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31"/>
  </p:notesMasterIdLst>
  <p:sldIdLst>
    <p:sldId id="256" r:id="rId3"/>
    <p:sldId id="28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Noto Sans Symbols" panose="020B0604020202020204" charset="0"/>
      <p:regular r:id="rId36"/>
      <p:bold r:id="rId37"/>
    </p:embeddedFont>
    <p:embeddedFont>
      <p:font typeface="Open Sans" panose="020B06060305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CA0646-7B85-4DFE-ADEC-6181018190AC}">
  <a:tblStyle styleId="{6ECA0646-7B85-4DFE-ADEC-6181018190A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ef3061428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1ef30614281_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33333"/>
                </a:solidFill>
                <a:latin typeface="Open Sans"/>
                <a:ea typeface="Open Sans"/>
                <a:cs typeface="Open Sans"/>
                <a:sym typeface="Open Sans"/>
              </a:rPr>
              <a:t>The self-assessment survey based on the Digital Preservation Capability and Maturity Model (DPCMM) is a metric by which CoSA members have been able to measure their digital preservation programs since 2012. </a:t>
            </a:r>
            <a:endParaRPr/>
          </a:p>
          <a:p>
            <a:pPr marL="0" lvl="0" indent="0" algn="l" rtl="0">
              <a:lnSpc>
                <a:spcPct val="100000"/>
              </a:lnSpc>
              <a:spcBef>
                <a:spcPts val="0"/>
              </a:spcBef>
              <a:spcAft>
                <a:spcPts val="0"/>
              </a:spcAft>
              <a:buSzPts val="1400"/>
              <a:buNone/>
            </a:pPr>
            <a:endParaRPr>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US" b="0" i="0">
                <a:solidFill>
                  <a:srgbClr val="333333"/>
                </a:solidFill>
                <a:latin typeface="Open Sans"/>
                <a:ea typeface="Open Sans"/>
                <a:cs typeface="Open Sans"/>
                <a:sym typeface="Open Sans"/>
              </a:rPr>
              <a:t>Results of the self-assessment help to benchmark capabilities to preserve and provide access to permanent electronic government records as well as develop action plans for improvements.</a:t>
            </a:r>
            <a:endParaRPr/>
          </a:p>
          <a:p>
            <a:pPr marL="0" lvl="0" indent="0" algn="l" rtl="0">
              <a:lnSpc>
                <a:spcPct val="100000"/>
              </a:lnSpc>
              <a:spcBef>
                <a:spcPts val="0"/>
              </a:spcBef>
              <a:spcAft>
                <a:spcPts val="0"/>
              </a:spcAft>
              <a:buSzPts val="1400"/>
              <a:buNone/>
            </a:pPr>
            <a:endParaRPr b="0" i="0">
              <a:solidFill>
                <a:srgbClr val="333333"/>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US" b="0" i="0">
                <a:solidFill>
                  <a:srgbClr val="333333"/>
                </a:solidFill>
                <a:latin typeface="Open Sans"/>
                <a:ea typeface="Open Sans"/>
                <a:cs typeface="Open Sans"/>
                <a:sym typeface="Open Sans"/>
              </a:rPr>
              <a:t>As the third self-assessment survey rolls out, we will discuss the history of the model, tips for understanding the component capabilities, and what we have learned from past surveys and hope to learn from the 2022 survey.</a:t>
            </a:r>
            <a:endParaRPr/>
          </a:p>
          <a:p>
            <a:pPr marL="0" lvl="0" indent="0" algn="l" rtl="0">
              <a:lnSpc>
                <a:spcPct val="100000"/>
              </a:lnSpc>
              <a:spcBef>
                <a:spcPts val="0"/>
              </a:spcBef>
              <a:spcAft>
                <a:spcPts val="0"/>
              </a:spcAft>
              <a:buSzPts val="1400"/>
              <a:buNone/>
            </a:pPr>
            <a:endParaRPr/>
          </a:p>
        </p:txBody>
      </p:sp>
      <p:sp>
        <p:nvSpPr>
          <p:cNvPr id="393" name="Google Shape;393;g1ef30614281_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ef30614281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1ef30614281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f30614281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Models should be standards based. Key to the Digital Preservation Maturity Model is ISO 14721, the OAIS reference model.</a:t>
            </a:r>
            <a:endParaRPr/>
          </a:p>
        </p:txBody>
      </p:sp>
      <p:sp>
        <p:nvSpPr>
          <p:cNvPr id="480" name="Google Shape;480;g1ef30614281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ef30614281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 ISO 16363 which looks at preservation repository certification, including elements of organizational infrastructure, digital object management, and infrastructure and security risk management.</a:t>
            </a:r>
            <a:endParaRPr/>
          </a:p>
        </p:txBody>
      </p:sp>
      <p:sp>
        <p:nvSpPr>
          <p:cNvPr id="490" name="Google Shape;490;g1ef30614281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ef30614281_1_2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1ef30614281_1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ef30614281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ISO 14721 - Open Archival Information System (OAIS)</a:t>
            </a:r>
            <a:endParaRPr/>
          </a:p>
          <a:p>
            <a:pPr marL="0" lvl="0" indent="0" algn="l" rtl="0">
              <a:spcBef>
                <a:spcPts val="0"/>
              </a:spcBef>
              <a:spcAft>
                <a:spcPts val="0"/>
              </a:spcAft>
              <a:buNone/>
            </a:pPr>
            <a:r>
              <a:rPr lang="en-US"/>
              <a:t>ISO 16363 - Audit and Certification of Trustworthy Repositories</a:t>
            </a:r>
            <a:endParaRPr/>
          </a:p>
        </p:txBody>
      </p:sp>
      <p:sp>
        <p:nvSpPr>
          <p:cNvPr id="506" name="Google Shape;506;g1ef30614281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ef30614281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Mapping the 16363 categories into measurable groups, all in support of the OAIS model for a trustworthy digital repository. Breaking down not only the technical considerations, but also the support functions of policy, strategy and governance. Often these less technical aspects can be areas that archivists can exert greater direct control of. There are 15 categories that are encompassed including policy, strategy, governance, collaboration, technical expertise, open standards, designated community, electronic records survey, ingest, storage, device and media renewal, integrity, security, preservation metadata, and access.</a:t>
            </a:r>
            <a:endParaRPr/>
          </a:p>
        </p:txBody>
      </p:sp>
      <p:sp>
        <p:nvSpPr>
          <p:cNvPr id="513" name="Google Shape;513;g1ef30614281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ef30614281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is a maximum score of 5 in each of the 15 areas for a grand total of 60 points. Allows for an overall score, but also a more nuanced view of strength and growth opportunities.</a:t>
            </a:r>
            <a:endParaRPr/>
          </a:p>
        </p:txBody>
      </p:sp>
      <p:sp>
        <p:nvSpPr>
          <p:cNvPr id="520" name="Google Shape;520;g1ef30614281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ef30614281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1ef30614281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ef30614281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1ef30614281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ef30614281_1_3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model allows institutions to clearly articulate their current state, determine future goals, and proceed via incremental steps to reach them.</a:t>
            </a:r>
            <a:endParaRPr/>
          </a:p>
        </p:txBody>
      </p:sp>
      <p:sp>
        <p:nvSpPr>
          <p:cNvPr id="542" name="Google Shape;542;g1ef30614281_1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f1b7c013b3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f1b7c013b3_1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1f1b7c013b3_1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ef30614281_1_3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can be a multi-year process with each institution being able to prioritize where they feel they can have the most immediate impact.</a:t>
            </a:r>
            <a:endParaRPr/>
          </a:p>
        </p:txBody>
      </p:sp>
      <p:sp>
        <p:nvSpPr>
          <p:cNvPr id="547" name="Google Shape;547;g1ef30614281_1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ef30614281_1_3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g1ef30614281_1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ef30614281_0_2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g1ef30614281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ef30614281_0_3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g1ef30614281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ef30614281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g1ef3061428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ef30614281_0_3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g1ef30614281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ef3061428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1ef3061428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f3061428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1ef3061428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ef30614281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1ef3061428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ef30614281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1ef30614281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ef30614281_1_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1ef30614281_1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1"/>
        </a:solidFill>
        <a:effectLst/>
      </p:bgPr>
    </p:bg>
    <p:spTree>
      <p:nvGrpSpPr>
        <p:cNvPr id="1" name="Shape 59"/>
        <p:cNvGrpSpPr/>
        <p:nvPr/>
      </p:nvGrpSpPr>
      <p:grpSpPr>
        <a:xfrm>
          <a:off x="0" y="0"/>
          <a:ext cx="0" cy="0"/>
          <a:chOff x="0" y="0"/>
          <a:chExt cx="0" cy="0"/>
        </a:xfrm>
      </p:grpSpPr>
      <p:grpSp>
        <p:nvGrpSpPr>
          <p:cNvPr id="60" name="Google Shape;60;p2"/>
          <p:cNvGrpSpPr/>
          <p:nvPr/>
        </p:nvGrpSpPr>
        <p:grpSpPr>
          <a:xfrm>
            <a:off x="0" y="0"/>
            <a:ext cx="2305051" cy="6858001"/>
            <a:chOff x="0" y="0"/>
            <a:chExt cx="2305051" cy="6858001"/>
          </a:xfrm>
        </p:grpSpPr>
        <p:sp>
          <p:nvSpPr>
            <p:cNvPr id="61" name="Google Shape;61;p2"/>
            <p:cNvSpPr/>
            <p:nvPr/>
          </p:nvSpPr>
          <p:spPr>
            <a:xfrm>
              <a:off x="1209675" y="4763"/>
              <a:ext cx="23813" cy="2181225"/>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4338" y="9525"/>
              <a:ext cx="28575" cy="4481513"/>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FF3F40"/>
                </a:gs>
              </a:gsLst>
              <a:lin ang="5400000" scaled="0"/>
            </a:gradFill>
            <a:ln>
              <a:noFill/>
            </a:ln>
          </p:spPr>
        </p:sp>
        <p:sp>
          <p:nvSpPr>
            <p:cNvPr id="67" name="Google Shape;67;p2"/>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FF3F40"/>
                </a:gs>
              </a:gsLst>
              <a:lin ang="5400000" scaled="0"/>
            </a:gradFill>
            <a:ln>
              <a:noFill/>
            </a:ln>
          </p:spPr>
        </p:sp>
        <p:sp>
          <p:nvSpPr>
            <p:cNvPr id="68" name="Google Shape;68;p2"/>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FF3F40"/>
                </a:gs>
              </a:gsLst>
              <a:lin ang="5400000" scaled="0"/>
            </a:gradFill>
            <a:ln>
              <a:noFill/>
            </a:ln>
          </p:spPr>
        </p:sp>
        <p:sp>
          <p:nvSpPr>
            <p:cNvPr id="70" name="Google Shape;70;p2"/>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FF3F40"/>
                </a:gs>
              </a:gsLst>
              <a:lin ang="5400000" scaled="0"/>
            </a:gradFill>
            <a:ln>
              <a:noFill/>
            </a:ln>
          </p:spPr>
        </p:sp>
        <p:sp>
          <p:nvSpPr>
            <p:cNvPr id="71" name="Google Shape;71;p2"/>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FF3F40"/>
                </a:gs>
              </a:gsLst>
              <a:lin ang="5400000" scaled="0"/>
            </a:gradFill>
            <a:ln>
              <a:noFill/>
            </a:ln>
          </p:spPr>
        </p:sp>
        <p:sp>
          <p:nvSpPr>
            <p:cNvPr id="74" name="Google Shape;74;p2"/>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FF3F40"/>
                </a:gs>
              </a:gsLst>
              <a:lin ang="5400000" scaled="0"/>
            </a:gradFill>
            <a:ln>
              <a:noFill/>
            </a:ln>
          </p:spPr>
        </p:sp>
        <p:sp>
          <p:nvSpPr>
            <p:cNvPr id="76" name="Google Shape;76;p2"/>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FF3F40"/>
                </a:gs>
              </a:gsLst>
              <a:lin ang="5400000" scaled="0"/>
            </a:gradFill>
            <a:ln>
              <a:noFill/>
            </a:ln>
          </p:spPr>
        </p:sp>
        <p:sp>
          <p:nvSpPr>
            <p:cNvPr id="79" name="Google Shape;79;p2"/>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FF3F40"/>
                </a:gs>
              </a:gsLst>
              <a:lin ang="5400000" scaled="0"/>
            </a:gradFill>
            <a:ln>
              <a:noFill/>
            </a:ln>
          </p:spPr>
        </p:sp>
        <p:sp>
          <p:nvSpPr>
            <p:cNvPr id="82" name="Google Shape;82;p2"/>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FF3F40"/>
                </a:gs>
              </a:gsLst>
              <a:lin ang="5400000" scaled="0"/>
            </a:gradFill>
            <a:ln>
              <a:noFill/>
            </a:ln>
          </p:spPr>
        </p:sp>
        <p:sp>
          <p:nvSpPr>
            <p:cNvPr id="84" name="Google Shape;84;p2"/>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FF3F40"/>
                </a:gs>
              </a:gsLst>
              <a:lin ang="5400000" scaled="0"/>
            </a:gradFill>
            <a:ln>
              <a:noFill/>
            </a:ln>
          </p:spPr>
        </p:sp>
        <p:sp>
          <p:nvSpPr>
            <p:cNvPr id="86" name="Google Shape;86;p2"/>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FF3F40"/>
                </a:gs>
              </a:gsLst>
              <a:lin ang="5400000" scaled="0"/>
            </a:gradFill>
            <a:ln>
              <a:noFill/>
            </a:ln>
          </p:spPr>
        </p:sp>
        <p:sp>
          <p:nvSpPr>
            <p:cNvPr id="88" name="Google Shape;88;p2"/>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42938" y="6610350"/>
              <a:ext cx="23813" cy="242888"/>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FF3F40"/>
                </a:gs>
              </a:gsLst>
              <a:lin ang="5400000" scaled="0"/>
            </a:gradFill>
            <a:ln>
              <a:noFill/>
            </a:ln>
          </p:spPr>
        </p:sp>
        <p:sp>
          <p:nvSpPr>
            <p:cNvPr id="92" name="Google Shape;92;p2"/>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FF3F40"/>
                </a:gs>
              </a:gsLst>
              <a:lin ang="5400000" scaled="0"/>
            </a:gradFill>
            <a:ln>
              <a:noFill/>
            </a:ln>
          </p:spPr>
        </p:sp>
        <p:sp>
          <p:nvSpPr>
            <p:cNvPr id="93" name="Google Shape;93;p2"/>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FF3F40"/>
                </a:gs>
              </a:gsLst>
              <a:lin ang="5400000" scaled="0"/>
            </a:gradFill>
            <a:ln>
              <a:noFill/>
            </a:ln>
          </p:spPr>
        </p:sp>
        <p:sp>
          <p:nvSpPr>
            <p:cNvPr id="95" name="Google Shape;95;p2"/>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FF3F40"/>
                </a:gs>
              </a:gsLst>
              <a:lin ang="5400000" scaled="0"/>
            </a:gradFill>
            <a:ln>
              <a:noFill/>
            </a:ln>
          </p:spPr>
        </p:sp>
        <p:sp>
          <p:nvSpPr>
            <p:cNvPr id="96" name="Google Shape;96;p2"/>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FF3F40"/>
                </a:gs>
              </a:gsLst>
              <a:lin ang="5400000" scaled="0"/>
            </a:gradFill>
            <a:ln>
              <a:noFill/>
            </a:ln>
          </p:spPr>
        </p:sp>
        <p:sp>
          <p:nvSpPr>
            <p:cNvPr id="98" name="Google Shape;98;p2"/>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FF3F40"/>
                </a:gs>
              </a:gsLst>
              <a:lin ang="5400000" scaled="0"/>
            </a:gradFill>
            <a:ln>
              <a:noFill/>
            </a:ln>
          </p:spPr>
        </p:sp>
        <p:sp>
          <p:nvSpPr>
            <p:cNvPr id="100" name="Google Shape;100;p2"/>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228725" y="4662488"/>
              <a:ext cx="23813" cy="2181225"/>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FF3F40"/>
                </a:gs>
              </a:gsLst>
              <a:lin ang="5400000" scaled="0"/>
            </a:gradFill>
            <a:ln>
              <a:noFill/>
            </a:ln>
          </p:spPr>
        </p:sp>
        <p:sp>
          <p:nvSpPr>
            <p:cNvPr id="103" name="Google Shape;103;p2"/>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FF3F40"/>
                </a:gs>
              </a:gsLst>
              <a:lin ang="5400000" scaled="0"/>
            </a:gradFill>
            <a:ln>
              <a:noFill/>
            </a:ln>
          </p:spPr>
        </p:sp>
        <p:sp>
          <p:nvSpPr>
            <p:cNvPr id="105" name="Google Shape;105;p2"/>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FF3F40"/>
                </a:gs>
              </a:gsLst>
              <a:lin ang="5400000" scaled="0"/>
            </a:gradFill>
            <a:ln>
              <a:noFill/>
            </a:ln>
          </p:spPr>
        </p:sp>
        <p:sp>
          <p:nvSpPr>
            <p:cNvPr id="108" name="Google Shape;108;p2"/>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FF3F40"/>
                </a:gs>
              </a:gsLst>
              <a:lin ang="5400000" scaled="0"/>
            </a:gradFill>
            <a:ln>
              <a:noFill/>
            </a:ln>
          </p:spPr>
        </p:sp>
        <p:sp>
          <p:nvSpPr>
            <p:cNvPr id="109" name="Google Shape;109;p2"/>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FF3F40"/>
                </a:gs>
              </a:gsLst>
              <a:lin ang="5400000" scaled="0"/>
            </a:gradFill>
            <a:ln>
              <a:noFill/>
            </a:ln>
          </p:spPr>
        </p:sp>
        <p:sp>
          <p:nvSpPr>
            <p:cNvPr id="112" name="Google Shape;112;p2"/>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FF3F40"/>
                </a:gs>
              </a:gsLst>
              <a:lin ang="5400000" scaled="0"/>
            </a:gradFill>
            <a:ln>
              <a:noFill/>
            </a:ln>
          </p:spPr>
        </p:sp>
        <p:sp>
          <p:nvSpPr>
            <p:cNvPr id="114" name="Google Shape;114;p2"/>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2"/>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4800"/>
              <a:buFont typeface="Twentieth Century"/>
              <a:buNone/>
              <a:defRPr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accent6"/>
              </a:buClr>
              <a:buSzPts val="3000"/>
              <a:buNone/>
              <a:defRPr sz="2400" cap="none">
                <a:solidFill>
                  <a:schemeClr val="accent6"/>
                </a:solidFill>
              </a:defRPr>
            </a:lvl1pPr>
            <a:lvl2pPr lvl="1" algn="ctr">
              <a:lnSpc>
                <a:spcPct val="120000"/>
              </a:lnSpc>
              <a:spcBef>
                <a:spcPts val="500"/>
              </a:spcBef>
              <a:spcAft>
                <a:spcPts val="0"/>
              </a:spcAft>
              <a:buClr>
                <a:schemeClr val="dk1"/>
              </a:buClr>
              <a:buSzPts val="2500"/>
              <a:buNone/>
              <a:defRPr sz="2000"/>
            </a:lvl2pPr>
            <a:lvl3pPr lvl="2" algn="ctr">
              <a:lnSpc>
                <a:spcPct val="120000"/>
              </a:lnSpc>
              <a:spcBef>
                <a:spcPts val="500"/>
              </a:spcBef>
              <a:spcAft>
                <a:spcPts val="0"/>
              </a:spcAft>
              <a:buClr>
                <a:schemeClr val="dk1"/>
              </a:buClr>
              <a:buSzPts val="2250"/>
              <a:buNone/>
              <a:defRPr sz="1800"/>
            </a:lvl3pPr>
            <a:lvl4pPr lvl="3" algn="ctr">
              <a:lnSpc>
                <a:spcPct val="120000"/>
              </a:lnSpc>
              <a:spcBef>
                <a:spcPts val="500"/>
              </a:spcBef>
              <a:spcAft>
                <a:spcPts val="0"/>
              </a:spcAft>
              <a:buClr>
                <a:schemeClr val="dk1"/>
              </a:buClr>
              <a:buSzPts val="2000"/>
              <a:buNone/>
              <a:defRPr sz="1600"/>
            </a:lvl4pPr>
            <a:lvl5pPr lvl="4" algn="ctr">
              <a:lnSpc>
                <a:spcPct val="120000"/>
              </a:lnSpc>
              <a:spcBef>
                <a:spcPts val="500"/>
              </a:spcBef>
              <a:spcAft>
                <a:spcPts val="0"/>
              </a:spcAft>
              <a:buClr>
                <a:schemeClr val="dk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17" name="Google Shape;117;p2"/>
          <p:cNvSpPr txBox="1">
            <a:spLocks noGrp="1"/>
          </p:cNvSpPr>
          <p:nvPr>
            <p:ph type="dt" idx="10"/>
          </p:nvPr>
        </p:nvSpPr>
        <p:spPr>
          <a:xfrm>
            <a:off x="7434699" y="6295232"/>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
          <p:cNvSpPr txBox="1">
            <a:spLocks noGrp="1"/>
          </p:cNvSpPr>
          <p:nvPr>
            <p:ph type="ftr" idx="11"/>
          </p:nvPr>
        </p:nvSpPr>
        <p:spPr>
          <a:xfrm>
            <a:off x="2247423" y="6297773"/>
            <a:ext cx="51248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
          <p:cNvSpPr txBox="1">
            <a:spLocks noGrp="1"/>
          </p:cNvSpPr>
          <p:nvPr>
            <p:ph type="sldNum" idx="12"/>
          </p:nvPr>
        </p:nvSpPr>
        <p:spPr>
          <a:xfrm>
            <a:off x="10254100" y="6297773"/>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dk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dk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dk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dk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dk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dk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dk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grpSp>
        <p:nvGrpSpPr>
          <p:cNvPr id="120" name="Google Shape;120;p2"/>
          <p:cNvGrpSpPr/>
          <p:nvPr/>
        </p:nvGrpSpPr>
        <p:grpSpPr>
          <a:xfrm>
            <a:off x="11087579" y="6221413"/>
            <a:ext cx="1028221" cy="517525"/>
            <a:chOff x="11159810" y="6345563"/>
            <a:chExt cx="1028221" cy="517525"/>
          </a:xfrm>
        </p:grpSpPr>
        <p:pic>
          <p:nvPicPr>
            <p:cNvPr id="121" name="Google Shape;121;p2"/>
            <p:cNvPicPr preferRelativeResize="0"/>
            <p:nvPr/>
          </p:nvPicPr>
          <p:blipFill rotWithShape="1">
            <a:blip r:embed="rId2">
              <a:alphaModFix/>
            </a:blip>
            <a:srcRect/>
            <a:stretch/>
          </p:blipFill>
          <p:spPr>
            <a:xfrm>
              <a:off x="11159810" y="6345563"/>
              <a:ext cx="404171" cy="517525"/>
            </a:xfrm>
            <a:prstGeom prst="rect">
              <a:avLst/>
            </a:prstGeom>
            <a:noFill/>
            <a:ln>
              <a:noFill/>
            </a:ln>
          </p:spPr>
        </p:pic>
        <p:pic>
          <p:nvPicPr>
            <p:cNvPr id="122" name="Google Shape;122;p2"/>
            <p:cNvPicPr preferRelativeResize="0"/>
            <p:nvPr/>
          </p:nvPicPr>
          <p:blipFill rotWithShape="1">
            <a:blip r:embed="rId3">
              <a:alphaModFix/>
            </a:blip>
            <a:srcRect/>
            <a:stretch/>
          </p:blipFill>
          <p:spPr>
            <a:xfrm>
              <a:off x="11562130" y="6345563"/>
              <a:ext cx="625901" cy="514468"/>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1"/>
        </a:solidFill>
        <a:effectLst/>
      </p:bgPr>
    </p:bg>
    <p:spTree>
      <p:nvGrpSpPr>
        <p:cNvPr id="1" name="Shape 230"/>
        <p:cNvGrpSpPr/>
        <p:nvPr/>
      </p:nvGrpSpPr>
      <p:grpSpPr>
        <a:xfrm>
          <a:off x="0" y="0"/>
          <a:ext cx="0" cy="0"/>
          <a:chOff x="0" y="0"/>
          <a:chExt cx="0" cy="0"/>
        </a:xfrm>
      </p:grpSpPr>
      <p:grpSp>
        <p:nvGrpSpPr>
          <p:cNvPr id="231" name="Google Shape;231;p12"/>
          <p:cNvGrpSpPr/>
          <p:nvPr/>
        </p:nvGrpSpPr>
        <p:grpSpPr>
          <a:xfrm>
            <a:off x="0" y="0"/>
            <a:ext cx="2305051" cy="6858001"/>
            <a:chOff x="0" y="0"/>
            <a:chExt cx="2305051" cy="6858001"/>
          </a:xfrm>
        </p:grpSpPr>
        <p:sp>
          <p:nvSpPr>
            <p:cNvPr id="232" name="Google Shape;232;p12"/>
            <p:cNvSpPr/>
            <p:nvPr/>
          </p:nvSpPr>
          <p:spPr>
            <a:xfrm>
              <a:off x="1209675" y="4763"/>
              <a:ext cx="23813" cy="2181225"/>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2"/>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p:nvPr/>
          </p:nvSpPr>
          <p:spPr>
            <a:xfrm>
              <a:off x="414338" y="9525"/>
              <a:ext cx="28575" cy="4481513"/>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2"/>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2"/>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FF3F40"/>
                </a:gs>
              </a:gsLst>
              <a:lin ang="5400000" scaled="0"/>
            </a:gradFill>
            <a:ln>
              <a:noFill/>
            </a:ln>
          </p:spPr>
        </p:sp>
        <p:sp>
          <p:nvSpPr>
            <p:cNvPr id="238" name="Google Shape;238;p12"/>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FF3F40"/>
                </a:gs>
              </a:gsLst>
              <a:lin ang="5400000" scaled="0"/>
            </a:gradFill>
            <a:ln>
              <a:noFill/>
            </a:ln>
          </p:spPr>
        </p:sp>
        <p:sp>
          <p:nvSpPr>
            <p:cNvPr id="239" name="Google Shape;239;p12"/>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2"/>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FF3F40"/>
                </a:gs>
              </a:gsLst>
              <a:lin ang="5400000" scaled="0"/>
            </a:gradFill>
            <a:ln>
              <a:noFill/>
            </a:ln>
          </p:spPr>
        </p:sp>
        <p:sp>
          <p:nvSpPr>
            <p:cNvPr id="241" name="Google Shape;241;p12"/>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FF3F40"/>
                </a:gs>
              </a:gsLst>
              <a:lin ang="5400000" scaled="0"/>
            </a:gradFill>
            <a:ln>
              <a:noFill/>
            </a:ln>
          </p:spPr>
        </p:sp>
        <p:sp>
          <p:nvSpPr>
            <p:cNvPr id="242" name="Google Shape;242;p12"/>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2"/>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FF3F40"/>
                </a:gs>
              </a:gsLst>
              <a:lin ang="5400000" scaled="0"/>
            </a:gradFill>
            <a:ln>
              <a:noFill/>
            </a:ln>
          </p:spPr>
        </p:sp>
        <p:sp>
          <p:nvSpPr>
            <p:cNvPr id="245" name="Google Shape;245;p12"/>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2"/>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FF3F40"/>
                </a:gs>
              </a:gsLst>
              <a:lin ang="5400000" scaled="0"/>
            </a:gradFill>
            <a:ln>
              <a:noFill/>
            </a:ln>
          </p:spPr>
        </p:sp>
        <p:sp>
          <p:nvSpPr>
            <p:cNvPr id="247" name="Google Shape;247;p12"/>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2"/>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FF3F40"/>
                </a:gs>
              </a:gsLst>
              <a:lin ang="5400000" scaled="0"/>
            </a:gradFill>
            <a:ln>
              <a:noFill/>
            </a:ln>
          </p:spPr>
        </p:sp>
        <p:sp>
          <p:nvSpPr>
            <p:cNvPr id="250" name="Google Shape;250;p12"/>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FF3F40"/>
                </a:gs>
              </a:gsLst>
              <a:lin ang="5400000" scaled="0"/>
            </a:gradFill>
            <a:ln>
              <a:noFill/>
            </a:ln>
          </p:spPr>
        </p:sp>
        <p:sp>
          <p:nvSpPr>
            <p:cNvPr id="253" name="Google Shape;253;p12"/>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FF3F40"/>
                </a:gs>
              </a:gsLst>
              <a:lin ang="5400000" scaled="0"/>
            </a:gradFill>
            <a:ln>
              <a:noFill/>
            </a:ln>
          </p:spPr>
        </p:sp>
        <p:sp>
          <p:nvSpPr>
            <p:cNvPr id="255" name="Google Shape;255;p12"/>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FF3F40"/>
                </a:gs>
              </a:gsLst>
              <a:lin ang="5400000" scaled="0"/>
            </a:gradFill>
            <a:ln>
              <a:noFill/>
            </a:ln>
          </p:spPr>
        </p:sp>
        <p:sp>
          <p:nvSpPr>
            <p:cNvPr id="257" name="Google Shape;257;p12"/>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FF3F40"/>
                </a:gs>
              </a:gsLst>
              <a:lin ang="5400000" scaled="0"/>
            </a:gradFill>
            <a:ln>
              <a:noFill/>
            </a:ln>
          </p:spPr>
        </p:sp>
        <p:sp>
          <p:nvSpPr>
            <p:cNvPr id="259" name="Google Shape;259;p12"/>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642938" y="6610350"/>
              <a:ext cx="23813" cy="242888"/>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FF3F40"/>
                </a:gs>
              </a:gsLst>
              <a:lin ang="5400000" scaled="0"/>
            </a:gradFill>
            <a:ln>
              <a:noFill/>
            </a:ln>
          </p:spPr>
        </p:sp>
        <p:sp>
          <p:nvSpPr>
            <p:cNvPr id="263" name="Google Shape;263;p12"/>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FF3F40"/>
                </a:gs>
              </a:gsLst>
              <a:lin ang="5400000" scaled="0"/>
            </a:gradFill>
            <a:ln>
              <a:noFill/>
            </a:ln>
          </p:spPr>
        </p:sp>
        <p:sp>
          <p:nvSpPr>
            <p:cNvPr id="264" name="Google Shape;264;p12"/>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FF3F40"/>
                </a:gs>
              </a:gsLst>
              <a:lin ang="5400000" scaled="0"/>
            </a:gradFill>
            <a:ln>
              <a:noFill/>
            </a:ln>
          </p:spPr>
        </p:sp>
        <p:sp>
          <p:nvSpPr>
            <p:cNvPr id="266" name="Google Shape;266;p12"/>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FF3F40"/>
                </a:gs>
              </a:gsLst>
              <a:lin ang="5400000" scaled="0"/>
            </a:gradFill>
            <a:ln>
              <a:noFill/>
            </a:ln>
          </p:spPr>
        </p:sp>
        <p:sp>
          <p:nvSpPr>
            <p:cNvPr id="267" name="Google Shape;267;p12"/>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FF3F40"/>
                </a:gs>
              </a:gsLst>
              <a:lin ang="5400000" scaled="0"/>
            </a:gradFill>
            <a:ln>
              <a:noFill/>
            </a:ln>
          </p:spPr>
        </p:sp>
        <p:sp>
          <p:nvSpPr>
            <p:cNvPr id="269" name="Google Shape;269;p12"/>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2"/>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FF3F40"/>
                </a:gs>
              </a:gsLst>
              <a:lin ang="5400000" scaled="0"/>
            </a:gradFill>
            <a:ln>
              <a:noFill/>
            </a:ln>
          </p:spPr>
        </p:sp>
        <p:sp>
          <p:nvSpPr>
            <p:cNvPr id="271" name="Google Shape;271;p12"/>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1228725" y="4662488"/>
              <a:ext cx="23813" cy="2181225"/>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FF3F40"/>
                </a:gs>
              </a:gsLst>
              <a:lin ang="5400000" scaled="0"/>
            </a:gradFill>
            <a:ln>
              <a:noFill/>
            </a:ln>
          </p:spPr>
        </p:sp>
        <p:sp>
          <p:nvSpPr>
            <p:cNvPr id="274" name="Google Shape;274;p12"/>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FF3F40"/>
                </a:gs>
              </a:gsLst>
              <a:lin ang="5400000" scaled="0"/>
            </a:gradFill>
            <a:ln>
              <a:noFill/>
            </a:ln>
          </p:spPr>
        </p:sp>
        <p:sp>
          <p:nvSpPr>
            <p:cNvPr id="276" name="Google Shape;276;p12"/>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FF3F40"/>
                </a:gs>
              </a:gsLst>
              <a:lin ang="5400000" scaled="0"/>
            </a:gradFill>
            <a:ln>
              <a:noFill/>
            </a:ln>
          </p:spPr>
        </p:sp>
        <p:sp>
          <p:nvSpPr>
            <p:cNvPr id="279" name="Google Shape;279;p12"/>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FF3F40"/>
                </a:gs>
              </a:gsLst>
              <a:lin ang="5400000" scaled="0"/>
            </a:gradFill>
            <a:ln>
              <a:noFill/>
            </a:ln>
          </p:spPr>
        </p:sp>
        <p:sp>
          <p:nvSpPr>
            <p:cNvPr id="280" name="Google Shape;280;p12"/>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FF3F40"/>
                </a:gs>
              </a:gsLst>
              <a:lin ang="5400000" scaled="0"/>
            </a:gradFill>
            <a:ln>
              <a:noFill/>
            </a:ln>
          </p:spPr>
        </p:sp>
        <p:sp>
          <p:nvSpPr>
            <p:cNvPr id="283" name="Google Shape;283;p12"/>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FF3F40"/>
                </a:gs>
              </a:gsLst>
              <a:lin ang="5400000" scaled="0"/>
            </a:gradFill>
            <a:ln>
              <a:noFill/>
            </a:ln>
          </p:spPr>
        </p:sp>
        <p:sp>
          <p:nvSpPr>
            <p:cNvPr id="285" name="Google Shape;285;p12"/>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2"/>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4800"/>
              <a:buFont typeface="Twentieth Century"/>
              <a:buNone/>
              <a:defRPr sz="48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12"/>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accent6"/>
              </a:buClr>
              <a:buSzPts val="3000"/>
              <a:buNone/>
              <a:defRPr sz="2400" cap="none">
                <a:solidFill>
                  <a:schemeClr val="accent6"/>
                </a:solidFill>
              </a:defRPr>
            </a:lvl1pPr>
            <a:lvl2pPr lvl="1" algn="ctr">
              <a:lnSpc>
                <a:spcPct val="120000"/>
              </a:lnSpc>
              <a:spcBef>
                <a:spcPts val="500"/>
              </a:spcBef>
              <a:spcAft>
                <a:spcPts val="0"/>
              </a:spcAft>
              <a:buClr>
                <a:schemeClr val="dk1"/>
              </a:buClr>
              <a:buSzPts val="2500"/>
              <a:buNone/>
              <a:defRPr sz="2000"/>
            </a:lvl2pPr>
            <a:lvl3pPr lvl="2" algn="ctr">
              <a:lnSpc>
                <a:spcPct val="120000"/>
              </a:lnSpc>
              <a:spcBef>
                <a:spcPts val="500"/>
              </a:spcBef>
              <a:spcAft>
                <a:spcPts val="0"/>
              </a:spcAft>
              <a:buClr>
                <a:schemeClr val="dk1"/>
              </a:buClr>
              <a:buSzPts val="2250"/>
              <a:buNone/>
              <a:defRPr sz="1800"/>
            </a:lvl3pPr>
            <a:lvl4pPr lvl="3" algn="ctr">
              <a:lnSpc>
                <a:spcPct val="120000"/>
              </a:lnSpc>
              <a:spcBef>
                <a:spcPts val="500"/>
              </a:spcBef>
              <a:spcAft>
                <a:spcPts val="0"/>
              </a:spcAft>
              <a:buClr>
                <a:schemeClr val="dk1"/>
              </a:buClr>
              <a:buSzPts val="2000"/>
              <a:buNone/>
              <a:defRPr sz="1600"/>
            </a:lvl4pPr>
            <a:lvl5pPr lvl="4" algn="ctr">
              <a:lnSpc>
                <a:spcPct val="120000"/>
              </a:lnSpc>
              <a:spcBef>
                <a:spcPts val="500"/>
              </a:spcBef>
              <a:spcAft>
                <a:spcPts val="0"/>
              </a:spcAft>
              <a:buClr>
                <a:schemeClr val="dk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288" name="Google Shape;288;p12"/>
          <p:cNvSpPr txBox="1">
            <a:spLocks noGrp="1"/>
          </p:cNvSpPr>
          <p:nvPr>
            <p:ph type="dt" idx="10"/>
          </p:nvPr>
        </p:nvSpPr>
        <p:spPr>
          <a:xfrm>
            <a:off x="7434699" y="6295232"/>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12"/>
          <p:cNvSpPr txBox="1">
            <a:spLocks noGrp="1"/>
          </p:cNvSpPr>
          <p:nvPr>
            <p:ph type="ftr" idx="11"/>
          </p:nvPr>
        </p:nvSpPr>
        <p:spPr>
          <a:xfrm>
            <a:off x="2247423" y="6297773"/>
            <a:ext cx="51248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12"/>
          <p:cNvSpPr txBox="1">
            <a:spLocks noGrp="1"/>
          </p:cNvSpPr>
          <p:nvPr>
            <p:ph type="sldNum" idx="12"/>
          </p:nvPr>
        </p:nvSpPr>
        <p:spPr>
          <a:xfrm>
            <a:off x="10254100" y="6297773"/>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dk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dk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dk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dk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dk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dk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dk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grpSp>
        <p:nvGrpSpPr>
          <p:cNvPr id="291" name="Google Shape;291;p12"/>
          <p:cNvGrpSpPr/>
          <p:nvPr/>
        </p:nvGrpSpPr>
        <p:grpSpPr>
          <a:xfrm>
            <a:off x="11087579" y="6221413"/>
            <a:ext cx="1028221" cy="517525"/>
            <a:chOff x="11159810" y="6345563"/>
            <a:chExt cx="1028221" cy="517525"/>
          </a:xfrm>
        </p:grpSpPr>
        <p:pic>
          <p:nvPicPr>
            <p:cNvPr id="292" name="Google Shape;292;p12"/>
            <p:cNvPicPr preferRelativeResize="0"/>
            <p:nvPr/>
          </p:nvPicPr>
          <p:blipFill rotWithShape="1">
            <a:blip r:embed="rId2">
              <a:alphaModFix/>
            </a:blip>
            <a:srcRect/>
            <a:stretch/>
          </p:blipFill>
          <p:spPr>
            <a:xfrm>
              <a:off x="11159810" y="6345563"/>
              <a:ext cx="404171" cy="517525"/>
            </a:xfrm>
            <a:prstGeom prst="rect">
              <a:avLst/>
            </a:prstGeom>
            <a:noFill/>
            <a:ln>
              <a:noFill/>
            </a:ln>
          </p:spPr>
        </p:pic>
        <p:pic>
          <p:nvPicPr>
            <p:cNvPr id="293" name="Google Shape;293;p12"/>
            <p:cNvPicPr preferRelativeResize="0"/>
            <p:nvPr/>
          </p:nvPicPr>
          <p:blipFill rotWithShape="1">
            <a:blip r:embed="rId3">
              <a:alphaModFix/>
            </a:blip>
            <a:srcRect/>
            <a:stretch/>
          </p:blipFill>
          <p:spPr>
            <a:xfrm>
              <a:off x="11562130" y="6345563"/>
              <a:ext cx="625901" cy="514468"/>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13"/>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rgbClr val="888A9C"/>
              </a:buClr>
              <a:buSzPts val="2250"/>
              <a:buNone/>
              <a:defRPr sz="1800">
                <a:solidFill>
                  <a:srgbClr val="888A9C"/>
                </a:solidFill>
              </a:defRPr>
            </a:lvl2pPr>
            <a:lvl3pPr marL="1371600" lvl="2" indent="-228600" algn="l">
              <a:lnSpc>
                <a:spcPct val="120000"/>
              </a:lnSpc>
              <a:spcBef>
                <a:spcPts val="500"/>
              </a:spcBef>
              <a:spcAft>
                <a:spcPts val="0"/>
              </a:spcAft>
              <a:buClr>
                <a:srgbClr val="888A9C"/>
              </a:buClr>
              <a:buSzPts val="2250"/>
              <a:buNone/>
              <a:defRPr sz="1800">
                <a:solidFill>
                  <a:srgbClr val="888A9C"/>
                </a:solidFill>
              </a:defRPr>
            </a:lvl3pPr>
            <a:lvl4pPr marL="1828800" lvl="3" indent="-228600" algn="l">
              <a:lnSpc>
                <a:spcPct val="120000"/>
              </a:lnSpc>
              <a:spcBef>
                <a:spcPts val="500"/>
              </a:spcBef>
              <a:spcAft>
                <a:spcPts val="0"/>
              </a:spcAft>
              <a:buClr>
                <a:srgbClr val="888A9C"/>
              </a:buClr>
              <a:buSzPts val="2000"/>
              <a:buNone/>
              <a:defRPr sz="1600">
                <a:solidFill>
                  <a:srgbClr val="888A9C"/>
                </a:solidFill>
              </a:defRPr>
            </a:lvl4pPr>
            <a:lvl5pPr marL="2286000" lvl="4" indent="-228600" algn="l">
              <a:lnSpc>
                <a:spcPct val="120000"/>
              </a:lnSpc>
              <a:spcBef>
                <a:spcPts val="500"/>
              </a:spcBef>
              <a:spcAft>
                <a:spcPts val="0"/>
              </a:spcAft>
              <a:buClr>
                <a:srgbClr val="888A9C"/>
              </a:buClr>
              <a:buSzPts val="2000"/>
              <a:buNone/>
              <a:defRPr sz="1600">
                <a:solidFill>
                  <a:srgbClr val="888A9C"/>
                </a:solidFill>
              </a:defRPr>
            </a:lvl5pPr>
            <a:lvl6pPr marL="2743200" lvl="5" indent="-228600" algn="l">
              <a:lnSpc>
                <a:spcPct val="120000"/>
              </a:lnSpc>
              <a:spcBef>
                <a:spcPts val="500"/>
              </a:spcBef>
              <a:spcAft>
                <a:spcPts val="0"/>
              </a:spcAft>
              <a:buClr>
                <a:srgbClr val="888A9C"/>
              </a:buClr>
              <a:buSzPts val="2000"/>
              <a:buNone/>
              <a:defRPr sz="1600">
                <a:solidFill>
                  <a:srgbClr val="888A9C"/>
                </a:solidFill>
              </a:defRPr>
            </a:lvl6pPr>
            <a:lvl7pPr marL="3200400" lvl="6" indent="-228600" algn="l">
              <a:lnSpc>
                <a:spcPct val="120000"/>
              </a:lnSpc>
              <a:spcBef>
                <a:spcPts val="500"/>
              </a:spcBef>
              <a:spcAft>
                <a:spcPts val="0"/>
              </a:spcAft>
              <a:buClr>
                <a:srgbClr val="888A9C"/>
              </a:buClr>
              <a:buSzPts val="2000"/>
              <a:buNone/>
              <a:defRPr sz="1600">
                <a:solidFill>
                  <a:srgbClr val="888A9C"/>
                </a:solidFill>
              </a:defRPr>
            </a:lvl7pPr>
            <a:lvl8pPr marL="3657600" lvl="7" indent="-228600" algn="l">
              <a:lnSpc>
                <a:spcPct val="120000"/>
              </a:lnSpc>
              <a:spcBef>
                <a:spcPts val="500"/>
              </a:spcBef>
              <a:spcAft>
                <a:spcPts val="0"/>
              </a:spcAft>
              <a:buClr>
                <a:srgbClr val="888A9C"/>
              </a:buClr>
              <a:buSzPts val="2000"/>
              <a:buNone/>
              <a:defRPr sz="1600">
                <a:solidFill>
                  <a:srgbClr val="888A9C"/>
                </a:solidFill>
              </a:defRPr>
            </a:lvl8pPr>
            <a:lvl9pPr marL="4114800" lvl="8" indent="-228600" algn="l">
              <a:lnSpc>
                <a:spcPct val="120000"/>
              </a:lnSpc>
              <a:spcBef>
                <a:spcPts val="500"/>
              </a:spcBef>
              <a:spcAft>
                <a:spcPts val="0"/>
              </a:spcAft>
              <a:buClr>
                <a:srgbClr val="888A9C"/>
              </a:buClr>
              <a:buSzPts val="2000"/>
              <a:buNone/>
              <a:defRPr sz="1600">
                <a:solidFill>
                  <a:srgbClr val="888A9C"/>
                </a:solidFill>
              </a:defRPr>
            </a:lvl9pPr>
          </a:lstStyle>
          <a:p>
            <a:endParaRPr/>
          </a:p>
        </p:txBody>
      </p:sp>
      <p:sp>
        <p:nvSpPr>
          <p:cNvPr id="297" name="Google Shape;297;p13"/>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13"/>
          <p:cNvSpPr txBox="1">
            <a:spLocks noGrp="1"/>
          </p:cNvSpPr>
          <p:nvPr>
            <p:ph type="sldNum" idx="12"/>
          </p:nvPr>
        </p:nvSpPr>
        <p:spPr>
          <a:xfrm>
            <a:off x="10276321" y="636669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13"/>
          <p:cNvSpPr txBox="1">
            <a:spLocks noGrp="1"/>
          </p:cNvSpPr>
          <p:nvPr>
            <p:ph type="dt" idx="10"/>
          </p:nvPr>
        </p:nvSpPr>
        <p:spPr>
          <a:xfrm>
            <a:off x="7434699" y="637075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0"/>
        <p:cNvGrpSpPr/>
        <p:nvPr/>
      </p:nvGrpSpPr>
      <p:grpSpPr>
        <a:xfrm>
          <a:off x="0" y="0"/>
          <a:ext cx="0" cy="0"/>
          <a:chOff x="0" y="0"/>
          <a:chExt cx="0" cy="0"/>
        </a:xfrm>
      </p:grpSpPr>
      <p:sp>
        <p:nvSpPr>
          <p:cNvPr id="301" name="Google Shape;301;p1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4"/>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87350" algn="l">
              <a:lnSpc>
                <a:spcPct val="120000"/>
              </a:lnSpc>
              <a:spcBef>
                <a:spcPts val="500"/>
              </a:spcBef>
              <a:spcAft>
                <a:spcPts val="0"/>
              </a:spcAft>
              <a:buClr>
                <a:schemeClr val="lt1"/>
              </a:buClr>
              <a:buSzPts val="2500"/>
              <a:buChar char="•"/>
              <a:defRPr>
                <a:solidFill>
                  <a:schemeClr val="lt1"/>
                </a:solidFill>
              </a:defRPr>
            </a:lvl2pPr>
            <a:lvl3pPr marL="1371600" lvl="2" indent="-371475" algn="l">
              <a:lnSpc>
                <a:spcPct val="120000"/>
              </a:lnSpc>
              <a:spcBef>
                <a:spcPts val="500"/>
              </a:spcBef>
              <a:spcAft>
                <a:spcPts val="0"/>
              </a:spcAft>
              <a:buClr>
                <a:schemeClr val="lt1"/>
              </a:buClr>
              <a:buSzPts val="2250"/>
              <a:buChar char="•"/>
              <a:defRPr>
                <a:solidFill>
                  <a:schemeClr val="lt1"/>
                </a:solidFill>
              </a:defRPr>
            </a:lvl3pPr>
            <a:lvl4pPr marL="1828800" lvl="3" indent="-355600" algn="l">
              <a:lnSpc>
                <a:spcPct val="120000"/>
              </a:lnSpc>
              <a:spcBef>
                <a:spcPts val="500"/>
              </a:spcBef>
              <a:spcAft>
                <a:spcPts val="0"/>
              </a:spcAft>
              <a:buClr>
                <a:schemeClr val="lt1"/>
              </a:buClr>
              <a:buSzPts val="2000"/>
              <a:buChar char="•"/>
              <a:defRPr>
                <a:solidFill>
                  <a:schemeClr val="lt1"/>
                </a:solidFill>
              </a:defRPr>
            </a:lvl4pPr>
            <a:lvl5pPr marL="2286000" lvl="4" indent="-355600" algn="l">
              <a:lnSpc>
                <a:spcPct val="120000"/>
              </a:lnSpc>
              <a:spcBef>
                <a:spcPts val="500"/>
              </a:spcBef>
              <a:spcAft>
                <a:spcPts val="0"/>
              </a:spcAft>
              <a:buClr>
                <a:schemeClr val="lt1"/>
              </a:buClr>
              <a:buSzPts val="2000"/>
              <a:buChar char="•"/>
              <a:defRPr>
                <a:solidFill>
                  <a:schemeClr val="lt1"/>
                </a:solidFill>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303" name="Google Shape;303;p14"/>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87350" algn="l">
              <a:lnSpc>
                <a:spcPct val="120000"/>
              </a:lnSpc>
              <a:spcBef>
                <a:spcPts val="500"/>
              </a:spcBef>
              <a:spcAft>
                <a:spcPts val="0"/>
              </a:spcAft>
              <a:buClr>
                <a:schemeClr val="lt1"/>
              </a:buClr>
              <a:buSzPts val="2500"/>
              <a:buChar char="•"/>
              <a:defRPr>
                <a:solidFill>
                  <a:schemeClr val="lt1"/>
                </a:solidFill>
              </a:defRPr>
            </a:lvl2pPr>
            <a:lvl3pPr marL="1371600" lvl="2" indent="-371475" algn="l">
              <a:lnSpc>
                <a:spcPct val="120000"/>
              </a:lnSpc>
              <a:spcBef>
                <a:spcPts val="500"/>
              </a:spcBef>
              <a:spcAft>
                <a:spcPts val="0"/>
              </a:spcAft>
              <a:buClr>
                <a:schemeClr val="lt1"/>
              </a:buClr>
              <a:buSzPts val="2250"/>
              <a:buChar char="•"/>
              <a:defRPr>
                <a:solidFill>
                  <a:schemeClr val="lt1"/>
                </a:solidFill>
              </a:defRPr>
            </a:lvl3pPr>
            <a:lvl4pPr marL="1828800" lvl="3" indent="-355600" algn="l">
              <a:lnSpc>
                <a:spcPct val="120000"/>
              </a:lnSpc>
              <a:spcBef>
                <a:spcPts val="500"/>
              </a:spcBef>
              <a:spcAft>
                <a:spcPts val="0"/>
              </a:spcAft>
              <a:buClr>
                <a:schemeClr val="lt1"/>
              </a:buClr>
              <a:buSzPts val="2000"/>
              <a:buChar char="•"/>
              <a:defRPr>
                <a:solidFill>
                  <a:schemeClr val="lt1"/>
                </a:solidFill>
              </a:defRPr>
            </a:lvl4pPr>
            <a:lvl5pPr marL="2286000" lvl="4" indent="-355600" algn="l">
              <a:lnSpc>
                <a:spcPct val="120000"/>
              </a:lnSpc>
              <a:spcBef>
                <a:spcPts val="500"/>
              </a:spcBef>
              <a:spcAft>
                <a:spcPts val="0"/>
              </a:spcAft>
              <a:buClr>
                <a:schemeClr val="lt1"/>
              </a:buClr>
              <a:buSzPts val="2000"/>
              <a:buChar char="•"/>
              <a:defRPr>
                <a:solidFill>
                  <a:schemeClr val="lt1"/>
                </a:solidFill>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304" name="Google Shape;304;p14"/>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4"/>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14"/>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7"/>
        <p:cNvGrpSpPr/>
        <p:nvPr/>
      </p:nvGrpSpPr>
      <p:grpSpPr>
        <a:xfrm>
          <a:off x="0" y="0"/>
          <a:ext cx="0" cy="0"/>
          <a:chOff x="0" y="0"/>
          <a:chExt cx="0" cy="0"/>
        </a:xfrm>
      </p:grpSpPr>
      <p:sp>
        <p:nvSpPr>
          <p:cNvPr id="308" name="Google Shape;308;p15"/>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15"/>
          <p:cNvSpPr txBox="1">
            <a:spLocks noGrp="1"/>
          </p:cNvSpPr>
          <p:nvPr>
            <p:ph type="body" idx="1"/>
          </p:nvPr>
        </p:nvSpPr>
        <p:spPr>
          <a:xfrm>
            <a:off x="1141411" y="2249486"/>
            <a:ext cx="487839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310" name="Google Shape;310;p15"/>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87350" algn="l">
              <a:lnSpc>
                <a:spcPct val="120000"/>
              </a:lnSpc>
              <a:spcBef>
                <a:spcPts val="500"/>
              </a:spcBef>
              <a:spcAft>
                <a:spcPts val="0"/>
              </a:spcAft>
              <a:buClr>
                <a:schemeClr val="lt1"/>
              </a:buClr>
              <a:buSzPts val="2500"/>
              <a:buChar char="•"/>
              <a:defRPr>
                <a:solidFill>
                  <a:schemeClr val="lt1"/>
                </a:solidFill>
              </a:defRPr>
            </a:lvl2pPr>
            <a:lvl3pPr marL="1371600" lvl="2" indent="-371475" algn="l">
              <a:lnSpc>
                <a:spcPct val="120000"/>
              </a:lnSpc>
              <a:spcBef>
                <a:spcPts val="500"/>
              </a:spcBef>
              <a:spcAft>
                <a:spcPts val="0"/>
              </a:spcAft>
              <a:buClr>
                <a:schemeClr val="lt1"/>
              </a:buClr>
              <a:buSzPts val="2250"/>
              <a:buChar char="•"/>
              <a:defRPr>
                <a:solidFill>
                  <a:schemeClr val="lt1"/>
                </a:solidFill>
              </a:defRPr>
            </a:lvl3pPr>
            <a:lvl4pPr marL="1828800" lvl="3" indent="-355600" algn="l">
              <a:lnSpc>
                <a:spcPct val="120000"/>
              </a:lnSpc>
              <a:spcBef>
                <a:spcPts val="500"/>
              </a:spcBef>
              <a:spcAft>
                <a:spcPts val="0"/>
              </a:spcAft>
              <a:buClr>
                <a:schemeClr val="lt1"/>
              </a:buClr>
              <a:buSzPts val="2000"/>
              <a:buChar char="•"/>
              <a:defRPr>
                <a:solidFill>
                  <a:schemeClr val="lt1"/>
                </a:solidFill>
              </a:defRPr>
            </a:lvl4pPr>
            <a:lvl5pPr marL="2286000" lvl="4" indent="-355600" algn="l">
              <a:lnSpc>
                <a:spcPct val="120000"/>
              </a:lnSpc>
              <a:spcBef>
                <a:spcPts val="500"/>
              </a:spcBef>
              <a:spcAft>
                <a:spcPts val="0"/>
              </a:spcAft>
              <a:buClr>
                <a:schemeClr val="lt1"/>
              </a:buClr>
              <a:buSzPts val="2000"/>
              <a:buChar char="•"/>
              <a:defRPr>
                <a:solidFill>
                  <a:schemeClr val="lt1"/>
                </a:solidFill>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311" name="Google Shape;311;p15"/>
          <p:cNvSpPr txBox="1">
            <a:spLocks noGrp="1"/>
          </p:cNvSpPr>
          <p:nvPr>
            <p:ph type="body" idx="3"/>
          </p:nvPr>
        </p:nvSpPr>
        <p:spPr>
          <a:xfrm>
            <a:off x="6172200" y="2249485"/>
            <a:ext cx="487521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312" name="Google Shape;312;p15"/>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87350" algn="l">
              <a:lnSpc>
                <a:spcPct val="120000"/>
              </a:lnSpc>
              <a:spcBef>
                <a:spcPts val="500"/>
              </a:spcBef>
              <a:spcAft>
                <a:spcPts val="0"/>
              </a:spcAft>
              <a:buClr>
                <a:schemeClr val="lt1"/>
              </a:buClr>
              <a:buSzPts val="2500"/>
              <a:buChar char="•"/>
              <a:defRPr>
                <a:solidFill>
                  <a:schemeClr val="lt1"/>
                </a:solidFill>
              </a:defRPr>
            </a:lvl2pPr>
            <a:lvl3pPr marL="1371600" lvl="2" indent="-371475" algn="l">
              <a:lnSpc>
                <a:spcPct val="120000"/>
              </a:lnSpc>
              <a:spcBef>
                <a:spcPts val="500"/>
              </a:spcBef>
              <a:spcAft>
                <a:spcPts val="0"/>
              </a:spcAft>
              <a:buClr>
                <a:schemeClr val="lt1"/>
              </a:buClr>
              <a:buSzPts val="2250"/>
              <a:buChar char="•"/>
              <a:defRPr>
                <a:solidFill>
                  <a:schemeClr val="lt1"/>
                </a:solidFill>
              </a:defRPr>
            </a:lvl3pPr>
            <a:lvl4pPr marL="1828800" lvl="3" indent="-355600" algn="l">
              <a:lnSpc>
                <a:spcPct val="120000"/>
              </a:lnSpc>
              <a:spcBef>
                <a:spcPts val="500"/>
              </a:spcBef>
              <a:spcAft>
                <a:spcPts val="0"/>
              </a:spcAft>
              <a:buClr>
                <a:schemeClr val="lt1"/>
              </a:buClr>
              <a:buSzPts val="2000"/>
              <a:buChar char="•"/>
              <a:defRPr>
                <a:solidFill>
                  <a:schemeClr val="lt1"/>
                </a:solidFill>
              </a:defRPr>
            </a:lvl4pPr>
            <a:lvl5pPr marL="2286000" lvl="4" indent="-355600" algn="l">
              <a:lnSpc>
                <a:spcPct val="120000"/>
              </a:lnSpc>
              <a:spcBef>
                <a:spcPts val="500"/>
              </a:spcBef>
              <a:spcAft>
                <a:spcPts val="0"/>
              </a:spcAft>
              <a:buClr>
                <a:schemeClr val="lt1"/>
              </a:buClr>
              <a:buSzPts val="2000"/>
              <a:buChar char="•"/>
              <a:defRPr>
                <a:solidFill>
                  <a:schemeClr val="lt1"/>
                </a:solidFill>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313" name="Google Shape;313;p15"/>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5"/>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15"/>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6"/>
        <p:cNvGrpSpPr/>
        <p:nvPr/>
      </p:nvGrpSpPr>
      <p:grpSpPr>
        <a:xfrm>
          <a:off x="0" y="0"/>
          <a:ext cx="0" cy="0"/>
          <a:chOff x="0" y="0"/>
          <a:chExt cx="0" cy="0"/>
        </a:xfrm>
      </p:grpSpPr>
      <p:sp>
        <p:nvSpPr>
          <p:cNvPr id="317" name="Google Shape;317;p1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16"/>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6"/>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6"/>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7"/>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17"/>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7"/>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1261703" y="609602"/>
            <a:ext cx="3856037" cy="16398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18"/>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87350" algn="l">
              <a:lnSpc>
                <a:spcPct val="120000"/>
              </a:lnSpc>
              <a:spcBef>
                <a:spcPts val="500"/>
              </a:spcBef>
              <a:spcAft>
                <a:spcPts val="0"/>
              </a:spcAft>
              <a:buClr>
                <a:schemeClr val="lt1"/>
              </a:buClr>
              <a:buSzPts val="2500"/>
              <a:buChar char="•"/>
              <a:defRPr>
                <a:solidFill>
                  <a:schemeClr val="lt1"/>
                </a:solidFill>
              </a:defRPr>
            </a:lvl2pPr>
            <a:lvl3pPr marL="1371600" lvl="2" indent="-371475" algn="l">
              <a:lnSpc>
                <a:spcPct val="120000"/>
              </a:lnSpc>
              <a:spcBef>
                <a:spcPts val="500"/>
              </a:spcBef>
              <a:spcAft>
                <a:spcPts val="0"/>
              </a:spcAft>
              <a:buClr>
                <a:schemeClr val="lt1"/>
              </a:buClr>
              <a:buSzPts val="2250"/>
              <a:buChar char="•"/>
              <a:defRPr>
                <a:solidFill>
                  <a:schemeClr val="lt1"/>
                </a:solidFill>
              </a:defRPr>
            </a:lvl3pPr>
            <a:lvl4pPr marL="1828800" lvl="3" indent="-355600" algn="l">
              <a:lnSpc>
                <a:spcPct val="120000"/>
              </a:lnSpc>
              <a:spcBef>
                <a:spcPts val="500"/>
              </a:spcBef>
              <a:spcAft>
                <a:spcPts val="0"/>
              </a:spcAft>
              <a:buClr>
                <a:schemeClr val="lt1"/>
              </a:buClr>
              <a:buSzPts val="2000"/>
              <a:buChar char="•"/>
              <a:defRPr>
                <a:solidFill>
                  <a:schemeClr val="lt1"/>
                </a:solidFill>
              </a:defRPr>
            </a:lvl4pPr>
            <a:lvl5pPr marL="2286000" lvl="4" indent="-355600" algn="l">
              <a:lnSpc>
                <a:spcPct val="120000"/>
              </a:lnSpc>
              <a:spcBef>
                <a:spcPts val="500"/>
              </a:spcBef>
              <a:spcAft>
                <a:spcPts val="0"/>
              </a:spcAft>
              <a:buClr>
                <a:schemeClr val="lt1"/>
              </a:buClr>
              <a:buSzPts val="2000"/>
              <a:buChar char="•"/>
              <a:defRPr>
                <a:solidFill>
                  <a:schemeClr val="lt1"/>
                </a:solidFill>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328" name="Google Shape;328;p18"/>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329" name="Google Shape;329;p18"/>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18"/>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18"/>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2"/>
        <p:cNvGrpSpPr/>
        <p:nvPr/>
      </p:nvGrpSpPr>
      <p:grpSpPr>
        <a:xfrm>
          <a:off x="0" y="0"/>
          <a:ext cx="0" cy="0"/>
          <a:chOff x="0" y="0"/>
          <a:chExt cx="0" cy="0"/>
        </a:xfrm>
      </p:grpSpPr>
      <p:sp>
        <p:nvSpPr>
          <p:cNvPr id="333" name="Google Shape;333;p19"/>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19"/>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335" name="Google Shape;335;p19"/>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336" name="Google Shape;336;p19"/>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19"/>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9"/>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339"/>
        <p:cNvGrpSpPr/>
        <p:nvPr/>
      </p:nvGrpSpPr>
      <p:grpSpPr>
        <a:xfrm>
          <a:off x="0" y="0"/>
          <a:ext cx="0" cy="0"/>
          <a:chOff x="0" y="0"/>
          <a:chExt cx="0" cy="0"/>
        </a:xfrm>
      </p:grpSpPr>
      <p:sp>
        <p:nvSpPr>
          <p:cNvPr id="340" name="Google Shape;340;p20"/>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20"/>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342" name="Google Shape;342;p20"/>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343" name="Google Shape;343;p20"/>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20"/>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20"/>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46"/>
        <p:cNvGrpSpPr/>
        <p:nvPr/>
      </p:nvGrpSpPr>
      <p:grpSpPr>
        <a:xfrm>
          <a:off x="0" y="0"/>
          <a:ext cx="0" cy="0"/>
          <a:chOff x="0" y="0"/>
          <a:chExt cx="0" cy="0"/>
        </a:xfrm>
      </p:grpSpPr>
      <p:sp>
        <p:nvSpPr>
          <p:cNvPr id="347" name="Google Shape;347;p21"/>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21"/>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349" name="Google Shape;349;p21"/>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21"/>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21"/>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26" name="Google Shape;126;p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52"/>
        <p:cNvGrpSpPr/>
        <p:nvPr/>
      </p:nvGrpSpPr>
      <p:grpSpPr>
        <a:xfrm>
          <a:off x="0" y="0"/>
          <a:ext cx="0" cy="0"/>
          <a:chOff x="0" y="0"/>
          <a:chExt cx="0" cy="0"/>
        </a:xfrm>
      </p:grpSpPr>
      <p:sp>
        <p:nvSpPr>
          <p:cNvPr id="353" name="Google Shape;353;p22"/>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22"/>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355" name="Google Shape;355;p22"/>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356" name="Google Shape;356;p22"/>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22"/>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22"/>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9" name="Google Shape;359;p22"/>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a:p>
        </p:txBody>
      </p:sp>
      <p:sp>
        <p:nvSpPr>
          <p:cNvPr id="360" name="Google Shape;360;p22"/>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23"/>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dk1"/>
              </a:buClr>
              <a:buSzPts val="1250"/>
              <a:buNone/>
              <a:defRPr sz="1000"/>
            </a:lvl6pPr>
            <a:lvl7pPr marL="3200400" lvl="6" indent="-228600" algn="l">
              <a:lnSpc>
                <a:spcPct val="120000"/>
              </a:lnSpc>
              <a:spcBef>
                <a:spcPts val="500"/>
              </a:spcBef>
              <a:spcAft>
                <a:spcPts val="0"/>
              </a:spcAft>
              <a:buClr>
                <a:schemeClr val="dk1"/>
              </a:buClr>
              <a:buSzPts val="1250"/>
              <a:buNone/>
              <a:defRPr sz="1000"/>
            </a:lvl7pPr>
            <a:lvl8pPr marL="3657600" lvl="7" indent="-228600" algn="l">
              <a:lnSpc>
                <a:spcPct val="120000"/>
              </a:lnSpc>
              <a:spcBef>
                <a:spcPts val="500"/>
              </a:spcBef>
              <a:spcAft>
                <a:spcPts val="0"/>
              </a:spcAft>
              <a:buClr>
                <a:schemeClr val="dk1"/>
              </a:buClr>
              <a:buSzPts val="1250"/>
              <a:buNone/>
              <a:defRPr sz="1000"/>
            </a:lvl8pPr>
            <a:lvl9pPr marL="4114800" lvl="8" indent="-228600" algn="l">
              <a:lnSpc>
                <a:spcPct val="120000"/>
              </a:lnSpc>
              <a:spcBef>
                <a:spcPts val="500"/>
              </a:spcBef>
              <a:spcAft>
                <a:spcPts val="0"/>
              </a:spcAft>
              <a:buClr>
                <a:schemeClr val="dk1"/>
              </a:buClr>
              <a:buSzPts val="1250"/>
              <a:buNone/>
              <a:defRPr sz="1000"/>
            </a:lvl9pPr>
          </a:lstStyle>
          <a:p>
            <a:endParaRPr/>
          </a:p>
        </p:txBody>
      </p:sp>
      <p:sp>
        <p:nvSpPr>
          <p:cNvPr id="364" name="Google Shape;364;p23"/>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23"/>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3"/>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367"/>
        <p:cNvGrpSpPr/>
        <p:nvPr/>
      </p:nvGrpSpPr>
      <p:grpSpPr>
        <a:xfrm>
          <a:off x="0" y="0"/>
          <a:ext cx="0" cy="0"/>
          <a:chOff x="0" y="0"/>
          <a:chExt cx="0" cy="0"/>
        </a:xfrm>
      </p:grpSpPr>
      <p:sp>
        <p:nvSpPr>
          <p:cNvPr id="368" name="Google Shape;368;p24"/>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24"/>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3000"/>
              <a:buNone/>
              <a:defRPr sz="2400" b="0" cap="none">
                <a:solidFill>
                  <a:schemeClr val="dk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370" name="Google Shape;370;p24"/>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371" name="Google Shape;371;p24"/>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3000"/>
              <a:buNone/>
              <a:defRPr sz="2400" b="0" cap="none">
                <a:solidFill>
                  <a:schemeClr val="dk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372" name="Google Shape;372;p24"/>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373" name="Google Shape;373;p24"/>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3000"/>
              <a:buNone/>
              <a:defRPr sz="2400" b="0" cap="none">
                <a:solidFill>
                  <a:schemeClr val="dk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374" name="Google Shape;374;p24"/>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375" name="Google Shape;375;p24"/>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24"/>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24"/>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8"/>
        <p:cNvGrpSpPr/>
        <p:nvPr/>
      </p:nvGrpSpPr>
      <p:grpSpPr>
        <a:xfrm>
          <a:off x="0" y="0"/>
          <a:ext cx="0" cy="0"/>
          <a:chOff x="0" y="0"/>
          <a:chExt cx="0" cy="0"/>
        </a:xfrm>
      </p:grpSpPr>
      <p:sp>
        <p:nvSpPr>
          <p:cNvPr id="379" name="Google Shape;379;p2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25"/>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rmAutofit/>
          </a:bodyPr>
          <a:lstStyle>
            <a:lvl1pPr marL="457200" lvl="0" indent="-419100" algn="l">
              <a:lnSpc>
                <a:spcPct val="120000"/>
              </a:lnSpc>
              <a:spcBef>
                <a:spcPts val="1000"/>
              </a:spcBef>
              <a:spcAft>
                <a:spcPts val="0"/>
              </a:spcAft>
              <a:buClr>
                <a:schemeClr val="lt1"/>
              </a:buClr>
              <a:buSzPts val="3000"/>
              <a:buChar char="•"/>
              <a:defRPr>
                <a:solidFill>
                  <a:schemeClr val="lt1"/>
                </a:solidFill>
              </a:defRPr>
            </a:lvl1pPr>
            <a:lvl2pPr marL="914400" lvl="1" indent="-387350" algn="l">
              <a:lnSpc>
                <a:spcPct val="120000"/>
              </a:lnSpc>
              <a:spcBef>
                <a:spcPts val="500"/>
              </a:spcBef>
              <a:spcAft>
                <a:spcPts val="0"/>
              </a:spcAft>
              <a:buClr>
                <a:schemeClr val="lt1"/>
              </a:buClr>
              <a:buSzPts val="2500"/>
              <a:buChar char="•"/>
              <a:defRPr>
                <a:solidFill>
                  <a:schemeClr val="lt1"/>
                </a:solidFill>
              </a:defRPr>
            </a:lvl2pPr>
            <a:lvl3pPr marL="1371600" lvl="2" indent="-371475" algn="l">
              <a:lnSpc>
                <a:spcPct val="120000"/>
              </a:lnSpc>
              <a:spcBef>
                <a:spcPts val="500"/>
              </a:spcBef>
              <a:spcAft>
                <a:spcPts val="0"/>
              </a:spcAft>
              <a:buClr>
                <a:schemeClr val="lt1"/>
              </a:buClr>
              <a:buSzPts val="2250"/>
              <a:buChar char="•"/>
              <a:defRPr>
                <a:solidFill>
                  <a:schemeClr val="lt1"/>
                </a:solidFill>
              </a:defRPr>
            </a:lvl3pPr>
            <a:lvl4pPr marL="1828800" lvl="3" indent="-355600" algn="l">
              <a:lnSpc>
                <a:spcPct val="120000"/>
              </a:lnSpc>
              <a:spcBef>
                <a:spcPts val="500"/>
              </a:spcBef>
              <a:spcAft>
                <a:spcPts val="0"/>
              </a:spcAft>
              <a:buClr>
                <a:schemeClr val="lt1"/>
              </a:buClr>
              <a:buSzPts val="2000"/>
              <a:buChar char="•"/>
              <a:defRPr>
                <a:solidFill>
                  <a:schemeClr val="lt1"/>
                </a:solidFill>
              </a:defRPr>
            </a:lvl4pPr>
            <a:lvl5pPr marL="2286000" lvl="4" indent="-355600" algn="l">
              <a:lnSpc>
                <a:spcPct val="120000"/>
              </a:lnSpc>
              <a:spcBef>
                <a:spcPts val="500"/>
              </a:spcBef>
              <a:spcAft>
                <a:spcPts val="0"/>
              </a:spcAft>
              <a:buClr>
                <a:schemeClr val="lt1"/>
              </a:buClr>
              <a:buSzPts val="2000"/>
              <a:buChar char="•"/>
              <a:defRPr>
                <a:solidFill>
                  <a:schemeClr val="lt1"/>
                </a:solidFill>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381" name="Google Shape;381;p25"/>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25"/>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25"/>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4"/>
        <p:cNvGrpSpPr/>
        <p:nvPr/>
      </p:nvGrpSpPr>
      <p:grpSpPr>
        <a:xfrm>
          <a:off x="0" y="0"/>
          <a:ext cx="0" cy="0"/>
          <a:chOff x="0" y="0"/>
          <a:chExt cx="0" cy="0"/>
        </a:xfrm>
      </p:grpSpPr>
      <p:sp>
        <p:nvSpPr>
          <p:cNvPr id="385" name="Google Shape;385;p26"/>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26"/>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387" name="Google Shape;387;p26"/>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26"/>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26"/>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dk1"/>
              </a:buClr>
              <a:buSzPts val="2250"/>
              <a:buChar char="•"/>
              <a:defRPr/>
            </a:lvl1pPr>
            <a:lvl2pPr marL="914400" lvl="1" indent="-371475" algn="l">
              <a:lnSpc>
                <a:spcPct val="120000"/>
              </a:lnSpc>
              <a:spcBef>
                <a:spcPts val="500"/>
              </a:spcBef>
              <a:spcAft>
                <a:spcPts val="0"/>
              </a:spcAft>
              <a:buClr>
                <a:schemeClr val="dk1"/>
              </a:buClr>
              <a:buSzPts val="2250"/>
              <a:buChar char="•"/>
              <a:defRPr/>
            </a:lvl2pPr>
            <a:lvl3pPr marL="1371600" lvl="2" indent="-371475" algn="l">
              <a:lnSpc>
                <a:spcPct val="120000"/>
              </a:lnSpc>
              <a:spcBef>
                <a:spcPts val="500"/>
              </a:spcBef>
              <a:spcAft>
                <a:spcPts val="0"/>
              </a:spcAft>
              <a:buClr>
                <a:schemeClr val="dk1"/>
              </a:buClr>
              <a:buSzPts val="2250"/>
              <a:buChar char="•"/>
              <a:defRPr/>
            </a:lvl3pPr>
            <a:lvl4pPr marL="1828800" lvl="3" indent="-371475" algn="l">
              <a:lnSpc>
                <a:spcPct val="120000"/>
              </a:lnSpc>
              <a:spcBef>
                <a:spcPts val="500"/>
              </a:spcBef>
              <a:spcAft>
                <a:spcPts val="0"/>
              </a:spcAft>
              <a:buClr>
                <a:schemeClr val="dk1"/>
              </a:buClr>
              <a:buSzPts val="2250"/>
              <a:buChar char="•"/>
              <a:defRPr/>
            </a:lvl4pPr>
            <a:lvl5pPr marL="2286000" lvl="4" indent="-371475" algn="l">
              <a:lnSpc>
                <a:spcPct val="120000"/>
              </a:lnSpc>
              <a:spcBef>
                <a:spcPts val="500"/>
              </a:spcBef>
              <a:spcAft>
                <a:spcPts val="0"/>
              </a:spcAft>
              <a:buClr>
                <a:schemeClr val="dk1"/>
              </a:buClr>
              <a:buSzPts val="2250"/>
              <a:buChar char="•"/>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131" name="Google Shape;131;p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6" name="Google Shape;136;p5"/>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37" name="Google Shape;137;p5"/>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38" name="Google Shape;138;p5"/>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39" name="Google Shape;139;p5"/>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40" name="Google Shape;140;p5"/>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41" name="Google Shape;141;p5"/>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142" name="Google Shape;142;p5"/>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143" name="Google Shape;143;p5"/>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144" name="Google Shape;144;p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8"/>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159" name="Google Shape;159;p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10"/>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87350" algn="l">
              <a:lnSpc>
                <a:spcPct val="120000"/>
              </a:lnSpc>
              <a:spcBef>
                <a:spcPts val="500"/>
              </a:spcBef>
              <a:spcAft>
                <a:spcPts val="0"/>
              </a:spcAft>
              <a:buClr>
                <a:schemeClr val="lt1"/>
              </a:buClr>
              <a:buSzPts val="2500"/>
              <a:buChar char="•"/>
              <a:defRPr>
                <a:solidFill>
                  <a:schemeClr val="lt1"/>
                </a:solidFill>
              </a:defRPr>
            </a:lvl2pPr>
            <a:lvl3pPr marL="1371600" lvl="2" indent="-371475" algn="l">
              <a:lnSpc>
                <a:spcPct val="120000"/>
              </a:lnSpc>
              <a:spcBef>
                <a:spcPts val="500"/>
              </a:spcBef>
              <a:spcAft>
                <a:spcPts val="0"/>
              </a:spcAft>
              <a:buClr>
                <a:schemeClr val="lt1"/>
              </a:buClr>
              <a:buSzPts val="2250"/>
              <a:buChar char="•"/>
              <a:defRPr>
                <a:solidFill>
                  <a:schemeClr val="lt1"/>
                </a:solidFill>
              </a:defRPr>
            </a:lvl3pPr>
            <a:lvl4pPr marL="1828800" lvl="3" indent="-355600" algn="l">
              <a:lnSpc>
                <a:spcPct val="120000"/>
              </a:lnSpc>
              <a:spcBef>
                <a:spcPts val="500"/>
              </a:spcBef>
              <a:spcAft>
                <a:spcPts val="0"/>
              </a:spcAft>
              <a:buClr>
                <a:schemeClr val="lt1"/>
              </a:buClr>
              <a:buSzPts val="2000"/>
              <a:buChar char="•"/>
              <a:defRPr>
                <a:solidFill>
                  <a:schemeClr val="lt1"/>
                </a:solidFill>
              </a:defRPr>
            </a:lvl4pPr>
            <a:lvl5pPr marL="2286000" lvl="4" indent="-355600" algn="l">
              <a:lnSpc>
                <a:spcPct val="120000"/>
              </a:lnSpc>
              <a:spcBef>
                <a:spcPts val="500"/>
              </a:spcBef>
              <a:spcAft>
                <a:spcPts val="0"/>
              </a:spcAft>
              <a:buClr>
                <a:schemeClr val="lt1"/>
              </a:buClr>
              <a:buSzPts val="2000"/>
              <a:buChar char="•"/>
              <a:defRPr>
                <a:solidFill>
                  <a:schemeClr val="lt1"/>
                </a:solidFill>
              </a:defRPr>
            </a:lvl5pPr>
            <a:lvl6pPr marL="2743200" lvl="5" indent="-371475" algn="l">
              <a:lnSpc>
                <a:spcPct val="120000"/>
              </a:lnSpc>
              <a:spcBef>
                <a:spcPts val="500"/>
              </a:spcBef>
              <a:spcAft>
                <a:spcPts val="0"/>
              </a:spcAft>
              <a:buClr>
                <a:schemeClr val="dk1"/>
              </a:buClr>
              <a:buSzPts val="2250"/>
              <a:buChar char="•"/>
              <a:defRPr/>
            </a:lvl6pPr>
            <a:lvl7pPr marL="3200400" lvl="6" indent="-371475" algn="l">
              <a:lnSpc>
                <a:spcPct val="120000"/>
              </a:lnSpc>
              <a:spcBef>
                <a:spcPts val="500"/>
              </a:spcBef>
              <a:spcAft>
                <a:spcPts val="0"/>
              </a:spcAft>
              <a:buClr>
                <a:schemeClr val="dk1"/>
              </a:buClr>
              <a:buSzPts val="2250"/>
              <a:buChar char="•"/>
              <a:defRPr/>
            </a:lvl7pPr>
            <a:lvl8pPr marL="3657600" lvl="7" indent="-371475" algn="l">
              <a:lnSpc>
                <a:spcPct val="120000"/>
              </a:lnSpc>
              <a:spcBef>
                <a:spcPts val="500"/>
              </a:spcBef>
              <a:spcAft>
                <a:spcPts val="0"/>
              </a:spcAft>
              <a:buClr>
                <a:schemeClr val="dk1"/>
              </a:buClr>
              <a:buSzPts val="2250"/>
              <a:buChar char="•"/>
              <a:defRPr/>
            </a:lvl8pPr>
            <a:lvl9pPr marL="4114800" lvl="8" indent="-371475" algn="l">
              <a:lnSpc>
                <a:spcPct val="120000"/>
              </a:lnSpc>
              <a:spcBef>
                <a:spcPts val="500"/>
              </a:spcBef>
              <a:spcAft>
                <a:spcPts val="0"/>
              </a:spcAft>
              <a:buClr>
                <a:schemeClr val="dk1"/>
              </a:buClr>
              <a:buSzPts val="2250"/>
              <a:buChar char="•"/>
              <a:defRPr/>
            </a:lvl9pPr>
          </a:lstStyle>
          <a:p>
            <a:endParaRPr/>
          </a:p>
        </p:txBody>
      </p:sp>
      <p:sp>
        <p:nvSpPr>
          <p:cNvPr id="213" name="Google Shape;213;p10"/>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0"/>
          <p:cNvSpPr txBox="1">
            <a:spLocks noGrp="1"/>
          </p:cNvSpPr>
          <p:nvPr>
            <p:ph type="sldNum" idx="12"/>
          </p:nvPr>
        </p:nvSpPr>
        <p:spPr>
          <a:xfrm>
            <a:off x="10276322" y="636736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10"/>
          <p:cNvSpPr txBox="1">
            <a:spLocks noGrp="1"/>
          </p:cNvSpPr>
          <p:nvPr>
            <p:ph type="dt" idx="10"/>
          </p:nvPr>
        </p:nvSpPr>
        <p:spPr>
          <a:xfrm>
            <a:off x="7434699" y="6370756"/>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1"/>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219" name="Google Shape;219;p11"/>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20" name="Google Shape;220;p11"/>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solidFill>
                  <a:schemeClr val="lt1"/>
                </a:solidFill>
              </a:defRPr>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221" name="Google Shape;221;p11"/>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222" name="Google Shape;222;p11"/>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23" name="Google Shape;223;p11"/>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solidFill>
                  <a:schemeClr val="lt1"/>
                </a:solidFill>
              </a:defRPr>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224" name="Google Shape;224;p11"/>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dk1"/>
              </a:buClr>
              <a:buSzPts val="2000"/>
              <a:buNone/>
              <a:defRPr sz="1600" b="1"/>
            </a:lvl6pPr>
            <a:lvl7pPr marL="3200400" lvl="6" indent="-228600" algn="l">
              <a:lnSpc>
                <a:spcPct val="120000"/>
              </a:lnSpc>
              <a:spcBef>
                <a:spcPts val="500"/>
              </a:spcBef>
              <a:spcAft>
                <a:spcPts val="0"/>
              </a:spcAft>
              <a:buClr>
                <a:schemeClr val="dk1"/>
              </a:buClr>
              <a:buSzPts val="2000"/>
              <a:buNone/>
              <a:defRPr sz="1600" b="1"/>
            </a:lvl7pPr>
            <a:lvl8pPr marL="3657600" lvl="7" indent="-228600" algn="l">
              <a:lnSpc>
                <a:spcPct val="120000"/>
              </a:lnSpc>
              <a:spcBef>
                <a:spcPts val="500"/>
              </a:spcBef>
              <a:spcAft>
                <a:spcPts val="0"/>
              </a:spcAft>
              <a:buClr>
                <a:schemeClr val="dk1"/>
              </a:buClr>
              <a:buSzPts val="2000"/>
              <a:buNone/>
              <a:defRPr sz="1600" b="1"/>
            </a:lvl8pPr>
            <a:lvl9pPr marL="4114800" lvl="8" indent="-228600" algn="l">
              <a:lnSpc>
                <a:spcPct val="120000"/>
              </a:lnSpc>
              <a:spcBef>
                <a:spcPts val="500"/>
              </a:spcBef>
              <a:spcAft>
                <a:spcPts val="0"/>
              </a:spcAft>
              <a:buClr>
                <a:schemeClr val="dk1"/>
              </a:buClr>
              <a:buSzPts val="2000"/>
              <a:buNone/>
              <a:defRPr sz="1600" b="1"/>
            </a:lvl9pPr>
          </a:lstStyle>
          <a:p>
            <a:endParaRPr/>
          </a:p>
        </p:txBody>
      </p:sp>
      <p:sp>
        <p:nvSpPr>
          <p:cNvPr id="225" name="Google Shape;225;p11"/>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226" name="Google Shape;226;p11"/>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solidFill>
                  <a:schemeClr val="lt1"/>
                </a:solidFill>
              </a:defRPr>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dk1"/>
              </a:buClr>
              <a:buSzPts val="1125"/>
              <a:buNone/>
              <a:defRPr sz="900"/>
            </a:lvl6pPr>
            <a:lvl7pPr marL="3200400" lvl="6" indent="-228600" algn="l">
              <a:lnSpc>
                <a:spcPct val="120000"/>
              </a:lnSpc>
              <a:spcBef>
                <a:spcPts val="500"/>
              </a:spcBef>
              <a:spcAft>
                <a:spcPts val="0"/>
              </a:spcAft>
              <a:buClr>
                <a:schemeClr val="dk1"/>
              </a:buClr>
              <a:buSzPts val="1125"/>
              <a:buNone/>
              <a:defRPr sz="900"/>
            </a:lvl7pPr>
            <a:lvl8pPr marL="3657600" lvl="7" indent="-228600" algn="l">
              <a:lnSpc>
                <a:spcPct val="120000"/>
              </a:lnSpc>
              <a:spcBef>
                <a:spcPts val="500"/>
              </a:spcBef>
              <a:spcAft>
                <a:spcPts val="0"/>
              </a:spcAft>
              <a:buClr>
                <a:schemeClr val="dk1"/>
              </a:buClr>
              <a:buSzPts val="1125"/>
              <a:buNone/>
              <a:defRPr sz="900"/>
            </a:lvl8pPr>
            <a:lvl9pPr marL="4114800" lvl="8" indent="-228600" algn="l">
              <a:lnSpc>
                <a:spcPct val="120000"/>
              </a:lnSpc>
              <a:spcBef>
                <a:spcPts val="500"/>
              </a:spcBef>
              <a:spcAft>
                <a:spcPts val="0"/>
              </a:spcAft>
              <a:buClr>
                <a:schemeClr val="dk1"/>
              </a:buClr>
              <a:buSzPts val="1125"/>
              <a:buNone/>
              <a:defRPr sz="900"/>
            </a:lvl9pPr>
          </a:lstStyle>
          <a:p>
            <a:endParaRPr/>
          </a:p>
        </p:txBody>
      </p:sp>
      <p:sp>
        <p:nvSpPr>
          <p:cNvPr id="227" name="Google Shape;227;p11"/>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11"/>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1"/>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lvl="1" indent="0" algn="r">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lvl="2" indent="0" algn="r">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lvl="3" indent="0" algn="r">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lvl="4" indent="0" algn="r">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lvl="5" indent="0" algn="r">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lvl="6" indent="0" algn="r">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lvl="7" indent="0" algn="r">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lvl="8" indent="0" algn="r">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21" Type="http://schemas.openxmlformats.org/officeDocument/2006/relationships/image" Target="../media/image3.jp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0" name="Google Shape;10;p1" descr="\\DROBO-FS\QuickDrops\JB\PPTX NG\Droplets\LightingOverlay.png"/>
          <p:cNvPicPr preferRelativeResize="0"/>
          <p:nvPr/>
        </p:nvPicPr>
        <p:blipFill rotWithShape="1">
          <a:blip r:embed="rId9">
            <a:alphaModFix/>
          </a:blip>
          <a:srcRect/>
          <a:stretch/>
        </p:blipFill>
        <p:spPr>
          <a:xfrm>
            <a:off x="0" y="-1"/>
            <a:ext cx="12203486" cy="6858001"/>
          </a:xfrm>
          <a:prstGeom prst="rect">
            <a:avLst/>
          </a:prstGeom>
          <a:solidFill>
            <a:schemeClr val="lt1"/>
          </a:solidFill>
          <a:ln>
            <a:noFill/>
          </a:ln>
        </p:spPr>
      </p:pic>
      <p:grpSp>
        <p:nvGrpSpPr>
          <p:cNvPr id="11" name="Google Shape;11;p1"/>
          <p:cNvGrpSpPr/>
          <p:nvPr/>
        </p:nvGrpSpPr>
        <p:grpSpPr>
          <a:xfrm>
            <a:off x="-14288" y="0"/>
            <a:ext cx="12053888" cy="6858001"/>
            <a:chOff x="-14288" y="0"/>
            <a:chExt cx="12053888" cy="6858001"/>
          </a:xfrm>
        </p:grpSpPr>
        <p:grpSp>
          <p:nvGrpSpPr>
            <p:cNvPr id="12" name="Google Shape;12;p1"/>
            <p:cNvGrpSpPr/>
            <p:nvPr/>
          </p:nvGrpSpPr>
          <p:grpSpPr>
            <a:xfrm>
              <a:off x="-14288" y="0"/>
              <a:ext cx="1220788" cy="6858001"/>
              <a:chOff x="-14288" y="0"/>
              <a:chExt cx="1220788" cy="6858001"/>
            </a:xfrm>
          </p:grpSpPr>
          <p:sp>
            <p:nvSpPr>
              <p:cNvPr id="13" name="Google Shape;13;p1"/>
              <p:cNvSpPr/>
              <p:nvPr/>
            </p:nvSpPr>
            <p:spPr>
              <a:xfrm>
                <a:off x="114300" y="4763"/>
                <a:ext cx="23813" cy="2181225"/>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FF3F40"/>
                  </a:gs>
                </a:gsLst>
                <a:lin ang="5400000" scaled="0"/>
              </a:gradFill>
              <a:ln>
                <a:noFill/>
              </a:ln>
            </p:spPr>
          </p:sp>
          <p:sp>
            <p:nvSpPr>
              <p:cNvPr id="17" name="Google Shape;17;p1"/>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FF3F40"/>
                  </a:gs>
                </a:gsLst>
                <a:lin ang="5400000" scaled="0"/>
              </a:gradFill>
              <a:ln>
                <a:noFill/>
              </a:ln>
            </p:spPr>
          </p:sp>
          <p:sp>
            <p:nvSpPr>
              <p:cNvPr id="19" name="Google Shape;19;p1"/>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FF3F40"/>
                  </a:gs>
                </a:gsLst>
                <a:lin ang="5400000" scaled="0"/>
              </a:gradFill>
              <a:ln>
                <a:noFill/>
              </a:ln>
            </p:spPr>
          </p:sp>
          <p:sp>
            <p:nvSpPr>
              <p:cNvPr id="20" name="Google Shape;20;p1"/>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FF3F40"/>
                  </a:gs>
                </a:gsLst>
                <a:lin ang="5400000" scaled="0"/>
              </a:gradFill>
              <a:ln>
                <a:noFill/>
              </a:ln>
            </p:spPr>
          </p:sp>
          <p:sp>
            <p:nvSpPr>
              <p:cNvPr id="23" name="Google Shape;23;p1"/>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1"/>
              <p:cNvCxnSpPr/>
              <p:nvPr/>
            </p:nvCxnSpPr>
            <p:spPr>
              <a:xfrm>
                <a:off x="-4763" y="9525"/>
                <a:ext cx="0" cy="0"/>
              </a:xfrm>
              <a:prstGeom prst="straightConnector1">
                <a:avLst/>
              </a:prstGeom>
              <a:gradFill>
                <a:gsLst>
                  <a:gs pos="0">
                    <a:schemeClr val="lt2"/>
                  </a:gs>
                  <a:gs pos="100000">
                    <a:srgbClr val="FF3F40"/>
                  </a:gs>
                </a:gsLst>
                <a:lin ang="5400000" scaled="0"/>
              </a:gradFill>
              <a:ln w="9525" cap="flat" cmpd="sng">
                <a:solidFill>
                  <a:srgbClr val="FFFFFF"/>
                </a:solidFill>
                <a:prstDash val="solid"/>
                <a:miter lim="800000"/>
                <a:headEnd type="none" w="med" len="med"/>
                <a:tailEnd type="none" w="med" len="med"/>
              </a:ln>
            </p:spPr>
          </p:cxnSp>
          <p:sp>
            <p:nvSpPr>
              <p:cNvPr id="25" name="Google Shape;25;p1"/>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FF3F40"/>
                  </a:gs>
                </a:gsLst>
                <a:lin ang="5400000" scaled="0"/>
              </a:gradFill>
              <a:ln>
                <a:noFill/>
              </a:ln>
            </p:spPr>
          </p:sp>
          <p:sp>
            <p:nvSpPr>
              <p:cNvPr id="26" name="Google Shape;26;p1"/>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FF3F40"/>
                  </a:gs>
                </a:gsLst>
                <a:lin ang="5400000" scaled="0"/>
              </a:gradFill>
              <a:ln>
                <a:noFill/>
              </a:ln>
            </p:spPr>
          </p:sp>
          <p:sp>
            <p:nvSpPr>
              <p:cNvPr id="27" name="Google Shape;27;p1"/>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FF3F40"/>
                  </a:gs>
                </a:gsLst>
                <a:lin ang="5400000" scaled="0"/>
              </a:gradFill>
              <a:ln>
                <a:noFill/>
              </a:ln>
            </p:spPr>
          </p:sp>
          <p:sp>
            <p:nvSpPr>
              <p:cNvPr id="28" name="Google Shape;28;p1"/>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133350" y="4662488"/>
                <a:ext cx="23813" cy="2181225"/>
              </a:xfrm>
              <a:prstGeom prst="rect">
                <a:avLst/>
              </a:pr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FF3F40"/>
                  </a:gs>
                </a:gsLst>
                <a:lin ang="5400000" scaled="0"/>
              </a:gradFill>
              <a:ln>
                <a:noFill/>
              </a:ln>
            </p:spPr>
          </p:sp>
          <p:sp>
            <p:nvSpPr>
              <p:cNvPr id="31" name="Google Shape;31;p1"/>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FF3F40"/>
                  </a:gs>
                </a:gsLst>
                <a:lin ang="5400000" scaled="0"/>
              </a:gradFill>
              <a:ln>
                <a:noFill/>
              </a:ln>
            </p:spPr>
          </p:sp>
          <p:sp>
            <p:nvSpPr>
              <p:cNvPr id="33" name="Google Shape;33;p1"/>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FF3F40"/>
                  </a:gs>
                </a:gsLst>
                <a:lin ang="5400000" scaled="0"/>
              </a:gradFill>
              <a:ln>
                <a:noFill/>
              </a:ln>
            </p:spPr>
          </p:sp>
          <p:sp>
            <p:nvSpPr>
              <p:cNvPr id="35" name="Google Shape;35;p1"/>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FF3F40"/>
                  </a:gs>
                </a:gsLst>
                <a:lin ang="5400000" scaled="0"/>
              </a:gradFill>
              <a:ln>
                <a:noFill/>
              </a:ln>
            </p:spPr>
          </p:sp>
          <p:sp>
            <p:nvSpPr>
              <p:cNvPr id="36" name="Google Shape;36;p1"/>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FF3F40"/>
                  </a:gs>
                </a:gsLst>
                <a:lin ang="5400000" scaled="0"/>
              </a:gradFill>
              <a:ln>
                <a:noFill/>
              </a:ln>
            </p:spPr>
          </p:sp>
          <p:sp>
            <p:nvSpPr>
              <p:cNvPr id="39" name="Google Shape;39;p1"/>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FF3F4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1"/>
            <p:cNvGrpSpPr/>
            <p:nvPr/>
          </p:nvGrpSpPr>
          <p:grpSpPr>
            <a:xfrm>
              <a:off x="11364912" y="0"/>
              <a:ext cx="674688" cy="6848476"/>
              <a:chOff x="11364912" y="0"/>
              <a:chExt cx="674688" cy="6848476"/>
            </a:xfrm>
          </p:grpSpPr>
          <p:sp>
            <p:nvSpPr>
              <p:cNvPr id="41" name="Google Shape;41;p1"/>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FFFFFF">
                      <a:alpha val="80000"/>
                    </a:srgbClr>
                  </a:gs>
                  <a:gs pos="100000">
                    <a:srgbClr val="FF3F40">
                      <a:alpha val="60000"/>
                    </a:srgbClr>
                  </a:gs>
                </a:gsLst>
                <a:lin ang="5400000" scaled="0"/>
              </a:gradFill>
              <a:ln>
                <a:noFill/>
              </a:ln>
            </p:spPr>
          </p:sp>
          <p:sp>
            <p:nvSpPr>
              <p:cNvPr id="42" name="Google Shape;42;p1"/>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FFFFFF">
                      <a:alpha val="80000"/>
                    </a:srgbClr>
                  </a:gs>
                  <a:gs pos="100000">
                    <a:srgbClr val="FF3F40">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FFFFFF">
                      <a:alpha val="80000"/>
                    </a:srgbClr>
                  </a:gs>
                  <a:gs pos="100000">
                    <a:srgbClr val="FF3F40">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FFFFFF">
                      <a:alpha val="80000"/>
                    </a:srgbClr>
                  </a:gs>
                  <a:gs pos="100000">
                    <a:srgbClr val="FF3F40">
                      <a:alpha val="60000"/>
                    </a:srgbClr>
                  </a:gs>
                </a:gsLst>
                <a:lin ang="5400000" scaled="0"/>
              </a:gradFill>
              <a:ln>
                <a:noFill/>
              </a:ln>
            </p:spPr>
          </p:sp>
          <p:sp>
            <p:nvSpPr>
              <p:cNvPr id="45" name="Google Shape;45;p1"/>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FFFFFF">
                      <a:alpha val="80000"/>
                    </a:srgbClr>
                  </a:gs>
                  <a:gs pos="100000">
                    <a:srgbClr val="FF3F40">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FFFFFF">
                      <a:alpha val="80000"/>
                    </a:srgbClr>
                  </a:gs>
                  <a:gs pos="100000">
                    <a:srgbClr val="FF3F40">
                      <a:alpha val="60000"/>
                    </a:srgbClr>
                  </a:gs>
                </a:gsLst>
                <a:lin ang="5400000" scaled="0"/>
              </a:gradFill>
              <a:ln>
                <a:noFill/>
              </a:ln>
            </p:spPr>
          </p:sp>
          <p:sp>
            <p:nvSpPr>
              <p:cNvPr id="47" name="Google Shape;47;p1"/>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FFFFFF">
                      <a:alpha val="80000"/>
                    </a:srgbClr>
                  </a:gs>
                  <a:gs pos="100000">
                    <a:srgbClr val="FF3F40">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FFFFFF">
                      <a:alpha val="80000"/>
                    </a:srgbClr>
                  </a:gs>
                  <a:gs pos="100000">
                    <a:srgbClr val="FF3F40">
                      <a:alpha val="60000"/>
                    </a:srgbClr>
                  </a:gs>
                </a:gsLst>
                <a:lin ang="5400000" scaled="0"/>
              </a:gradFill>
              <a:ln>
                <a:noFill/>
              </a:ln>
            </p:spPr>
          </p:sp>
          <p:sp>
            <p:nvSpPr>
              <p:cNvPr id="49" name="Google Shape;49;p1"/>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FFFFFF">
                      <a:alpha val="80000"/>
                    </a:srgbClr>
                  </a:gs>
                  <a:gs pos="100000">
                    <a:srgbClr val="FF3F40">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1939587" y="6596063"/>
                <a:ext cx="23813" cy="252413"/>
              </a:xfrm>
              <a:prstGeom prst="rect">
                <a:avLst/>
              </a:prstGeom>
              <a:gradFill>
                <a:gsLst>
                  <a:gs pos="0">
                    <a:srgbClr val="FFFFFF">
                      <a:alpha val="80000"/>
                    </a:srgbClr>
                  </a:gs>
                  <a:gs pos="100000">
                    <a:srgbClr val="FF3F40">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dk1"/>
              </a:buClr>
              <a:buSzPts val="3000"/>
              <a:buFont typeface="Arial"/>
              <a:buChar char="•"/>
              <a:defRPr sz="2400" b="0" i="0" u="none" strike="noStrike" cap="none">
                <a:solidFill>
                  <a:schemeClr val="dk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dk1"/>
              </a:buClr>
              <a:buSzPts val="2500"/>
              <a:buFont typeface="Arial"/>
              <a:buChar char="•"/>
              <a:defRPr sz="2000" b="0" i="0" u="none" strike="noStrike" cap="none">
                <a:solidFill>
                  <a:schemeClr val="dk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dk1"/>
              </a:buClr>
              <a:buSzPts val="2250"/>
              <a:buFont typeface="Arial"/>
              <a:buChar char="•"/>
              <a:defRPr sz="1800" b="0" i="0" u="none" strike="noStrike" cap="none">
                <a:solidFill>
                  <a:schemeClr val="dk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dk1"/>
              </a:buClr>
              <a:buSzPts val="2000"/>
              <a:buFont typeface="Arial"/>
              <a:buChar char="•"/>
              <a:defRPr sz="1600" b="0" i="0" u="none" strike="noStrike" cap="none">
                <a:solidFill>
                  <a:schemeClr val="dk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dk1"/>
              </a:buClr>
              <a:buSzPts val="2000"/>
              <a:buFont typeface="Arial"/>
              <a:buChar char="•"/>
              <a:defRPr sz="1600" b="0" i="0" u="none" strike="noStrike" cap="none">
                <a:solidFill>
                  <a:schemeClr val="dk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3" name="Google Shape;53;p1"/>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4" name="Google Shape;54;p1"/>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5" name="Google Shape;55;p1"/>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12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grpSp>
        <p:nvGrpSpPr>
          <p:cNvPr id="56" name="Google Shape;56;p1"/>
          <p:cNvGrpSpPr/>
          <p:nvPr/>
        </p:nvGrpSpPr>
        <p:grpSpPr>
          <a:xfrm>
            <a:off x="11107977" y="6295232"/>
            <a:ext cx="1028221" cy="517525"/>
            <a:chOff x="11117501" y="6302009"/>
            <a:chExt cx="1028221" cy="517525"/>
          </a:xfrm>
        </p:grpSpPr>
        <p:pic>
          <p:nvPicPr>
            <p:cNvPr id="57" name="Google Shape;57;p1"/>
            <p:cNvPicPr preferRelativeResize="0"/>
            <p:nvPr/>
          </p:nvPicPr>
          <p:blipFill rotWithShape="1">
            <a:blip r:embed="rId10">
              <a:alphaModFix/>
            </a:blip>
            <a:srcRect/>
            <a:stretch/>
          </p:blipFill>
          <p:spPr>
            <a:xfrm>
              <a:off x="11117501" y="6302009"/>
              <a:ext cx="404171" cy="517525"/>
            </a:xfrm>
            <a:prstGeom prst="rect">
              <a:avLst/>
            </a:prstGeom>
            <a:noFill/>
            <a:ln>
              <a:noFill/>
            </a:ln>
          </p:spPr>
        </p:pic>
        <p:pic>
          <p:nvPicPr>
            <p:cNvPr id="58" name="Google Shape;58;p1"/>
            <p:cNvPicPr preferRelativeResize="0"/>
            <p:nvPr/>
          </p:nvPicPr>
          <p:blipFill rotWithShape="1">
            <a:blip r:embed="rId11">
              <a:alphaModFix/>
            </a:blip>
            <a:srcRect/>
            <a:stretch/>
          </p:blipFill>
          <p:spPr>
            <a:xfrm>
              <a:off x="11519821" y="6302009"/>
              <a:ext cx="625901" cy="51752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pic>
        <p:nvPicPr>
          <p:cNvPr id="161" name="Google Shape;161;p9" descr="\\DROBO-FS\QuickDrops\JB\PPTX NG\Droplets\LightingOverlay.png"/>
          <p:cNvPicPr preferRelativeResize="0"/>
          <p:nvPr/>
        </p:nvPicPr>
        <p:blipFill rotWithShape="1">
          <a:blip r:embed="rId19">
            <a:alphaModFix/>
          </a:blip>
          <a:srcRect/>
          <a:stretch/>
        </p:blipFill>
        <p:spPr>
          <a:xfrm>
            <a:off x="0" y="-1"/>
            <a:ext cx="12203486" cy="6858001"/>
          </a:xfrm>
          <a:prstGeom prst="rect">
            <a:avLst/>
          </a:prstGeom>
          <a:solidFill>
            <a:schemeClr val="dk1"/>
          </a:solidFill>
          <a:ln>
            <a:noFill/>
          </a:ln>
        </p:spPr>
      </p:pic>
      <p:grpSp>
        <p:nvGrpSpPr>
          <p:cNvPr id="162" name="Google Shape;162;p9"/>
          <p:cNvGrpSpPr/>
          <p:nvPr/>
        </p:nvGrpSpPr>
        <p:grpSpPr>
          <a:xfrm>
            <a:off x="-14288" y="0"/>
            <a:ext cx="12053888" cy="6858001"/>
            <a:chOff x="-14288" y="0"/>
            <a:chExt cx="12053888" cy="6858001"/>
          </a:xfrm>
        </p:grpSpPr>
        <p:grpSp>
          <p:nvGrpSpPr>
            <p:cNvPr id="163" name="Google Shape;163;p9"/>
            <p:cNvGrpSpPr/>
            <p:nvPr/>
          </p:nvGrpSpPr>
          <p:grpSpPr>
            <a:xfrm>
              <a:off x="-14288" y="0"/>
              <a:ext cx="1220788" cy="6858001"/>
              <a:chOff x="-14288" y="0"/>
              <a:chExt cx="1220788" cy="6858001"/>
            </a:xfrm>
          </p:grpSpPr>
          <p:sp>
            <p:nvSpPr>
              <p:cNvPr id="164" name="Google Shape;164;p9"/>
              <p:cNvSpPr/>
              <p:nvPr/>
            </p:nvSpPr>
            <p:spPr>
              <a:xfrm>
                <a:off x="114300" y="4763"/>
                <a:ext cx="23813" cy="2181225"/>
              </a:xfrm>
              <a:prstGeom prst="rect">
                <a:avLst/>
              </a:pr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dk2"/>
                  </a:gs>
                  <a:gs pos="100000">
                    <a:schemeClr val="lt2"/>
                  </a:gs>
                </a:gsLst>
                <a:lin ang="5400000" scaled="0"/>
              </a:gradFill>
              <a:ln>
                <a:noFill/>
              </a:ln>
            </p:spPr>
          </p:sp>
          <p:sp>
            <p:nvSpPr>
              <p:cNvPr id="168" name="Google Shape;168;p9"/>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dk2"/>
                  </a:gs>
                  <a:gs pos="100000">
                    <a:schemeClr val="lt2"/>
                  </a:gs>
                </a:gsLst>
                <a:lin ang="5400000" scaled="0"/>
              </a:gradFill>
              <a:ln>
                <a:noFill/>
              </a:ln>
            </p:spPr>
          </p:sp>
          <p:sp>
            <p:nvSpPr>
              <p:cNvPr id="170" name="Google Shape;170;p9"/>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dk2"/>
                  </a:gs>
                  <a:gs pos="100000">
                    <a:schemeClr val="lt2"/>
                  </a:gs>
                </a:gsLst>
                <a:lin ang="5400000" scaled="0"/>
              </a:gradFill>
              <a:ln>
                <a:noFill/>
              </a:ln>
            </p:spPr>
          </p:sp>
          <p:sp>
            <p:nvSpPr>
              <p:cNvPr id="171" name="Google Shape;171;p9"/>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dk2"/>
                  </a:gs>
                  <a:gs pos="100000">
                    <a:schemeClr val="lt2"/>
                  </a:gs>
                </a:gsLst>
                <a:lin ang="5400000" scaled="0"/>
              </a:gradFill>
              <a:ln>
                <a:noFill/>
              </a:ln>
            </p:spPr>
          </p:sp>
          <p:sp>
            <p:nvSpPr>
              <p:cNvPr id="174" name="Google Shape;174;p9"/>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 name="Google Shape;175;p9"/>
              <p:cNvCxnSpPr/>
              <p:nvPr/>
            </p:nvCxnSpPr>
            <p:spPr>
              <a:xfrm>
                <a:off x="-4763" y="9525"/>
                <a:ext cx="0" cy="0"/>
              </a:xfrm>
              <a:prstGeom prst="straightConnector1">
                <a:avLst/>
              </a:prstGeom>
              <a:gradFill>
                <a:gsLst>
                  <a:gs pos="0">
                    <a:schemeClr val="dk2"/>
                  </a:gs>
                  <a:gs pos="100000">
                    <a:schemeClr val="lt2"/>
                  </a:gs>
                </a:gsLst>
                <a:lin ang="5400000" scaled="0"/>
              </a:gradFill>
              <a:ln w="9525" cap="flat" cmpd="sng">
                <a:solidFill>
                  <a:srgbClr val="FFFFFF"/>
                </a:solidFill>
                <a:prstDash val="solid"/>
                <a:miter lim="800000"/>
                <a:headEnd type="none" w="med" len="med"/>
                <a:tailEnd type="none" w="med" len="med"/>
              </a:ln>
            </p:spPr>
          </p:cxnSp>
          <p:sp>
            <p:nvSpPr>
              <p:cNvPr id="176" name="Google Shape;176;p9"/>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dk2"/>
                  </a:gs>
                  <a:gs pos="100000">
                    <a:schemeClr val="lt2"/>
                  </a:gs>
                </a:gsLst>
                <a:lin ang="5400000" scaled="0"/>
              </a:gradFill>
              <a:ln>
                <a:noFill/>
              </a:ln>
            </p:spPr>
          </p:sp>
          <p:sp>
            <p:nvSpPr>
              <p:cNvPr id="177" name="Google Shape;177;p9"/>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dk2"/>
                  </a:gs>
                  <a:gs pos="100000">
                    <a:schemeClr val="lt2"/>
                  </a:gs>
                </a:gsLst>
                <a:lin ang="5400000" scaled="0"/>
              </a:gradFill>
              <a:ln>
                <a:noFill/>
              </a:ln>
            </p:spPr>
          </p:sp>
          <p:sp>
            <p:nvSpPr>
              <p:cNvPr id="178" name="Google Shape;178;p9"/>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dk2"/>
                  </a:gs>
                  <a:gs pos="100000">
                    <a:schemeClr val="lt2"/>
                  </a:gs>
                </a:gsLst>
                <a:lin ang="5400000" scaled="0"/>
              </a:gradFill>
              <a:ln>
                <a:noFill/>
              </a:ln>
            </p:spPr>
          </p:sp>
          <p:sp>
            <p:nvSpPr>
              <p:cNvPr id="179" name="Google Shape;179;p9"/>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33350" y="4662488"/>
                <a:ext cx="23813" cy="2181225"/>
              </a:xfrm>
              <a:prstGeom prst="rect">
                <a:avLst/>
              </a:pr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chemeClr val="lt2"/>
                  </a:gs>
                </a:gsLst>
                <a:lin ang="5400000" scaled="0"/>
              </a:gradFill>
              <a:ln>
                <a:noFill/>
              </a:ln>
            </p:spPr>
          </p:sp>
          <p:sp>
            <p:nvSpPr>
              <p:cNvPr id="182" name="Google Shape;182;p9"/>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dk2"/>
                  </a:gs>
                  <a:gs pos="100000">
                    <a:schemeClr val="lt2"/>
                  </a:gs>
                </a:gsLst>
                <a:lin ang="5400000" scaled="0"/>
              </a:gradFill>
              <a:ln>
                <a:noFill/>
              </a:ln>
            </p:spPr>
          </p:sp>
          <p:sp>
            <p:nvSpPr>
              <p:cNvPr id="184" name="Google Shape;184;p9"/>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chemeClr val="lt2"/>
                  </a:gs>
                </a:gsLst>
                <a:lin ang="5400000" scaled="0"/>
              </a:gradFill>
              <a:ln>
                <a:noFill/>
              </a:ln>
            </p:spPr>
          </p:sp>
          <p:sp>
            <p:nvSpPr>
              <p:cNvPr id="186" name="Google Shape;186;p9"/>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dk2"/>
                  </a:gs>
                  <a:gs pos="100000">
                    <a:schemeClr val="lt2"/>
                  </a:gs>
                </a:gsLst>
                <a:lin ang="5400000" scaled="0"/>
              </a:gradFill>
              <a:ln>
                <a:noFill/>
              </a:ln>
            </p:spPr>
          </p:sp>
          <p:sp>
            <p:nvSpPr>
              <p:cNvPr id="187" name="Google Shape;187;p9"/>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chemeClr val="lt2"/>
                  </a:gs>
                </a:gsLst>
                <a:lin ang="5400000" scaled="0"/>
              </a:gradFill>
              <a:ln>
                <a:noFill/>
              </a:ln>
            </p:spPr>
          </p:sp>
          <p:sp>
            <p:nvSpPr>
              <p:cNvPr id="190" name="Google Shape;190;p9"/>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9"/>
            <p:cNvGrpSpPr/>
            <p:nvPr/>
          </p:nvGrpSpPr>
          <p:grpSpPr>
            <a:xfrm>
              <a:off x="11364912" y="0"/>
              <a:ext cx="674688" cy="6848476"/>
              <a:chOff x="11364912" y="0"/>
              <a:chExt cx="674688" cy="6848476"/>
            </a:xfrm>
          </p:grpSpPr>
          <p:sp>
            <p:nvSpPr>
              <p:cNvPr id="192" name="Google Shape;192;p9"/>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C00000">
                      <a:alpha val="80000"/>
                    </a:srgbClr>
                  </a:gs>
                  <a:gs pos="100000">
                    <a:srgbClr val="FFFFFF">
                      <a:alpha val="60000"/>
                    </a:srgbClr>
                  </a:gs>
                </a:gsLst>
                <a:lin ang="5400000" scaled="0"/>
              </a:gradFill>
              <a:ln>
                <a:noFill/>
              </a:ln>
            </p:spPr>
          </p:sp>
          <p:sp>
            <p:nvSpPr>
              <p:cNvPr id="193" name="Google Shape;193;p9"/>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C00000">
                      <a:alpha val="80000"/>
                    </a:srgbClr>
                  </a:gs>
                  <a:gs pos="100000">
                    <a:srgbClr val="FF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C00000">
                      <a:alpha val="80000"/>
                    </a:srgbClr>
                  </a:gs>
                  <a:gs pos="100000">
                    <a:srgbClr val="FF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C00000">
                      <a:alpha val="80000"/>
                    </a:srgbClr>
                  </a:gs>
                  <a:gs pos="100000">
                    <a:srgbClr val="FFFFFF">
                      <a:alpha val="60000"/>
                    </a:srgbClr>
                  </a:gs>
                </a:gsLst>
                <a:lin ang="5400000" scaled="0"/>
              </a:gradFill>
              <a:ln>
                <a:noFill/>
              </a:ln>
            </p:spPr>
          </p:sp>
          <p:sp>
            <p:nvSpPr>
              <p:cNvPr id="196" name="Google Shape;196;p9"/>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C00000">
                      <a:alpha val="80000"/>
                    </a:srgbClr>
                  </a:gs>
                  <a:gs pos="100000">
                    <a:srgbClr val="FF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C00000">
                      <a:alpha val="80000"/>
                    </a:srgbClr>
                  </a:gs>
                  <a:gs pos="100000">
                    <a:srgbClr val="FFFFFF">
                      <a:alpha val="60000"/>
                    </a:srgbClr>
                  </a:gs>
                </a:gsLst>
                <a:lin ang="5400000" scaled="0"/>
              </a:gradFill>
              <a:ln>
                <a:noFill/>
              </a:ln>
            </p:spPr>
          </p:sp>
          <p:sp>
            <p:nvSpPr>
              <p:cNvPr id="198" name="Google Shape;198;p9"/>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C00000">
                      <a:alpha val="80000"/>
                    </a:srgbClr>
                  </a:gs>
                  <a:gs pos="100000">
                    <a:srgbClr val="FF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C00000">
                      <a:alpha val="80000"/>
                    </a:srgbClr>
                  </a:gs>
                  <a:gs pos="100000">
                    <a:srgbClr val="FFFFFF">
                      <a:alpha val="60000"/>
                    </a:srgbClr>
                  </a:gs>
                </a:gsLst>
                <a:lin ang="5400000" scaled="0"/>
              </a:gradFill>
              <a:ln>
                <a:noFill/>
              </a:ln>
            </p:spPr>
          </p:sp>
          <p:sp>
            <p:nvSpPr>
              <p:cNvPr id="200" name="Google Shape;200;p9"/>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C00000">
                      <a:alpha val="80000"/>
                    </a:srgbClr>
                  </a:gs>
                  <a:gs pos="100000">
                    <a:srgbClr val="FF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11939587" y="6596063"/>
                <a:ext cx="23813" cy="252413"/>
              </a:xfrm>
              <a:prstGeom prst="rect">
                <a:avLst/>
              </a:prstGeom>
              <a:gradFill>
                <a:gsLst>
                  <a:gs pos="0">
                    <a:srgbClr val="C00000">
                      <a:alpha val="80000"/>
                    </a:srgbClr>
                  </a:gs>
                  <a:gs pos="100000">
                    <a:srgbClr val="FFFFFF">
                      <a:alpha val="60000"/>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2" name="Google Shape;202;p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3" name="Google Shape;203;p9"/>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dk1"/>
              </a:buClr>
              <a:buSzPts val="175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04" name="Google Shape;204;p9"/>
          <p:cNvSpPr txBox="1">
            <a:spLocks noGrp="1"/>
          </p:cNvSpPr>
          <p:nvPr>
            <p:ph type="dt" idx="10"/>
          </p:nvPr>
        </p:nvSpPr>
        <p:spPr>
          <a:xfrm>
            <a:off x="7456921" y="637812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05" name="Google Shape;205;p9"/>
          <p:cNvSpPr txBox="1">
            <a:spLocks noGrp="1"/>
          </p:cNvSpPr>
          <p:nvPr>
            <p:ph type="ftr" idx="11"/>
          </p:nvPr>
        </p:nvSpPr>
        <p:spPr>
          <a:xfrm>
            <a:off x="1141411" y="6367368"/>
            <a:ext cx="62393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06" name="Google Shape;206;p9"/>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grpSp>
        <p:nvGrpSpPr>
          <p:cNvPr id="207" name="Google Shape;207;p9"/>
          <p:cNvGrpSpPr/>
          <p:nvPr/>
        </p:nvGrpSpPr>
        <p:grpSpPr>
          <a:xfrm>
            <a:off x="11107977" y="6295232"/>
            <a:ext cx="1028221" cy="517525"/>
            <a:chOff x="11117501" y="6302009"/>
            <a:chExt cx="1028221" cy="517525"/>
          </a:xfrm>
        </p:grpSpPr>
        <p:pic>
          <p:nvPicPr>
            <p:cNvPr id="208" name="Google Shape;208;p9"/>
            <p:cNvPicPr preferRelativeResize="0"/>
            <p:nvPr/>
          </p:nvPicPr>
          <p:blipFill rotWithShape="1">
            <a:blip r:embed="rId20">
              <a:alphaModFix/>
            </a:blip>
            <a:srcRect/>
            <a:stretch/>
          </p:blipFill>
          <p:spPr>
            <a:xfrm>
              <a:off x="11117501" y="6302009"/>
              <a:ext cx="404171" cy="517525"/>
            </a:xfrm>
            <a:prstGeom prst="rect">
              <a:avLst/>
            </a:prstGeom>
            <a:noFill/>
            <a:ln>
              <a:noFill/>
            </a:ln>
          </p:spPr>
        </p:pic>
        <p:pic>
          <p:nvPicPr>
            <p:cNvPr id="209" name="Google Shape;209;p9"/>
            <p:cNvPicPr preferRelativeResize="0"/>
            <p:nvPr/>
          </p:nvPicPr>
          <p:blipFill rotWithShape="1">
            <a:blip r:embed="rId21">
              <a:alphaModFix/>
            </a:blip>
            <a:srcRect/>
            <a:stretch/>
          </p:blipFill>
          <p:spPr>
            <a:xfrm>
              <a:off x="11519821" y="6302009"/>
              <a:ext cx="625901" cy="51752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statearchivists.org/blogs/michelle-gallinger/2021/11/12/2022-dpcmm-gpo-interview-part-2" TargetMode="External"/><Relationship Id="rId13" Type="http://schemas.openxmlformats.org/officeDocument/2006/relationships/hyperlink" Target="https://www.statearchivists.org/blogs/becky-julson/2022/01/10/dpcmm-2022-questions-part-5" TargetMode="External"/><Relationship Id="rId3" Type="http://schemas.openxmlformats.org/officeDocument/2006/relationships/hyperlink" Target="https://www.statearchivists.org/blogs/michelle-gallinger/2021/09/17/introducing-backer-building-archival-capacity-for" TargetMode="External"/><Relationship Id="rId7" Type="http://schemas.openxmlformats.org/officeDocument/2006/relationships/hyperlink" Target="https://www.statearchivists.org/blogs/michelle-gallinger/2021/11/09/2022-dpcmm-gpo-interview-1" TargetMode="External"/><Relationship Id="rId12" Type="http://schemas.openxmlformats.org/officeDocument/2006/relationships/hyperlink" Target="https://www.statearchivists.org/blogs/michelle-gallinger/2021/12/16/dpcmm-2022-questions-part-4"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www.statearchivists.org/blogs/michelle-gallinger/2021/11/05/2022-dpcmm-international-standards" TargetMode="External"/><Relationship Id="rId11" Type="http://schemas.openxmlformats.org/officeDocument/2006/relationships/hyperlink" Target="https://www.statearchivists.org/blogs/michelle-gallinger/2021/12/06/2022-dpcmm-infrastructure-and-risk-questions-part" TargetMode="External"/><Relationship Id="rId5" Type="http://schemas.openxmlformats.org/officeDocument/2006/relationships/hyperlink" Target="https://www.statearchivists.org/blogs/michelle-gallinger/2021/10/29/2022-dpcmm-2-repository" TargetMode="External"/><Relationship Id="rId10" Type="http://schemas.openxmlformats.org/officeDocument/2006/relationships/hyperlink" Target="https://www.statearchivists.org/blogs/michelle-gallinger/2021/11/30/2022-dpcmm-organization-infrastructure-questions-p" TargetMode="External"/><Relationship Id="rId4" Type="http://schemas.openxmlformats.org/officeDocument/2006/relationships/hyperlink" Target="https://www.statearchivists.org/blogs/michelle-gallinger/2021/10/19/2022-dpcmm-history-of-the-dpcmm" TargetMode="External"/><Relationship Id="rId9" Type="http://schemas.openxmlformats.org/officeDocument/2006/relationships/hyperlink" Target="https://www.statearchivists.org/blogs/michelle-gallinger/2021/11/22/2022-dpcmm-organization-infrastructure-questions" TargetMode="External"/><Relationship Id="rId14" Type="http://schemas.openxmlformats.org/officeDocument/2006/relationships/hyperlink" Target="https://www.statearchivists.org/blogs/anne-ackerson/2022/01/05/why-participate-in-the-cultural-competency-surve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statearchivists.org/home"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hyperlink" Target="https://www.youtube.com/user/StateArchivists/" TargetMode="External"/><Relationship Id="rId5" Type="http://schemas.openxmlformats.org/officeDocument/2006/relationships/hyperlink" Target="http://www.facebook.com/CouncilOfStateArchivists" TargetMode="External"/><Relationship Id="rId4" Type="http://schemas.openxmlformats.org/officeDocument/2006/relationships/hyperlink" Target="https://www.statearchivists.org/research-resources/resource-cent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playlist?list=PLospvJp0HcS9HJHf1e-rYAuk2KJFt5gV5"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statearchivists.org/research-resources/resource-cen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txBox="1">
            <a:spLocks noGrp="1"/>
          </p:cNvSpPr>
          <p:nvPr>
            <p:ph type="ctrTitle"/>
          </p:nvPr>
        </p:nvSpPr>
        <p:spPr>
          <a:xfrm>
            <a:off x="1876424" y="1122363"/>
            <a:ext cx="8711815" cy="2387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Open Sans"/>
              <a:buNone/>
            </a:pPr>
            <a:r>
              <a:rPr lang="en-US" b="1" i="0" dirty="0">
                <a:solidFill>
                  <a:srgbClr val="FFFFFF"/>
                </a:solidFill>
                <a:latin typeface="Open Sans"/>
                <a:ea typeface="Open Sans"/>
                <a:cs typeface="Open Sans"/>
                <a:sym typeface="Open Sans"/>
              </a:rPr>
              <a:t>202</a:t>
            </a:r>
            <a:r>
              <a:rPr lang="en-US" b="1" dirty="0">
                <a:solidFill>
                  <a:srgbClr val="FFFFFF"/>
                </a:solidFill>
                <a:latin typeface="Open Sans"/>
                <a:ea typeface="Open Sans"/>
                <a:cs typeface="Open Sans"/>
                <a:sym typeface="Open Sans"/>
              </a:rPr>
              <a:t>4</a:t>
            </a:r>
            <a:r>
              <a:rPr lang="en-US" b="1" i="0" dirty="0">
                <a:solidFill>
                  <a:srgbClr val="FFFFFF"/>
                </a:solidFill>
                <a:latin typeface="Open Sans"/>
                <a:ea typeface="Open Sans"/>
                <a:cs typeface="Open Sans"/>
                <a:sym typeface="Open Sans"/>
              </a:rPr>
              <a:t> </a:t>
            </a:r>
            <a:br>
              <a:rPr lang="en-US" b="1" i="0" dirty="0">
                <a:solidFill>
                  <a:srgbClr val="FFFFFF"/>
                </a:solidFill>
                <a:latin typeface="Open Sans"/>
                <a:ea typeface="Open Sans"/>
                <a:cs typeface="Open Sans"/>
                <a:sym typeface="Open Sans"/>
              </a:rPr>
            </a:br>
            <a:r>
              <a:rPr lang="en-US" b="1" i="0" dirty="0">
                <a:solidFill>
                  <a:srgbClr val="FFFFFF"/>
                </a:solidFill>
                <a:latin typeface="Open Sans"/>
                <a:ea typeface="Open Sans"/>
                <a:cs typeface="Open Sans"/>
                <a:sym typeface="Open Sans"/>
              </a:rPr>
              <a:t>DIGITAL PRESERVATION CAPABILITY SELF-ASSESSMENT LAUNCH</a:t>
            </a:r>
            <a:endParaRPr dirty="0"/>
          </a:p>
        </p:txBody>
      </p:sp>
      <p:sp>
        <p:nvSpPr>
          <p:cNvPr id="396" name="Google Shape;396;p27"/>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2"/>
              </a:buClr>
              <a:buSzPts val="2500"/>
              <a:buNone/>
            </a:pPr>
            <a:r>
              <a:rPr lang="en-US"/>
              <a:t>February 13,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6"/>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Twentieth Century"/>
              <a:buNone/>
            </a:pPr>
            <a:r>
              <a:rPr lang="en-US"/>
              <a:t>DIGITAL PRESERVATION CAPABILITY MATURITY MODEL (DPCMM)</a:t>
            </a:r>
            <a:endParaRPr/>
          </a:p>
        </p:txBody>
      </p:sp>
      <p:sp>
        <p:nvSpPr>
          <p:cNvPr id="469" name="Google Shape;469;p36"/>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2"/>
              </a:buClr>
              <a:buSzPts val="2500"/>
              <a:buNone/>
            </a:pPr>
            <a:r>
              <a:rPr lang="en-US"/>
              <a:t>FOUNDATIONS AND HISTORY</a:t>
            </a:r>
            <a:endParaRPr/>
          </a:p>
        </p:txBody>
      </p:sp>
      <p:sp>
        <p:nvSpPr>
          <p:cNvPr id="470" name="Google Shape;470;p36"/>
          <p:cNvSpPr txBox="1">
            <a:spLocks noGrp="1"/>
          </p:cNvSpPr>
          <p:nvPr>
            <p:ph type="sldNum" idx="12"/>
          </p:nvPr>
        </p:nvSpPr>
        <p:spPr>
          <a:xfrm>
            <a:off x="10254100" y="6297773"/>
            <a:ext cx="77108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7"/>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476" name="Google Shape;476;p37"/>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WHAT IS A CAPABILITY MATURITY MODEL (CMM)?</a:t>
            </a:r>
            <a:endParaRPr/>
          </a:p>
        </p:txBody>
      </p:sp>
      <p:sp>
        <p:nvSpPr>
          <p:cNvPr id="477" name="Google Shape;477;p37"/>
          <p:cNvSpPr txBox="1">
            <a:spLocks noGrp="1"/>
          </p:cNvSpPr>
          <p:nvPr>
            <p:ph type="body" idx="1"/>
          </p:nvPr>
        </p:nvSpPr>
        <p:spPr>
          <a:xfrm>
            <a:off x="1141412" y="2249487"/>
            <a:ext cx="9135000" cy="3541800"/>
          </a:xfrm>
          <a:prstGeom prst="rect">
            <a:avLst/>
          </a:prstGeom>
          <a:noFill/>
          <a:ln>
            <a:noFill/>
          </a:ln>
        </p:spPr>
        <p:txBody>
          <a:bodyPr spcFirstLastPara="1" wrap="square" lIns="91425" tIns="45700" rIns="91425" bIns="45700" anchor="t" anchorCtr="0">
            <a:normAutofit/>
          </a:bodyPr>
          <a:lstStyle/>
          <a:p>
            <a:pPr marL="228600" lvl="0" indent="-214312" algn="l" rtl="0">
              <a:lnSpc>
                <a:spcPct val="120000"/>
              </a:lnSpc>
              <a:spcBef>
                <a:spcPts val="0"/>
              </a:spcBef>
              <a:spcAft>
                <a:spcPts val="0"/>
              </a:spcAft>
              <a:buClr>
                <a:schemeClr val="lt1"/>
              </a:buClr>
              <a:buSzPct val="125000"/>
              <a:buChar char="•"/>
            </a:pPr>
            <a:r>
              <a:rPr lang="en-US"/>
              <a:t>Management tool designed to help implement effective methods in a given management discipline</a:t>
            </a:r>
            <a:endParaRPr/>
          </a:p>
          <a:p>
            <a:pPr marL="228600" lvl="0" indent="-214312" algn="l" rtl="0">
              <a:lnSpc>
                <a:spcPct val="120000"/>
              </a:lnSpc>
              <a:spcBef>
                <a:spcPts val="1000"/>
              </a:spcBef>
              <a:spcAft>
                <a:spcPts val="0"/>
              </a:spcAft>
              <a:buClr>
                <a:schemeClr val="lt1"/>
              </a:buClr>
              <a:buSzPct val="125000"/>
              <a:buChar char="•"/>
            </a:pPr>
            <a:r>
              <a:rPr lang="en-US"/>
              <a:t>Structured collection of elements that describe characteristics of processes</a:t>
            </a:r>
            <a:endParaRPr/>
          </a:p>
          <a:p>
            <a:pPr marL="228600" lvl="0" indent="-214312" algn="l" rtl="0">
              <a:lnSpc>
                <a:spcPct val="120000"/>
              </a:lnSpc>
              <a:spcBef>
                <a:spcPts val="1000"/>
              </a:spcBef>
              <a:spcAft>
                <a:spcPts val="0"/>
              </a:spcAft>
              <a:buClr>
                <a:schemeClr val="lt1"/>
              </a:buClr>
              <a:buSzPct val="125000"/>
              <a:buChar char="•"/>
            </a:pPr>
            <a:r>
              <a:rPr lang="en-US"/>
              <a:t>Provides a place to start, the benefit of prior experience, a common language, a framework for prioritizing actions and a way to define improvement </a:t>
            </a:r>
            <a:endParaRPr/>
          </a:p>
          <a:p>
            <a:pPr marL="228600" lvl="0" indent="-38100" algn="l" rtl="0">
              <a:lnSpc>
                <a:spcPct val="120000"/>
              </a:lnSpc>
              <a:spcBef>
                <a:spcPts val="1000"/>
              </a:spcBef>
              <a:spcAft>
                <a:spcPts val="0"/>
              </a:spcAft>
              <a:buClr>
                <a:schemeClr val="lt1"/>
              </a:buClr>
              <a:buSzPct val="125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8"/>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483" name="Google Shape;483;p38"/>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OPEN ARCHIVAL INFORMATION SYSTEM (OAIS) REFERENCE MODEL – ISO 14721</a:t>
            </a:r>
            <a:endParaRPr/>
          </a:p>
        </p:txBody>
      </p:sp>
      <p:sp>
        <p:nvSpPr>
          <p:cNvPr id="484" name="Google Shape;484;p38"/>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a:t>High-level, generic reference model for the environment, producers, users, data types, and information flows of a digital repository</a:t>
            </a:r>
            <a:endParaRPr/>
          </a:p>
        </p:txBody>
      </p:sp>
      <p:pic>
        <p:nvPicPr>
          <p:cNvPr id="485" name="Google Shape;485;p38"/>
          <p:cNvPicPr preferRelativeResize="0"/>
          <p:nvPr/>
        </p:nvPicPr>
        <p:blipFill rotWithShape="1">
          <a:blip r:embed="rId3">
            <a:alphaModFix/>
          </a:blip>
          <a:srcRect/>
          <a:stretch/>
        </p:blipFill>
        <p:spPr>
          <a:xfrm>
            <a:off x="2895600" y="3429000"/>
            <a:ext cx="6581776" cy="2962904"/>
          </a:xfrm>
          <a:prstGeom prst="rect">
            <a:avLst/>
          </a:prstGeom>
          <a:noFill/>
          <a:ln>
            <a:noFill/>
          </a:ln>
        </p:spPr>
      </p:pic>
      <p:sp>
        <p:nvSpPr>
          <p:cNvPr id="486" name="Google Shape;486;p38"/>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pic>
        <p:nvPicPr>
          <p:cNvPr id="487" name="Google Shape;487;p38"/>
          <p:cNvPicPr preferRelativeResize="0"/>
          <p:nvPr/>
        </p:nvPicPr>
        <p:blipFill rotWithShape="1">
          <a:blip r:embed="rId4">
            <a:alphaModFix/>
          </a:blip>
          <a:srcRect/>
          <a:stretch/>
        </p:blipFill>
        <p:spPr>
          <a:xfrm>
            <a:off x="4025350" y="3479250"/>
            <a:ext cx="4231425" cy="286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9"/>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493" name="Google Shape;493;p39"/>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REPOSITORY CERTIFICATION – ISO 16363</a:t>
            </a:r>
            <a:endParaRPr/>
          </a:p>
          <a:p>
            <a:pPr marL="0" lvl="0" indent="0" algn="l" rtl="0">
              <a:lnSpc>
                <a:spcPct val="90000"/>
              </a:lnSpc>
              <a:spcBef>
                <a:spcPts val="0"/>
              </a:spcBef>
              <a:spcAft>
                <a:spcPts val="0"/>
              </a:spcAft>
              <a:buClr>
                <a:schemeClr val="lt1"/>
              </a:buClr>
              <a:buSzPts val="3600"/>
              <a:buFont typeface="Twentieth Century"/>
              <a:buNone/>
            </a:pPr>
            <a:endParaRPr/>
          </a:p>
        </p:txBody>
      </p:sp>
      <p:sp>
        <p:nvSpPr>
          <p:cNvPr id="494" name="Google Shape;494;p39"/>
          <p:cNvSpPr txBox="1">
            <a:spLocks noGrp="1"/>
          </p:cNvSpPr>
          <p:nvPr>
            <p:ph type="body" idx="4294967295"/>
          </p:nvPr>
        </p:nvSpPr>
        <p:spPr>
          <a:xfrm>
            <a:off x="4800600" y="1752601"/>
            <a:ext cx="2819400" cy="4526100"/>
          </a:xfrm>
          <a:prstGeom prst="rect">
            <a:avLst/>
          </a:prstGeom>
          <a:solidFill>
            <a:srgbClr val="8E2EB1"/>
          </a:solid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lt1"/>
              </a:buClr>
              <a:buSzPts val="2250"/>
              <a:buNone/>
            </a:pPr>
            <a:r>
              <a:rPr lang="en-US" sz="1800" b="1"/>
              <a:t>Digital Object Management</a:t>
            </a:r>
            <a:endParaRPr/>
          </a:p>
          <a:p>
            <a:pPr marL="0" lvl="0" indent="0" algn="l" rtl="0">
              <a:lnSpc>
                <a:spcPct val="120000"/>
              </a:lnSpc>
              <a:spcBef>
                <a:spcPts val="1000"/>
              </a:spcBef>
              <a:spcAft>
                <a:spcPts val="0"/>
              </a:spcAft>
              <a:buClr>
                <a:schemeClr val="lt1"/>
              </a:buClr>
              <a:buSzPts val="2250"/>
              <a:buNone/>
            </a:pPr>
            <a:endParaRPr sz="1800"/>
          </a:p>
          <a:p>
            <a:pPr marL="228600" lvl="0" indent="-228600" algn="l" rtl="0">
              <a:lnSpc>
                <a:spcPct val="120000"/>
              </a:lnSpc>
              <a:spcBef>
                <a:spcPts val="1000"/>
              </a:spcBef>
              <a:spcAft>
                <a:spcPts val="0"/>
              </a:spcAft>
              <a:buClr>
                <a:schemeClr val="lt1"/>
              </a:buClr>
              <a:buSzPts val="2250"/>
              <a:buChar char="•"/>
            </a:pPr>
            <a:r>
              <a:rPr lang="en-US" sz="1800"/>
              <a:t>Ingest:  Acquisition of Content</a:t>
            </a:r>
            <a:endParaRPr/>
          </a:p>
          <a:p>
            <a:pPr marL="228600" lvl="0" indent="-228600" algn="l" rtl="0">
              <a:lnSpc>
                <a:spcPct val="120000"/>
              </a:lnSpc>
              <a:spcBef>
                <a:spcPts val="1000"/>
              </a:spcBef>
              <a:spcAft>
                <a:spcPts val="0"/>
              </a:spcAft>
              <a:buClr>
                <a:schemeClr val="lt1"/>
              </a:buClr>
              <a:buSzPts val="2250"/>
              <a:buChar char="•"/>
            </a:pPr>
            <a:r>
              <a:rPr lang="en-US" sz="1800"/>
              <a:t>Ingest: Creation of the AIP</a:t>
            </a:r>
            <a:endParaRPr/>
          </a:p>
          <a:p>
            <a:pPr marL="228600" lvl="0" indent="-228600" algn="l" rtl="0">
              <a:lnSpc>
                <a:spcPct val="120000"/>
              </a:lnSpc>
              <a:spcBef>
                <a:spcPts val="1000"/>
              </a:spcBef>
              <a:spcAft>
                <a:spcPts val="0"/>
              </a:spcAft>
              <a:buClr>
                <a:schemeClr val="lt1"/>
              </a:buClr>
              <a:buSzPts val="2250"/>
              <a:buChar char="•"/>
            </a:pPr>
            <a:r>
              <a:rPr lang="en-US" sz="1800"/>
              <a:t>Preservation Planning</a:t>
            </a:r>
            <a:endParaRPr/>
          </a:p>
          <a:p>
            <a:pPr marL="228600" lvl="0" indent="-228600" algn="l" rtl="0">
              <a:lnSpc>
                <a:spcPct val="120000"/>
              </a:lnSpc>
              <a:spcBef>
                <a:spcPts val="1000"/>
              </a:spcBef>
              <a:spcAft>
                <a:spcPts val="0"/>
              </a:spcAft>
              <a:buClr>
                <a:schemeClr val="lt1"/>
              </a:buClr>
              <a:buSzPts val="2250"/>
              <a:buChar char="•"/>
            </a:pPr>
            <a:r>
              <a:rPr lang="en-US" sz="1800"/>
              <a:t>AIP Preservation</a:t>
            </a:r>
            <a:endParaRPr/>
          </a:p>
          <a:p>
            <a:pPr marL="228600" lvl="0" indent="-228600" algn="l" rtl="0">
              <a:lnSpc>
                <a:spcPct val="120000"/>
              </a:lnSpc>
              <a:spcBef>
                <a:spcPts val="1000"/>
              </a:spcBef>
              <a:spcAft>
                <a:spcPts val="0"/>
              </a:spcAft>
              <a:buClr>
                <a:schemeClr val="lt1"/>
              </a:buClr>
              <a:buSzPts val="2250"/>
              <a:buChar char="•"/>
            </a:pPr>
            <a:r>
              <a:rPr lang="en-US" sz="1800"/>
              <a:t>Information Management</a:t>
            </a:r>
            <a:endParaRPr/>
          </a:p>
          <a:p>
            <a:pPr marL="228600" lvl="0" indent="-228600" algn="l" rtl="0">
              <a:lnSpc>
                <a:spcPct val="120000"/>
              </a:lnSpc>
              <a:spcBef>
                <a:spcPts val="1000"/>
              </a:spcBef>
              <a:spcAft>
                <a:spcPts val="0"/>
              </a:spcAft>
              <a:buClr>
                <a:schemeClr val="lt1"/>
              </a:buClr>
              <a:buSzPts val="2250"/>
              <a:buChar char="•"/>
            </a:pPr>
            <a:r>
              <a:rPr lang="en-US" sz="1800"/>
              <a:t>Access Management</a:t>
            </a:r>
            <a:endParaRPr/>
          </a:p>
        </p:txBody>
      </p:sp>
      <p:sp>
        <p:nvSpPr>
          <p:cNvPr id="495" name="Google Shape;495;p39"/>
          <p:cNvSpPr txBox="1">
            <a:spLocks noGrp="1"/>
          </p:cNvSpPr>
          <p:nvPr>
            <p:ph type="body" idx="4294967295"/>
          </p:nvPr>
        </p:nvSpPr>
        <p:spPr>
          <a:xfrm>
            <a:off x="1676400" y="1752601"/>
            <a:ext cx="2971800" cy="4526100"/>
          </a:xfrm>
          <a:prstGeom prst="rect">
            <a:avLst/>
          </a:prstGeom>
          <a:solidFill>
            <a:srgbClr val="E18405"/>
          </a:solid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lt1"/>
              </a:buClr>
              <a:buSzPts val="2250"/>
              <a:buNone/>
            </a:pPr>
            <a:r>
              <a:rPr lang="en-US" sz="1800" b="1"/>
              <a:t>Organizational Infrastructure</a:t>
            </a:r>
            <a:endParaRPr/>
          </a:p>
          <a:p>
            <a:pPr marL="0" lvl="0" indent="0" algn="l" rtl="0">
              <a:lnSpc>
                <a:spcPct val="120000"/>
              </a:lnSpc>
              <a:spcBef>
                <a:spcPts val="1000"/>
              </a:spcBef>
              <a:spcAft>
                <a:spcPts val="0"/>
              </a:spcAft>
              <a:buClr>
                <a:schemeClr val="lt1"/>
              </a:buClr>
              <a:buSzPts val="2250"/>
              <a:buNone/>
            </a:pPr>
            <a:endParaRPr sz="1800"/>
          </a:p>
          <a:p>
            <a:pPr marL="228600" lvl="0" indent="-239315" algn="l" rtl="0">
              <a:lnSpc>
                <a:spcPct val="120000"/>
              </a:lnSpc>
              <a:spcBef>
                <a:spcPts val="1000"/>
              </a:spcBef>
              <a:spcAft>
                <a:spcPts val="0"/>
              </a:spcAft>
              <a:buClr>
                <a:schemeClr val="lt1"/>
              </a:buClr>
              <a:buSzPts val="2250"/>
              <a:buChar char="•"/>
            </a:pPr>
            <a:r>
              <a:rPr lang="en-US" sz="1800"/>
              <a:t>Governance and Organizational Viability</a:t>
            </a:r>
            <a:endParaRPr/>
          </a:p>
          <a:p>
            <a:pPr marL="228600" lvl="0" indent="-239315" algn="l" rtl="0">
              <a:lnSpc>
                <a:spcPct val="120000"/>
              </a:lnSpc>
              <a:spcBef>
                <a:spcPts val="1000"/>
              </a:spcBef>
              <a:spcAft>
                <a:spcPts val="0"/>
              </a:spcAft>
              <a:buClr>
                <a:schemeClr val="lt1"/>
              </a:buClr>
              <a:buSzPts val="2250"/>
              <a:buChar char="•"/>
            </a:pPr>
            <a:r>
              <a:rPr lang="en-US" sz="1800"/>
              <a:t>Organizational Structure and Staffing</a:t>
            </a:r>
            <a:endParaRPr/>
          </a:p>
          <a:p>
            <a:pPr marL="228600" lvl="0" indent="-239315" algn="l" rtl="0">
              <a:lnSpc>
                <a:spcPct val="120000"/>
              </a:lnSpc>
              <a:spcBef>
                <a:spcPts val="1000"/>
              </a:spcBef>
              <a:spcAft>
                <a:spcPts val="0"/>
              </a:spcAft>
              <a:buClr>
                <a:schemeClr val="lt1"/>
              </a:buClr>
              <a:buSzPts val="2250"/>
              <a:buChar char="•"/>
            </a:pPr>
            <a:r>
              <a:rPr lang="en-US" sz="1800"/>
              <a:t>Procedural Accountability and Preservation Policy Framework</a:t>
            </a:r>
            <a:endParaRPr/>
          </a:p>
          <a:p>
            <a:pPr marL="228600" lvl="0" indent="-239315" algn="l" rtl="0">
              <a:lnSpc>
                <a:spcPct val="120000"/>
              </a:lnSpc>
              <a:spcBef>
                <a:spcPts val="1000"/>
              </a:spcBef>
              <a:spcAft>
                <a:spcPts val="0"/>
              </a:spcAft>
              <a:buClr>
                <a:schemeClr val="lt1"/>
              </a:buClr>
              <a:buSzPts val="2250"/>
              <a:buChar char="•"/>
            </a:pPr>
            <a:r>
              <a:rPr lang="en-US" sz="1800"/>
              <a:t>Financial Sustainability</a:t>
            </a:r>
            <a:endParaRPr/>
          </a:p>
          <a:p>
            <a:pPr marL="228600" lvl="0" indent="-239315" algn="l" rtl="0">
              <a:lnSpc>
                <a:spcPct val="120000"/>
              </a:lnSpc>
              <a:spcBef>
                <a:spcPts val="1000"/>
              </a:spcBef>
              <a:spcAft>
                <a:spcPts val="0"/>
              </a:spcAft>
              <a:buClr>
                <a:schemeClr val="lt1"/>
              </a:buClr>
              <a:buSzPts val="2250"/>
              <a:buChar char="•"/>
            </a:pPr>
            <a:r>
              <a:rPr lang="en-US" sz="1800"/>
              <a:t>Contracts, Licenses, and Liabilities</a:t>
            </a:r>
            <a:endParaRPr/>
          </a:p>
        </p:txBody>
      </p:sp>
      <p:sp>
        <p:nvSpPr>
          <p:cNvPr id="496" name="Google Shape;496;p39"/>
          <p:cNvSpPr txBox="1"/>
          <p:nvPr/>
        </p:nvSpPr>
        <p:spPr>
          <a:xfrm>
            <a:off x="7696200" y="1752601"/>
            <a:ext cx="2743200" cy="4526100"/>
          </a:xfrm>
          <a:prstGeom prst="rect">
            <a:avLst/>
          </a:prstGeom>
          <a:solidFill>
            <a:srgbClr val="092338"/>
          </a:solidFill>
          <a:ln w="9525" cap="flat" cmpd="sng">
            <a:solidFill>
              <a:srgbClr val="8E2EB1"/>
            </a:solidFill>
            <a:prstDash val="solid"/>
            <a:round/>
            <a:headEnd type="none" w="sm" len="sm"/>
            <a:tailEnd type="none" w="sm" len="sm"/>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wentieth Century"/>
                <a:ea typeface="Twentieth Century"/>
                <a:cs typeface="Twentieth Century"/>
                <a:sym typeface="Twentieth Century"/>
              </a:rPr>
              <a:t>Infrastructure and Security Risk Management</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360"/>
              </a:spcBef>
              <a:spcAft>
                <a:spcPts val="0"/>
              </a:spcAft>
              <a:buClr>
                <a:schemeClr val="lt1"/>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a:p>
            <a:pPr marL="342900" marR="0" lvl="0" indent="-34290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Twentieth Century"/>
                <a:ea typeface="Twentieth Century"/>
                <a:cs typeface="Twentieth Century"/>
                <a:sym typeface="Twentieth Century"/>
              </a:rPr>
              <a:t>Technical Infrastructure Risk Management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Twentieth Century"/>
                <a:ea typeface="Twentieth Century"/>
                <a:cs typeface="Twentieth Century"/>
                <a:sym typeface="Twentieth Century"/>
              </a:rPr>
              <a:t>Security Risk Management</a:t>
            </a:r>
            <a:endParaRPr sz="1400" b="0" i="0" u="none" strike="noStrike" cap="none">
              <a:solidFill>
                <a:srgbClr val="000000"/>
              </a:solidFill>
              <a:latin typeface="Arial"/>
              <a:ea typeface="Arial"/>
              <a:cs typeface="Arial"/>
              <a:sym typeface="Arial"/>
            </a:endParaRPr>
          </a:p>
          <a:p>
            <a:pPr marL="742950" marR="0" lvl="1" indent="-133350" algn="l" rtl="0">
              <a:lnSpc>
                <a:spcPct val="100000"/>
              </a:lnSpc>
              <a:spcBef>
                <a:spcPts val="480"/>
              </a:spcBef>
              <a:spcAft>
                <a:spcPts val="0"/>
              </a:spcAft>
              <a:buClr>
                <a:schemeClr val="lt1"/>
              </a:buClr>
              <a:buSzPts val="2400"/>
              <a:buFont typeface="Arial"/>
              <a:buNone/>
            </a:pPr>
            <a:endParaRPr sz="2400" b="0" i="0" u="none" strike="noStrike" cap="none">
              <a:solidFill>
                <a:srgbClr val="8E0000"/>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0"/>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Twentieth Century"/>
              <a:buNone/>
            </a:pPr>
            <a:r>
              <a:rPr lang="en-US"/>
              <a:t>DIGITAL PRESERVATION CAPABILITY MATURITY MODEL (DPCMM)</a:t>
            </a:r>
            <a:endParaRPr/>
          </a:p>
        </p:txBody>
      </p:sp>
      <p:sp>
        <p:nvSpPr>
          <p:cNvPr id="502" name="Google Shape;502;p40"/>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2"/>
              </a:buClr>
              <a:buSzPts val="2500"/>
              <a:buNone/>
            </a:pPr>
            <a:r>
              <a:rPr lang="en-US"/>
              <a:t>HOW IT WORKS</a:t>
            </a:r>
            <a:endParaRPr/>
          </a:p>
        </p:txBody>
      </p:sp>
      <p:sp>
        <p:nvSpPr>
          <p:cNvPr id="503" name="Google Shape;503;p40"/>
          <p:cNvSpPr txBox="1">
            <a:spLocks noGrp="1"/>
          </p:cNvSpPr>
          <p:nvPr>
            <p:ph type="sldNum" idx="12"/>
          </p:nvPr>
        </p:nvSpPr>
        <p:spPr>
          <a:xfrm>
            <a:off x="10254100" y="6297773"/>
            <a:ext cx="77108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1"/>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509" name="Google Shape;509;p41"/>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DPCMM OVERVIEW</a:t>
            </a:r>
            <a:endParaRPr/>
          </a:p>
        </p:txBody>
      </p:sp>
      <p:sp>
        <p:nvSpPr>
          <p:cNvPr id="510" name="Google Shape;510;p41"/>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20000"/>
              </a:lnSpc>
              <a:spcBef>
                <a:spcPts val="0"/>
              </a:spcBef>
              <a:spcAft>
                <a:spcPts val="0"/>
              </a:spcAft>
              <a:buClr>
                <a:schemeClr val="lt1"/>
              </a:buClr>
              <a:buSzPts val="3000"/>
              <a:buChar char="•"/>
            </a:pPr>
            <a:r>
              <a:rPr lang="en-US"/>
              <a:t>Based on functional specifications of ISO 14721, ISO 16363, and good practices from operational digital repositories</a:t>
            </a:r>
            <a:endParaRPr/>
          </a:p>
          <a:p>
            <a:pPr marL="228600" lvl="0" indent="-228600" algn="l" rtl="0">
              <a:lnSpc>
                <a:spcPct val="120000"/>
              </a:lnSpc>
              <a:spcBef>
                <a:spcPts val="1000"/>
              </a:spcBef>
              <a:spcAft>
                <a:spcPts val="0"/>
              </a:spcAft>
              <a:buClr>
                <a:schemeClr val="lt1"/>
              </a:buClr>
              <a:buSzPts val="3000"/>
              <a:buChar char="•"/>
            </a:pPr>
            <a:r>
              <a:rPr lang="en-US"/>
              <a:t>Systems-based tool for charting an evolutionary path towards increasingly mature stages of digital preservation capability</a:t>
            </a:r>
            <a:endParaRPr/>
          </a:p>
          <a:p>
            <a:pPr marL="228600" lvl="0" indent="-228600" algn="l" rtl="0">
              <a:lnSpc>
                <a:spcPct val="120000"/>
              </a:lnSpc>
              <a:spcBef>
                <a:spcPts val="1000"/>
              </a:spcBef>
              <a:spcAft>
                <a:spcPts val="0"/>
              </a:spcAft>
              <a:buClr>
                <a:schemeClr val="lt1"/>
              </a:buClr>
              <a:buSzPts val="3000"/>
              <a:buChar char="•"/>
            </a:pPr>
            <a:r>
              <a:rPr lang="en-US"/>
              <a:t>Assessment methodology “scores” organizations on current state capabilities</a:t>
            </a:r>
            <a:endParaRPr/>
          </a:p>
          <a:p>
            <a:pPr marL="228600" lvl="0" indent="-228600" algn="l" rtl="0">
              <a:lnSpc>
                <a:spcPct val="120000"/>
              </a:lnSpc>
              <a:spcBef>
                <a:spcPts val="1000"/>
              </a:spcBef>
              <a:spcAft>
                <a:spcPts val="0"/>
              </a:spcAft>
              <a:buClr>
                <a:schemeClr val="lt1"/>
              </a:buClr>
              <a:buSzPts val="3000"/>
              <a:buChar char="•"/>
            </a:pPr>
            <a:r>
              <a:rPr lang="en-US"/>
              <a:t>Helps organizations establish priorities, align to mission and mandates, and communicate effectively with stakeholders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2"/>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516" name="Google Shape;516;p42"/>
          <p:cNvPicPr preferRelativeResize="0"/>
          <p:nvPr/>
        </p:nvPicPr>
        <p:blipFill rotWithShape="1">
          <a:blip r:embed="rId3">
            <a:alphaModFix/>
          </a:blip>
          <a:srcRect/>
          <a:stretch/>
        </p:blipFill>
        <p:spPr>
          <a:xfrm>
            <a:off x="1954139" y="1866102"/>
            <a:ext cx="8462764" cy="4872256"/>
          </a:xfrm>
          <a:prstGeom prst="rect">
            <a:avLst/>
          </a:prstGeom>
          <a:noFill/>
          <a:ln>
            <a:noFill/>
          </a:ln>
        </p:spPr>
      </p:pic>
      <p:sp>
        <p:nvSpPr>
          <p:cNvPr id="517" name="Google Shape;517;p42"/>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Twentieth Century"/>
              <a:buNone/>
            </a:pPr>
            <a:r>
              <a:rPr lang="en-US" sz="3200"/>
              <a:t>DIGITAL PRESERVATION CAPABILITY MATURITY MODEL (DPCMM)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3"/>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523" name="Google Shape;523;p43"/>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DPCMM CAPABILITY STAGES</a:t>
            </a:r>
            <a:br>
              <a:rPr lang="en-US"/>
            </a:br>
            <a:endParaRPr/>
          </a:p>
        </p:txBody>
      </p:sp>
      <p:sp>
        <p:nvSpPr>
          <p:cNvPr id="524" name="Google Shape;524;p43"/>
          <p:cNvSpPr txBox="1">
            <a:spLocks noGrp="1"/>
          </p:cNvSpPr>
          <p:nvPr>
            <p:ph type="body" idx="4294967295"/>
          </p:nvPr>
        </p:nvSpPr>
        <p:spPr>
          <a:xfrm>
            <a:off x="6633853" y="1666871"/>
            <a:ext cx="4650900" cy="4128600"/>
          </a:xfrm>
          <a:prstGeom prst="rect">
            <a:avLst/>
          </a:prstGeom>
          <a:noFill/>
          <a:ln>
            <a:noFill/>
          </a:ln>
        </p:spPr>
        <p:txBody>
          <a:bodyPr spcFirstLastPara="1" wrap="square" lIns="91425" tIns="45700" rIns="91425" bIns="45700" anchor="t" anchorCtr="0">
            <a:noAutofit/>
          </a:bodyPr>
          <a:lstStyle/>
          <a:p>
            <a:pPr marL="228600" lvl="0" indent="-236934" algn="l" rtl="0">
              <a:lnSpc>
                <a:spcPct val="90000"/>
              </a:lnSpc>
              <a:spcBef>
                <a:spcPts val="0"/>
              </a:spcBef>
              <a:spcAft>
                <a:spcPts val="0"/>
              </a:spcAft>
              <a:buClr>
                <a:schemeClr val="lt2"/>
              </a:buClr>
              <a:buSzPts val="2381"/>
              <a:buChar char="•"/>
            </a:pPr>
            <a:r>
              <a:rPr lang="en-US" sz="1965">
                <a:solidFill>
                  <a:schemeClr val="lt2"/>
                </a:solidFill>
              </a:rPr>
              <a:t>Five (5) progressively advanced capability levels </a:t>
            </a:r>
            <a:endParaRPr sz="2520"/>
          </a:p>
          <a:p>
            <a:pPr marL="228600" lvl="0" indent="-236934" algn="l" rtl="0">
              <a:lnSpc>
                <a:spcPct val="90000"/>
              </a:lnSpc>
              <a:spcBef>
                <a:spcPts val="1000"/>
              </a:spcBef>
              <a:spcAft>
                <a:spcPts val="0"/>
              </a:spcAft>
              <a:buClr>
                <a:schemeClr val="lt2"/>
              </a:buClr>
              <a:buSzPts val="2381"/>
              <a:buChar char="•"/>
            </a:pPr>
            <a:r>
              <a:rPr lang="en-US" sz="1965">
                <a:solidFill>
                  <a:schemeClr val="lt2"/>
                </a:solidFill>
              </a:rPr>
              <a:t>Enables high level assessment of an organization’s current digital preservation capabilities against good practice standard</a:t>
            </a:r>
            <a:endParaRPr sz="2520"/>
          </a:p>
          <a:p>
            <a:pPr marL="228600" lvl="0" indent="-236934" algn="l" rtl="0">
              <a:lnSpc>
                <a:spcPct val="90000"/>
              </a:lnSpc>
              <a:spcBef>
                <a:spcPts val="1000"/>
              </a:spcBef>
              <a:spcAft>
                <a:spcPts val="0"/>
              </a:spcAft>
              <a:buClr>
                <a:schemeClr val="lt2"/>
              </a:buClr>
              <a:buSzPts val="2381"/>
              <a:buChar char="•"/>
            </a:pPr>
            <a:r>
              <a:rPr lang="en-US" sz="1965">
                <a:solidFill>
                  <a:schemeClr val="lt2"/>
                </a:solidFill>
              </a:rPr>
              <a:t>Facilitates development of strategic roadmap for incremental levels of improvement based on</a:t>
            </a:r>
            <a:endParaRPr sz="2520"/>
          </a:p>
          <a:p>
            <a:pPr marL="685800" lvl="1" indent="-236934" algn="l" rtl="0">
              <a:lnSpc>
                <a:spcPct val="90000"/>
              </a:lnSpc>
              <a:spcBef>
                <a:spcPts val="500"/>
              </a:spcBef>
              <a:spcAft>
                <a:spcPts val="0"/>
              </a:spcAft>
              <a:buClr>
                <a:schemeClr val="lt2"/>
              </a:buClr>
              <a:buSzPts val="2381"/>
              <a:buChar char="•"/>
            </a:pPr>
            <a:r>
              <a:rPr lang="en-US" sz="1965">
                <a:solidFill>
                  <a:schemeClr val="lt2"/>
                </a:solidFill>
              </a:rPr>
              <a:t>risk exposure and asset value</a:t>
            </a:r>
            <a:endParaRPr sz="2150"/>
          </a:p>
          <a:p>
            <a:pPr marL="685800" lvl="1" indent="-236934" algn="l" rtl="0">
              <a:lnSpc>
                <a:spcPct val="90000"/>
              </a:lnSpc>
              <a:spcBef>
                <a:spcPts val="500"/>
              </a:spcBef>
              <a:spcAft>
                <a:spcPts val="0"/>
              </a:spcAft>
              <a:buClr>
                <a:schemeClr val="lt2"/>
              </a:buClr>
              <a:buSzPts val="2381"/>
              <a:buChar char="•"/>
            </a:pPr>
            <a:r>
              <a:rPr lang="en-US" sz="1965">
                <a:solidFill>
                  <a:schemeClr val="lt2"/>
                </a:solidFill>
              </a:rPr>
              <a:t>business requirements</a:t>
            </a:r>
            <a:endParaRPr sz="2150"/>
          </a:p>
          <a:p>
            <a:pPr marL="685800" lvl="1" indent="-236934" algn="l" rtl="0">
              <a:lnSpc>
                <a:spcPct val="90000"/>
              </a:lnSpc>
              <a:spcBef>
                <a:spcPts val="500"/>
              </a:spcBef>
              <a:spcAft>
                <a:spcPts val="0"/>
              </a:spcAft>
              <a:buClr>
                <a:schemeClr val="lt2"/>
              </a:buClr>
              <a:buSzPts val="2381"/>
              <a:buChar char="•"/>
            </a:pPr>
            <a:r>
              <a:rPr lang="en-US" sz="1965">
                <a:solidFill>
                  <a:schemeClr val="lt2"/>
                </a:solidFill>
              </a:rPr>
              <a:t>available resources</a:t>
            </a:r>
            <a:endParaRPr sz="2150"/>
          </a:p>
          <a:p>
            <a:pPr marL="228600" lvl="0" indent="-236934" algn="l" rtl="0">
              <a:lnSpc>
                <a:spcPct val="90000"/>
              </a:lnSpc>
              <a:spcBef>
                <a:spcPts val="1000"/>
              </a:spcBef>
              <a:spcAft>
                <a:spcPts val="0"/>
              </a:spcAft>
              <a:buClr>
                <a:schemeClr val="lt2"/>
              </a:buClr>
              <a:buSzPts val="2381"/>
              <a:buChar char="•"/>
            </a:pPr>
            <a:r>
              <a:rPr lang="en-US" sz="1965">
                <a:solidFill>
                  <a:schemeClr val="lt2"/>
                </a:solidFill>
              </a:rPr>
              <a:t>Adaptable to virtually any organization</a:t>
            </a:r>
            <a:endParaRPr sz="2520"/>
          </a:p>
          <a:p>
            <a:pPr marL="228600" lvl="0" indent="-38100" algn="l" rtl="0">
              <a:lnSpc>
                <a:spcPct val="110000"/>
              </a:lnSpc>
              <a:spcBef>
                <a:spcPts val="1000"/>
              </a:spcBef>
              <a:spcAft>
                <a:spcPts val="0"/>
              </a:spcAft>
              <a:buClr>
                <a:schemeClr val="lt1"/>
              </a:buClr>
              <a:buSzPts val="2775"/>
              <a:buNone/>
            </a:pPr>
            <a:endParaRPr sz="2520"/>
          </a:p>
        </p:txBody>
      </p:sp>
      <p:pic>
        <p:nvPicPr>
          <p:cNvPr id="525" name="Google Shape;525;p43"/>
          <p:cNvPicPr preferRelativeResize="0"/>
          <p:nvPr/>
        </p:nvPicPr>
        <p:blipFill rotWithShape="1">
          <a:blip r:embed="rId3">
            <a:alphaModFix/>
          </a:blip>
          <a:srcRect/>
          <a:stretch/>
        </p:blipFill>
        <p:spPr>
          <a:xfrm>
            <a:off x="1283295" y="1666875"/>
            <a:ext cx="5198300" cy="4572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4"/>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531" name="Google Shape;531;p44"/>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ONE SIZE DOES NOT FIT ALL</a:t>
            </a:r>
            <a:endParaRPr/>
          </a:p>
        </p:txBody>
      </p:sp>
      <p:sp>
        <p:nvSpPr>
          <p:cNvPr id="532" name="Google Shape;532;p44"/>
          <p:cNvSpPr txBox="1">
            <a:spLocks noGrp="1"/>
          </p:cNvSpPr>
          <p:nvPr>
            <p:ph type="body" idx="1"/>
          </p:nvPr>
        </p:nvSpPr>
        <p:spPr>
          <a:xfrm>
            <a:off x="1141412" y="2249488"/>
            <a:ext cx="9258900" cy="4493100"/>
          </a:xfrm>
          <a:prstGeom prst="rect">
            <a:avLst/>
          </a:prstGeom>
          <a:noFill/>
          <a:ln>
            <a:noFill/>
          </a:ln>
        </p:spPr>
        <p:txBody>
          <a:bodyPr spcFirstLastPara="1" wrap="square" lIns="91425" tIns="45700" rIns="91425" bIns="45700" anchor="t" anchorCtr="0">
            <a:normAutofit fontScale="55000" lnSpcReduction="20000"/>
          </a:bodyPr>
          <a:lstStyle/>
          <a:p>
            <a:pPr marL="228600" lvl="0" indent="-198238" algn="l" rtl="0">
              <a:lnSpc>
                <a:spcPct val="120000"/>
              </a:lnSpc>
              <a:spcBef>
                <a:spcPts val="0"/>
              </a:spcBef>
              <a:spcAft>
                <a:spcPts val="0"/>
              </a:spcAft>
              <a:buClr>
                <a:schemeClr val="lt1"/>
              </a:buClr>
              <a:buSzPct val="125000"/>
              <a:buChar char="•"/>
            </a:pPr>
            <a:r>
              <a:rPr lang="en-US" sz="5100"/>
              <a:t>DPCMM intended to be a flexible approach that can be adapted to specific requirements and resources</a:t>
            </a:r>
            <a:endParaRPr/>
          </a:p>
          <a:p>
            <a:pPr marL="228600" lvl="0" indent="-198238" algn="l" rtl="0">
              <a:lnSpc>
                <a:spcPct val="120000"/>
              </a:lnSpc>
              <a:spcBef>
                <a:spcPts val="1000"/>
              </a:spcBef>
              <a:spcAft>
                <a:spcPts val="0"/>
              </a:spcAft>
              <a:buClr>
                <a:schemeClr val="lt1"/>
              </a:buClr>
              <a:buSzPct val="125000"/>
              <a:buChar char="•"/>
            </a:pPr>
            <a:r>
              <a:rPr lang="en-US" sz="5100"/>
              <a:t>Use to identify </a:t>
            </a:r>
            <a:r>
              <a:rPr lang="en-US" sz="5100">
                <a:solidFill>
                  <a:srgbClr val="FF0000"/>
                </a:solidFill>
              </a:rPr>
              <a:t>current state </a:t>
            </a:r>
            <a:r>
              <a:rPr lang="en-US" sz="5100"/>
              <a:t>capabilities of digital preservation which forms the basis for debate and dialogue regarding the </a:t>
            </a:r>
            <a:r>
              <a:rPr lang="en-US" sz="5100">
                <a:solidFill>
                  <a:srgbClr val="FF0000"/>
                </a:solidFill>
              </a:rPr>
              <a:t>desired future state </a:t>
            </a:r>
            <a:r>
              <a:rPr lang="en-US" sz="5100"/>
              <a:t>of archival repositories and the level of electronic records management risk that the organization is willing to take on</a:t>
            </a:r>
            <a:endParaRPr/>
          </a:p>
          <a:p>
            <a:pPr marL="228600" lvl="0" indent="-198238" algn="l" rtl="0">
              <a:lnSpc>
                <a:spcPct val="120000"/>
              </a:lnSpc>
              <a:spcBef>
                <a:spcPts val="1000"/>
              </a:spcBef>
              <a:spcAft>
                <a:spcPts val="0"/>
              </a:spcAft>
              <a:buClr>
                <a:schemeClr val="lt1"/>
              </a:buClr>
              <a:buSzPct val="125000"/>
              <a:buChar char="•"/>
            </a:pPr>
            <a:r>
              <a:rPr lang="en-US" sz="5100"/>
              <a:t>What is “good enough” to fulfill the organization’s mission and meet the expectations of its stakeholders?</a:t>
            </a:r>
            <a:endParaRPr/>
          </a:p>
          <a:p>
            <a:pPr marL="228600" lvl="0" indent="-123825" algn="l" rtl="0">
              <a:lnSpc>
                <a:spcPct val="120000"/>
              </a:lnSpc>
              <a:spcBef>
                <a:spcPts val="1000"/>
              </a:spcBef>
              <a:spcAft>
                <a:spcPts val="0"/>
              </a:spcAft>
              <a:buClr>
                <a:schemeClr val="lt1"/>
              </a:buClr>
              <a:buSzPct val="125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5"/>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538" name="Google Shape;538;p45"/>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DPCMM STRENGTHS</a:t>
            </a:r>
            <a:endParaRPr/>
          </a:p>
        </p:txBody>
      </p:sp>
      <p:sp>
        <p:nvSpPr>
          <p:cNvPr id="539" name="Google Shape;539;p45"/>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a:t>Breaks digital preservation into clearly defined components</a:t>
            </a:r>
            <a:endParaRPr/>
          </a:p>
          <a:p>
            <a:pPr marL="228600" lvl="0" indent="-228600" algn="l" rtl="0">
              <a:lnSpc>
                <a:spcPct val="120000"/>
              </a:lnSpc>
              <a:spcBef>
                <a:spcPts val="1000"/>
              </a:spcBef>
              <a:spcAft>
                <a:spcPts val="0"/>
              </a:spcAft>
              <a:buClr>
                <a:schemeClr val="lt1"/>
              </a:buClr>
              <a:buSzPts val="3000"/>
              <a:buChar char="•"/>
            </a:pPr>
            <a:r>
              <a:rPr lang="en-US"/>
              <a:t>Enables the setting of priorities based on risk, requirements and resources</a:t>
            </a:r>
            <a:endParaRPr/>
          </a:p>
          <a:p>
            <a:pPr marL="228600" lvl="0" indent="-228600" algn="l" rtl="0">
              <a:lnSpc>
                <a:spcPct val="120000"/>
              </a:lnSpc>
              <a:spcBef>
                <a:spcPts val="1000"/>
              </a:spcBef>
              <a:spcAft>
                <a:spcPts val="0"/>
              </a:spcAft>
              <a:buClr>
                <a:schemeClr val="lt1"/>
              </a:buClr>
              <a:buSzPts val="3000"/>
              <a:buChar char="•"/>
            </a:pPr>
            <a:r>
              <a:rPr lang="en-US"/>
              <a:t>Supports incremental improvement</a:t>
            </a:r>
            <a:endParaRPr/>
          </a:p>
          <a:p>
            <a:pPr marL="228600" lvl="0" indent="-228600" algn="l" rtl="0">
              <a:lnSpc>
                <a:spcPct val="120000"/>
              </a:lnSpc>
              <a:spcBef>
                <a:spcPts val="1000"/>
              </a:spcBef>
              <a:spcAft>
                <a:spcPts val="0"/>
              </a:spcAft>
              <a:buClr>
                <a:schemeClr val="lt1"/>
              </a:buClr>
              <a:buSzPts val="3000"/>
              <a:buChar char="•"/>
            </a:pPr>
            <a:r>
              <a:rPr lang="en-US"/>
              <a:t>Documents and celebrates progress and accomplishments</a:t>
            </a:r>
            <a:endParaRPr/>
          </a:p>
          <a:p>
            <a:pPr marL="228600" lvl="0" indent="-228600" algn="l" rtl="0">
              <a:lnSpc>
                <a:spcPct val="120000"/>
              </a:lnSpc>
              <a:spcBef>
                <a:spcPts val="1000"/>
              </a:spcBef>
              <a:spcAft>
                <a:spcPts val="0"/>
              </a:spcAft>
              <a:buClr>
                <a:schemeClr val="lt1"/>
              </a:buClr>
              <a:buSzPts val="3000"/>
              <a:buChar char="•"/>
            </a:pPr>
            <a:r>
              <a:rPr lang="en-US"/>
              <a:t>Establishes business case for additional resources</a:t>
            </a:r>
            <a:endParaRPr/>
          </a:p>
          <a:p>
            <a:pPr marL="228600" lvl="0" indent="-228600" algn="l" rtl="0">
              <a:lnSpc>
                <a:spcPct val="120000"/>
              </a:lnSpc>
              <a:spcBef>
                <a:spcPts val="1000"/>
              </a:spcBef>
              <a:spcAft>
                <a:spcPts val="0"/>
              </a:spcAft>
              <a:buClr>
                <a:schemeClr val="lt1"/>
              </a:buClr>
              <a:buSzPts val="3000"/>
              <a:buChar char="•"/>
            </a:pPr>
            <a:r>
              <a:rPr lang="en-US"/>
              <a:t>Can provide basis for virtualized preservation services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4034-35BD-3ADD-3791-C8F437D57D75}"/>
              </a:ext>
            </a:extLst>
          </p:cNvPr>
          <p:cNvSpPr>
            <a:spLocks noGrp="1"/>
          </p:cNvSpPr>
          <p:nvPr>
            <p:ph type="title"/>
          </p:nvPr>
        </p:nvSpPr>
        <p:spPr/>
        <p:txBody>
          <a:bodyPr/>
          <a:lstStyle/>
          <a:p>
            <a:r>
              <a:rPr lang="en-US" dirty="0"/>
              <a:t>UPCOMING WEBINARS &amp; EVENTS</a:t>
            </a:r>
          </a:p>
        </p:txBody>
      </p:sp>
      <p:sp>
        <p:nvSpPr>
          <p:cNvPr id="3" name="Text Placeholder 2">
            <a:extLst>
              <a:ext uri="{FF2B5EF4-FFF2-40B4-BE49-F238E27FC236}">
                <a16:creationId xmlns:a16="http://schemas.microsoft.com/office/drawing/2014/main" id="{4711869A-D305-421A-25D7-5385C2E213DA}"/>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3DA13258-8924-5EB9-005D-7E7CDC4877C0}"/>
              </a:ext>
            </a:extLst>
          </p:cNvPr>
          <p:cNvSpPr>
            <a:spLocks noGrp="1"/>
          </p:cNvSpPr>
          <p:nvPr>
            <p:ph type="body" idx="2"/>
          </p:nvPr>
        </p:nvSpPr>
        <p:spPr/>
        <p:txBody>
          <a:bodyPr/>
          <a:lstStyle/>
          <a:p>
            <a:pPr marL="457200" lvl="0" indent="-381000" algn="l" rtl="0">
              <a:spcBef>
                <a:spcPts val="0"/>
              </a:spcBef>
              <a:spcAft>
                <a:spcPts val="0"/>
              </a:spcAft>
              <a:buClr>
                <a:schemeClr val="lt1"/>
              </a:buClr>
              <a:buSzPts val="2400"/>
              <a:buFont typeface="Twentieth Century"/>
              <a:buChar char="●"/>
            </a:pPr>
            <a:r>
              <a:rPr lang="en-US" sz="2400" dirty="0">
                <a:solidFill>
                  <a:schemeClr val="lt1"/>
                </a:solidFill>
                <a:latin typeface="Twentieth Century"/>
                <a:ea typeface="Twentieth Century"/>
                <a:cs typeface="Twentieth Century"/>
                <a:sym typeface="Twentieth Century"/>
              </a:rPr>
              <a:t>March 12</a:t>
            </a:r>
          </a:p>
          <a:p>
            <a:pPr marL="914400" lvl="1" indent="-381000" algn="l" rtl="0">
              <a:spcBef>
                <a:spcPts val="0"/>
              </a:spcBef>
              <a:spcAft>
                <a:spcPts val="0"/>
              </a:spcAft>
              <a:buClr>
                <a:schemeClr val="lt1"/>
              </a:buClr>
              <a:buSzPts val="2400"/>
              <a:buFont typeface="Twentieth Century"/>
              <a:buChar char="○"/>
            </a:pPr>
            <a:r>
              <a:rPr lang="en-US" sz="2400" dirty="0">
                <a:solidFill>
                  <a:schemeClr val="lt1"/>
                </a:solidFill>
                <a:latin typeface="Twentieth Century"/>
                <a:ea typeface="Twentieth Century"/>
                <a:cs typeface="Twentieth Century"/>
                <a:sym typeface="Twentieth Century"/>
              </a:rPr>
              <a:t>Chatting with SERI: Cloudy with a Chance of Records</a:t>
            </a:r>
          </a:p>
          <a:p>
            <a:pPr marL="457200" lvl="0" indent="-381000" algn="l" rtl="0">
              <a:spcBef>
                <a:spcPts val="0"/>
              </a:spcBef>
              <a:spcAft>
                <a:spcPts val="0"/>
              </a:spcAft>
              <a:buClr>
                <a:schemeClr val="lt1"/>
              </a:buClr>
              <a:buSzPts val="2400"/>
              <a:buFont typeface="Twentieth Century"/>
              <a:buChar char="●"/>
            </a:pPr>
            <a:r>
              <a:rPr lang="en-US" sz="2400" dirty="0">
                <a:solidFill>
                  <a:schemeClr val="lt1"/>
                </a:solidFill>
                <a:latin typeface="Twentieth Century"/>
                <a:ea typeface="Twentieth Century"/>
                <a:cs typeface="Twentieth Century"/>
                <a:sym typeface="Twentieth Century"/>
              </a:rPr>
              <a:t>April 9</a:t>
            </a:r>
          </a:p>
          <a:p>
            <a:pPr marL="914400" lvl="1" indent="-381000" algn="l" rtl="0">
              <a:spcBef>
                <a:spcPts val="0"/>
              </a:spcBef>
              <a:spcAft>
                <a:spcPts val="0"/>
              </a:spcAft>
              <a:buClr>
                <a:schemeClr val="lt1"/>
              </a:buClr>
              <a:buSzPts val="2400"/>
              <a:buFont typeface="Twentieth Century"/>
              <a:buChar char="○"/>
            </a:pPr>
            <a:r>
              <a:rPr lang="en-US" sz="2400" dirty="0">
                <a:solidFill>
                  <a:schemeClr val="lt1"/>
                </a:solidFill>
                <a:latin typeface="Twentieth Century"/>
                <a:ea typeface="Twentieth Century"/>
                <a:cs typeface="Twentieth Century"/>
                <a:sym typeface="Twentieth Century"/>
              </a:rPr>
              <a:t>Stay tuned!</a:t>
            </a:r>
          </a:p>
          <a:p>
            <a:pPr marL="85725" indent="0">
              <a:buNone/>
            </a:pPr>
            <a:endParaRPr lang="en-US" dirty="0"/>
          </a:p>
        </p:txBody>
      </p:sp>
      <p:sp>
        <p:nvSpPr>
          <p:cNvPr id="5" name="Text Placeholder 4">
            <a:extLst>
              <a:ext uri="{FF2B5EF4-FFF2-40B4-BE49-F238E27FC236}">
                <a16:creationId xmlns:a16="http://schemas.microsoft.com/office/drawing/2014/main" id="{740517C0-0992-314B-BF63-4FDBF29D2DB3}"/>
              </a:ext>
            </a:extLst>
          </p:cNvPr>
          <p:cNvSpPr>
            <a:spLocks noGrp="1"/>
          </p:cNvSpPr>
          <p:nvPr>
            <p:ph type="body" idx="3"/>
          </p:nvPr>
        </p:nvSpPr>
        <p:spPr/>
        <p:txBody>
          <a:bodyPr/>
          <a:lstStyle/>
          <a:p>
            <a:endParaRPr lang="en-US" dirty="0"/>
          </a:p>
        </p:txBody>
      </p:sp>
      <p:sp>
        <p:nvSpPr>
          <p:cNvPr id="6" name="Text Placeholder 5">
            <a:extLst>
              <a:ext uri="{FF2B5EF4-FFF2-40B4-BE49-F238E27FC236}">
                <a16:creationId xmlns:a16="http://schemas.microsoft.com/office/drawing/2014/main" id="{01D902A7-FD2A-D672-2F4E-9329E349F313}"/>
              </a:ext>
            </a:extLst>
          </p:cNvPr>
          <p:cNvSpPr>
            <a:spLocks noGrp="1"/>
          </p:cNvSpPr>
          <p:nvPr>
            <p:ph type="body" idx="4"/>
          </p:nvPr>
        </p:nvSpPr>
        <p:spPr/>
        <p:txBody>
          <a:bodyPr/>
          <a:lstStyle/>
          <a:p>
            <a:pPr marL="457200" lvl="0" indent="-381000" algn="l" rtl="0">
              <a:spcBef>
                <a:spcPts val="0"/>
              </a:spcBef>
              <a:spcAft>
                <a:spcPts val="0"/>
              </a:spcAft>
              <a:buClr>
                <a:schemeClr val="lt1"/>
              </a:buClr>
              <a:buSzPts val="2400"/>
              <a:buFont typeface="Twentieth Century"/>
              <a:buChar char="●"/>
            </a:pPr>
            <a:r>
              <a:rPr lang="en-US" sz="2400" dirty="0">
                <a:solidFill>
                  <a:schemeClr val="lt1"/>
                </a:solidFill>
                <a:latin typeface="Twentieth Century"/>
                <a:ea typeface="Twentieth Century"/>
                <a:cs typeface="Twentieth Century"/>
                <a:sym typeface="Twentieth Century"/>
              </a:rPr>
              <a:t>February 19</a:t>
            </a:r>
          </a:p>
          <a:p>
            <a:pPr marL="914400" lvl="1" indent="-381000" algn="l" rtl="0">
              <a:spcBef>
                <a:spcPts val="0"/>
              </a:spcBef>
              <a:spcAft>
                <a:spcPts val="0"/>
              </a:spcAft>
              <a:buClr>
                <a:schemeClr val="lt1"/>
              </a:buClr>
              <a:buSzPts val="2400"/>
              <a:buFont typeface="Twentieth Century"/>
              <a:buChar char="○"/>
            </a:pPr>
            <a:r>
              <a:rPr lang="en-US" sz="2400" dirty="0">
                <a:solidFill>
                  <a:schemeClr val="lt1"/>
                </a:solidFill>
                <a:latin typeface="Twentieth Century"/>
                <a:ea typeface="Twentieth Century"/>
                <a:cs typeface="Twentieth Century"/>
                <a:sym typeface="Twentieth Century"/>
              </a:rPr>
              <a:t>Best Practices Exchange proposal deadline</a:t>
            </a:r>
          </a:p>
          <a:p>
            <a:pPr marL="457200" lvl="0" indent="-381000" algn="l" rtl="0">
              <a:spcBef>
                <a:spcPts val="0"/>
              </a:spcBef>
              <a:spcAft>
                <a:spcPts val="0"/>
              </a:spcAft>
              <a:buClr>
                <a:schemeClr val="lt1"/>
              </a:buClr>
              <a:buSzPts val="2400"/>
              <a:buFont typeface="Twentieth Century"/>
              <a:buChar char="●"/>
            </a:pPr>
            <a:r>
              <a:rPr lang="en-US" sz="2400" dirty="0">
                <a:solidFill>
                  <a:schemeClr val="lt1"/>
                </a:solidFill>
                <a:latin typeface="Twentieth Century"/>
                <a:ea typeface="Twentieth Century"/>
                <a:cs typeface="Twentieth Century"/>
                <a:sym typeface="Twentieth Century"/>
              </a:rPr>
              <a:t>May (TBD)</a:t>
            </a:r>
          </a:p>
          <a:p>
            <a:pPr marL="914400" lvl="1" indent="-381000" algn="l" rtl="0">
              <a:spcBef>
                <a:spcPts val="0"/>
              </a:spcBef>
              <a:spcAft>
                <a:spcPts val="0"/>
              </a:spcAft>
              <a:buClr>
                <a:schemeClr val="lt1"/>
              </a:buClr>
              <a:buSzPts val="2400"/>
              <a:buFont typeface="Twentieth Century"/>
              <a:buChar char="○"/>
            </a:pPr>
            <a:r>
              <a:rPr lang="en-US" sz="2400" dirty="0">
                <a:solidFill>
                  <a:schemeClr val="lt1"/>
                </a:solidFill>
                <a:latin typeface="Twentieth Century"/>
                <a:ea typeface="Twentieth Century"/>
                <a:cs typeface="Twentieth Century"/>
                <a:sym typeface="Twentieth Century"/>
              </a:rPr>
              <a:t>SERI STEER Unconference</a:t>
            </a:r>
          </a:p>
        </p:txBody>
      </p:sp>
      <p:sp>
        <p:nvSpPr>
          <p:cNvPr id="7" name="Slide Number Placeholder 6">
            <a:extLst>
              <a:ext uri="{FF2B5EF4-FFF2-40B4-BE49-F238E27FC236}">
                <a16:creationId xmlns:a16="http://schemas.microsoft.com/office/drawing/2014/main" id="{360B15F2-BF94-EA96-7155-D33A7205A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8" name="Google Shape;405;p28">
            <a:extLst>
              <a:ext uri="{FF2B5EF4-FFF2-40B4-BE49-F238E27FC236}">
                <a16:creationId xmlns:a16="http://schemas.microsoft.com/office/drawing/2014/main" id="{B3E7F9C9-C9A3-DF59-26A9-44911648A257}"/>
              </a:ext>
            </a:extLst>
          </p:cNvPr>
          <p:cNvPicPr preferRelativeResize="0"/>
          <p:nvPr/>
        </p:nvPicPr>
        <p:blipFill>
          <a:blip r:embed="rId2">
            <a:alphaModFix/>
          </a:blip>
          <a:stretch>
            <a:fillRect/>
          </a:stretch>
        </p:blipFill>
        <p:spPr>
          <a:xfrm>
            <a:off x="1141400" y="2249475"/>
            <a:ext cx="4875210" cy="761925"/>
          </a:xfrm>
          <a:prstGeom prst="rect">
            <a:avLst/>
          </a:prstGeom>
          <a:noFill/>
          <a:ln>
            <a:noFill/>
          </a:ln>
        </p:spPr>
      </p:pic>
      <p:pic>
        <p:nvPicPr>
          <p:cNvPr id="10" name="Google Shape;406;p28">
            <a:extLst>
              <a:ext uri="{FF2B5EF4-FFF2-40B4-BE49-F238E27FC236}">
                <a16:creationId xmlns:a16="http://schemas.microsoft.com/office/drawing/2014/main" id="{53561447-9239-E49A-331C-6F32190C9386}"/>
              </a:ext>
            </a:extLst>
          </p:cNvPr>
          <p:cNvPicPr preferRelativeResize="0"/>
          <p:nvPr/>
        </p:nvPicPr>
        <p:blipFill>
          <a:blip r:embed="rId3">
            <a:alphaModFix/>
          </a:blip>
          <a:stretch>
            <a:fillRect/>
          </a:stretch>
        </p:blipFill>
        <p:spPr>
          <a:xfrm>
            <a:off x="6175393" y="2249487"/>
            <a:ext cx="4872017" cy="761913"/>
          </a:xfrm>
          <a:prstGeom prst="rect">
            <a:avLst/>
          </a:prstGeom>
          <a:noFill/>
          <a:ln>
            <a:noFill/>
          </a:ln>
        </p:spPr>
      </p:pic>
    </p:spTree>
    <p:extLst>
      <p:ext uri="{BB962C8B-B14F-4D97-AF65-F5344CB8AC3E}">
        <p14:creationId xmlns:p14="http://schemas.microsoft.com/office/powerpoint/2010/main" val="397155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graphicFrame>
        <p:nvGraphicFramePr>
          <p:cNvPr id="544" name="Google Shape;544;p46"/>
          <p:cNvGraphicFramePr/>
          <p:nvPr/>
        </p:nvGraphicFramePr>
        <p:xfrm>
          <a:off x="1991545" y="332656"/>
          <a:ext cx="7920900" cy="6076550"/>
        </p:xfrm>
        <a:graphic>
          <a:graphicData uri="http://schemas.openxmlformats.org/drawingml/2006/table">
            <a:tbl>
              <a:tblPr>
                <a:noFill/>
                <a:tableStyleId>{6ECA0646-7B85-4DFE-ADEC-6181018190AC}</a:tableStyleId>
              </a:tblPr>
              <a:tblGrid>
                <a:gridCol w="2597000">
                  <a:extLst>
                    <a:ext uri="{9D8B030D-6E8A-4147-A177-3AD203B41FA5}">
                      <a16:colId xmlns:a16="http://schemas.microsoft.com/office/drawing/2014/main" val="20000"/>
                    </a:ext>
                  </a:extLst>
                </a:gridCol>
                <a:gridCol w="790900">
                  <a:extLst>
                    <a:ext uri="{9D8B030D-6E8A-4147-A177-3AD203B41FA5}">
                      <a16:colId xmlns:a16="http://schemas.microsoft.com/office/drawing/2014/main" val="20001"/>
                    </a:ext>
                  </a:extLst>
                </a:gridCol>
                <a:gridCol w="755500">
                  <a:extLst>
                    <a:ext uri="{9D8B030D-6E8A-4147-A177-3AD203B41FA5}">
                      <a16:colId xmlns:a16="http://schemas.microsoft.com/office/drawing/2014/main" val="20002"/>
                    </a:ext>
                  </a:extLst>
                </a:gridCol>
                <a:gridCol w="755500">
                  <a:extLst>
                    <a:ext uri="{9D8B030D-6E8A-4147-A177-3AD203B41FA5}">
                      <a16:colId xmlns:a16="http://schemas.microsoft.com/office/drawing/2014/main" val="20003"/>
                    </a:ext>
                  </a:extLst>
                </a:gridCol>
                <a:gridCol w="755500">
                  <a:extLst>
                    <a:ext uri="{9D8B030D-6E8A-4147-A177-3AD203B41FA5}">
                      <a16:colId xmlns:a16="http://schemas.microsoft.com/office/drawing/2014/main" val="20004"/>
                    </a:ext>
                  </a:extLst>
                </a:gridCol>
                <a:gridCol w="755500">
                  <a:extLst>
                    <a:ext uri="{9D8B030D-6E8A-4147-A177-3AD203B41FA5}">
                      <a16:colId xmlns:a16="http://schemas.microsoft.com/office/drawing/2014/main" val="20005"/>
                    </a:ext>
                  </a:extLst>
                </a:gridCol>
                <a:gridCol w="755500">
                  <a:extLst>
                    <a:ext uri="{9D8B030D-6E8A-4147-A177-3AD203B41FA5}">
                      <a16:colId xmlns:a16="http://schemas.microsoft.com/office/drawing/2014/main" val="20006"/>
                    </a:ext>
                  </a:extLst>
                </a:gridCol>
                <a:gridCol w="755500">
                  <a:extLst>
                    <a:ext uri="{9D8B030D-6E8A-4147-A177-3AD203B41FA5}">
                      <a16:colId xmlns:a16="http://schemas.microsoft.com/office/drawing/2014/main" val="20007"/>
                    </a:ext>
                  </a:extLst>
                </a:gridCol>
              </a:tblGrid>
              <a:tr h="288025">
                <a:tc gridSpan="7">
                  <a:txBody>
                    <a:bodyPr/>
                    <a:lstStyle/>
                    <a:p>
                      <a:pPr marL="0" marR="0" lvl="0" indent="0" algn="l" rtl="0">
                        <a:lnSpc>
                          <a:spcPct val="100000"/>
                        </a:lnSpc>
                        <a:spcBef>
                          <a:spcPts val="0"/>
                        </a:spcBef>
                        <a:spcAft>
                          <a:spcPts val="0"/>
                        </a:spcAft>
                        <a:buClr>
                          <a:srgbClr val="000000"/>
                        </a:buClr>
                        <a:buSzPts val="1300"/>
                        <a:buFont typeface="Arial"/>
                        <a:buNone/>
                      </a:pPr>
                      <a:r>
                        <a:rPr lang="en-US" sz="1300" b="0" i="1" u="none" strike="noStrike" cap="none">
                          <a:solidFill>
                            <a:srgbClr val="000000"/>
                          </a:solidFill>
                          <a:latin typeface="Calibri"/>
                          <a:ea typeface="Calibri"/>
                          <a:cs typeface="Calibri"/>
                          <a:sym typeface="Calibri"/>
                        </a:rPr>
                        <a:t>Digital Preservation Capability Improvement Road Map</a:t>
                      </a:r>
                      <a:endParaRPr sz="1400" u="none" strike="noStrike" cap="none"/>
                    </a:p>
                  </a:txBody>
                  <a:tcPr marL="8750" marR="8750" marT="875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6200">
                <a:tc>
                  <a:txBody>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Calibri"/>
                          <a:ea typeface="Calibri"/>
                          <a:cs typeface="Calibri"/>
                          <a:sym typeface="Calibri"/>
                        </a:rPr>
                        <a:t> </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Current</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1</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2</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3</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4</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5</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Difficulty</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92775">
                <a:tc>
                  <a:txBody>
                    <a:bodyPr/>
                    <a:lstStyle/>
                    <a:p>
                      <a:pPr marL="0" marR="0" lvl="0" indent="0" algn="l"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Reference Model Components</a:t>
                      </a:r>
                      <a:endParaRPr sz="1000" b="0" i="0" u="none" strike="noStrike" cap="none">
                        <a:solidFill>
                          <a:srgbClr val="000000"/>
                        </a:solidFill>
                        <a:latin typeface="Calibri"/>
                        <a:ea typeface="Calibri"/>
                        <a:cs typeface="Calibri"/>
                        <a:sym typeface="Calibri"/>
                      </a:endParaRPr>
                    </a:p>
                  </a:txBody>
                  <a:tcPr marL="8750" marR="8750" marT="87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8750" marR="8750" marT="8750" marB="0"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68975">
                <a:tc>
                  <a:txBody>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INFRASTRUCTURE</a:t>
                      </a:r>
                      <a:endParaRPr sz="1050" b="1" i="0" u="none" strike="noStrike" cap="none">
                        <a:solidFill>
                          <a:srgbClr val="000000"/>
                        </a:solidFill>
                        <a:latin typeface="Calibri"/>
                        <a:ea typeface="Calibri"/>
                        <a:cs typeface="Calibri"/>
                        <a:sym typeface="Calibri"/>
                      </a:endParaRPr>
                    </a:p>
                  </a:txBody>
                  <a:tcPr marL="8750" marR="8750" marT="87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8750" marR="8750" marT="87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extLst>
                  <a:ext uri="{0D108BD9-81ED-4DB2-BD59-A6C34878D82A}">
                    <a16:rowId xmlns:a16="http://schemas.microsoft.com/office/drawing/2014/main" val="10003"/>
                  </a:ext>
                </a:extLst>
              </a:tr>
              <a:tr h="683175">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Policy </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LOW</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683175">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Strategy</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0</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MEDIUM</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683175">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Governance</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0</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MEDIUM</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683175">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Collaboration</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MEDIUM</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683175">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Technical Expertise</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MEDIUM</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683175">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Open Standard Technology Neutral File Formats</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MEDIUM</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683175">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Designated Community</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8750" marR="8750" marT="875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MEDIUM</a:t>
                      </a:r>
                      <a:endParaRPr sz="1400" u="none" strike="noStrike" cap="none"/>
                    </a:p>
                  </a:txBody>
                  <a:tcPr marL="8750" marR="8750" marT="87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aphicFrame>
        <p:nvGraphicFramePr>
          <p:cNvPr id="549" name="Google Shape;549;p47"/>
          <p:cNvGraphicFramePr/>
          <p:nvPr/>
        </p:nvGraphicFramePr>
        <p:xfrm>
          <a:off x="2135561" y="1268760"/>
          <a:ext cx="7704925" cy="5184550"/>
        </p:xfrm>
        <a:graphic>
          <a:graphicData uri="http://schemas.openxmlformats.org/drawingml/2006/table">
            <a:tbl>
              <a:tblPr>
                <a:noFill/>
                <a:tableStyleId>{6ECA0646-7B85-4DFE-ADEC-6181018190AC}</a:tableStyleId>
              </a:tblPr>
              <a:tblGrid>
                <a:gridCol w="2526175">
                  <a:extLst>
                    <a:ext uri="{9D8B030D-6E8A-4147-A177-3AD203B41FA5}">
                      <a16:colId xmlns:a16="http://schemas.microsoft.com/office/drawing/2014/main" val="20000"/>
                    </a:ext>
                  </a:extLst>
                </a:gridCol>
                <a:gridCol w="769350">
                  <a:extLst>
                    <a:ext uri="{9D8B030D-6E8A-4147-A177-3AD203B41FA5}">
                      <a16:colId xmlns:a16="http://schemas.microsoft.com/office/drawing/2014/main" val="20001"/>
                    </a:ext>
                  </a:extLst>
                </a:gridCol>
                <a:gridCol w="734900">
                  <a:extLst>
                    <a:ext uri="{9D8B030D-6E8A-4147-A177-3AD203B41FA5}">
                      <a16:colId xmlns:a16="http://schemas.microsoft.com/office/drawing/2014/main" val="20002"/>
                    </a:ext>
                  </a:extLst>
                </a:gridCol>
                <a:gridCol w="734900">
                  <a:extLst>
                    <a:ext uri="{9D8B030D-6E8A-4147-A177-3AD203B41FA5}">
                      <a16:colId xmlns:a16="http://schemas.microsoft.com/office/drawing/2014/main" val="20003"/>
                    </a:ext>
                  </a:extLst>
                </a:gridCol>
                <a:gridCol w="734900">
                  <a:extLst>
                    <a:ext uri="{9D8B030D-6E8A-4147-A177-3AD203B41FA5}">
                      <a16:colId xmlns:a16="http://schemas.microsoft.com/office/drawing/2014/main" val="20004"/>
                    </a:ext>
                  </a:extLst>
                </a:gridCol>
                <a:gridCol w="734900">
                  <a:extLst>
                    <a:ext uri="{9D8B030D-6E8A-4147-A177-3AD203B41FA5}">
                      <a16:colId xmlns:a16="http://schemas.microsoft.com/office/drawing/2014/main" val="20005"/>
                    </a:ext>
                  </a:extLst>
                </a:gridCol>
                <a:gridCol w="734900">
                  <a:extLst>
                    <a:ext uri="{9D8B030D-6E8A-4147-A177-3AD203B41FA5}">
                      <a16:colId xmlns:a16="http://schemas.microsoft.com/office/drawing/2014/main" val="20006"/>
                    </a:ext>
                  </a:extLst>
                </a:gridCol>
                <a:gridCol w="734900">
                  <a:extLst>
                    <a:ext uri="{9D8B030D-6E8A-4147-A177-3AD203B41FA5}">
                      <a16:colId xmlns:a16="http://schemas.microsoft.com/office/drawing/2014/main" val="20007"/>
                    </a:ext>
                  </a:extLst>
                </a:gridCol>
              </a:tblGrid>
              <a:tr h="232275">
                <a:tc>
                  <a:txBody>
                    <a:bodyPr/>
                    <a:lstStyle/>
                    <a:p>
                      <a:pPr marL="0" marR="0" lvl="0" indent="0" algn="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PROCESSES</a:t>
                      </a:r>
                      <a:endParaRPr sz="1000" b="1" i="0" u="none" strike="noStrike" cap="none">
                        <a:solidFill>
                          <a:srgbClr val="000000"/>
                        </a:solidFill>
                        <a:latin typeface="Calibri"/>
                        <a:ea typeface="Calibri"/>
                        <a:cs typeface="Calibri"/>
                        <a:sym typeface="Calibri"/>
                      </a:endParaRPr>
                    </a:p>
                  </a:txBody>
                  <a:tcPr marL="9100" marR="9100" marT="91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7E4BC"/>
                    </a:solidFill>
                  </a:tcPr>
                </a:tc>
                <a:extLst>
                  <a:ext uri="{0D108BD9-81ED-4DB2-BD59-A6C34878D82A}">
                    <a16:rowId xmlns:a16="http://schemas.microsoft.com/office/drawing/2014/main" val="10000"/>
                  </a:ext>
                </a:extLst>
              </a:tr>
              <a:tr h="590000">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Electronic Records Survey</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Noto Sans Symbols"/>
                          <a:ea typeface="Noto Sans Symbols"/>
                          <a:cs typeface="Noto Sans Symbols"/>
                          <a:sym typeface="Noto Sans Symbols"/>
                        </a:rPr>
                        <a:t>🢥</a:t>
                      </a:r>
                      <a:endParaRPr sz="24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MEDIUM</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90000">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Ingest</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0</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HIGH</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90000">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Archival Storage </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0</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LOW</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90000">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Media &amp; Device Renewal</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MEDIUM</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90000">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Integrity</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0</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MEDIUM</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90000">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Security</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MEDIUM</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90000">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Preservation Metadata</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0</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3</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38ED5"/>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MEDIUM</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590000">
                <a:tc>
                  <a:txBody>
                    <a:bodyPr/>
                    <a:lstStyle/>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Access</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D9F1"/>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Noto Sans Symbols"/>
                          <a:ea typeface="Noto Sans Symbols"/>
                          <a:cs typeface="Noto Sans Symbols"/>
                          <a:sym typeface="Noto Sans Symbols"/>
                        </a:rPr>
                        <a:t>🢥</a:t>
                      </a:r>
                      <a:endParaRPr sz="2800" b="0" i="0" u="none" strike="noStrike" cap="none">
                        <a:solidFill>
                          <a:srgbClr val="000000"/>
                        </a:solidFill>
                        <a:latin typeface="Noto Sans Symbols"/>
                        <a:ea typeface="Noto Sans Symbols"/>
                        <a:cs typeface="Noto Sans Symbols"/>
                        <a:sym typeface="Noto Sans Symbols"/>
                      </a:endParaRPr>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5B3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MEDIUM</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32275">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7E4B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7E4BC"/>
                    </a:solidFill>
                  </a:tcPr>
                </a:tc>
                <a:extLst>
                  <a:ext uri="{0D108BD9-81ED-4DB2-BD59-A6C34878D82A}">
                    <a16:rowId xmlns:a16="http://schemas.microsoft.com/office/drawing/2014/main" val="10009"/>
                  </a:ext>
                </a:extLst>
              </a:tr>
            </a:tbl>
          </a:graphicData>
        </a:graphic>
      </p:graphicFrame>
      <p:graphicFrame>
        <p:nvGraphicFramePr>
          <p:cNvPr id="550" name="Google Shape;550;p47"/>
          <p:cNvGraphicFramePr/>
          <p:nvPr/>
        </p:nvGraphicFramePr>
        <p:xfrm>
          <a:off x="2135557" y="332657"/>
          <a:ext cx="7704900" cy="945700"/>
        </p:xfrm>
        <a:graphic>
          <a:graphicData uri="http://schemas.openxmlformats.org/drawingml/2006/table">
            <a:tbl>
              <a:tblPr>
                <a:noFill/>
                <a:tableStyleId>{6ECA0646-7B85-4DFE-ADEC-6181018190AC}</a:tableStyleId>
              </a:tblPr>
              <a:tblGrid>
                <a:gridCol w="2526175">
                  <a:extLst>
                    <a:ext uri="{9D8B030D-6E8A-4147-A177-3AD203B41FA5}">
                      <a16:colId xmlns:a16="http://schemas.microsoft.com/office/drawing/2014/main" val="20000"/>
                    </a:ext>
                  </a:extLst>
                </a:gridCol>
                <a:gridCol w="769325">
                  <a:extLst>
                    <a:ext uri="{9D8B030D-6E8A-4147-A177-3AD203B41FA5}">
                      <a16:colId xmlns:a16="http://schemas.microsoft.com/office/drawing/2014/main" val="20001"/>
                    </a:ext>
                  </a:extLst>
                </a:gridCol>
                <a:gridCol w="734900">
                  <a:extLst>
                    <a:ext uri="{9D8B030D-6E8A-4147-A177-3AD203B41FA5}">
                      <a16:colId xmlns:a16="http://schemas.microsoft.com/office/drawing/2014/main" val="20002"/>
                    </a:ext>
                  </a:extLst>
                </a:gridCol>
                <a:gridCol w="734900">
                  <a:extLst>
                    <a:ext uri="{9D8B030D-6E8A-4147-A177-3AD203B41FA5}">
                      <a16:colId xmlns:a16="http://schemas.microsoft.com/office/drawing/2014/main" val="20003"/>
                    </a:ext>
                  </a:extLst>
                </a:gridCol>
                <a:gridCol w="734900">
                  <a:extLst>
                    <a:ext uri="{9D8B030D-6E8A-4147-A177-3AD203B41FA5}">
                      <a16:colId xmlns:a16="http://schemas.microsoft.com/office/drawing/2014/main" val="20004"/>
                    </a:ext>
                  </a:extLst>
                </a:gridCol>
                <a:gridCol w="734900">
                  <a:extLst>
                    <a:ext uri="{9D8B030D-6E8A-4147-A177-3AD203B41FA5}">
                      <a16:colId xmlns:a16="http://schemas.microsoft.com/office/drawing/2014/main" val="20005"/>
                    </a:ext>
                  </a:extLst>
                </a:gridCol>
                <a:gridCol w="734900">
                  <a:extLst>
                    <a:ext uri="{9D8B030D-6E8A-4147-A177-3AD203B41FA5}">
                      <a16:colId xmlns:a16="http://schemas.microsoft.com/office/drawing/2014/main" val="20006"/>
                    </a:ext>
                  </a:extLst>
                </a:gridCol>
                <a:gridCol w="734900">
                  <a:extLst>
                    <a:ext uri="{9D8B030D-6E8A-4147-A177-3AD203B41FA5}">
                      <a16:colId xmlns:a16="http://schemas.microsoft.com/office/drawing/2014/main" val="20007"/>
                    </a:ext>
                  </a:extLst>
                </a:gridCol>
              </a:tblGrid>
              <a:tr h="289500">
                <a:tc gridSpan="7">
                  <a:txBody>
                    <a:bodyPr/>
                    <a:lstStyle/>
                    <a:p>
                      <a:pPr marL="0" marR="0" lvl="0" indent="0" algn="l" rtl="0">
                        <a:lnSpc>
                          <a:spcPct val="100000"/>
                        </a:lnSpc>
                        <a:spcBef>
                          <a:spcPts val="0"/>
                        </a:spcBef>
                        <a:spcAft>
                          <a:spcPts val="0"/>
                        </a:spcAft>
                        <a:buClr>
                          <a:srgbClr val="000000"/>
                        </a:buClr>
                        <a:buSzPts val="1300"/>
                        <a:buFont typeface="Arial"/>
                        <a:buNone/>
                      </a:pPr>
                      <a:r>
                        <a:rPr lang="en-US" sz="1300" b="0" i="1" u="none" strike="noStrike" cap="none">
                          <a:solidFill>
                            <a:srgbClr val="000000"/>
                          </a:solidFill>
                          <a:latin typeface="Calibri"/>
                          <a:ea typeface="Calibri"/>
                          <a:cs typeface="Calibri"/>
                          <a:sym typeface="Calibri"/>
                        </a:rPr>
                        <a:t>Digital Preservation Capability Improvement Road Map</a:t>
                      </a:r>
                      <a:endParaRPr sz="1400" u="none" strike="noStrike" cap="none"/>
                    </a:p>
                  </a:txBody>
                  <a:tcPr marL="9100" marR="9100" marT="910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8050">
                <a:tc>
                  <a:txBody>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Calibri"/>
                          <a:ea typeface="Calibri"/>
                          <a:cs typeface="Calibri"/>
                          <a:sym typeface="Calibri"/>
                        </a:rPr>
                        <a:t> </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Current</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1</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2</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3</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4</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Year 5</a:t>
                      </a:r>
                      <a:endParaRPr sz="1400" u="none" strike="noStrike" cap="none"/>
                    </a:p>
                  </a:txBody>
                  <a:tcPr marL="9100" marR="9100" marT="9100"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Difficulty</a:t>
                      </a:r>
                      <a:endParaRPr sz="1400" u="none" strike="noStrike" cap="none"/>
                    </a:p>
                  </a:txBody>
                  <a:tcPr marL="9100" marR="9100" marT="91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8150">
                <a:tc>
                  <a:txBody>
                    <a:bodyPr/>
                    <a:lstStyle/>
                    <a:p>
                      <a:pPr marL="0" marR="0" lvl="0" indent="0" algn="l" rtl="0">
                        <a:lnSpc>
                          <a:spcPct val="100000"/>
                        </a:lnSpc>
                        <a:spcBef>
                          <a:spcPts val="0"/>
                        </a:spcBef>
                        <a:spcAft>
                          <a:spcPts val="0"/>
                        </a:spcAft>
                        <a:buClr>
                          <a:srgbClr val="000000"/>
                        </a:buClr>
                        <a:buSzPts val="1200"/>
                        <a:buFont typeface="Arial"/>
                        <a:buNone/>
                      </a:pP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Reference Model Components</a:t>
                      </a:r>
                      <a:endParaRPr sz="1400" u="none" strike="noStrike" cap="none"/>
                    </a:p>
                  </a:txBody>
                  <a:tcPr marL="9100" marR="9100" marT="91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9100" marR="9100" marT="9100" marB="0"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a:t>
                      </a:r>
                      <a:endParaRPr sz="1400" u="none" strike="noStrike" cap="none"/>
                    </a:p>
                  </a:txBody>
                  <a:tcPr marL="9100" marR="9100" marT="91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8"/>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Twentieth Century"/>
              <a:buNone/>
            </a:pPr>
            <a:r>
              <a:rPr lang="en-US"/>
              <a:t>2024 DPCMM SELF-ASSESSMENT</a:t>
            </a:r>
            <a:endParaRPr/>
          </a:p>
        </p:txBody>
      </p:sp>
      <p:sp>
        <p:nvSpPr>
          <p:cNvPr id="556" name="Google Shape;556;p48"/>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2"/>
              </a:buClr>
              <a:buSzPts val="2500"/>
              <a:buNone/>
            </a:pPr>
            <a:r>
              <a:rPr lang="en-US"/>
              <a:t>WALK THROUGH AND FOLLOW-UP ACTIVITIES</a:t>
            </a:r>
            <a:endParaRPr/>
          </a:p>
        </p:txBody>
      </p:sp>
      <p:sp>
        <p:nvSpPr>
          <p:cNvPr id="557" name="Google Shape;557;p48"/>
          <p:cNvSpPr txBox="1">
            <a:spLocks noGrp="1"/>
          </p:cNvSpPr>
          <p:nvPr>
            <p:ph type="sldNum" idx="12"/>
          </p:nvPr>
        </p:nvSpPr>
        <p:spPr>
          <a:xfrm>
            <a:off x="10254100" y="6297773"/>
            <a:ext cx="77108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9"/>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563" name="Google Shape;563;p49"/>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23</a:t>
            </a:fld>
            <a:endParaRPr/>
          </a:p>
        </p:txBody>
      </p:sp>
      <p:sp>
        <p:nvSpPr>
          <p:cNvPr id="564" name="Google Shape;564;p49"/>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OUTPUTS</a:t>
            </a:r>
            <a:endParaRPr/>
          </a:p>
        </p:txBody>
      </p:sp>
      <p:sp>
        <p:nvSpPr>
          <p:cNvPr id="565" name="Google Shape;565;p49"/>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a:t>Scorecard</a:t>
            </a:r>
            <a:endParaRPr/>
          </a:p>
          <a:p>
            <a:pPr marL="228600" lvl="0" indent="-228600" algn="l" rtl="0">
              <a:lnSpc>
                <a:spcPct val="120000"/>
              </a:lnSpc>
              <a:spcBef>
                <a:spcPts val="1000"/>
              </a:spcBef>
              <a:spcAft>
                <a:spcPts val="0"/>
              </a:spcAft>
              <a:buClr>
                <a:schemeClr val="lt1"/>
              </a:buClr>
              <a:buSzPts val="3000"/>
              <a:buChar char="•"/>
            </a:pPr>
            <a:r>
              <a:rPr lang="en-US"/>
              <a:t>Survey with selected responses</a:t>
            </a:r>
            <a:endParaRPr/>
          </a:p>
        </p:txBody>
      </p:sp>
      <p:sp>
        <p:nvSpPr>
          <p:cNvPr id="566" name="Google Shape;566;p49"/>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23</a:t>
            </a:fld>
            <a:endParaRPr/>
          </a:p>
        </p:txBody>
      </p:sp>
      <p:pic>
        <p:nvPicPr>
          <p:cNvPr id="567" name="Google Shape;567;p49"/>
          <p:cNvPicPr preferRelativeResize="0"/>
          <p:nvPr/>
        </p:nvPicPr>
        <p:blipFill rotWithShape="1">
          <a:blip r:embed="rId3">
            <a:alphaModFix/>
          </a:blip>
          <a:srcRect/>
          <a:stretch/>
        </p:blipFill>
        <p:spPr>
          <a:xfrm>
            <a:off x="5646221" y="591160"/>
            <a:ext cx="3734701" cy="3011855"/>
          </a:xfrm>
          <a:prstGeom prst="rect">
            <a:avLst/>
          </a:prstGeom>
          <a:noFill/>
          <a:ln>
            <a:noFill/>
          </a:ln>
        </p:spPr>
      </p:pic>
      <p:pic>
        <p:nvPicPr>
          <p:cNvPr id="568" name="Google Shape;568;p49"/>
          <p:cNvPicPr preferRelativeResize="0"/>
          <p:nvPr/>
        </p:nvPicPr>
        <p:blipFill rotWithShape="1">
          <a:blip r:embed="rId4">
            <a:alphaModFix/>
          </a:blip>
          <a:srcRect/>
          <a:stretch/>
        </p:blipFill>
        <p:spPr>
          <a:xfrm>
            <a:off x="2185858" y="3429000"/>
            <a:ext cx="2415917" cy="29461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0"/>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574" name="Google Shape;574;p50"/>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a:p>
        </p:txBody>
      </p:sp>
      <p:sp>
        <p:nvSpPr>
          <p:cNvPr id="575" name="Google Shape;575;p50"/>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POST-SURVEY ACTIVITIES</a:t>
            </a:r>
            <a:endParaRPr/>
          </a:p>
        </p:txBody>
      </p:sp>
      <p:sp>
        <p:nvSpPr>
          <p:cNvPr id="576" name="Google Shape;576;p50"/>
          <p:cNvSpPr txBox="1">
            <a:spLocks noGrp="1"/>
          </p:cNvSpPr>
          <p:nvPr>
            <p:ph type="body" idx="1"/>
          </p:nvPr>
        </p:nvSpPr>
        <p:spPr>
          <a:xfrm>
            <a:off x="1141412" y="2249487"/>
            <a:ext cx="8942700" cy="35418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a:t>Scores will be aggregated and analyzed </a:t>
            </a:r>
            <a:endParaRPr/>
          </a:p>
          <a:p>
            <a:pPr marL="228600" lvl="0" indent="-228600" algn="l" rtl="0">
              <a:lnSpc>
                <a:spcPct val="120000"/>
              </a:lnSpc>
              <a:spcBef>
                <a:spcPts val="1000"/>
              </a:spcBef>
              <a:spcAft>
                <a:spcPts val="0"/>
              </a:spcAft>
              <a:buClr>
                <a:schemeClr val="lt1"/>
              </a:buClr>
              <a:buSzPts val="3000"/>
              <a:buChar char="•"/>
            </a:pPr>
            <a:r>
              <a:rPr lang="en-US"/>
              <a:t>Report on trends and findings with an executive summary</a:t>
            </a:r>
            <a:endParaRPr/>
          </a:p>
          <a:p>
            <a:pPr marL="228600" lvl="0" indent="-228600" algn="l" rtl="0">
              <a:lnSpc>
                <a:spcPct val="120000"/>
              </a:lnSpc>
              <a:spcBef>
                <a:spcPts val="1000"/>
              </a:spcBef>
              <a:spcAft>
                <a:spcPts val="0"/>
              </a:spcAft>
              <a:buClr>
                <a:schemeClr val="lt1"/>
              </a:buClr>
              <a:buSzPts val="3000"/>
              <a:buChar char="•"/>
            </a:pPr>
            <a:r>
              <a:rPr lang="en-US"/>
              <a:t>Live Q&amp;A Session </a:t>
            </a:r>
            <a:endParaRPr/>
          </a:p>
          <a:p>
            <a:pPr marL="228600" lvl="0" indent="-228600" algn="l" rtl="0">
              <a:lnSpc>
                <a:spcPct val="120000"/>
              </a:lnSpc>
              <a:spcBef>
                <a:spcPts val="1000"/>
              </a:spcBef>
              <a:spcAft>
                <a:spcPts val="0"/>
              </a:spcAft>
              <a:buClr>
                <a:schemeClr val="lt1"/>
              </a:buClr>
              <a:buSzPts val="3000"/>
              <a:buChar char="•"/>
            </a:pPr>
            <a:r>
              <a:rPr lang="en-US"/>
              <a:t>Best practices and guidelines documents aimed at supporting developing digital preservation activities</a:t>
            </a:r>
            <a:endParaRPr/>
          </a:p>
          <a:p>
            <a:pPr marL="228600" lvl="0" indent="-38100" algn="l" rtl="0">
              <a:lnSpc>
                <a:spcPct val="120000"/>
              </a:lnSpc>
              <a:spcBef>
                <a:spcPts val="1000"/>
              </a:spcBef>
              <a:spcAft>
                <a:spcPts val="0"/>
              </a:spcAft>
              <a:buClr>
                <a:schemeClr val="lt1"/>
              </a:buClr>
              <a:buSzPts val="3000"/>
              <a:buNone/>
            </a:pPr>
            <a:endParaRPr/>
          </a:p>
        </p:txBody>
      </p:sp>
      <p:sp>
        <p:nvSpPr>
          <p:cNvPr id="577" name="Google Shape;577;p50"/>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1"/>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583" name="Google Shape;583;p51"/>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BACKER RESOURCES</a:t>
            </a:r>
            <a:endParaRPr/>
          </a:p>
        </p:txBody>
      </p:sp>
      <p:sp>
        <p:nvSpPr>
          <p:cNvPr id="584" name="Google Shape;584;p51"/>
          <p:cNvSpPr txBox="1">
            <a:spLocks noGrp="1"/>
          </p:cNvSpPr>
          <p:nvPr>
            <p:ph type="body" idx="1"/>
          </p:nvPr>
        </p:nvSpPr>
        <p:spPr>
          <a:xfrm>
            <a:off x="1141412" y="1682944"/>
            <a:ext cx="10284300" cy="4712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2000"/>
              <a:buNone/>
            </a:pPr>
            <a:r>
              <a:rPr lang="en-US" sz="1600" b="1" u="sng">
                <a:solidFill>
                  <a:schemeClr val="hlink"/>
                </a:solidFill>
                <a:hlinkClick r:id="rId3"/>
              </a:rPr>
              <a:t>Introducing BACKER: Building Archival Capacity for Keeping Electronic Records</a:t>
            </a:r>
            <a:endParaRPr sz="1600" b="1"/>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4"/>
              </a:rPr>
              <a:t>2022 DPCMM: History of the DPCMM</a:t>
            </a:r>
            <a:endParaRPr sz="1600"/>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5"/>
              </a:rPr>
              <a:t>2022 DPCMM: Archival Repositories</a:t>
            </a:r>
            <a:endParaRPr sz="1600" b="1"/>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6"/>
              </a:rPr>
              <a:t>2022 DPCMM: International Standards</a:t>
            </a:r>
            <a:endParaRPr sz="1600"/>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7"/>
              </a:rPr>
              <a:t>2022 DPCMM: GPO Interview Part 1</a:t>
            </a:r>
            <a:endParaRPr sz="1600" b="1"/>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8"/>
              </a:rPr>
              <a:t>2022 DPCMM: GPO Interview Part 2</a:t>
            </a:r>
            <a:endParaRPr sz="1600"/>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9"/>
              </a:rPr>
              <a:t>2022 DPCMM: Organization Infrastructure Questions</a:t>
            </a:r>
            <a:endParaRPr sz="1600"/>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10"/>
              </a:rPr>
              <a:t>2022 DPCMM: Organization Infrastructure Questions Part 2</a:t>
            </a:r>
            <a:endParaRPr sz="1600"/>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11"/>
              </a:rPr>
              <a:t>2022 DPCMM: Infrastructure and Risk Questions Part 3</a:t>
            </a:r>
            <a:endParaRPr sz="1600"/>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12"/>
              </a:rPr>
              <a:t>DPCMM 2022: Questions Part 4</a:t>
            </a:r>
            <a:endParaRPr sz="1600"/>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13"/>
              </a:rPr>
              <a:t>DPCMM 2022: Questions Part 5</a:t>
            </a:r>
            <a:endParaRPr sz="1600" b="1"/>
          </a:p>
          <a:p>
            <a:pPr marL="0" lvl="0" indent="0" algn="l" rtl="0">
              <a:lnSpc>
                <a:spcPct val="120000"/>
              </a:lnSpc>
              <a:spcBef>
                <a:spcPts val="1000"/>
              </a:spcBef>
              <a:spcAft>
                <a:spcPts val="0"/>
              </a:spcAft>
              <a:buClr>
                <a:schemeClr val="lt1"/>
              </a:buClr>
              <a:buSzPts val="2000"/>
              <a:buNone/>
            </a:pPr>
            <a:r>
              <a:rPr lang="en-US" sz="1600" b="1" u="sng">
                <a:solidFill>
                  <a:schemeClr val="hlink"/>
                </a:solidFill>
                <a:hlinkClick r:id="rId14"/>
              </a:rPr>
              <a:t>Why Participate in the Cultural Competency Survey?</a:t>
            </a:r>
            <a:endParaRPr sz="1600" b="1"/>
          </a:p>
          <a:p>
            <a:pPr marL="0" lvl="0" indent="0" algn="l" rtl="0">
              <a:lnSpc>
                <a:spcPct val="120000"/>
              </a:lnSpc>
              <a:spcBef>
                <a:spcPts val="1000"/>
              </a:spcBef>
              <a:spcAft>
                <a:spcPts val="0"/>
              </a:spcAft>
              <a:buClr>
                <a:schemeClr val="lt1"/>
              </a:buClr>
              <a:buSzPts val="2000"/>
              <a:buNone/>
            </a:pPr>
            <a:endParaRPr sz="1600" b="1"/>
          </a:p>
          <a:p>
            <a:pPr marL="0" lvl="0" indent="0" algn="l" rtl="0">
              <a:lnSpc>
                <a:spcPct val="120000"/>
              </a:lnSpc>
              <a:spcBef>
                <a:spcPts val="1000"/>
              </a:spcBef>
              <a:spcAft>
                <a:spcPts val="0"/>
              </a:spcAft>
              <a:buClr>
                <a:schemeClr val="lt1"/>
              </a:buClr>
              <a:buSzPts val="2000"/>
              <a:buNone/>
            </a:pPr>
            <a:endParaRPr sz="1600" b="1"/>
          </a:p>
          <a:p>
            <a:pPr marL="0" lvl="0" indent="0" algn="l" rtl="0">
              <a:lnSpc>
                <a:spcPct val="120000"/>
              </a:lnSpc>
              <a:spcBef>
                <a:spcPts val="1000"/>
              </a:spcBef>
              <a:spcAft>
                <a:spcPts val="0"/>
              </a:spcAft>
              <a:buClr>
                <a:schemeClr val="lt1"/>
              </a:buClr>
              <a:buSzPts val="2000"/>
              <a:buNone/>
            </a:pPr>
            <a:endParaRPr sz="1600"/>
          </a:p>
          <a:p>
            <a:pPr marL="0" lvl="0" indent="0" algn="l" rtl="0">
              <a:lnSpc>
                <a:spcPct val="120000"/>
              </a:lnSpc>
              <a:spcBef>
                <a:spcPts val="1000"/>
              </a:spcBef>
              <a:spcAft>
                <a:spcPts val="0"/>
              </a:spcAft>
              <a:buClr>
                <a:schemeClr val="lt1"/>
              </a:buClr>
              <a:buSzPts val="2000"/>
              <a:buNone/>
            </a:pPr>
            <a:endParaRPr sz="1600"/>
          </a:p>
          <a:p>
            <a:pPr marL="0" lvl="0" indent="0" algn="l" rtl="0">
              <a:lnSpc>
                <a:spcPct val="120000"/>
              </a:lnSpc>
              <a:spcBef>
                <a:spcPts val="1000"/>
              </a:spcBef>
              <a:spcAft>
                <a:spcPts val="0"/>
              </a:spcAft>
              <a:buClr>
                <a:schemeClr val="lt1"/>
              </a:buClr>
              <a:buSzPts val="2000"/>
              <a:buNone/>
            </a:pPr>
            <a:endParaRPr sz="1600"/>
          </a:p>
          <a:p>
            <a:pPr marL="0" lvl="0" indent="0" algn="l" rtl="0">
              <a:lnSpc>
                <a:spcPct val="120000"/>
              </a:lnSpc>
              <a:spcBef>
                <a:spcPts val="1000"/>
              </a:spcBef>
              <a:spcAft>
                <a:spcPts val="0"/>
              </a:spcAft>
              <a:buClr>
                <a:schemeClr val="lt1"/>
              </a:buClr>
              <a:buSzPts val="2000"/>
              <a:buNone/>
            </a:pPr>
            <a:endParaRPr sz="1600"/>
          </a:p>
          <a:p>
            <a:pPr marL="0" lvl="0" indent="0" algn="l" rtl="0">
              <a:lnSpc>
                <a:spcPct val="120000"/>
              </a:lnSpc>
              <a:spcBef>
                <a:spcPts val="1000"/>
              </a:spcBef>
              <a:spcAft>
                <a:spcPts val="0"/>
              </a:spcAft>
              <a:buClr>
                <a:schemeClr val="lt1"/>
              </a:buClr>
              <a:buSzPts val="2000"/>
              <a:buNone/>
            </a:pPr>
            <a:endParaRPr sz="1600"/>
          </a:p>
        </p:txBody>
      </p:sp>
      <p:sp>
        <p:nvSpPr>
          <p:cNvPr id="585" name="Google Shape;585;p51"/>
          <p:cNvSpPr txBox="1"/>
          <p:nvPr/>
        </p:nvSpPr>
        <p:spPr>
          <a:xfrm>
            <a:off x="7298108" y="4532269"/>
            <a:ext cx="40080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wentieth Century"/>
                <a:ea typeface="Twentieth Century"/>
                <a:cs typeface="Twentieth Century"/>
                <a:sym typeface="Twentieth Century"/>
              </a:rPr>
              <a:t>https://www.statearchivists.org/electronic-records/state-electronic-records-initiative/backer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2"/>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591" name="Google Shape;591;p52"/>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sp>
        <p:nvSpPr>
          <p:cNvPr id="592" name="Google Shape;592;p52"/>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QUESTIONS &amp; FEEDBACK</a:t>
            </a:r>
            <a:endParaRPr/>
          </a:p>
        </p:txBody>
      </p:sp>
      <p:pic>
        <p:nvPicPr>
          <p:cNvPr id="593" name="Google Shape;593;p52" descr="Yellow and blue symbols"/>
          <p:cNvPicPr preferRelativeResize="0">
            <a:picLocks noGrp="1"/>
          </p:cNvPicPr>
          <p:nvPr>
            <p:ph type="body" idx="1"/>
          </p:nvPr>
        </p:nvPicPr>
        <p:blipFill rotWithShape="1">
          <a:blip r:embed="rId3">
            <a:alphaModFix/>
          </a:blip>
          <a:srcRect/>
          <a:stretch/>
        </p:blipFill>
        <p:spPr>
          <a:xfrm>
            <a:off x="6596538" y="2249488"/>
            <a:ext cx="4627800" cy="3541800"/>
          </a:xfrm>
          <a:prstGeom prst="rect">
            <a:avLst/>
          </a:prstGeom>
          <a:noFill/>
          <a:ln>
            <a:noFill/>
          </a:ln>
        </p:spPr>
      </p:pic>
      <p:sp>
        <p:nvSpPr>
          <p:cNvPr id="594" name="Google Shape;594;p52"/>
          <p:cNvSpPr txBox="1">
            <a:spLocks noGrp="1"/>
          </p:cNvSpPr>
          <p:nvPr>
            <p:ph type="sldNum" idx="12"/>
          </p:nvPr>
        </p:nvSpPr>
        <p:spPr>
          <a:xfrm>
            <a:off x="10276321" y="5883274"/>
            <a:ext cx="771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sp>
        <p:nvSpPr>
          <p:cNvPr id="595" name="Google Shape;595;p52"/>
          <p:cNvSpPr txBox="1"/>
          <p:nvPr/>
        </p:nvSpPr>
        <p:spPr>
          <a:xfrm>
            <a:off x="1141423" y="2588938"/>
            <a:ext cx="36321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wentieth Century"/>
                <a:ea typeface="Twentieth Century"/>
                <a:cs typeface="Twentieth Century"/>
                <a:sym typeface="Twentieth Century"/>
              </a:rPr>
              <a:t>Feel free to reach out with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lt1"/>
                </a:solidFill>
                <a:latin typeface="Twentieth Century"/>
                <a:ea typeface="Twentieth Century"/>
                <a:cs typeface="Twentieth Century"/>
                <a:sym typeface="Twentieth Century"/>
              </a:rPr>
              <a:t>Nick Connizzo</a:t>
            </a:r>
            <a:endParaRPr sz="1800">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lt1"/>
                </a:solidFill>
                <a:latin typeface="Twentieth Century"/>
                <a:ea typeface="Twentieth Century"/>
                <a:cs typeface="Twentieth Century"/>
                <a:sym typeface="Twentieth Century"/>
              </a:rPr>
              <a:t>nconnizzo@statearchivists.org</a:t>
            </a:r>
            <a:endParaRPr sz="1800">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lt1"/>
                </a:solidFill>
                <a:latin typeface="Twentieth Century"/>
                <a:ea typeface="Twentieth Century"/>
                <a:cs typeface="Twentieth Century"/>
                <a:sym typeface="Twentieth Century"/>
              </a:rPr>
              <a:t>Veronica Martzahl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lt1"/>
                </a:solidFill>
                <a:latin typeface="Twentieth Century"/>
                <a:ea typeface="Twentieth Century"/>
                <a:cs typeface="Twentieth Century"/>
                <a:sym typeface="Twentieth Century"/>
              </a:rPr>
              <a:t>veronica.martzahl@gmail.com</a:t>
            </a:r>
            <a:endParaRPr sz="18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solidFill>
                  <a:schemeClr val="lt1"/>
                </a:solidFill>
              </a:rPr>
              <a:t>QUESTIONS &amp; COMMENTS</a:t>
            </a:r>
            <a:endParaRPr/>
          </a:p>
        </p:txBody>
      </p:sp>
      <p:pic>
        <p:nvPicPr>
          <p:cNvPr id="601" name="Google Shape;601;p53" descr="Questions and comments"/>
          <p:cNvPicPr preferRelativeResize="0">
            <a:picLocks noGrp="1"/>
          </p:cNvPicPr>
          <p:nvPr>
            <p:ph type="body" idx="1"/>
          </p:nvPr>
        </p:nvPicPr>
        <p:blipFill rotWithShape="1">
          <a:blip r:embed="rId3">
            <a:alphaModFix/>
          </a:blip>
          <a:srcRect/>
          <a:stretch/>
        </p:blipFill>
        <p:spPr>
          <a:xfrm>
            <a:off x="4323557" y="2249488"/>
            <a:ext cx="3541712" cy="3541712"/>
          </a:xfrm>
          <a:prstGeom prst="rect">
            <a:avLst/>
          </a:prstGeom>
          <a:noFill/>
          <a:ln>
            <a:noFill/>
          </a:ln>
        </p:spPr>
      </p:pic>
      <p:sp>
        <p:nvSpPr>
          <p:cNvPr id="602" name="Google Shape;602;p53"/>
          <p:cNvSpPr txBox="1">
            <a:spLocks noGrp="1"/>
          </p:cNvSpPr>
          <p:nvPr>
            <p:ph type="sldNum" idx="12"/>
          </p:nvPr>
        </p:nvSpPr>
        <p:spPr>
          <a:xfrm>
            <a:off x="10276322" y="6367367"/>
            <a:ext cx="77108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4"/>
          <p:cNvSpPr txBox="1">
            <a:spLocks noGrp="1"/>
          </p:cNvSpPr>
          <p:nvPr>
            <p:ph type="title"/>
          </p:nvPr>
        </p:nvSpPr>
        <p:spPr>
          <a:xfrm>
            <a:off x="853330" y="1254035"/>
            <a:ext cx="2926190" cy="40022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wentieth Century"/>
              <a:buNone/>
            </a:pPr>
            <a:r>
              <a:rPr lang="en-US" dirty="0">
                <a:solidFill>
                  <a:srgbClr val="FFFFFF"/>
                </a:solidFill>
              </a:rPr>
              <a:t>STAY CONNECTED &amp; INFORMED</a:t>
            </a:r>
            <a:endParaRPr dirty="0"/>
          </a:p>
        </p:txBody>
      </p:sp>
      <p:grpSp>
        <p:nvGrpSpPr>
          <p:cNvPr id="608" name="Google Shape;608;p54"/>
          <p:cNvGrpSpPr/>
          <p:nvPr/>
        </p:nvGrpSpPr>
        <p:grpSpPr>
          <a:xfrm>
            <a:off x="4423954" y="1371220"/>
            <a:ext cx="6296297" cy="3767851"/>
            <a:chOff x="0" y="117185"/>
            <a:chExt cx="6296297" cy="3767851"/>
          </a:xfrm>
        </p:grpSpPr>
        <p:sp>
          <p:nvSpPr>
            <p:cNvPr id="609" name="Google Shape;609;p54"/>
            <p:cNvSpPr/>
            <p:nvPr/>
          </p:nvSpPr>
          <p:spPr>
            <a:xfrm>
              <a:off x="0" y="117185"/>
              <a:ext cx="6296297" cy="68445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4"/>
            <p:cNvSpPr txBox="1"/>
            <p:nvPr/>
          </p:nvSpPr>
          <p:spPr>
            <a:xfrm>
              <a:off x="33412" y="150597"/>
              <a:ext cx="6229473" cy="61762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None/>
              </a:pPr>
              <a:r>
                <a:rPr lang="en-US" sz="3000" b="0" i="0" u="sng" strike="noStrike" cap="none" dirty="0">
                  <a:solidFill>
                    <a:schemeClr val="lt1"/>
                  </a:solidFill>
                  <a:latin typeface="Twentieth Century"/>
                  <a:ea typeface="Twentieth Century"/>
                  <a:cs typeface="Twentieth Century"/>
                  <a:sym typeface="Twentieth Century"/>
                  <a:hlinkClick r:id="rId3">
                    <a:extLst>
                      <a:ext uri="{A12FA001-AC4F-418D-AE19-62706E023703}">
                        <ahyp:hlinkClr xmlns:ahyp="http://schemas.microsoft.com/office/drawing/2018/hyperlinkcolor" val="tx"/>
                      </a:ext>
                    </a:extLst>
                  </a:hlinkClick>
                </a:rPr>
                <a:t>CoSA Website</a:t>
              </a:r>
              <a:endParaRPr sz="3000" b="0" i="0" u="none" strike="noStrike" cap="none" dirty="0">
                <a:solidFill>
                  <a:schemeClr val="lt1"/>
                </a:solidFill>
                <a:latin typeface="Twentieth Century"/>
                <a:ea typeface="Twentieth Century"/>
                <a:cs typeface="Twentieth Century"/>
                <a:sym typeface="Twentieth Century"/>
              </a:endParaRPr>
            </a:p>
          </p:txBody>
        </p:sp>
        <p:sp>
          <p:nvSpPr>
            <p:cNvPr id="611" name="Google Shape;611;p54"/>
            <p:cNvSpPr/>
            <p:nvPr/>
          </p:nvSpPr>
          <p:spPr>
            <a:xfrm>
              <a:off x="0" y="888035"/>
              <a:ext cx="6296297" cy="68445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4"/>
            <p:cNvSpPr txBox="1"/>
            <p:nvPr/>
          </p:nvSpPr>
          <p:spPr>
            <a:xfrm>
              <a:off x="33412" y="921447"/>
              <a:ext cx="6229473" cy="61762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None/>
              </a:pPr>
              <a:r>
                <a:rPr lang="en-US" sz="3000" b="0" i="0" u="sng" strike="noStrike" cap="none" dirty="0">
                  <a:solidFill>
                    <a:schemeClr val="lt1"/>
                  </a:solidFill>
                  <a:latin typeface="Twentieth Century"/>
                  <a:ea typeface="Twentieth Century"/>
                  <a:cs typeface="Twentieth Century"/>
                  <a:sym typeface="Twentieth Century"/>
                  <a:hlinkClick r:id="rId4">
                    <a:extLst>
                      <a:ext uri="{A12FA001-AC4F-418D-AE19-62706E023703}">
                        <ahyp:hlinkClr xmlns:ahyp="http://schemas.microsoft.com/office/drawing/2018/hyperlinkcolor" val="tx"/>
                      </a:ext>
                    </a:extLst>
                  </a:hlinkClick>
                </a:rPr>
                <a:t>CoSA Resource Center</a:t>
              </a:r>
              <a:endParaRPr sz="3000" b="0" i="0" u="none" strike="noStrike" cap="none" dirty="0">
                <a:solidFill>
                  <a:schemeClr val="lt1"/>
                </a:solidFill>
                <a:latin typeface="Twentieth Century"/>
                <a:ea typeface="Twentieth Century"/>
                <a:cs typeface="Twentieth Century"/>
                <a:sym typeface="Twentieth Century"/>
              </a:endParaRPr>
            </a:p>
          </p:txBody>
        </p:sp>
        <p:sp>
          <p:nvSpPr>
            <p:cNvPr id="613" name="Google Shape;613;p54"/>
            <p:cNvSpPr/>
            <p:nvPr/>
          </p:nvSpPr>
          <p:spPr>
            <a:xfrm>
              <a:off x="0" y="1658885"/>
              <a:ext cx="6296297" cy="68445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4"/>
            <p:cNvSpPr txBox="1"/>
            <p:nvPr/>
          </p:nvSpPr>
          <p:spPr>
            <a:xfrm>
              <a:off x="33412" y="1692297"/>
              <a:ext cx="6229473" cy="61762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None/>
              </a:pPr>
              <a:r>
                <a:rPr lang="en-US" sz="3000" b="0" i="0" u="none" strike="noStrike" cap="none" dirty="0">
                  <a:solidFill>
                    <a:srgbClr val="D5E3FF"/>
                  </a:solidFill>
                  <a:latin typeface="Twentieth Century"/>
                  <a:ea typeface="Twentieth Century"/>
                  <a:cs typeface="Twentieth Century"/>
                  <a:sym typeface="Twentieth Century"/>
                </a:rPr>
                <a:t>CoSA </a:t>
              </a:r>
              <a:r>
                <a:rPr lang="en-US" sz="3000" dirty="0">
                  <a:solidFill>
                    <a:srgbClr val="D5E3FF"/>
                  </a:solidFill>
                  <a:latin typeface="Twentieth Century"/>
                  <a:ea typeface="Twentieth Century"/>
                  <a:cs typeface="Twentieth Century"/>
                  <a:sym typeface="Twentieth Century"/>
                </a:rPr>
                <a:t>X </a:t>
              </a:r>
              <a:r>
                <a:rPr lang="en-US" sz="3000" b="0" i="0" u="none" strike="noStrike" cap="none" dirty="0">
                  <a:solidFill>
                    <a:srgbClr val="D5E3FF"/>
                  </a:solidFill>
                  <a:latin typeface="Twentieth Century"/>
                  <a:ea typeface="Twentieth Century"/>
                  <a:cs typeface="Twentieth Century"/>
                  <a:sym typeface="Twentieth Century"/>
                </a:rPr>
                <a:t>Handle: @StateArchivists</a:t>
              </a:r>
              <a:endParaRPr sz="3000" b="0" i="0" u="none" strike="noStrike" cap="none" dirty="0">
                <a:solidFill>
                  <a:srgbClr val="D5E3FF"/>
                </a:solidFill>
                <a:latin typeface="Twentieth Century"/>
                <a:ea typeface="Twentieth Century"/>
                <a:cs typeface="Twentieth Century"/>
                <a:sym typeface="Twentieth Century"/>
              </a:endParaRPr>
            </a:p>
          </p:txBody>
        </p:sp>
        <p:sp>
          <p:nvSpPr>
            <p:cNvPr id="615" name="Google Shape;615;p54"/>
            <p:cNvSpPr/>
            <p:nvPr/>
          </p:nvSpPr>
          <p:spPr>
            <a:xfrm>
              <a:off x="0" y="2429736"/>
              <a:ext cx="6296297" cy="68445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4"/>
            <p:cNvSpPr txBox="1"/>
            <p:nvPr/>
          </p:nvSpPr>
          <p:spPr>
            <a:xfrm>
              <a:off x="33412" y="2463148"/>
              <a:ext cx="6229473" cy="61762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None/>
              </a:pPr>
              <a:r>
                <a:rPr lang="en-US" sz="3000" b="0" i="0" u="sng" strike="noStrike" cap="none" dirty="0">
                  <a:solidFill>
                    <a:schemeClr val="lt1"/>
                  </a:solidFill>
                  <a:latin typeface="Twentieth Century"/>
                  <a:ea typeface="Twentieth Century"/>
                  <a:cs typeface="Twentieth Century"/>
                  <a:sym typeface="Twentieth Century"/>
                  <a:hlinkClick r:id="rId5">
                    <a:extLst>
                      <a:ext uri="{A12FA001-AC4F-418D-AE19-62706E023703}">
                        <ahyp:hlinkClr xmlns:ahyp="http://schemas.microsoft.com/office/drawing/2018/hyperlinkcolor" val="tx"/>
                      </a:ext>
                    </a:extLst>
                  </a:hlinkClick>
                </a:rPr>
                <a:t>CoSA Facebook Page</a:t>
              </a:r>
              <a:endParaRPr sz="3000" b="0" i="0" u="none" strike="noStrike" cap="none" dirty="0">
                <a:solidFill>
                  <a:schemeClr val="lt1"/>
                </a:solidFill>
                <a:latin typeface="Twentieth Century"/>
                <a:ea typeface="Twentieth Century"/>
                <a:cs typeface="Twentieth Century"/>
                <a:sym typeface="Twentieth Century"/>
              </a:endParaRPr>
            </a:p>
          </p:txBody>
        </p:sp>
        <p:sp>
          <p:nvSpPr>
            <p:cNvPr id="617" name="Google Shape;617;p54"/>
            <p:cNvSpPr/>
            <p:nvPr/>
          </p:nvSpPr>
          <p:spPr>
            <a:xfrm>
              <a:off x="0" y="3200586"/>
              <a:ext cx="6296297" cy="684450"/>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4"/>
            <p:cNvSpPr txBox="1"/>
            <p:nvPr/>
          </p:nvSpPr>
          <p:spPr>
            <a:xfrm>
              <a:off x="33412" y="3233998"/>
              <a:ext cx="6229473" cy="61762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None/>
              </a:pPr>
              <a:r>
                <a:rPr lang="en-US" sz="3000" b="0" i="0" u="sng" strike="noStrike" cap="none">
                  <a:solidFill>
                    <a:schemeClr val="lt1"/>
                  </a:solidFill>
                  <a:latin typeface="Twentieth Century"/>
                  <a:ea typeface="Twentieth Century"/>
                  <a:cs typeface="Twentieth Century"/>
                  <a:sym typeface="Twentieth Century"/>
                  <a:hlinkClick r:id="rId6">
                    <a:extLst>
                      <a:ext uri="{A12FA001-AC4F-418D-AE19-62706E023703}">
                        <ahyp:hlinkClr xmlns:ahyp="http://schemas.microsoft.com/office/drawing/2018/hyperlinkcolor" val="tx"/>
                      </a:ext>
                    </a:extLst>
                  </a:hlinkClick>
                </a:rPr>
                <a:t>CoSA YouTube Channel</a:t>
              </a:r>
              <a:endParaRPr sz="3000" b="0" i="0" u="none" strike="noStrike" cap="none">
                <a:solidFill>
                  <a:schemeClr val="lt1"/>
                </a:solidFill>
                <a:latin typeface="Twentieth Century"/>
                <a:ea typeface="Twentieth Century"/>
                <a:cs typeface="Twentieth Century"/>
                <a:sym typeface="Twentieth Century"/>
              </a:endParaRPr>
            </a:p>
          </p:txBody>
        </p:sp>
      </p:grpSp>
      <p:sp>
        <p:nvSpPr>
          <p:cNvPr id="619" name="Google Shape;619;p54"/>
          <p:cNvSpPr txBox="1">
            <a:spLocks noGrp="1"/>
          </p:cNvSpPr>
          <p:nvPr>
            <p:ph type="sldNum" idx="12"/>
          </p:nvPr>
        </p:nvSpPr>
        <p:spPr>
          <a:xfrm>
            <a:off x="10276322" y="6367367"/>
            <a:ext cx="77108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rPr>
              <a:t>28</a:t>
            </a:fld>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9"/>
          <p:cNvSpPr txBox="1">
            <a:spLocks noGrp="1"/>
          </p:cNvSpPr>
          <p:nvPr>
            <p:ph type="title"/>
          </p:nvPr>
        </p:nvSpPr>
        <p:spPr>
          <a:xfrm>
            <a:off x="1141413" y="618518"/>
            <a:ext cx="9906000" cy="147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ONLINE RESOURCES</a:t>
            </a:r>
            <a:endParaRPr/>
          </a:p>
        </p:txBody>
      </p:sp>
      <p:sp>
        <p:nvSpPr>
          <p:cNvPr id="416" name="Google Shape;416;p29"/>
          <p:cNvSpPr txBox="1">
            <a:spLocks noGrp="1"/>
          </p:cNvSpPr>
          <p:nvPr>
            <p:ph type="body" idx="1"/>
          </p:nvPr>
        </p:nvSpPr>
        <p:spPr>
          <a:xfrm>
            <a:off x="1141412" y="2249487"/>
            <a:ext cx="9906000" cy="3541800"/>
          </a:xfrm>
          <a:prstGeom prst="rect">
            <a:avLst/>
          </a:prstGeom>
        </p:spPr>
        <p:txBody>
          <a:bodyPr spcFirstLastPara="1" wrap="square" lIns="91425" tIns="45700" rIns="91425" bIns="45700" anchor="t" anchorCtr="0">
            <a:normAutofit/>
          </a:bodyPr>
          <a:lstStyle/>
          <a:p>
            <a:pPr marL="457200" lvl="0" indent="-396875" algn="l" rtl="0">
              <a:lnSpc>
                <a:spcPct val="90000"/>
              </a:lnSpc>
              <a:spcBef>
                <a:spcPts val="0"/>
              </a:spcBef>
              <a:spcAft>
                <a:spcPts val="0"/>
              </a:spcAft>
              <a:buSzPts val="2650"/>
              <a:buFont typeface="Arial"/>
              <a:buChar char="●"/>
            </a:pPr>
            <a:r>
              <a:rPr lang="en-US" sz="2800" u="sng">
                <a:solidFill>
                  <a:schemeClr val="hlink"/>
                </a:solidFill>
                <a:latin typeface="Arial"/>
                <a:ea typeface="Arial"/>
                <a:cs typeface="Arial"/>
                <a:sym typeface="Arial"/>
                <a:hlinkClick r:id="rId3"/>
              </a:rPr>
              <a:t>SERI Webinar Recordings on YouTube</a:t>
            </a:r>
            <a:endParaRPr sz="2800" u="sng">
              <a:solidFill>
                <a:schemeClr val="hlink"/>
              </a:solidFill>
              <a:latin typeface="Arial"/>
              <a:ea typeface="Arial"/>
              <a:cs typeface="Arial"/>
              <a:sym typeface="Arial"/>
            </a:endParaRPr>
          </a:p>
          <a:p>
            <a:pPr marL="457200" lvl="0" indent="0" algn="l" rtl="0">
              <a:lnSpc>
                <a:spcPct val="90000"/>
              </a:lnSpc>
              <a:spcBef>
                <a:spcPts val="600"/>
              </a:spcBef>
              <a:spcAft>
                <a:spcPts val="0"/>
              </a:spcAft>
              <a:buNone/>
            </a:pPr>
            <a:endParaRPr sz="2800" u="sng">
              <a:solidFill>
                <a:schemeClr val="hlink"/>
              </a:solidFill>
              <a:latin typeface="Arial"/>
              <a:ea typeface="Arial"/>
              <a:cs typeface="Arial"/>
              <a:sym typeface="Arial"/>
            </a:endParaRPr>
          </a:p>
          <a:p>
            <a:pPr marL="457200" lvl="0" indent="-396875" algn="l" rtl="0">
              <a:lnSpc>
                <a:spcPct val="90000"/>
              </a:lnSpc>
              <a:spcBef>
                <a:spcPts val="600"/>
              </a:spcBef>
              <a:spcAft>
                <a:spcPts val="0"/>
              </a:spcAft>
              <a:buSzPts val="2650"/>
              <a:buFont typeface="Arial"/>
              <a:buChar char="●"/>
            </a:pPr>
            <a:r>
              <a:rPr lang="en-US" sz="2800" u="sng">
                <a:solidFill>
                  <a:schemeClr val="hlink"/>
                </a:solidFill>
                <a:latin typeface="Arial"/>
                <a:ea typeface="Arial"/>
                <a:cs typeface="Arial"/>
                <a:sym typeface="Arial"/>
                <a:hlinkClick r:id="rId4"/>
              </a:rPr>
              <a:t>Resource Center</a:t>
            </a:r>
            <a:endParaRPr sz="2800" u="sng">
              <a:solidFill>
                <a:schemeClr val="hlink"/>
              </a:solidFill>
              <a:latin typeface="Arial"/>
              <a:ea typeface="Arial"/>
              <a:cs typeface="Arial"/>
              <a:sym typeface="Arial"/>
            </a:endParaRPr>
          </a:p>
          <a:p>
            <a:pPr marL="0" lvl="0" indent="0" algn="l" rtl="0">
              <a:spcBef>
                <a:spcPts val="1000"/>
              </a:spcBef>
              <a:spcAft>
                <a:spcPts val="0"/>
              </a:spcAft>
              <a:buNone/>
            </a:pPr>
            <a:endParaRPr/>
          </a:p>
        </p:txBody>
      </p:sp>
      <p:sp>
        <p:nvSpPr>
          <p:cNvPr id="417" name="Google Shape;417;p29"/>
          <p:cNvSpPr txBox="1">
            <a:spLocks noGrp="1"/>
          </p:cNvSpPr>
          <p:nvPr>
            <p:ph type="sldNum" idx="12"/>
          </p:nvPr>
        </p:nvSpPr>
        <p:spPr>
          <a:xfrm>
            <a:off x="10276322" y="6367367"/>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SERI 2024 SPONSOR</a:t>
            </a:r>
            <a:endParaRPr/>
          </a:p>
        </p:txBody>
      </p:sp>
      <p:pic>
        <p:nvPicPr>
          <p:cNvPr id="423" name="Google Shape;423;p30" descr="Text&#10;&#10;Preservica corporate logo featuring &quot;Active Digital Preservation&quot; tagline"/>
          <p:cNvPicPr preferRelativeResize="0">
            <a:picLocks noGrp="1"/>
          </p:cNvPicPr>
          <p:nvPr>
            <p:ph type="body" idx="1"/>
          </p:nvPr>
        </p:nvPicPr>
        <p:blipFill rotWithShape="1">
          <a:blip r:embed="rId3">
            <a:alphaModFix/>
          </a:blip>
          <a:srcRect/>
          <a:stretch/>
        </p:blipFill>
        <p:spPr>
          <a:xfrm>
            <a:off x="1745494" y="2097088"/>
            <a:ext cx="8697835" cy="3541712"/>
          </a:xfrm>
          <a:prstGeom prst="rect">
            <a:avLst/>
          </a:prstGeom>
          <a:solidFill>
            <a:schemeClr val="lt2"/>
          </a:solidFill>
          <a:ln>
            <a:noFill/>
          </a:ln>
        </p:spPr>
      </p:pic>
      <p:sp>
        <p:nvSpPr>
          <p:cNvPr id="424" name="Google Shape;424;p30"/>
          <p:cNvSpPr txBox="1">
            <a:spLocks noGrp="1"/>
          </p:cNvSpPr>
          <p:nvPr>
            <p:ph type="sldNum" idx="12"/>
          </p:nvPr>
        </p:nvSpPr>
        <p:spPr>
          <a:xfrm>
            <a:off x="10276322" y="6367367"/>
            <a:ext cx="77108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1"/>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430" name="Google Shape;430;p31"/>
          <p:cNvSpPr txBox="1">
            <a:spLocks noGrp="1"/>
          </p:cNvSpPr>
          <p:nvPr>
            <p:ph type="title"/>
          </p:nvPr>
        </p:nvSpPr>
        <p:spPr>
          <a:xfrm>
            <a:off x="1143000" y="5579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SESSION AGENDA</a:t>
            </a:r>
            <a:endParaRPr/>
          </a:p>
        </p:txBody>
      </p:sp>
      <p:sp>
        <p:nvSpPr>
          <p:cNvPr id="431" name="Google Shape;431;p31"/>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a:t>Welcome &amp; Introductions</a:t>
            </a:r>
            <a:endParaRPr/>
          </a:p>
          <a:p>
            <a:pPr marL="228600" lvl="0" indent="-228600" algn="l" rtl="0">
              <a:lnSpc>
                <a:spcPct val="120000"/>
              </a:lnSpc>
              <a:spcBef>
                <a:spcPts val="1000"/>
              </a:spcBef>
              <a:spcAft>
                <a:spcPts val="0"/>
              </a:spcAft>
              <a:buClr>
                <a:schemeClr val="lt1"/>
              </a:buClr>
              <a:buSzPts val="3000"/>
              <a:buChar char="•"/>
            </a:pPr>
            <a:r>
              <a:rPr lang="en-US"/>
              <a:t>BACKER – Building Archival Capacity for Keeping Electronic Records</a:t>
            </a:r>
            <a:endParaRPr/>
          </a:p>
          <a:p>
            <a:pPr marL="228600" lvl="0" indent="-228600" algn="l" rtl="0">
              <a:lnSpc>
                <a:spcPct val="120000"/>
              </a:lnSpc>
              <a:spcBef>
                <a:spcPts val="1000"/>
              </a:spcBef>
              <a:spcAft>
                <a:spcPts val="0"/>
              </a:spcAft>
              <a:buClr>
                <a:schemeClr val="lt1"/>
              </a:buClr>
              <a:buSzPts val="3000"/>
              <a:buChar char="•"/>
            </a:pPr>
            <a:r>
              <a:rPr lang="en-US"/>
              <a:t>Digital Preservation Capability Maturity Model</a:t>
            </a:r>
            <a:endParaRPr/>
          </a:p>
          <a:p>
            <a:pPr marL="228600" lvl="0" indent="-228600" algn="l" rtl="0">
              <a:lnSpc>
                <a:spcPct val="120000"/>
              </a:lnSpc>
              <a:spcBef>
                <a:spcPts val="1000"/>
              </a:spcBef>
              <a:spcAft>
                <a:spcPts val="0"/>
              </a:spcAft>
              <a:buClr>
                <a:schemeClr val="lt1"/>
              </a:buClr>
              <a:buSzPts val="3000"/>
              <a:buChar char="•"/>
            </a:pPr>
            <a:r>
              <a:rPr lang="en-US"/>
              <a:t>CoSA Digital Preservation Capability Self-Assessment</a:t>
            </a:r>
            <a:endParaRPr/>
          </a:p>
          <a:p>
            <a:pPr marL="228600" lvl="0" indent="-228600" algn="l" rtl="0">
              <a:lnSpc>
                <a:spcPct val="120000"/>
              </a:lnSpc>
              <a:spcBef>
                <a:spcPts val="1000"/>
              </a:spcBef>
              <a:spcAft>
                <a:spcPts val="0"/>
              </a:spcAft>
              <a:buClr>
                <a:schemeClr val="lt1"/>
              </a:buClr>
              <a:buSzPts val="3000"/>
              <a:buChar char="•"/>
            </a:pPr>
            <a:r>
              <a:rPr lang="en-US"/>
              <a:t>Questions &amp; Feedback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2"/>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solidFill>
                  <a:schemeClr val="lt1"/>
                </a:solidFill>
              </a:rPr>
              <a:t>PRESENTERS</a:t>
            </a:r>
            <a:endParaRPr/>
          </a:p>
        </p:txBody>
      </p:sp>
      <p:pic>
        <p:nvPicPr>
          <p:cNvPr id="437" name="Google Shape;437;p32"/>
          <p:cNvPicPr preferRelativeResize="0">
            <a:picLocks noGrp="1"/>
          </p:cNvPicPr>
          <p:nvPr>
            <p:ph type="pic" idx="2"/>
          </p:nvPr>
        </p:nvPicPr>
        <p:blipFill rotWithShape="1">
          <a:blip r:embed="rId3">
            <a:alphaModFix/>
          </a:blip>
          <a:srcRect t="16724" b="16724"/>
          <a:stretch/>
        </p:blipFill>
        <p:spPr>
          <a:xfrm>
            <a:off x="1141413" y="1858616"/>
            <a:ext cx="3195300" cy="2835300"/>
          </a:xfrm>
          <a:prstGeom prst="round2DiagRect">
            <a:avLst>
              <a:gd name="adj1" fmla="val 16667"/>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pic>
      <p:sp>
        <p:nvSpPr>
          <p:cNvPr id="438" name="Google Shape;438;p32"/>
          <p:cNvSpPr txBox="1">
            <a:spLocks noGrp="1"/>
          </p:cNvSpPr>
          <p:nvPr>
            <p:ph type="body" idx="1"/>
          </p:nvPr>
        </p:nvSpPr>
        <p:spPr>
          <a:xfrm>
            <a:off x="1141413" y="4553681"/>
            <a:ext cx="3195240" cy="5762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500"/>
              <a:buNone/>
            </a:pPr>
            <a:r>
              <a:rPr lang="en-US"/>
              <a:t>Nick Connizzo</a:t>
            </a:r>
            <a:endParaRPr/>
          </a:p>
        </p:txBody>
      </p:sp>
      <p:sp>
        <p:nvSpPr>
          <p:cNvPr id="439" name="Google Shape;439;p32"/>
          <p:cNvSpPr txBox="1">
            <a:spLocks noGrp="1"/>
          </p:cNvSpPr>
          <p:nvPr>
            <p:ph type="body" idx="3"/>
          </p:nvPr>
        </p:nvSpPr>
        <p:spPr>
          <a:xfrm>
            <a:off x="1141413" y="5129943"/>
            <a:ext cx="3195240" cy="81784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1750"/>
              <a:buNone/>
            </a:pPr>
            <a:r>
              <a:rPr lang="en-US"/>
              <a:t>CoSA</a:t>
            </a:r>
            <a:endParaRPr/>
          </a:p>
          <a:p>
            <a:pPr marL="0" lvl="0" indent="0" algn="l" rtl="0">
              <a:lnSpc>
                <a:spcPct val="120000"/>
              </a:lnSpc>
              <a:spcBef>
                <a:spcPts val="0"/>
              </a:spcBef>
              <a:spcAft>
                <a:spcPts val="0"/>
              </a:spcAft>
              <a:buClr>
                <a:schemeClr val="lt1"/>
              </a:buClr>
              <a:buSzPts val="1750"/>
              <a:buNone/>
            </a:pPr>
            <a:r>
              <a:rPr lang="en-US"/>
              <a:t>BACKER Project Manager</a:t>
            </a:r>
            <a:endParaRPr/>
          </a:p>
        </p:txBody>
      </p:sp>
      <p:pic>
        <p:nvPicPr>
          <p:cNvPr id="440" name="Google Shape;440;p32"/>
          <p:cNvPicPr preferRelativeResize="0">
            <a:picLocks noGrp="1"/>
          </p:cNvPicPr>
          <p:nvPr>
            <p:ph type="pic" idx="5"/>
          </p:nvPr>
        </p:nvPicPr>
        <p:blipFill>
          <a:blip r:embed="rId4">
            <a:alphaModFix/>
          </a:blip>
          <a:stretch>
            <a:fillRect/>
          </a:stretch>
        </p:blipFill>
        <p:spPr>
          <a:xfrm>
            <a:off x="4712675" y="1676825"/>
            <a:ext cx="2976900" cy="2976900"/>
          </a:xfrm>
          <a:prstGeom prst="round2DiagRect">
            <a:avLst>
              <a:gd name="adj1" fmla="val 16667"/>
              <a:gd name="adj2" fmla="val 0"/>
            </a:avLst>
          </a:prstGeom>
          <a:noFill/>
          <a:ln>
            <a:noFill/>
          </a:ln>
          <a:effectLst>
            <a:outerShdw blurRad="88900" dist="38100" dir="5400000" algn="t" rotWithShape="0">
              <a:srgbClr val="000000">
                <a:alpha val="40000"/>
              </a:srgbClr>
            </a:outerShdw>
          </a:effectLst>
        </p:spPr>
      </p:pic>
      <p:sp>
        <p:nvSpPr>
          <p:cNvPr id="441" name="Google Shape;441;p32"/>
          <p:cNvSpPr txBox="1">
            <a:spLocks noGrp="1"/>
          </p:cNvSpPr>
          <p:nvPr>
            <p:ph type="body" idx="4"/>
          </p:nvPr>
        </p:nvSpPr>
        <p:spPr>
          <a:xfrm>
            <a:off x="4489053" y="4553681"/>
            <a:ext cx="3200400" cy="5762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500"/>
              <a:buNone/>
            </a:pPr>
            <a:r>
              <a:rPr lang="en-US"/>
              <a:t>Veronica Martzahl</a:t>
            </a:r>
            <a:endParaRPr/>
          </a:p>
        </p:txBody>
      </p:sp>
      <p:sp>
        <p:nvSpPr>
          <p:cNvPr id="442" name="Google Shape;442;p32"/>
          <p:cNvSpPr txBox="1">
            <a:spLocks noGrp="1"/>
          </p:cNvSpPr>
          <p:nvPr>
            <p:ph type="body" idx="6"/>
          </p:nvPr>
        </p:nvSpPr>
        <p:spPr>
          <a:xfrm>
            <a:off x="4487593" y="5129942"/>
            <a:ext cx="3200400" cy="81034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1750"/>
              <a:buNone/>
            </a:pPr>
            <a:r>
              <a:rPr lang="en-US"/>
              <a:t>CoSA</a:t>
            </a:r>
            <a:endParaRPr/>
          </a:p>
          <a:p>
            <a:pPr marL="0" lvl="0" indent="0" algn="l" rtl="0">
              <a:lnSpc>
                <a:spcPct val="120000"/>
              </a:lnSpc>
              <a:spcBef>
                <a:spcPts val="0"/>
              </a:spcBef>
              <a:spcAft>
                <a:spcPts val="0"/>
              </a:spcAft>
              <a:buClr>
                <a:schemeClr val="lt1"/>
              </a:buClr>
              <a:buSzPts val="1750"/>
              <a:buNone/>
            </a:pPr>
            <a:r>
              <a:rPr lang="en-US"/>
              <a:t>BACKER Consultant</a:t>
            </a:r>
            <a:endParaRPr/>
          </a:p>
        </p:txBody>
      </p:sp>
      <p:sp>
        <p:nvSpPr>
          <p:cNvPr id="443" name="Google Shape;443;p32"/>
          <p:cNvSpPr txBox="1">
            <a:spLocks noGrp="1"/>
          </p:cNvSpPr>
          <p:nvPr>
            <p:ph type="sldNum" idx="12"/>
          </p:nvPr>
        </p:nvSpPr>
        <p:spPr>
          <a:xfrm>
            <a:off x="10276321" y="6378127"/>
            <a:ext cx="77108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3"/>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449" name="Google Shape;449;p33"/>
          <p:cNvSpPr txBox="1"/>
          <p:nvPr/>
        </p:nvSpPr>
        <p:spPr>
          <a:xfrm>
            <a:off x="1859206" y="1027793"/>
            <a:ext cx="80994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Open Sans"/>
                <a:ea typeface="Open Sans"/>
                <a:cs typeface="Open Sans"/>
                <a:sym typeface="Open Sans"/>
              </a:rPr>
              <a:t>BACKER: Building Archival Capacity for Keeping Electronic Records</a:t>
            </a:r>
            <a:endParaRPr sz="14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CoSA is the recipient of an IMLS National Leadership Grant </a:t>
            </a:r>
            <a:r>
              <a:rPr lang="en-US" sz="1800">
                <a:solidFill>
                  <a:schemeClr val="lt1"/>
                </a:solidFill>
                <a:latin typeface="Open Sans"/>
                <a:ea typeface="Open Sans"/>
                <a:cs typeface="Open Sans"/>
                <a:sym typeface="Open Sans"/>
              </a:rPr>
              <a:t>delivered </a:t>
            </a:r>
            <a:r>
              <a:rPr lang="en-US" sz="1800" b="0" i="0" u="none" strike="noStrike" cap="none">
                <a:solidFill>
                  <a:schemeClr val="lt1"/>
                </a:solidFill>
                <a:latin typeface="Open Sans"/>
                <a:ea typeface="Open Sans"/>
                <a:cs typeface="Open Sans"/>
                <a:sym typeface="Open Sans"/>
              </a:rPr>
              <a:t>over three years to develop new and expanded technical assistance, educational programming, and training to state and territorial government archives to strengthen their digital records preservation and accessibility capacities.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The project includes 1)</a:t>
            </a:r>
            <a:r>
              <a:rPr lang="en-US" sz="1800" b="0" i="0" u="none" strike="noStrike" cap="none">
                <a:solidFill>
                  <a:srgbClr val="333333"/>
                </a:solidFill>
                <a:latin typeface="Open Sans"/>
                <a:ea typeface="Open Sans"/>
                <a:cs typeface="Open Sans"/>
                <a:sym typeface="Open Sans"/>
              </a:rPr>
              <a:t> </a:t>
            </a:r>
            <a:r>
              <a:rPr lang="en-US" sz="1800" b="1" i="0" u="none" strike="noStrike" cap="none">
                <a:solidFill>
                  <a:srgbClr val="C00000"/>
                </a:solidFill>
                <a:latin typeface="Open Sans"/>
                <a:ea typeface="Open Sans"/>
                <a:cs typeface="Open Sans"/>
                <a:sym typeface="Open Sans"/>
              </a:rPr>
              <a:t>updating self-assessment tools and best practices for digital preservation programs</a:t>
            </a:r>
            <a:r>
              <a:rPr lang="en-US" sz="1800" b="0" i="0" u="none" strike="noStrike" cap="none">
                <a:solidFill>
                  <a:srgbClr val="C00000"/>
                </a:solidFill>
                <a:latin typeface="Open Sans"/>
                <a:ea typeface="Open Sans"/>
                <a:cs typeface="Open Sans"/>
                <a:sym typeface="Open Sans"/>
              </a:rPr>
              <a:t>; </a:t>
            </a:r>
            <a:r>
              <a:rPr lang="en-US" sz="1800" b="0" i="0" u="none" strike="noStrike" cap="none">
                <a:solidFill>
                  <a:schemeClr val="lt1"/>
                </a:solidFill>
                <a:latin typeface="Open Sans"/>
                <a:ea typeface="Open Sans"/>
                <a:cs typeface="Open Sans"/>
                <a:sym typeface="Open Sans"/>
              </a:rPr>
              <a:t>2) direct assistance and mentoring to improve digital preservation programs, including digitization planning and related policy development; and 3) accelerating development and implementation of digital preservation planning and cultural competence awareness and skill-building educational and training programs in a variety of formats in order to facilitate continued learning and sharing among archives staff. </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455" name="Google Shape;455;p34"/>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THE VALUE OF MEMBER SELF-ASSESSMENTS</a:t>
            </a:r>
            <a:endParaRPr/>
          </a:p>
        </p:txBody>
      </p:sp>
      <p:sp>
        <p:nvSpPr>
          <p:cNvPr id="456" name="Google Shape;456;p34"/>
          <p:cNvSpPr txBox="1">
            <a:spLocks noGrp="1"/>
          </p:cNvSpPr>
          <p:nvPr>
            <p:ph type="body" idx="1"/>
          </p:nvPr>
        </p:nvSpPr>
        <p:spPr>
          <a:xfrm>
            <a:off x="1141412" y="2249487"/>
            <a:ext cx="9906000" cy="35418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US"/>
              <a:t>Helps CoSA document the effectiveness of SERI’s education and training efforts for most state and territorial archives</a:t>
            </a:r>
            <a:endParaRPr/>
          </a:p>
          <a:p>
            <a:pPr marL="228600" lvl="0" indent="-228600" algn="l" rtl="0">
              <a:lnSpc>
                <a:spcPct val="120000"/>
              </a:lnSpc>
              <a:spcBef>
                <a:spcPts val="1000"/>
              </a:spcBef>
              <a:spcAft>
                <a:spcPts val="0"/>
              </a:spcAft>
              <a:buClr>
                <a:schemeClr val="lt1"/>
              </a:buClr>
              <a:buSzPts val="3000"/>
              <a:buChar char="•"/>
            </a:pPr>
            <a:r>
              <a:rPr lang="en-US"/>
              <a:t>Builds on progress and array of tools, training and support structures</a:t>
            </a:r>
            <a:endParaRPr/>
          </a:p>
          <a:p>
            <a:pPr marL="228600" lvl="0" indent="-228600" algn="l" rtl="0">
              <a:lnSpc>
                <a:spcPct val="120000"/>
              </a:lnSpc>
              <a:spcBef>
                <a:spcPts val="1000"/>
              </a:spcBef>
              <a:spcAft>
                <a:spcPts val="0"/>
              </a:spcAft>
              <a:buClr>
                <a:schemeClr val="lt1"/>
              </a:buClr>
              <a:buSzPts val="3000"/>
              <a:buChar char="•"/>
            </a:pPr>
            <a:r>
              <a:rPr lang="en-US"/>
              <a:t>Enables CoSA to continue to help state and territorial governments enhance and improve digital management, preservation and access of government records and information to the public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5"/>
          <p:cNvSpPr txBox="1">
            <a:spLocks noGrp="1"/>
          </p:cNvSpPr>
          <p:nvPr>
            <p:ph type="sldNum" idx="12"/>
          </p:nvPr>
        </p:nvSpPr>
        <p:spPr>
          <a:xfrm>
            <a:off x="10276322" y="6367367"/>
            <a:ext cx="771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462" name="Google Shape;462;p35"/>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US"/>
              <a:t>COSA SELF ASSESSMENT OVER TIME</a:t>
            </a:r>
            <a:endParaRPr/>
          </a:p>
        </p:txBody>
      </p:sp>
      <p:sp>
        <p:nvSpPr>
          <p:cNvPr id="463" name="Google Shape;463;p35"/>
          <p:cNvSpPr txBox="1">
            <a:spLocks noGrp="1"/>
          </p:cNvSpPr>
          <p:nvPr>
            <p:ph type="body" idx="1"/>
          </p:nvPr>
        </p:nvSpPr>
        <p:spPr>
          <a:xfrm>
            <a:off x="1141400" y="2249473"/>
            <a:ext cx="9906000" cy="4250700"/>
          </a:xfrm>
          <a:prstGeom prst="rect">
            <a:avLst/>
          </a:prstGeom>
          <a:noFill/>
          <a:ln>
            <a:noFill/>
          </a:ln>
        </p:spPr>
        <p:txBody>
          <a:bodyPr spcFirstLastPara="1" wrap="square" lIns="91425" tIns="45700" rIns="91425" bIns="45700" anchor="t" anchorCtr="0">
            <a:normAutofit fontScale="77500" lnSpcReduction="20000"/>
          </a:bodyPr>
          <a:lstStyle/>
          <a:p>
            <a:pPr marL="228600" lvl="0" indent="-161925" algn="l" rtl="0">
              <a:lnSpc>
                <a:spcPct val="120000"/>
              </a:lnSpc>
              <a:spcBef>
                <a:spcPts val="0"/>
              </a:spcBef>
              <a:spcAft>
                <a:spcPts val="0"/>
              </a:spcAft>
              <a:buClr>
                <a:schemeClr val="lt1"/>
              </a:buClr>
              <a:buSzPct val="101102"/>
              <a:buChar char="•"/>
            </a:pPr>
            <a:r>
              <a:rPr lang="en-US" sz="3461"/>
              <a:t>In 2010, CoSA received a</a:t>
            </a:r>
            <a:r>
              <a:rPr lang="en-US" sz="3061"/>
              <a:t> LSTA grant from Indiana State Library in cooperation with Indiana State Archives to collect data in surveys and telephone interviews with state/territory Archives</a:t>
            </a:r>
            <a:endParaRPr sz="3061"/>
          </a:p>
          <a:p>
            <a:pPr marL="685800" lvl="1" indent="-235022" algn="l" rtl="0">
              <a:lnSpc>
                <a:spcPct val="120000"/>
              </a:lnSpc>
              <a:spcBef>
                <a:spcPts val="0"/>
              </a:spcBef>
              <a:spcAft>
                <a:spcPts val="0"/>
              </a:spcAft>
              <a:buClr>
                <a:schemeClr val="lt1"/>
              </a:buClr>
              <a:buSzPct val="135926"/>
              <a:buChar char="•"/>
            </a:pPr>
            <a:r>
              <a:rPr lang="en-US" sz="3061"/>
              <a:t>Mapping that data onto the DPCMM, almost half of respondents had a Nominal capability score in all 15 categories</a:t>
            </a:r>
            <a:endParaRPr sz="2661"/>
          </a:p>
          <a:p>
            <a:pPr marL="228600" lvl="0" indent="-188190" algn="l" rtl="0">
              <a:lnSpc>
                <a:spcPct val="120000"/>
              </a:lnSpc>
              <a:spcBef>
                <a:spcPts val="0"/>
              </a:spcBef>
              <a:spcAft>
                <a:spcPts val="0"/>
              </a:spcAft>
              <a:buClr>
                <a:schemeClr val="lt1"/>
              </a:buClr>
              <a:buSzPct val="135926"/>
              <a:buChar char="•"/>
            </a:pPr>
            <a:r>
              <a:rPr lang="en-US" sz="3061"/>
              <a:t>Earlier versions of the self-assessment administered in 2012 and 2015 with near 100% participation</a:t>
            </a:r>
            <a:endParaRPr sz="3061"/>
          </a:p>
          <a:p>
            <a:pPr marL="228600" lvl="0" indent="-188190" algn="l" rtl="0">
              <a:lnSpc>
                <a:spcPct val="120000"/>
              </a:lnSpc>
              <a:spcBef>
                <a:spcPts val="0"/>
              </a:spcBef>
              <a:spcAft>
                <a:spcPts val="0"/>
              </a:spcAft>
              <a:buClr>
                <a:schemeClr val="lt1"/>
              </a:buClr>
              <a:buSzPct val="135926"/>
              <a:buChar char="•"/>
            </a:pPr>
            <a:r>
              <a:rPr lang="en-US" sz="3061"/>
              <a:t>Most recent administration of self-assessment occurred in 2022 as part of the BACKER project</a:t>
            </a:r>
            <a:endParaRPr sz="3061"/>
          </a:p>
          <a:p>
            <a:pPr marL="228600" lvl="0" indent="-188190" algn="l" rtl="0">
              <a:lnSpc>
                <a:spcPct val="120000"/>
              </a:lnSpc>
              <a:spcBef>
                <a:spcPts val="0"/>
              </a:spcBef>
              <a:spcAft>
                <a:spcPts val="0"/>
              </a:spcAft>
              <a:buClr>
                <a:schemeClr val="lt1"/>
              </a:buClr>
              <a:buSzPct val="135926"/>
              <a:buChar char="•"/>
            </a:pPr>
            <a:r>
              <a:rPr lang="en-US" sz="3061"/>
              <a:t>Closing out the BACKER project with a re-administration of the self-assessment </a:t>
            </a:r>
            <a:endParaRPr sz="3061"/>
          </a:p>
          <a:p>
            <a:pPr marL="228600" lvl="0" indent="-52387" algn="l" rtl="0">
              <a:lnSpc>
                <a:spcPct val="120000"/>
              </a:lnSpc>
              <a:spcBef>
                <a:spcPts val="1000"/>
              </a:spcBef>
              <a:spcAft>
                <a:spcPts val="0"/>
              </a:spcAft>
              <a:buClr>
                <a:schemeClr val="lt1"/>
              </a:buClr>
              <a:buSzPct val="125000"/>
              <a:buNone/>
            </a:pPr>
            <a:endParaRPr/>
          </a:p>
          <a:p>
            <a:pPr marL="228600" lvl="0" indent="-52387" algn="l" rtl="0">
              <a:lnSpc>
                <a:spcPct val="120000"/>
              </a:lnSpc>
              <a:spcBef>
                <a:spcPts val="1000"/>
              </a:spcBef>
              <a:spcAft>
                <a:spcPts val="0"/>
              </a:spcAft>
              <a:buClr>
                <a:schemeClr val="lt1"/>
              </a:buClr>
              <a:buSzPct val="125000"/>
              <a:buNone/>
            </a:pPr>
            <a:endParaRPr/>
          </a:p>
          <a:p>
            <a:pPr marL="228600" lvl="0" indent="-52387" algn="l" rtl="0">
              <a:lnSpc>
                <a:spcPct val="120000"/>
              </a:lnSpc>
              <a:spcBef>
                <a:spcPts val="1000"/>
              </a:spcBef>
              <a:spcAft>
                <a:spcPts val="0"/>
              </a:spcAft>
              <a:buClr>
                <a:schemeClr val="lt1"/>
              </a:buClr>
              <a:buSzPct val="125000"/>
              <a:buNone/>
            </a:pPr>
            <a:endParaRPr/>
          </a:p>
        </p:txBody>
      </p:sp>
    </p:spTree>
  </p:cSld>
  <p:clrMapOvr>
    <a:masterClrMapping/>
  </p:clrMapOvr>
</p:sld>
</file>

<file path=ppt/theme/theme1.xml><?xml version="1.0" encoding="utf-8"?>
<a:theme xmlns:a="http://schemas.openxmlformats.org/drawingml/2006/main" name="Circuit">
  <a:themeElements>
    <a:clrScheme name="Custom 1">
      <a:dk1>
        <a:srgbClr val="002060"/>
      </a:dk1>
      <a:lt1>
        <a:srgbClr val="FFFFFF"/>
      </a:lt1>
      <a:dk2>
        <a:srgbClr val="C00000"/>
      </a:dk2>
      <a:lt2>
        <a:srgbClr val="FFFFFF"/>
      </a:lt2>
      <a:accent1>
        <a:srgbClr val="C00000"/>
      </a:accent1>
      <a:accent2>
        <a:srgbClr val="2F75FF"/>
      </a:accent2>
      <a:accent3>
        <a:srgbClr val="FF4040"/>
      </a:accent3>
      <a:accent4>
        <a:srgbClr val="FFFFFF"/>
      </a:accent4>
      <a:accent5>
        <a:srgbClr val="C00000"/>
      </a:accent5>
      <a:accent6>
        <a:srgbClr val="FF4040"/>
      </a:accent6>
      <a:hlink>
        <a:srgbClr val="D5E3FF"/>
      </a:hlink>
      <a:folHlink>
        <a:srgbClr val="D5E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rcuit">
  <a:themeElements>
    <a:clrScheme name="Custom 1">
      <a:dk1>
        <a:srgbClr val="002060"/>
      </a:dk1>
      <a:lt1>
        <a:srgbClr val="FFFFFF"/>
      </a:lt1>
      <a:dk2>
        <a:srgbClr val="C00000"/>
      </a:dk2>
      <a:lt2>
        <a:srgbClr val="FFFFFF"/>
      </a:lt2>
      <a:accent1>
        <a:srgbClr val="C00000"/>
      </a:accent1>
      <a:accent2>
        <a:srgbClr val="2F75FF"/>
      </a:accent2>
      <a:accent3>
        <a:srgbClr val="FF4040"/>
      </a:accent3>
      <a:accent4>
        <a:srgbClr val="FFFFFF"/>
      </a:accent4>
      <a:accent5>
        <a:srgbClr val="C00000"/>
      </a:accent5>
      <a:accent6>
        <a:srgbClr val="FF4040"/>
      </a:accent6>
      <a:hlink>
        <a:srgbClr val="D5E3FF"/>
      </a:hlink>
      <a:folHlink>
        <a:srgbClr val="D5E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1608</Words>
  <Application>Microsoft Office PowerPoint</Application>
  <PresentationFormat>Widescreen</PresentationFormat>
  <Paragraphs>361</Paragraphs>
  <Slides>28</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Open Sans</vt:lpstr>
      <vt:lpstr>Arial</vt:lpstr>
      <vt:lpstr>Calibri</vt:lpstr>
      <vt:lpstr>Twentieth Century</vt:lpstr>
      <vt:lpstr>Noto Sans Symbols</vt:lpstr>
      <vt:lpstr>Circuit</vt:lpstr>
      <vt:lpstr>Circuit</vt:lpstr>
      <vt:lpstr>2024  DIGITAL PRESERVATION CAPABILITY SELF-ASSESSMENT LAUNCH</vt:lpstr>
      <vt:lpstr>UPCOMING WEBINARS &amp; EVENTS</vt:lpstr>
      <vt:lpstr>ONLINE RESOURCES</vt:lpstr>
      <vt:lpstr>SERI 2024 SPONSOR</vt:lpstr>
      <vt:lpstr>SESSION AGENDA</vt:lpstr>
      <vt:lpstr>PRESENTERS</vt:lpstr>
      <vt:lpstr>PowerPoint Presentation</vt:lpstr>
      <vt:lpstr>THE VALUE OF MEMBER SELF-ASSESSMENTS</vt:lpstr>
      <vt:lpstr>COSA SELF ASSESSMENT OVER TIME</vt:lpstr>
      <vt:lpstr>DIGITAL PRESERVATION CAPABILITY MATURITY MODEL (DPCMM)</vt:lpstr>
      <vt:lpstr>WHAT IS A CAPABILITY MATURITY MODEL (CMM)?</vt:lpstr>
      <vt:lpstr>OPEN ARCHIVAL INFORMATION SYSTEM (OAIS) REFERENCE MODEL – ISO 14721</vt:lpstr>
      <vt:lpstr>REPOSITORY CERTIFICATION – ISO 16363 </vt:lpstr>
      <vt:lpstr>DIGITAL PRESERVATION CAPABILITY MATURITY MODEL (DPCMM)</vt:lpstr>
      <vt:lpstr>DPCMM OVERVIEW</vt:lpstr>
      <vt:lpstr>DIGITAL PRESERVATION CAPABILITY MATURITY MODEL (DPCMM)</vt:lpstr>
      <vt:lpstr>DPCMM CAPABILITY STAGES </vt:lpstr>
      <vt:lpstr>ONE SIZE DOES NOT FIT ALL</vt:lpstr>
      <vt:lpstr>DPCMM STRENGTHS</vt:lpstr>
      <vt:lpstr>PowerPoint Presentation</vt:lpstr>
      <vt:lpstr>PowerPoint Presentation</vt:lpstr>
      <vt:lpstr>2024 DPCMM SELF-ASSESSMENT</vt:lpstr>
      <vt:lpstr>OUTPUTS</vt:lpstr>
      <vt:lpstr>POST-SURVEY ACTIVITIES</vt:lpstr>
      <vt:lpstr>BACKER RESOURCES</vt:lpstr>
      <vt:lpstr>QUESTIONS &amp; FEEDBACK</vt:lpstr>
      <vt:lpstr>QUESTIONS &amp; COMMENTS</vt:lpstr>
      <vt:lpstr>STAY CONNECTED &amp;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DIGITAL PRESERVATION CAPABILITY SELF-ASSESSMENT LAUNCH</dc:title>
  <cp:lastModifiedBy>Rebecca Julson</cp:lastModifiedBy>
  <cp:revision>2</cp:revision>
  <dcterms:modified xsi:type="dcterms:W3CDTF">2024-02-12T17:30:50Z</dcterms:modified>
</cp:coreProperties>
</file>