
<file path=[Content_Types].xml><?xml version="1.0" encoding="utf-8"?>
<Types xmlns="http://schemas.openxmlformats.org/package/2006/content-types">
  <Default Extension="jpeg" ContentType="image/jpeg"/>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3.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comment4.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41.jpg" ContentType="image/jpg"/>
  <Override PartName="/ppt/media/image43.jpg" ContentType="image/jpg"/>
  <Override PartName="/ppt/media/image44.jpg" ContentType="image/jpg"/>
  <Override PartName="/ppt/media/image45.jpg" ContentType="image/jpg"/>
  <Override PartName="/ppt/media/image47.jpg" ContentType="image/jpg"/>
  <Override PartName="/ppt/media/image48.jpg" ContentType="image/jpg"/>
  <Override PartName="/ppt/media/image52.jpg" ContentType="image/jpg"/>
  <Override PartName="/ppt/media/image53.jpg" ContentType="image/jpg"/>
  <Override PartName="/ppt/media/image54.jpg" ContentType="image/jpg"/>
  <Override PartName="/ppt/media/image55.jpg" ContentType="image/jpg"/>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8" r:id="rId5"/>
    <p:sldMasterId id="2147483675" r:id="rId6"/>
  </p:sldMasterIdLst>
  <p:notesMasterIdLst>
    <p:notesMasterId r:id="rId67"/>
  </p:notesMasterIdLst>
  <p:sldIdLst>
    <p:sldId id="256" r:id="rId7"/>
    <p:sldId id="257" r:id="rId8"/>
    <p:sldId id="265" r:id="rId9"/>
    <p:sldId id="260" r:id="rId10"/>
    <p:sldId id="292" r:id="rId11"/>
    <p:sldId id="293" r:id="rId12"/>
    <p:sldId id="269"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10" r:id="rId29"/>
    <p:sldId id="311" r:id="rId30"/>
    <p:sldId id="312" r:id="rId31"/>
    <p:sldId id="313" r:id="rId32"/>
    <p:sldId id="258" r:id="rId33"/>
    <p:sldId id="314" r:id="rId34"/>
    <p:sldId id="315" r:id="rId35"/>
    <p:sldId id="316" r:id="rId36"/>
    <p:sldId id="317" r:id="rId37"/>
    <p:sldId id="318" r:id="rId38"/>
    <p:sldId id="319" r:id="rId39"/>
    <p:sldId id="320" r:id="rId40"/>
    <p:sldId id="321" r:id="rId41"/>
    <p:sldId id="322" r:id="rId42"/>
    <p:sldId id="270" r:id="rId43"/>
    <p:sldId id="271" r:id="rId44"/>
    <p:sldId id="272" r:id="rId45"/>
    <p:sldId id="273" r:id="rId46"/>
    <p:sldId id="274" r:id="rId47"/>
    <p:sldId id="275" r:id="rId48"/>
    <p:sldId id="276" r:id="rId49"/>
    <p:sldId id="277" r:id="rId50"/>
    <p:sldId id="278" r:id="rId51"/>
    <p:sldId id="279" r:id="rId52"/>
    <p:sldId id="280" r:id="rId53"/>
    <p:sldId id="281" r:id="rId54"/>
    <p:sldId id="282" r:id="rId55"/>
    <p:sldId id="283" r:id="rId56"/>
    <p:sldId id="284" r:id="rId57"/>
    <p:sldId id="285" r:id="rId58"/>
    <p:sldId id="286" r:id="rId59"/>
    <p:sldId id="287" r:id="rId60"/>
    <p:sldId id="288" r:id="rId61"/>
    <p:sldId id="289" r:id="rId62"/>
    <p:sldId id="290" r:id="rId63"/>
    <p:sldId id="291" r:id="rId64"/>
    <p:sldId id="264" r:id="rId65"/>
    <p:sldId id="263"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nita Weddle" initials="BW" lastIdx="3" clrIdx="0">
    <p:extLst>
      <p:ext uri="{19B8F6BF-5375-455C-9EA6-DF929625EA0E}">
        <p15:presenceInfo xmlns:p15="http://schemas.microsoft.com/office/powerpoint/2012/main" userId="S::bonita.weddle@nysed.gov::abadfc62-e81e-4b13-abc3-aecfcee374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A061C9-6637-4034-8AC9-42511245ABB1}" v="5" dt="2021-03-08T18:07:01.5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sten, Barbara" userId="969bbcb3-733b-44e5-9c53-7a8aba773871" providerId="ADAL" clId="{11BE1E44-782C-467A-B7A9-3234050B3A81}"/>
    <pc:docChg chg="custSel addSld delSld modSld">
      <pc:chgData name="Austen, Barbara" userId="969bbcb3-733b-44e5-9c53-7a8aba773871" providerId="ADAL" clId="{11BE1E44-782C-467A-B7A9-3234050B3A81}" dt="2021-03-03T18:19:36.847" v="305" actId="2696"/>
      <pc:docMkLst>
        <pc:docMk/>
      </pc:docMkLst>
      <pc:sldChg chg="addSp delSp modSp mod">
        <pc:chgData name="Austen, Barbara" userId="969bbcb3-733b-44e5-9c53-7a8aba773871" providerId="ADAL" clId="{11BE1E44-782C-467A-B7A9-3234050B3A81}" dt="2021-03-03T17:10:37.957" v="289" actId="732"/>
        <pc:sldMkLst>
          <pc:docMk/>
          <pc:sldMk cId="3745884766" sldId="257"/>
        </pc:sldMkLst>
        <pc:picChg chg="add del mod">
          <ac:chgData name="Austen, Barbara" userId="969bbcb3-733b-44e5-9c53-7a8aba773871" providerId="ADAL" clId="{11BE1E44-782C-467A-B7A9-3234050B3A81}" dt="2021-03-02T18:34:18.762" v="30" actId="478"/>
          <ac:picMkLst>
            <pc:docMk/>
            <pc:sldMk cId="3745884766" sldId="257"/>
            <ac:picMk id="4" creationId="{A23B024B-33E1-41CF-9C88-9B162DD7E275}"/>
          </ac:picMkLst>
        </pc:picChg>
        <pc:picChg chg="add mod modCrop">
          <ac:chgData name="Austen, Barbara" userId="969bbcb3-733b-44e5-9c53-7a8aba773871" providerId="ADAL" clId="{11BE1E44-782C-467A-B7A9-3234050B3A81}" dt="2021-03-03T17:10:37.957" v="289" actId="732"/>
          <ac:picMkLst>
            <pc:docMk/>
            <pc:sldMk cId="3745884766" sldId="257"/>
            <ac:picMk id="6" creationId="{A60EEE3B-58BA-4998-850E-9F25A9F7E8FA}"/>
          </ac:picMkLst>
        </pc:picChg>
        <pc:picChg chg="add del mod modCrop">
          <ac:chgData name="Austen, Barbara" userId="969bbcb3-733b-44e5-9c53-7a8aba773871" providerId="ADAL" clId="{11BE1E44-782C-467A-B7A9-3234050B3A81}" dt="2021-03-03T17:04:13.459" v="270" actId="478"/>
          <ac:picMkLst>
            <pc:docMk/>
            <pc:sldMk cId="3745884766" sldId="257"/>
            <ac:picMk id="7" creationId="{2A95DCC4-BB53-4E52-9075-6297916862EE}"/>
          </ac:picMkLst>
        </pc:picChg>
      </pc:sldChg>
      <pc:sldChg chg="addSp delSp modSp mod">
        <pc:chgData name="Austen, Barbara" userId="969bbcb3-733b-44e5-9c53-7a8aba773871" providerId="ADAL" clId="{11BE1E44-782C-467A-B7A9-3234050B3A81}" dt="2021-03-03T17:03:56.718" v="269" actId="1076"/>
        <pc:sldMkLst>
          <pc:docMk/>
          <pc:sldMk cId="3691123930" sldId="260"/>
        </pc:sldMkLst>
        <pc:spChg chg="mod">
          <ac:chgData name="Austen, Barbara" userId="969bbcb3-733b-44e5-9c53-7a8aba773871" providerId="ADAL" clId="{11BE1E44-782C-467A-B7A9-3234050B3A81}" dt="2021-03-03T16:59:56.201" v="183" actId="2711"/>
          <ac:spMkLst>
            <pc:docMk/>
            <pc:sldMk cId="3691123930" sldId="260"/>
            <ac:spMk id="3" creationId="{3F3CDE8A-60C0-4080-B479-2046C686E703}"/>
          </ac:spMkLst>
        </pc:spChg>
        <pc:spChg chg="mod">
          <ac:chgData name="Austen, Barbara" userId="969bbcb3-733b-44e5-9c53-7a8aba773871" providerId="ADAL" clId="{11BE1E44-782C-467A-B7A9-3234050B3A81}" dt="2021-03-02T18:29:15.027" v="1" actId="1076"/>
          <ac:spMkLst>
            <pc:docMk/>
            <pc:sldMk cId="3691123930" sldId="260"/>
            <ac:spMk id="4" creationId="{00000000-0000-0000-0000-000000000000}"/>
          </ac:spMkLst>
        </pc:spChg>
        <pc:spChg chg="mod">
          <ac:chgData name="Austen, Barbara" userId="969bbcb3-733b-44e5-9c53-7a8aba773871" providerId="ADAL" clId="{11BE1E44-782C-467A-B7A9-3234050B3A81}" dt="2021-03-03T17:01:15.894" v="210" actId="27636"/>
          <ac:spMkLst>
            <pc:docMk/>
            <pc:sldMk cId="3691123930" sldId="260"/>
            <ac:spMk id="6" creationId="{00000000-0000-0000-0000-000000000000}"/>
          </ac:spMkLst>
        </pc:spChg>
        <pc:spChg chg="del">
          <ac:chgData name="Austen, Barbara" userId="969bbcb3-733b-44e5-9c53-7a8aba773871" providerId="ADAL" clId="{11BE1E44-782C-467A-B7A9-3234050B3A81}" dt="2021-03-03T17:02:39.516" v="254" actId="478"/>
          <ac:spMkLst>
            <pc:docMk/>
            <pc:sldMk cId="3691123930" sldId="260"/>
            <ac:spMk id="8" creationId="{FDA3E51D-B5A7-45CC-A2A9-83CFDE0C830E}"/>
          </ac:spMkLst>
        </pc:spChg>
        <pc:spChg chg="del mod">
          <ac:chgData name="Austen, Barbara" userId="969bbcb3-733b-44e5-9c53-7a8aba773871" providerId="ADAL" clId="{11BE1E44-782C-467A-B7A9-3234050B3A81}" dt="2021-03-03T17:02:37.788" v="253" actId="478"/>
          <ac:spMkLst>
            <pc:docMk/>
            <pc:sldMk cId="3691123930" sldId="260"/>
            <ac:spMk id="12" creationId="{4FFE00C1-4479-4189-B17A-3F740D354ED0}"/>
          </ac:spMkLst>
        </pc:spChg>
        <pc:spChg chg="mod">
          <ac:chgData name="Austen, Barbara" userId="969bbcb3-733b-44e5-9c53-7a8aba773871" providerId="ADAL" clId="{11BE1E44-782C-467A-B7A9-3234050B3A81}" dt="2021-03-03T17:02:22.676" v="251" actId="20577"/>
          <ac:spMkLst>
            <pc:docMk/>
            <pc:sldMk cId="3691123930" sldId="260"/>
            <ac:spMk id="13" creationId="{BA7A4FF1-B08E-4030-A45A-51887A9304D9}"/>
          </ac:spMkLst>
        </pc:spChg>
        <pc:picChg chg="add del mod">
          <ac:chgData name="Austen, Barbara" userId="969bbcb3-733b-44e5-9c53-7a8aba773871" providerId="ADAL" clId="{11BE1E44-782C-467A-B7A9-3234050B3A81}" dt="2021-03-02T18:29:46.537" v="2" actId="478"/>
          <ac:picMkLst>
            <pc:docMk/>
            <pc:sldMk cId="3691123930" sldId="260"/>
            <ac:picMk id="10" creationId="{4C249FEB-2EFF-45DE-B379-3DA192EBF989}"/>
          </ac:picMkLst>
        </pc:picChg>
        <pc:picChg chg="add mod modCrop">
          <ac:chgData name="Austen, Barbara" userId="969bbcb3-733b-44e5-9c53-7a8aba773871" providerId="ADAL" clId="{11BE1E44-782C-467A-B7A9-3234050B3A81}" dt="2021-03-03T17:03:56.718" v="269" actId="1076"/>
          <ac:picMkLst>
            <pc:docMk/>
            <pc:sldMk cId="3691123930" sldId="260"/>
            <ac:picMk id="10" creationId="{98EEEA36-B0EE-47C7-BB95-8CC9F7D7BE35}"/>
          </ac:picMkLst>
        </pc:picChg>
        <pc:picChg chg="add mod">
          <ac:chgData name="Austen, Barbara" userId="969bbcb3-733b-44e5-9c53-7a8aba773871" providerId="ADAL" clId="{11BE1E44-782C-467A-B7A9-3234050B3A81}" dt="2021-03-03T16:59:01.649" v="159" actId="1076"/>
          <ac:picMkLst>
            <pc:docMk/>
            <pc:sldMk cId="3691123930" sldId="260"/>
            <ac:picMk id="14" creationId="{61B98B1C-7512-4315-9AB1-8C49A2CEC5EC}"/>
          </ac:picMkLst>
        </pc:picChg>
      </pc:sldChg>
      <pc:sldChg chg="modSp mod">
        <pc:chgData name="Austen, Barbara" userId="969bbcb3-733b-44e5-9c53-7a8aba773871" providerId="ADAL" clId="{11BE1E44-782C-467A-B7A9-3234050B3A81}" dt="2021-03-02T18:49:28.597" v="158" actId="5793"/>
        <pc:sldMkLst>
          <pc:docMk/>
          <pc:sldMk cId="3784935691" sldId="265"/>
        </pc:sldMkLst>
        <pc:spChg chg="mod">
          <ac:chgData name="Austen, Barbara" userId="969bbcb3-733b-44e5-9c53-7a8aba773871" providerId="ADAL" clId="{11BE1E44-782C-467A-B7A9-3234050B3A81}" dt="2021-03-02T18:49:28.597" v="158" actId="5793"/>
          <ac:spMkLst>
            <pc:docMk/>
            <pc:sldMk cId="3784935691" sldId="265"/>
            <ac:spMk id="3" creationId="{1F800907-C564-4938-8E2B-55E3B91B0DC8}"/>
          </ac:spMkLst>
        </pc:spChg>
      </pc:sldChg>
      <pc:sldChg chg="addSp delSp modSp mod">
        <pc:chgData name="Austen, Barbara" userId="969bbcb3-733b-44e5-9c53-7a8aba773871" providerId="ADAL" clId="{11BE1E44-782C-467A-B7A9-3234050B3A81}" dt="2021-03-03T18:12:55.266" v="294" actId="478"/>
        <pc:sldMkLst>
          <pc:docMk/>
          <pc:sldMk cId="4189344359" sldId="268"/>
        </pc:sldMkLst>
        <pc:graphicFrameChg chg="add del mod">
          <ac:chgData name="Austen, Barbara" userId="969bbcb3-733b-44e5-9c53-7a8aba773871" providerId="ADAL" clId="{11BE1E44-782C-467A-B7A9-3234050B3A81}" dt="2021-03-03T18:11:00.810" v="292" actId="478"/>
          <ac:graphicFrameMkLst>
            <pc:docMk/>
            <pc:sldMk cId="4189344359" sldId="268"/>
            <ac:graphicFrameMk id="4" creationId="{D0E62AFE-AD66-4178-96F0-3C76A8EA87D2}"/>
          </ac:graphicFrameMkLst>
        </pc:graphicFrameChg>
        <pc:graphicFrameChg chg="add del mod">
          <ac:chgData name="Austen, Barbara" userId="969bbcb3-733b-44e5-9c53-7a8aba773871" providerId="ADAL" clId="{11BE1E44-782C-467A-B7A9-3234050B3A81}" dt="2021-03-03T18:12:55.266" v="294" actId="478"/>
          <ac:graphicFrameMkLst>
            <pc:docMk/>
            <pc:sldMk cId="4189344359" sldId="268"/>
            <ac:graphicFrameMk id="5" creationId="{A788A279-1E3F-4853-AB3C-B7DBD17B5329}"/>
          </ac:graphicFrameMkLst>
        </pc:graphicFrameChg>
      </pc:sldChg>
      <pc:sldChg chg="del">
        <pc:chgData name="Austen, Barbara" userId="969bbcb3-733b-44e5-9c53-7a8aba773871" providerId="ADAL" clId="{11BE1E44-782C-467A-B7A9-3234050B3A81}" dt="2021-03-03T18:19:36.847" v="305" actId="2696"/>
        <pc:sldMkLst>
          <pc:docMk/>
          <pc:sldMk cId="32040" sldId="269"/>
        </pc:sldMkLst>
      </pc:sldChg>
      <pc:sldChg chg="add">
        <pc:chgData name="Austen, Barbara" userId="969bbcb3-733b-44e5-9c53-7a8aba773871" providerId="ADAL" clId="{11BE1E44-782C-467A-B7A9-3234050B3A81}" dt="2021-03-03T18:18:10.909" v="295"/>
        <pc:sldMkLst>
          <pc:docMk/>
          <pc:sldMk cId="3586567105" sldId="270"/>
        </pc:sldMkLst>
      </pc:sldChg>
      <pc:sldChg chg="modSp add mod">
        <pc:chgData name="Austen, Barbara" userId="969bbcb3-733b-44e5-9c53-7a8aba773871" providerId="ADAL" clId="{11BE1E44-782C-467A-B7A9-3234050B3A81}" dt="2021-03-03T18:18:11.124" v="296" actId="27636"/>
        <pc:sldMkLst>
          <pc:docMk/>
          <pc:sldMk cId="1315945362" sldId="271"/>
        </pc:sldMkLst>
        <pc:spChg chg="mod">
          <ac:chgData name="Austen, Barbara" userId="969bbcb3-733b-44e5-9c53-7a8aba773871" providerId="ADAL" clId="{11BE1E44-782C-467A-B7A9-3234050B3A81}" dt="2021-03-03T18:18:11.124" v="296" actId="27636"/>
          <ac:spMkLst>
            <pc:docMk/>
            <pc:sldMk cId="1315945362" sldId="271"/>
            <ac:spMk id="3" creationId="{E8760166-1F67-4C32-B2AE-B1F4663EADCF}"/>
          </ac:spMkLst>
        </pc:spChg>
      </pc:sldChg>
      <pc:sldChg chg="modSp add mod">
        <pc:chgData name="Austen, Barbara" userId="969bbcb3-733b-44e5-9c53-7a8aba773871" providerId="ADAL" clId="{11BE1E44-782C-467A-B7A9-3234050B3A81}" dt="2021-03-03T18:18:11.135" v="297" actId="27636"/>
        <pc:sldMkLst>
          <pc:docMk/>
          <pc:sldMk cId="151767080" sldId="272"/>
        </pc:sldMkLst>
        <pc:spChg chg="mod">
          <ac:chgData name="Austen, Barbara" userId="969bbcb3-733b-44e5-9c53-7a8aba773871" providerId="ADAL" clId="{11BE1E44-782C-467A-B7A9-3234050B3A81}" dt="2021-03-03T18:18:11.135" v="297" actId="27636"/>
          <ac:spMkLst>
            <pc:docMk/>
            <pc:sldMk cId="151767080" sldId="272"/>
            <ac:spMk id="3" creationId="{E8760166-1F67-4C32-B2AE-B1F4663EADCF}"/>
          </ac:spMkLst>
        </pc:spChg>
      </pc:sldChg>
      <pc:sldChg chg="add">
        <pc:chgData name="Austen, Barbara" userId="969bbcb3-733b-44e5-9c53-7a8aba773871" providerId="ADAL" clId="{11BE1E44-782C-467A-B7A9-3234050B3A81}" dt="2021-03-03T18:18:10.909" v="295"/>
        <pc:sldMkLst>
          <pc:docMk/>
          <pc:sldMk cId="2130977217" sldId="273"/>
        </pc:sldMkLst>
      </pc:sldChg>
      <pc:sldChg chg="modSp add mod">
        <pc:chgData name="Austen, Barbara" userId="969bbcb3-733b-44e5-9c53-7a8aba773871" providerId="ADAL" clId="{11BE1E44-782C-467A-B7A9-3234050B3A81}" dt="2021-03-03T18:18:11.168" v="300" actId="27636"/>
        <pc:sldMkLst>
          <pc:docMk/>
          <pc:sldMk cId="333062791" sldId="274"/>
        </pc:sldMkLst>
        <pc:spChg chg="mod">
          <ac:chgData name="Austen, Barbara" userId="969bbcb3-733b-44e5-9c53-7a8aba773871" providerId="ADAL" clId="{11BE1E44-782C-467A-B7A9-3234050B3A81}" dt="2021-03-03T18:18:11.166" v="299" actId="27636"/>
          <ac:spMkLst>
            <pc:docMk/>
            <pc:sldMk cId="333062791" sldId="274"/>
            <ac:spMk id="3" creationId="{4E781A53-4378-4A2E-A8BD-DEC56E6D9F03}"/>
          </ac:spMkLst>
        </pc:spChg>
        <pc:spChg chg="mod">
          <ac:chgData name="Austen, Barbara" userId="969bbcb3-733b-44e5-9c53-7a8aba773871" providerId="ADAL" clId="{11BE1E44-782C-467A-B7A9-3234050B3A81}" dt="2021-03-03T18:18:11.168" v="300" actId="27636"/>
          <ac:spMkLst>
            <pc:docMk/>
            <pc:sldMk cId="333062791" sldId="274"/>
            <ac:spMk id="4" creationId="{55FD9C56-EBFC-4244-AED9-CB4D245F9F6A}"/>
          </ac:spMkLst>
        </pc:spChg>
      </pc:sldChg>
      <pc:sldChg chg="modSp add mod">
        <pc:chgData name="Austen, Barbara" userId="969bbcb3-733b-44e5-9c53-7a8aba773871" providerId="ADAL" clId="{11BE1E44-782C-467A-B7A9-3234050B3A81}" dt="2021-03-03T18:18:11.206" v="303" actId="27636"/>
        <pc:sldMkLst>
          <pc:docMk/>
          <pc:sldMk cId="3490157837" sldId="275"/>
        </pc:sldMkLst>
        <pc:spChg chg="mod">
          <ac:chgData name="Austen, Barbara" userId="969bbcb3-733b-44e5-9c53-7a8aba773871" providerId="ADAL" clId="{11BE1E44-782C-467A-B7A9-3234050B3A81}" dt="2021-03-03T18:18:11.204" v="302" actId="27636"/>
          <ac:spMkLst>
            <pc:docMk/>
            <pc:sldMk cId="3490157837" sldId="275"/>
            <ac:spMk id="3" creationId="{8A63BAC9-2D6F-436B-9933-F25A8520BEB5}"/>
          </ac:spMkLst>
        </pc:spChg>
        <pc:spChg chg="mod">
          <ac:chgData name="Austen, Barbara" userId="969bbcb3-733b-44e5-9c53-7a8aba773871" providerId="ADAL" clId="{11BE1E44-782C-467A-B7A9-3234050B3A81}" dt="2021-03-03T18:18:11.206" v="303" actId="27636"/>
          <ac:spMkLst>
            <pc:docMk/>
            <pc:sldMk cId="3490157837" sldId="275"/>
            <ac:spMk id="4" creationId="{79BFF114-143B-4C81-A6B5-EB3B7589B197}"/>
          </ac:spMkLst>
        </pc:spChg>
      </pc:sldChg>
      <pc:sldChg chg="add">
        <pc:chgData name="Austen, Barbara" userId="969bbcb3-733b-44e5-9c53-7a8aba773871" providerId="ADAL" clId="{11BE1E44-782C-467A-B7A9-3234050B3A81}" dt="2021-03-03T18:18:10.909" v="295"/>
        <pc:sldMkLst>
          <pc:docMk/>
          <pc:sldMk cId="476244316" sldId="276"/>
        </pc:sldMkLst>
      </pc:sldChg>
      <pc:sldChg chg="add">
        <pc:chgData name="Austen, Barbara" userId="969bbcb3-733b-44e5-9c53-7a8aba773871" providerId="ADAL" clId="{11BE1E44-782C-467A-B7A9-3234050B3A81}" dt="2021-03-03T18:18:10.909" v="295"/>
        <pc:sldMkLst>
          <pc:docMk/>
          <pc:sldMk cId="418450774" sldId="277"/>
        </pc:sldMkLst>
      </pc:sldChg>
      <pc:sldChg chg="add">
        <pc:chgData name="Austen, Barbara" userId="969bbcb3-733b-44e5-9c53-7a8aba773871" providerId="ADAL" clId="{11BE1E44-782C-467A-B7A9-3234050B3A81}" dt="2021-03-03T18:18:10.909" v="295"/>
        <pc:sldMkLst>
          <pc:docMk/>
          <pc:sldMk cId="3112046169" sldId="278"/>
        </pc:sldMkLst>
      </pc:sldChg>
      <pc:sldChg chg="add">
        <pc:chgData name="Austen, Barbara" userId="969bbcb3-733b-44e5-9c53-7a8aba773871" providerId="ADAL" clId="{11BE1E44-782C-467A-B7A9-3234050B3A81}" dt="2021-03-03T18:18:10.909" v="295"/>
        <pc:sldMkLst>
          <pc:docMk/>
          <pc:sldMk cId="1325921620" sldId="279"/>
        </pc:sldMkLst>
      </pc:sldChg>
      <pc:sldChg chg="add">
        <pc:chgData name="Austen, Barbara" userId="969bbcb3-733b-44e5-9c53-7a8aba773871" providerId="ADAL" clId="{11BE1E44-782C-467A-B7A9-3234050B3A81}" dt="2021-03-03T18:18:10.909" v="295"/>
        <pc:sldMkLst>
          <pc:docMk/>
          <pc:sldMk cId="945175377" sldId="280"/>
        </pc:sldMkLst>
      </pc:sldChg>
      <pc:sldChg chg="add">
        <pc:chgData name="Austen, Barbara" userId="969bbcb3-733b-44e5-9c53-7a8aba773871" providerId="ADAL" clId="{11BE1E44-782C-467A-B7A9-3234050B3A81}" dt="2021-03-03T18:18:10.909" v="295"/>
        <pc:sldMkLst>
          <pc:docMk/>
          <pc:sldMk cId="1570972238" sldId="281"/>
        </pc:sldMkLst>
      </pc:sldChg>
      <pc:sldChg chg="add">
        <pc:chgData name="Austen, Barbara" userId="969bbcb3-733b-44e5-9c53-7a8aba773871" providerId="ADAL" clId="{11BE1E44-782C-467A-B7A9-3234050B3A81}" dt="2021-03-03T18:18:10.909" v="295"/>
        <pc:sldMkLst>
          <pc:docMk/>
          <pc:sldMk cId="2013839383" sldId="282"/>
        </pc:sldMkLst>
      </pc:sldChg>
      <pc:sldChg chg="add">
        <pc:chgData name="Austen, Barbara" userId="969bbcb3-733b-44e5-9c53-7a8aba773871" providerId="ADAL" clId="{11BE1E44-782C-467A-B7A9-3234050B3A81}" dt="2021-03-03T18:18:10.909" v="295"/>
        <pc:sldMkLst>
          <pc:docMk/>
          <pc:sldMk cId="1201930968" sldId="283"/>
        </pc:sldMkLst>
      </pc:sldChg>
      <pc:sldChg chg="add">
        <pc:chgData name="Austen, Barbara" userId="969bbcb3-733b-44e5-9c53-7a8aba773871" providerId="ADAL" clId="{11BE1E44-782C-467A-B7A9-3234050B3A81}" dt="2021-03-03T18:18:10.909" v="295"/>
        <pc:sldMkLst>
          <pc:docMk/>
          <pc:sldMk cId="2012298962" sldId="284"/>
        </pc:sldMkLst>
      </pc:sldChg>
      <pc:sldChg chg="add">
        <pc:chgData name="Austen, Barbara" userId="969bbcb3-733b-44e5-9c53-7a8aba773871" providerId="ADAL" clId="{11BE1E44-782C-467A-B7A9-3234050B3A81}" dt="2021-03-03T18:18:10.909" v="295"/>
        <pc:sldMkLst>
          <pc:docMk/>
          <pc:sldMk cId="1328553896" sldId="285"/>
        </pc:sldMkLst>
      </pc:sldChg>
      <pc:sldChg chg="add">
        <pc:chgData name="Austen, Barbara" userId="969bbcb3-733b-44e5-9c53-7a8aba773871" providerId="ADAL" clId="{11BE1E44-782C-467A-B7A9-3234050B3A81}" dt="2021-03-03T18:18:10.909" v="295"/>
        <pc:sldMkLst>
          <pc:docMk/>
          <pc:sldMk cId="3979155218" sldId="286"/>
        </pc:sldMkLst>
      </pc:sldChg>
      <pc:sldChg chg="add">
        <pc:chgData name="Austen, Barbara" userId="969bbcb3-733b-44e5-9c53-7a8aba773871" providerId="ADAL" clId="{11BE1E44-782C-467A-B7A9-3234050B3A81}" dt="2021-03-03T18:18:10.909" v="295"/>
        <pc:sldMkLst>
          <pc:docMk/>
          <pc:sldMk cId="791029803" sldId="287"/>
        </pc:sldMkLst>
      </pc:sldChg>
      <pc:sldChg chg="add">
        <pc:chgData name="Austen, Barbara" userId="969bbcb3-733b-44e5-9c53-7a8aba773871" providerId="ADAL" clId="{11BE1E44-782C-467A-B7A9-3234050B3A81}" dt="2021-03-03T18:18:10.909" v="295"/>
        <pc:sldMkLst>
          <pc:docMk/>
          <pc:sldMk cId="4024168699" sldId="288"/>
        </pc:sldMkLst>
      </pc:sldChg>
      <pc:sldChg chg="add">
        <pc:chgData name="Austen, Barbara" userId="969bbcb3-733b-44e5-9c53-7a8aba773871" providerId="ADAL" clId="{11BE1E44-782C-467A-B7A9-3234050B3A81}" dt="2021-03-03T18:18:10.909" v="295"/>
        <pc:sldMkLst>
          <pc:docMk/>
          <pc:sldMk cId="2057299581" sldId="289"/>
        </pc:sldMkLst>
      </pc:sldChg>
      <pc:sldChg chg="modSp add mod">
        <pc:chgData name="Austen, Barbara" userId="969bbcb3-733b-44e5-9c53-7a8aba773871" providerId="ADAL" clId="{11BE1E44-782C-467A-B7A9-3234050B3A81}" dt="2021-03-03T18:18:11.236" v="304" actId="27636"/>
        <pc:sldMkLst>
          <pc:docMk/>
          <pc:sldMk cId="2988981672" sldId="290"/>
        </pc:sldMkLst>
        <pc:spChg chg="mod">
          <ac:chgData name="Austen, Barbara" userId="969bbcb3-733b-44e5-9c53-7a8aba773871" providerId="ADAL" clId="{11BE1E44-782C-467A-B7A9-3234050B3A81}" dt="2021-03-03T18:18:11.236" v="304" actId="27636"/>
          <ac:spMkLst>
            <pc:docMk/>
            <pc:sldMk cId="2988981672" sldId="290"/>
            <ac:spMk id="4" creationId="{7C973D03-F230-4D3E-B47F-FC95689B534F}"/>
          </ac:spMkLst>
        </pc:spChg>
      </pc:sldChg>
      <pc:sldChg chg="add">
        <pc:chgData name="Austen, Barbara" userId="969bbcb3-733b-44e5-9c53-7a8aba773871" providerId="ADAL" clId="{11BE1E44-782C-467A-B7A9-3234050B3A81}" dt="2021-03-03T18:18:10.909" v="295"/>
        <pc:sldMkLst>
          <pc:docMk/>
          <pc:sldMk cId="2703682220" sldId="291"/>
        </pc:sldMkLst>
      </pc:sldChg>
    </pc:docChg>
  </pc:docChgLst>
  <pc:docChgLst>
    <pc:chgData name="Austen, Barbara" userId="969bbcb3-733b-44e5-9c53-7a8aba773871" providerId="ADAL" clId="{FCA061C9-6637-4034-8AC9-42511245ABB1}"/>
    <pc:docChg chg="custSel addSld delSld modSld">
      <pc:chgData name="Austen, Barbara" userId="969bbcb3-733b-44e5-9c53-7a8aba773871" providerId="ADAL" clId="{FCA061C9-6637-4034-8AC9-42511245ABB1}" dt="2021-03-08T18:11:48.391" v="96" actId="14100"/>
      <pc:docMkLst>
        <pc:docMk/>
      </pc:docMkLst>
      <pc:sldChg chg="modSp mod">
        <pc:chgData name="Austen, Barbara" userId="969bbcb3-733b-44e5-9c53-7a8aba773871" providerId="ADAL" clId="{FCA061C9-6637-4034-8AC9-42511245ABB1}" dt="2021-03-08T16:55:16.713" v="63" actId="20577"/>
        <pc:sldMkLst>
          <pc:docMk/>
          <pc:sldMk cId="3745884766" sldId="257"/>
        </pc:sldMkLst>
        <pc:spChg chg="mod">
          <ac:chgData name="Austen, Barbara" userId="969bbcb3-733b-44e5-9c53-7a8aba773871" providerId="ADAL" clId="{FCA061C9-6637-4034-8AC9-42511245ABB1}" dt="2021-03-08T16:55:16.713" v="63" actId="20577"/>
          <ac:spMkLst>
            <pc:docMk/>
            <pc:sldMk cId="3745884766" sldId="257"/>
            <ac:spMk id="3" creationId="{00000000-0000-0000-0000-000000000000}"/>
          </ac:spMkLst>
        </pc:spChg>
      </pc:sldChg>
      <pc:sldChg chg="add del">
        <pc:chgData name="Austen, Barbara" userId="969bbcb3-733b-44e5-9c53-7a8aba773871" providerId="ADAL" clId="{FCA061C9-6637-4034-8AC9-42511245ABB1}" dt="2021-03-08T16:33:46.346" v="3"/>
        <pc:sldMkLst>
          <pc:docMk/>
          <pc:sldMk cId="2680091288" sldId="258"/>
        </pc:sldMkLst>
      </pc:sldChg>
      <pc:sldChg chg="del">
        <pc:chgData name="Austen, Barbara" userId="969bbcb3-733b-44e5-9c53-7a8aba773871" providerId="ADAL" clId="{FCA061C9-6637-4034-8AC9-42511245ABB1}" dt="2021-03-08T16:36:31.614" v="30" actId="47"/>
        <pc:sldMkLst>
          <pc:docMk/>
          <pc:sldMk cId="1465734435" sldId="259"/>
        </pc:sldMkLst>
      </pc:sldChg>
      <pc:sldChg chg="addSp modSp mod">
        <pc:chgData name="Austen, Barbara" userId="969bbcb3-733b-44e5-9c53-7a8aba773871" providerId="ADAL" clId="{FCA061C9-6637-4034-8AC9-42511245ABB1}" dt="2021-03-08T16:35:10.133" v="29" actId="27636"/>
        <pc:sldMkLst>
          <pc:docMk/>
          <pc:sldMk cId="3691123930" sldId="260"/>
        </pc:sldMkLst>
        <pc:spChg chg="mod">
          <ac:chgData name="Austen, Barbara" userId="969bbcb3-733b-44e5-9c53-7a8aba773871" providerId="ADAL" clId="{FCA061C9-6637-4034-8AC9-42511245ABB1}" dt="2021-03-08T16:35:10.133" v="29" actId="27636"/>
          <ac:spMkLst>
            <pc:docMk/>
            <pc:sldMk cId="3691123930" sldId="260"/>
            <ac:spMk id="6" creationId="{00000000-0000-0000-0000-000000000000}"/>
          </ac:spMkLst>
        </pc:spChg>
        <pc:picChg chg="add mod">
          <ac:chgData name="Austen, Barbara" userId="969bbcb3-733b-44e5-9c53-7a8aba773871" providerId="ADAL" clId="{FCA061C9-6637-4034-8AC9-42511245ABB1}" dt="2021-03-08T16:34:54.171" v="23" actId="14100"/>
          <ac:picMkLst>
            <pc:docMk/>
            <pc:sldMk cId="3691123930" sldId="260"/>
            <ac:picMk id="8" creationId="{ACC3BFAE-1FDA-4DE2-9E13-2B81B66FEB0E}"/>
          </ac:picMkLst>
        </pc:picChg>
      </pc:sldChg>
      <pc:sldChg chg="del">
        <pc:chgData name="Austen, Barbara" userId="969bbcb3-733b-44e5-9c53-7a8aba773871" providerId="ADAL" clId="{FCA061C9-6637-4034-8AC9-42511245ABB1}" dt="2021-03-08T16:34:08.415" v="15" actId="47"/>
        <pc:sldMkLst>
          <pc:docMk/>
          <pc:sldMk cId="2288291656" sldId="261"/>
        </pc:sldMkLst>
      </pc:sldChg>
      <pc:sldChg chg="del">
        <pc:chgData name="Austen, Barbara" userId="969bbcb3-733b-44e5-9c53-7a8aba773871" providerId="ADAL" clId="{FCA061C9-6637-4034-8AC9-42511245ABB1}" dt="2021-03-08T16:34:08.415" v="15" actId="47"/>
        <pc:sldMkLst>
          <pc:docMk/>
          <pc:sldMk cId="570191246" sldId="262"/>
        </pc:sldMkLst>
      </pc:sldChg>
      <pc:sldChg chg="modSp mod">
        <pc:chgData name="Austen, Barbara" userId="969bbcb3-733b-44e5-9c53-7a8aba773871" providerId="ADAL" clId="{FCA061C9-6637-4034-8AC9-42511245ABB1}" dt="2021-03-08T17:55:21.385" v="75" actId="12"/>
        <pc:sldMkLst>
          <pc:docMk/>
          <pc:sldMk cId="3784935691" sldId="265"/>
        </pc:sldMkLst>
        <pc:spChg chg="mod">
          <ac:chgData name="Austen, Barbara" userId="969bbcb3-733b-44e5-9c53-7a8aba773871" providerId="ADAL" clId="{FCA061C9-6637-4034-8AC9-42511245ABB1}" dt="2021-03-08T17:55:21.385" v="75" actId="12"/>
          <ac:spMkLst>
            <pc:docMk/>
            <pc:sldMk cId="3784935691" sldId="265"/>
            <ac:spMk id="3" creationId="{1F800907-C564-4938-8E2B-55E3B91B0DC8}"/>
          </ac:spMkLst>
        </pc:spChg>
      </pc:sldChg>
      <pc:sldChg chg="del">
        <pc:chgData name="Austen, Barbara" userId="969bbcb3-733b-44e5-9c53-7a8aba773871" providerId="ADAL" clId="{FCA061C9-6637-4034-8AC9-42511245ABB1}" dt="2021-03-08T16:34:08.415" v="15" actId="47"/>
        <pc:sldMkLst>
          <pc:docMk/>
          <pc:sldMk cId="3063338130" sldId="266"/>
        </pc:sldMkLst>
      </pc:sldChg>
      <pc:sldChg chg="del">
        <pc:chgData name="Austen, Barbara" userId="969bbcb3-733b-44e5-9c53-7a8aba773871" providerId="ADAL" clId="{FCA061C9-6637-4034-8AC9-42511245ABB1}" dt="2021-03-08T16:34:08.415" v="15" actId="47"/>
        <pc:sldMkLst>
          <pc:docMk/>
          <pc:sldMk cId="146158584" sldId="267"/>
        </pc:sldMkLst>
      </pc:sldChg>
      <pc:sldChg chg="del">
        <pc:chgData name="Austen, Barbara" userId="969bbcb3-733b-44e5-9c53-7a8aba773871" providerId="ADAL" clId="{FCA061C9-6637-4034-8AC9-42511245ABB1}" dt="2021-03-08T16:34:08.415" v="15" actId="47"/>
        <pc:sldMkLst>
          <pc:docMk/>
          <pc:sldMk cId="4189344359" sldId="268"/>
        </pc:sldMkLst>
      </pc:sldChg>
      <pc:sldChg chg="add">
        <pc:chgData name="Austen, Barbara" userId="969bbcb3-733b-44e5-9c53-7a8aba773871" providerId="ADAL" clId="{FCA061C9-6637-4034-8AC9-42511245ABB1}" dt="2021-03-08T13:13:51.978" v="0"/>
        <pc:sldMkLst>
          <pc:docMk/>
          <pc:sldMk cId="3409904968" sldId="269"/>
        </pc:sldMkLst>
      </pc:sldChg>
      <pc:sldChg chg="modSp mod">
        <pc:chgData name="Austen, Barbara" userId="969bbcb3-733b-44e5-9c53-7a8aba773871" providerId="ADAL" clId="{FCA061C9-6637-4034-8AC9-42511245ABB1}" dt="2021-03-08T18:09:53.791" v="86" actId="14100"/>
        <pc:sldMkLst>
          <pc:docMk/>
          <pc:sldMk cId="333062791" sldId="274"/>
        </pc:sldMkLst>
        <pc:spChg chg="mod">
          <ac:chgData name="Austen, Barbara" userId="969bbcb3-733b-44e5-9c53-7a8aba773871" providerId="ADAL" clId="{FCA061C9-6637-4034-8AC9-42511245ABB1}" dt="2021-03-08T18:09:53.791" v="86" actId="14100"/>
          <ac:spMkLst>
            <pc:docMk/>
            <pc:sldMk cId="333062791" sldId="274"/>
            <ac:spMk id="4" creationId="{55FD9C56-EBFC-4244-AED9-CB4D245F9F6A}"/>
          </ac:spMkLst>
        </pc:spChg>
      </pc:sldChg>
      <pc:sldChg chg="modSp mod">
        <pc:chgData name="Austen, Barbara" userId="969bbcb3-733b-44e5-9c53-7a8aba773871" providerId="ADAL" clId="{FCA061C9-6637-4034-8AC9-42511245ABB1}" dt="2021-03-08T18:10:08.687" v="89" actId="14100"/>
        <pc:sldMkLst>
          <pc:docMk/>
          <pc:sldMk cId="3490157837" sldId="275"/>
        </pc:sldMkLst>
        <pc:spChg chg="mod">
          <ac:chgData name="Austen, Barbara" userId="969bbcb3-733b-44e5-9c53-7a8aba773871" providerId="ADAL" clId="{FCA061C9-6637-4034-8AC9-42511245ABB1}" dt="2021-03-08T18:10:08.687" v="89" actId="14100"/>
          <ac:spMkLst>
            <pc:docMk/>
            <pc:sldMk cId="3490157837" sldId="275"/>
            <ac:spMk id="4" creationId="{79BFF114-143B-4C81-A6B5-EB3B7589B197}"/>
          </ac:spMkLst>
        </pc:spChg>
      </pc:sldChg>
      <pc:sldChg chg="modSp mod">
        <pc:chgData name="Austen, Barbara" userId="969bbcb3-733b-44e5-9c53-7a8aba773871" providerId="ADAL" clId="{FCA061C9-6637-4034-8AC9-42511245ABB1}" dt="2021-03-08T18:10:21.535" v="92" actId="14100"/>
        <pc:sldMkLst>
          <pc:docMk/>
          <pc:sldMk cId="476244316" sldId="276"/>
        </pc:sldMkLst>
        <pc:spChg chg="mod">
          <ac:chgData name="Austen, Barbara" userId="969bbcb3-733b-44e5-9c53-7a8aba773871" providerId="ADAL" clId="{FCA061C9-6637-4034-8AC9-42511245ABB1}" dt="2021-03-08T18:10:21.535" v="92" actId="14100"/>
          <ac:spMkLst>
            <pc:docMk/>
            <pc:sldMk cId="476244316" sldId="276"/>
            <ac:spMk id="4" creationId="{C23DAAE1-0735-4841-8612-AAAB586B5407}"/>
          </ac:spMkLst>
        </pc:spChg>
      </pc:sldChg>
      <pc:sldChg chg="modSp mod">
        <pc:chgData name="Austen, Barbara" userId="969bbcb3-733b-44e5-9c53-7a8aba773871" providerId="ADAL" clId="{FCA061C9-6637-4034-8AC9-42511245ABB1}" dt="2021-03-08T18:10:31.752" v="94" actId="14100"/>
        <pc:sldMkLst>
          <pc:docMk/>
          <pc:sldMk cId="418450774" sldId="277"/>
        </pc:sldMkLst>
        <pc:spChg chg="mod">
          <ac:chgData name="Austen, Barbara" userId="969bbcb3-733b-44e5-9c53-7a8aba773871" providerId="ADAL" clId="{FCA061C9-6637-4034-8AC9-42511245ABB1}" dt="2021-03-08T18:10:31.752" v="94" actId="14100"/>
          <ac:spMkLst>
            <pc:docMk/>
            <pc:sldMk cId="418450774" sldId="277"/>
            <ac:spMk id="4" creationId="{B6172A67-E566-40B4-9AD3-F879CF8A9BC8}"/>
          </ac:spMkLst>
        </pc:spChg>
      </pc:sldChg>
      <pc:sldChg chg="add">
        <pc:chgData name="Austen, Barbara" userId="969bbcb3-733b-44e5-9c53-7a8aba773871" providerId="ADAL" clId="{FCA061C9-6637-4034-8AC9-42511245ABB1}" dt="2021-03-08T13:13:51.978" v="0"/>
        <pc:sldMkLst>
          <pc:docMk/>
          <pc:sldMk cId="0" sldId="292"/>
        </pc:sldMkLst>
      </pc:sldChg>
      <pc:sldChg chg="add">
        <pc:chgData name="Austen, Barbara" userId="969bbcb3-733b-44e5-9c53-7a8aba773871" providerId="ADAL" clId="{FCA061C9-6637-4034-8AC9-42511245ABB1}" dt="2021-03-08T13:13:51.978" v="0"/>
        <pc:sldMkLst>
          <pc:docMk/>
          <pc:sldMk cId="2847837743" sldId="293"/>
        </pc:sldMkLst>
      </pc:sldChg>
      <pc:sldChg chg="add">
        <pc:chgData name="Austen, Barbara" userId="969bbcb3-733b-44e5-9c53-7a8aba773871" providerId="ADAL" clId="{FCA061C9-6637-4034-8AC9-42511245ABB1}" dt="2021-03-08T13:13:51.978" v="0"/>
        <pc:sldMkLst>
          <pc:docMk/>
          <pc:sldMk cId="946068803" sldId="294"/>
        </pc:sldMkLst>
      </pc:sldChg>
      <pc:sldChg chg="add">
        <pc:chgData name="Austen, Barbara" userId="969bbcb3-733b-44e5-9c53-7a8aba773871" providerId="ADAL" clId="{FCA061C9-6637-4034-8AC9-42511245ABB1}" dt="2021-03-08T13:13:51.978" v="0"/>
        <pc:sldMkLst>
          <pc:docMk/>
          <pc:sldMk cId="1988501879" sldId="295"/>
        </pc:sldMkLst>
      </pc:sldChg>
      <pc:sldChg chg="add">
        <pc:chgData name="Austen, Barbara" userId="969bbcb3-733b-44e5-9c53-7a8aba773871" providerId="ADAL" clId="{FCA061C9-6637-4034-8AC9-42511245ABB1}" dt="2021-03-08T13:13:51.978" v="0"/>
        <pc:sldMkLst>
          <pc:docMk/>
          <pc:sldMk cId="1299943025" sldId="296"/>
        </pc:sldMkLst>
      </pc:sldChg>
      <pc:sldChg chg="add">
        <pc:chgData name="Austen, Barbara" userId="969bbcb3-733b-44e5-9c53-7a8aba773871" providerId="ADAL" clId="{FCA061C9-6637-4034-8AC9-42511245ABB1}" dt="2021-03-08T13:13:51.978" v="0"/>
        <pc:sldMkLst>
          <pc:docMk/>
          <pc:sldMk cId="1325316373" sldId="297"/>
        </pc:sldMkLst>
      </pc:sldChg>
      <pc:sldChg chg="add">
        <pc:chgData name="Austen, Barbara" userId="969bbcb3-733b-44e5-9c53-7a8aba773871" providerId="ADAL" clId="{FCA061C9-6637-4034-8AC9-42511245ABB1}" dt="2021-03-08T13:13:51.978" v="0"/>
        <pc:sldMkLst>
          <pc:docMk/>
          <pc:sldMk cId="4194182500" sldId="298"/>
        </pc:sldMkLst>
      </pc:sldChg>
      <pc:sldChg chg="add">
        <pc:chgData name="Austen, Barbara" userId="969bbcb3-733b-44e5-9c53-7a8aba773871" providerId="ADAL" clId="{FCA061C9-6637-4034-8AC9-42511245ABB1}" dt="2021-03-08T13:13:51.978" v="0"/>
        <pc:sldMkLst>
          <pc:docMk/>
          <pc:sldMk cId="1332217509" sldId="299"/>
        </pc:sldMkLst>
      </pc:sldChg>
      <pc:sldChg chg="add">
        <pc:chgData name="Austen, Barbara" userId="969bbcb3-733b-44e5-9c53-7a8aba773871" providerId="ADAL" clId="{FCA061C9-6637-4034-8AC9-42511245ABB1}" dt="2021-03-08T13:13:51.978" v="0"/>
        <pc:sldMkLst>
          <pc:docMk/>
          <pc:sldMk cId="685503109" sldId="300"/>
        </pc:sldMkLst>
      </pc:sldChg>
      <pc:sldChg chg="modSp add mod">
        <pc:chgData name="Austen, Barbara" userId="969bbcb3-733b-44e5-9c53-7a8aba773871" providerId="ADAL" clId="{FCA061C9-6637-4034-8AC9-42511245ABB1}" dt="2021-03-08T18:07:05.495" v="78" actId="14100"/>
        <pc:sldMkLst>
          <pc:docMk/>
          <pc:sldMk cId="3455738253" sldId="301"/>
        </pc:sldMkLst>
        <pc:graphicFrameChg chg="mod">
          <ac:chgData name="Austen, Barbara" userId="969bbcb3-733b-44e5-9c53-7a8aba773871" providerId="ADAL" clId="{FCA061C9-6637-4034-8AC9-42511245ABB1}" dt="2021-03-08T18:07:01.519" v="77" actId="14100"/>
          <ac:graphicFrameMkLst>
            <pc:docMk/>
            <pc:sldMk cId="3455738253" sldId="301"/>
            <ac:graphicFrameMk id="4" creationId="{92857D23-3545-4207-B50B-20BC73AABEF3}"/>
          </ac:graphicFrameMkLst>
        </pc:graphicFrameChg>
        <pc:picChg chg="mod">
          <ac:chgData name="Austen, Barbara" userId="969bbcb3-733b-44e5-9c53-7a8aba773871" providerId="ADAL" clId="{FCA061C9-6637-4034-8AC9-42511245ABB1}" dt="2021-03-08T18:07:05.495" v="78" actId="14100"/>
          <ac:picMkLst>
            <pc:docMk/>
            <pc:sldMk cId="3455738253" sldId="301"/>
            <ac:picMk id="6" creationId="{0BB1DA73-A817-44E8-B4C4-49D73F851EA1}"/>
          </ac:picMkLst>
        </pc:picChg>
      </pc:sldChg>
      <pc:sldChg chg="add">
        <pc:chgData name="Austen, Barbara" userId="969bbcb3-733b-44e5-9c53-7a8aba773871" providerId="ADAL" clId="{FCA061C9-6637-4034-8AC9-42511245ABB1}" dt="2021-03-08T13:13:51.978" v="0"/>
        <pc:sldMkLst>
          <pc:docMk/>
          <pc:sldMk cId="960058076" sldId="302"/>
        </pc:sldMkLst>
      </pc:sldChg>
      <pc:sldChg chg="add">
        <pc:chgData name="Austen, Barbara" userId="969bbcb3-733b-44e5-9c53-7a8aba773871" providerId="ADAL" clId="{FCA061C9-6637-4034-8AC9-42511245ABB1}" dt="2021-03-08T13:13:51.978" v="0"/>
        <pc:sldMkLst>
          <pc:docMk/>
          <pc:sldMk cId="3027477919" sldId="303"/>
        </pc:sldMkLst>
      </pc:sldChg>
      <pc:sldChg chg="add">
        <pc:chgData name="Austen, Barbara" userId="969bbcb3-733b-44e5-9c53-7a8aba773871" providerId="ADAL" clId="{FCA061C9-6637-4034-8AC9-42511245ABB1}" dt="2021-03-08T13:13:51.978" v="0"/>
        <pc:sldMkLst>
          <pc:docMk/>
          <pc:sldMk cId="2745774173" sldId="304"/>
        </pc:sldMkLst>
      </pc:sldChg>
      <pc:sldChg chg="add">
        <pc:chgData name="Austen, Barbara" userId="969bbcb3-733b-44e5-9c53-7a8aba773871" providerId="ADAL" clId="{FCA061C9-6637-4034-8AC9-42511245ABB1}" dt="2021-03-08T13:13:51.978" v="0"/>
        <pc:sldMkLst>
          <pc:docMk/>
          <pc:sldMk cId="180921567" sldId="305"/>
        </pc:sldMkLst>
      </pc:sldChg>
      <pc:sldChg chg="add">
        <pc:chgData name="Austen, Barbara" userId="969bbcb3-733b-44e5-9c53-7a8aba773871" providerId="ADAL" clId="{FCA061C9-6637-4034-8AC9-42511245ABB1}" dt="2021-03-08T13:13:51.978" v="0"/>
        <pc:sldMkLst>
          <pc:docMk/>
          <pc:sldMk cId="1093110787" sldId="306"/>
        </pc:sldMkLst>
      </pc:sldChg>
      <pc:sldChg chg="add">
        <pc:chgData name="Austen, Barbara" userId="969bbcb3-733b-44e5-9c53-7a8aba773871" providerId="ADAL" clId="{FCA061C9-6637-4034-8AC9-42511245ABB1}" dt="2021-03-08T13:13:51.978" v="0"/>
        <pc:sldMkLst>
          <pc:docMk/>
          <pc:sldMk cId="1751482426" sldId="307"/>
        </pc:sldMkLst>
      </pc:sldChg>
      <pc:sldChg chg="add">
        <pc:chgData name="Austen, Barbara" userId="969bbcb3-733b-44e5-9c53-7a8aba773871" providerId="ADAL" clId="{FCA061C9-6637-4034-8AC9-42511245ABB1}" dt="2021-03-08T13:13:51.978" v="0"/>
        <pc:sldMkLst>
          <pc:docMk/>
          <pc:sldMk cId="2644912982" sldId="308"/>
        </pc:sldMkLst>
      </pc:sldChg>
      <pc:sldChg chg="add del">
        <pc:chgData name="Austen, Barbara" userId="969bbcb3-733b-44e5-9c53-7a8aba773871" providerId="ADAL" clId="{FCA061C9-6637-4034-8AC9-42511245ABB1}" dt="2021-03-08T13:54:02.748" v="2" actId="2696"/>
        <pc:sldMkLst>
          <pc:docMk/>
          <pc:sldMk cId="239870860" sldId="309"/>
        </pc:sldMkLst>
      </pc:sldChg>
      <pc:sldChg chg="add">
        <pc:chgData name="Austen, Barbara" userId="969bbcb3-733b-44e5-9c53-7a8aba773871" providerId="ADAL" clId="{FCA061C9-6637-4034-8AC9-42511245ABB1}" dt="2021-03-08T13:13:51.978" v="0"/>
        <pc:sldMkLst>
          <pc:docMk/>
          <pc:sldMk cId="2396714244" sldId="310"/>
        </pc:sldMkLst>
      </pc:sldChg>
      <pc:sldChg chg="add">
        <pc:chgData name="Austen, Barbara" userId="969bbcb3-733b-44e5-9c53-7a8aba773871" providerId="ADAL" clId="{FCA061C9-6637-4034-8AC9-42511245ABB1}" dt="2021-03-08T13:13:51.978" v="0"/>
        <pc:sldMkLst>
          <pc:docMk/>
          <pc:sldMk cId="868881721" sldId="311"/>
        </pc:sldMkLst>
      </pc:sldChg>
      <pc:sldChg chg="add">
        <pc:chgData name="Austen, Barbara" userId="969bbcb3-733b-44e5-9c53-7a8aba773871" providerId="ADAL" clId="{FCA061C9-6637-4034-8AC9-42511245ABB1}" dt="2021-03-08T13:13:51.978" v="0"/>
        <pc:sldMkLst>
          <pc:docMk/>
          <pc:sldMk cId="4120601908" sldId="312"/>
        </pc:sldMkLst>
      </pc:sldChg>
      <pc:sldChg chg="add">
        <pc:chgData name="Austen, Barbara" userId="969bbcb3-733b-44e5-9c53-7a8aba773871" providerId="ADAL" clId="{FCA061C9-6637-4034-8AC9-42511245ABB1}" dt="2021-03-08T13:13:51.978" v="0"/>
        <pc:sldMkLst>
          <pc:docMk/>
          <pc:sldMk cId="2478092311" sldId="313"/>
        </pc:sldMkLst>
      </pc:sldChg>
      <pc:sldChg chg="modSp add mod">
        <pc:chgData name="Austen, Barbara" userId="969bbcb3-733b-44e5-9c53-7a8aba773871" providerId="ADAL" clId="{FCA061C9-6637-4034-8AC9-42511245ABB1}" dt="2021-03-08T18:08:29.127" v="81" actId="14100"/>
        <pc:sldMkLst>
          <pc:docMk/>
          <pc:sldMk cId="3208646663" sldId="314"/>
        </pc:sldMkLst>
        <pc:spChg chg="mod">
          <ac:chgData name="Austen, Barbara" userId="969bbcb3-733b-44e5-9c53-7a8aba773871" providerId="ADAL" clId="{FCA061C9-6637-4034-8AC9-42511245ABB1}" dt="2021-03-08T16:33:46.401" v="5" actId="27636"/>
          <ac:spMkLst>
            <pc:docMk/>
            <pc:sldMk cId="3208646663" sldId="314"/>
            <ac:spMk id="3" creationId="{00000000-0000-0000-0000-000000000000}"/>
          </ac:spMkLst>
        </pc:spChg>
        <pc:spChg chg="mod">
          <ac:chgData name="Austen, Barbara" userId="969bbcb3-733b-44e5-9c53-7a8aba773871" providerId="ADAL" clId="{FCA061C9-6637-4034-8AC9-42511245ABB1}" dt="2021-03-08T18:08:29.127" v="81" actId="14100"/>
          <ac:spMkLst>
            <pc:docMk/>
            <pc:sldMk cId="3208646663" sldId="314"/>
            <ac:spMk id="6" creationId="{DB53D514-21CA-415D-B1CC-8124BE0E20C0}"/>
          </ac:spMkLst>
        </pc:spChg>
      </pc:sldChg>
      <pc:sldChg chg="add">
        <pc:chgData name="Austen, Barbara" userId="969bbcb3-733b-44e5-9c53-7a8aba773871" providerId="ADAL" clId="{FCA061C9-6637-4034-8AC9-42511245ABB1}" dt="2021-03-08T16:33:46.346" v="3"/>
        <pc:sldMkLst>
          <pc:docMk/>
          <pc:sldMk cId="2395791159" sldId="315"/>
        </pc:sldMkLst>
      </pc:sldChg>
      <pc:sldChg chg="add">
        <pc:chgData name="Austen, Barbara" userId="969bbcb3-733b-44e5-9c53-7a8aba773871" providerId="ADAL" clId="{FCA061C9-6637-4034-8AC9-42511245ABB1}" dt="2021-03-08T16:33:46.346" v="3"/>
        <pc:sldMkLst>
          <pc:docMk/>
          <pc:sldMk cId="2732598865" sldId="316"/>
        </pc:sldMkLst>
      </pc:sldChg>
      <pc:sldChg chg="modSp add mod">
        <pc:chgData name="Austen, Barbara" userId="969bbcb3-733b-44e5-9c53-7a8aba773871" providerId="ADAL" clId="{FCA061C9-6637-4034-8AC9-42511245ABB1}" dt="2021-03-08T16:39:38.252" v="35" actId="14100"/>
        <pc:sldMkLst>
          <pc:docMk/>
          <pc:sldMk cId="564029644" sldId="317"/>
        </pc:sldMkLst>
        <pc:spChg chg="mod">
          <ac:chgData name="Austen, Barbara" userId="969bbcb3-733b-44e5-9c53-7a8aba773871" providerId="ADAL" clId="{FCA061C9-6637-4034-8AC9-42511245ABB1}" dt="2021-03-08T16:33:46.432" v="7" actId="27636"/>
          <ac:spMkLst>
            <pc:docMk/>
            <pc:sldMk cId="564029644" sldId="317"/>
            <ac:spMk id="3" creationId="{0E793B4B-2BA5-4806-9C80-AA8531C755B9}"/>
          </ac:spMkLst>
        </pc:spChg>
        <pc:spChg chg="mod">
          <ac:chgData name="Austen, Barbara" userId="969bbcb3-733b-44e5-9c53-7a8aba773871" providerId="ADAL" clId="{FCA061C9-6637-4034-8AC9-42511245ABB1}" dt="2021-03-08T16:39:38.252" v="35" actId="14100"/>
          <ac:spMkLst>
            <pc:docMk/>
            <pc:sldMk cId="564029644" sldId="317"/>
            <ac:spMk id="5" creationId="{C9C0CB05-D108-485D-9A34-9A2F24E32867}"/>
          </ac:spMkLst>
        </pc:spChg>
      </pc:sldChg>
      <pc:sldChg chg="modSp add mod">
        <pc:chgData name="Austen, Barbara" userId="969bbcb3-733b-44e5-9c53-7a8aba773871" providerId="ADAL" clId="{FCA061C9-6637-4034-8AC9-42511245ABB1}" dt="2021-03-08T16:33:46.448" v="10" actId="27636"/>
        <pc:sldMkLst>
          <pc:docMk/>
          <pc:sldMk cId="1659111848" sldId="318"/>
        </pc:sldMkLst>
        <pc:spChg chg="mod">
          <ac:chgData name="Austen, Barbara" userId="969bbcb3-733b-44e5-9c53-7a8aba773871" providerId="ADAL" clId="{FCA061C9-6637-4034-8AC9-42511245ABB1}" dt="2021-03-08T16:33:46.448" v="10" actId="27636"/>
          <ac:spMkLst>
            <pc:docMk/>
            <pc:sldMk cId="1659111848" sldId="318"/>
            <ac:spMk id="4" creationId="{38E2EF19-173C-4C0F-9079-75A8669480AF}"/>
          </ac:spMkLst>
        </pc:spChg>
        <pc:spChg chg="mod">
          <ac:chgData name="Austen, Barbara" userId="969bbcb3-733b-44e5-9c53-7a8aba773871" providerId="ADAL" clId="{FCA061C9-6637-4034-8AC9-42511245ABB1}" dt="2021-03-08T16:33:46.448" v="9" actId="27636"/>
          <ac:spMkLst>
            <pc:docMk/>
            <pc:sldMk cId="1659111848" sldId="318"/>
            <ac:spMk id="5" creationId="{2A8658C7-9731-494A-A6D8-9AD393400719}"/>
          </ac:spMkLst>
        </pc:spChg>
      </pc:sldChg>
      <pc:sldChg chg="add">
        <pc:chgData name="Austen, Barbara" userId="969bbcb3-733b-44e5-9c53-7a8aba773871" providerId="ADAL" clId="{FCA061C9-6637-4034-8AC9-42511245ABB1}" dt="2021-03-08T16:33:46.346" v="3"/>
        <pc:sldMkLst>
          <pc:docMk/>
          <pc:sldMk cId="1222002728" sldId="319"/>
        </pc:sldMkLst>
      </pc:sldChg>
      <pc:sldChg chg="modSp add mod">
        <pc:chgData name="Austen, Barbara" userId="969bbcb3-733b-44e5-9c53-7a8aba773871" providerId="ADAL" clId="{FCA061C9-6637-4034-8AC9-42511245ABB1}" dt="2021-03-08T16:33:46.448" v="12" actId="27636"/>
        <pc:sldMkLst>
          <pc:docMk/>
          <pc:sldMk cId="942588580" sldId="320"/>
        </pc:sldMkLst>
        <pc:spChg chg="mod">
          <ac:chgData name="Austen, Barbara" userId="969bbcb3-733b-44e5-9c53-7a8aba773871" providerId="ADAL" clId="{FCA061C9-6637-4034-8AC9-42511245ABB1}" dt="2021-03-08T16:33:46.448" v="11" actId="27636"/>
          <ac:spMkLst>
            <pc:docMk/>
            <pc:sldMk cId="942588580" sldId="320"/>
            <ac:spMk id="5" creationId="{F39A9874-D2D4-45CD-A9A7-6F8D2EAF8E3C}"/>
          </ac:spMkLst>
        </pc:spChg>
        <pc:spChg chg="mod">
          <ac:chgData name="Austen, Barbara" userId="969bbcb3-733b-44e5-9c53-7a8aba773871" providerId="ADAL" clId="{FCA061C9-6637-4034-8AC9-42511245ABB1}" dt="2021-03-08T16:33:46.448" v="12" actId="27636"/>
          <ac:spMkLst>
            <pc:docMk/>
            <pc:sldMk cId="942588580" sldId="320"/>
            <ac:spMk id="6" creationId="{E2F35B20-777D-4C5D-9A3D-646D8F5A15D9}"/>
          </ac:spMkLst>
        </pc:spChg>
      </pc:sldChg>
      <pc:sldChg chg="modSp add mod">
        <pc:chgData name="Austen, Barbara" userId="969bbcb3-733b-44e5-9c53-7a8aba773871" providerId="ADAL" clId="{FCA061C9-6637-4034-8AC9-42511245ABB1}" dt="2021-03-08T18:11:48.391" v="96" actId="14100"/>
        <pc:sldMkLst>
          <pc:docMk/>
          <pc:sldMk cId="1643839474" sldId="321"/>
        </pc:sldMkLst>
        <pc:spChg chg="mod">
          <ac:chgData name="Austen, Barbara" userId="969bbcb3-733b-44e5-9c53-7a8aba773871" providerId="ADAL" clId="{FCA061C9-6637-4034-8AC9-42511245ABB1}" dt="2021-03-08T16:39:19.776" v="32" actId="14100"/>
          <ac:spMkLst>
            <pc:docMk/>
            <pc:sldMk cId="1643839474" sldId="321"/>
            <ac:spMk id="3" creationId="{62F5C5B8-1609-4629-ACC3-CA3FA9C16FB9}"/>
          </ac:spMkLst>
        </pc:spChg>
        <pc:spChg chg="mod">
          <ac:chgData name="Austen, Barbara" userId="969bbcb3-733b-44e5-9c53-7a8aba773871" providerId="ADAL" clId="{FCA061C9-6637-4034-8AC9-42511245ABB1}" dt="2021-03-08T16:33:46.463" v="14" actId="27636"/>
          <ac:spMkLst>
            <pc:docMk/>
            <pc:sldMk cId="1643839474" sldId="321"/>
            <ac:spMk id="6" creationId="{E6318D33-9EBC-4579-B536-9146B5C0D2E7}"/>
          </ac:spMkLst>
        </pc:spChg>
        <pc:picChg chg="mod">
          <ac:chgData name="Austen, Barbara" userId="969bbcb3-733b-44e5-9c53-7a8aba773871" providerId="ADAL" clId="{FCA061C9-6637-4034-8AC9-42511245ABB1}" dt="2021-03-08T18:11:48.391" v="96" actId="14100"/>
          <ac:picMkLst>
            <pc:docMk/>
            <pc:sldMk cId="1643839474" sldId="321"/>
            <ac:picMk id="5" creationId="{AFDE0AA3-F73F-4FD2-9E48-DB6A4C8A6D28}"/>
          </ac:picMkLst>
        </pc:picChg>
      </pc:sldChg>
      <pc:sldChg chg="add">
        <pc:chgData name="Austen, Barbara" userId="969bbcb3-733b-44e5-9c53-7a8aba773871" providerId="ADAL" clId="{FCA061C9-6637-4034-8AC9-42511245ABB1}" dt="2021-03-08T16:33:46.346" v="3"/>
        <pc:sldMkLst>
          <pc:docMk/>
          <pc:sldMk cId="901829595" sldId="322"/>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2-02T16:01:37.053" idx="2">
    <p:pos x="3876" y="1095"/>
    <p:text>Blue box is a placeholder for a photograph.
If your webinar is toward or at the end of the Spring or Fall series, it is appropriate to add, e.g., "[Season and year] webinars start in [month]." 
If information about individual webinars in the new series has already been added to the CoSA website, add information about specific webinars to the slide, e.g., 
*Fall 2020 SERI webinars
**December: Well, That Was a Year
*Spring 2021 SERI webinars
**January: Keeping Warm with Digital Preservation
**February: My Records are in the Cloud, and So Is My Head
</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2-02T15:49:34.959" idx="1">
    <p:pos x="5171" y="90"/>
    <p:text>Modify layout of this slide to reflect the number of presenters. Blue boxes are placeholders for photographs.
</p:text>
    <p:extLst>
      <p:ext uri="{C676402C-5697-4E1C-873F-D02D1690AC5C}">
        <p15:threadingInfo xmlns:p15="http://schemas.microsoft.com/office/powerpoint/2012/main" timeZoneBias="4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2-02T16:02:49.805" idx="3">
    <p:pos x="5171" y="135"/>
    <p:text>Section Title slides are most commonly used to smooth transitions between presenters. However, solo presenters may also wish to use them.
</p:text>
    <p:extLst>
      <p:ext uri="{C676402C-5697-4E1C-873F-D02D1690AC5C}">
        <p15:threadingInfo xmlns:p15="http://schemas.microsoft.com/office/powerpoint/2012/main" timeZoneBias="4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1-02-02T16:02:49.805" idx="3">
    <p:pos x="5171" y="135"/>
    <p:text>Section Title slides are most commonly used to smooth transitions between presenters. However, solo presenters may also wish to use them.
</p:text>
    <p:extLst>
      <p:ext uri="{C676402C-5697-4E1C-873F-D02D1690AC5C}">
        <p15:threadingInfo xmlns:p15="http://schemas.microsoft.com/office/powerpoint/2012/main" timeZoneBias="480"/>
      </p:ext>
    </p:extLs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D22661-55A2-484B-A4AF-4BAD85590A92}" type="doc">
      <dgm:prSet loTypeId="urn:microsoft.com/office/officeart/2005/8/layout/list1" loCatId="list" qsTypeId="urn:microsoft.com/office/officeart/2005/8/quickstyle/3d1" qsCatId="3D" csTypeId="urn:microsoft.com/office/officeart/2005/8/colors/colorful5" csCatId="colorful" phldr="1"/>
      <dgm:spPr/>
      <dgm:t>
        <a:bodyPr/>
        <a:lstStyle/>
        <a:p>
          <a:endParaRPr lang="en-US"/>
        </a:p>
      </dgm:t>
    </dgm:pt>
    <dgm:pt modelId="{D2FC7832-2346-4A5F-AFA1-5F3277CCC995}">
      <dgm:prSet phldrT="[Text]"/>
      <dgm:spPr/>
      <dgm:t>
        <a:bodyPr/>
        <a:lstStyle/>
        <a:p>
          <a:r>
            <a:rPr lang="en-US" dirty="0"/>
            <a:t>Research/literature review</a:t>
          </a:r>
        </a:p>
      </dgm:t>
    </dgm:pt>
    <dgm:pt modelId="{2D9E2BD4-000F-4AD8-B0F8-DE9699009BA4}" type="parTrans" cxnId="{20FEEEC7-B66F-4A69-97F4-3BE36F65CF82}">
      <dgm:prSet/>
      <dgm:spPr/>
      <dgm:t>
        <a:bodyPr/>
        <a:lstStyle/>
        <a:p>
          <a:endParaRPr lang="en-US"/>
        </a:p>
      </dgm:t>
    </dgm:pt>
    <dgm:pt modelId="{D81047C8-3591-45F2-BE54-438F2C711F7C}" type="sibTrans" cxnId="{20FEEEC7-B66F-4A69-97F4-3BE36F65CF82}">
      <dgm:prSet/>
      <dgm:spPr/>
      <dgm:t>
        <a:bodyPr/>
        <a:lstStyle/>
        <a:p>
          <a:endParaRPr lang="en-US"/>
        </a:p>
      </dgm:t>
    </dgm:pt>
    <dgm:pt modelId="{0BDD78C0-50A6-4BD7-AC2F-B1162DC91F3A}">
      <dgm:prSet phldrT="[Text]"/>
      <dgm:spPr/>
      <dgm:t>
        <a:bodyPr/>
        <a:lstStyle/>
        <a:p>
          <a:r>
            <a:rPr lang="en-US" dirty="0"/>
            <a:t>Policy writing (draft)</a:t>
          </a:r>
        </a:p>
      </dgm:t>
    </dgm:pt>
    <dgm:pt modelId="{239BAB17-CE00-4818-9BC6-3BC638F39BF9}" type="parTrans" cxnId="{F8A3AD8B-01F8-42DC-BC71-62D046B208BD}">
      <dgm:prSet/>
      <dgm:spPr/>
      <dgm:t>
        <a:bodyPr/>
        <a:lstStyle/>
        <a:p>
          <a:endParaRPr lang="en-US"/>
        </a:p>
      </dgm:t>
    </dgm:pt>
    <dgm:pt modelId="{539E5126-DFDB-4AF2-9C28-B11FED68678E}" type="sibTrans" cxnId="{F8A3AD8B-01F8-42DC-BC71-62D046B208BD}">
      <dgm:prSet/>
      <dgm:spPr/>
      <dgm:t>
        <a:bodyPr/>
        <a:lstStyle/>
        <a:p>
          <a:endParaRPr lang="en-US"/>
        </a:p>
      </dgm:t>
    </dgm:pt>
    <dgm:pt modelId="{BECFDAF3-D20F-4135-B847-F1D602B0ABB9}">
      <dgm:prSet phldrT="[Text]"/>
      <dgm:spPr/>
      <dgm:t>
        <a:bodyPr/>
        <a:lstStyle/>
        <a:p>
          <a:r>
            <a:rPr lang="en-US" dirty="0"/>
            <a:t>Testing and evaluation</a:t>
          </a:r>
        </a:p>
      </dgm:t>
    </dgm:pt>
    <dgm:pt modelId="{8AA859D0-5F95-409C-BF19-71C3B90B8FB6}" type="parTrans" cxnId="{066B2E9C-5772-477B-B976-5CB6C77D982D}">
      <dgm:prSet/>
      <dgm:spPr/>
      <dgm:t>
        <a:bodyPr/>
        <a:lstStyle/>
        <a:p>
          <a:endParaRPr lang="en-US"/>
        </a:p>
      </dgm:t>
    </dgm:pt>
    <dgm:pt modelId="{648A310C-A4E8-4F43-A121-70D63AAB4ACC}" type="sibTrans" cxnId="{066B2E9C-5772-477B-B976-5CB6C77D982D}">
      <dgm:prSet/>
      <dgm:spPr/>
      <dgm:t>
        <a:bodyPr/>
        <a:lstStyle/>
        <a:p>
          <a:endParaRPr lang="en-US"/>
        </a:p>
      </dgm:t>
    </dgm:pt>
    <dgm:pt modelId="{FE201A3C-9BD9-4FA7-882C-DBE486233B24}">
      <dgm:prSet phldrT="[Text]"/>
      <dgm:spPr/>
      <dgm:t>
        <a:bodyPr/>
        <a:lstStyle/>
        <a:p>
          <a:r>
            <a:rPr lang="en-US" dirty="0"/>
            <a:t>Self-assessment</a:t>
          </a:r>
        </a:p>
      </dgm:t>
    </dgm:pt>
    <dgm:pt modelId="{B4CB53B8-B0B8-4A90-B19E-ED9958AAB834}" type="parTrans" cxnId="{E5D9E772-48CE-4CD5-8FBB-04C4A2A21A56}">
      <dgm:prSet/>
      <dgm:spPr/>
      <dgm:t>
        <a:bodyPr/>
        <a:lstStyle/>
        <a:p>
          <a:endParaRPr lang="en-US"/>
        </a:p>
      </dgm:t>
    </dgm:pt>
    <dgm:pt modelId="{166203CC-6DF2-40E3-A06F-AAD2EA2AC9A9}" type="sibTrans" cxnId="{E5D9E772-48CE-4CD5-8FBB-04C4A2A21A56}">
      <dgm:prSet/>
      <dgm:spPr/>
      <dgm:t>
        <a:bodyPr/>
        <a:lstStyle/>
        <a:p>
          <a:endParaRPr lang="en-US"/>
        </a:p>
      </dgm:t>
    </dgm:pt>
    <dgm:pt modelId="{1F25F3C2-AFD0-4602-8E19-8D32CB7A2A0C}">
      <dgm:prSet phldrT="[Text]"/>
      <dgm:spPr/>
      <dgm:t>
        <a:bodyPr/>
        <a:lstStyle/>
        <a:p>
          <a:r>
            <a:rPr lang="en-US" dirty="0"/>
            <a:t>Testing</a:t>
          </a:r>
        </a:p>
      </dgm:t>
    </dgm:pt>
    <dgm:pt modelId="{C57DB806-8BD5-4D46-9D7A-73C640FDD729}" type="parTrans" cxnId="{B95C32CC-31B4-4086-8F63-BC58D3954441}">
      <dgm:prSet/>
      <dgm:spPr/>
      <dgm:t>
        <a:bodyPr/>
        <a:lstStyle/>
        <a:p>
          <a:endParaRPr lang="en-US"/>
        </a:p>
      </dgm:t>
    </dgm:pt>
    <dgm:pt modelId="{682A4D7B-FB86-4C06-B137-EEEDA2D54247}" type="sibTrans" cxnId="{B95C32CC-31B4-4086-8F63-BC58D3954441}">
      <dgm:prSet/>
      <dgm:spPr/>
      <dgm:t>
        <a:bodyPr/>
        <a:lstStyle/>
        <a:p>
          <a:endParaRPr lang="en-US"/>
        </a:p>
      </dgm:t>
    </dgm:pt>
    <dgm:pt modelId="{72680992-063F-4AB9-82B5-8FE6FEAA68D8}">
      <dgm:prSet phldrT="[Text]"/>
      <dgm:spPr/>
      <dgm:t>
        <a:bodyPr/>
        <a:lstStyle/>
        <a:p>
          <a:r>
            <a:rPr lang="en-US" dirty="0"/>
            <a:t>Final recommendation and acquisition</a:t>
          </a:r>
        </a:p>
      </dgm:t>
    </dgm:pt>
    <dgm:pt modelId="{B8242C78-6C1B-4532-935F-4DF208C1FE22}" type="parTrans" cxnId="{376277C8-0771-4049-984F-1BD1E6694743}">
      <dgm:prSet/>
      <dgm:spPr/>
      <dgm:t>
        <a:bodyPr/>
        <a:lstStyle/>
        <a:p>
          <a:endParaRPr lang="en-US"/>
        </a:p>
      </dgm:t>
    </dgm:pt>
    <dgm:pt modelId="{3B4E9ABC-1475-4087-A081-33EF39BB32B3}" type="sibTrans" cxnId="{376277C8-0771-4049-984F-1BD1E6694743}">
      <dgm:prSet/>
      <dgm:spPr/>
      <dgm:t>
        <a:bodyPr/>
        <a:lstStyle/>
        <a:p>
          <a:endParaRPr lang="en-US"/>
        </a:p>
      </dgm:t>
    </dgm:pt>
    <dgm:pt modelId="{7B34AB15-833C-4B97-9C8E-600143CCD0E2}" type="pres">
      <dgm:prSet presAssocID="{58D22661-55A2-484B-A4AF-4BAD85590A92}" presName="linear" presStyleCnt="0">
        <dgm:presLayoutVars>
          <dgm:dir/>
          <dgm:animLvl val="lvl"/>
          <dgm:resizeHandles val="exact"/>
        </dgm:presLayoutVars>
      </dgm:prSet>
      <dgm:spPr/>
    </dgm:pt>
    <dgm:pt modelId="{AE3E817C-93E0-4CFC-A4B6-400D6BD965A7}" type="pres">
      <dgm:prSet presAssocID="{D2FC7832-2346-4A5F-AFA1-5F3277CCC995}" presName="parentLin" presStyleCnt="0"/>
      <dgm:spPr/>
    </dgm:pt>
    <dgm:pt modelId="{485AC37C-8B82-484B-AB92-A691F511EB2E}" type="pres">
      <dgm:prSet presAssocID="{D2FC7832-2346-4A5F-AFA1-5F3277CCC995}" presName="parentLeftMargin" presStyleLbl="node1" presStyleIdx="0" presStyleCnt="4"/>
      <dgm:spPr/>
    </dgm:pt>
    <dgm:pt modelId="{079A958E-C2C0-457C-8B05-D86A4BDEEEC8}" type="pres">
      <dgm:prSet presAssocID="{D2FC7832-2346-4A5F-AFA1-5F3277CCC995}" presName="parentText" presStyleLbl="node1" presStyleIdx="0" presStyleCnt="4">
        <dgm:presLayoutVars>
          <dgm:chMax val="0"/>
          <dgm:bulletEnabled val="1"/>
        </dgm:presLayoutVars>
      </dgm:prSet>
      <dgm:spPr/>
    </dgm:pt>
    <dgm:pt modelId="{59017A11-2DFF-442E-8B71-7CC21EB88042}" type="pres">
      <dgm:prSet presAssocID="{D2FC7832-2346-4A5F-AFA1-5F3277CCC995}" presName="negativeSpace" presStyleCnt="0"/>
      <dgm:spPr/>
    </dgm:pt>
    <dgm:pt modelId="{A3D1001C-861A-407B-A86D-19377C02997B}" type="pres">
      <dgm:prSet presAssocID="{D2FC7832-2346-4A5F-AFA1-5F3277CCC995}" presName="childText" presStyleLbl="conFgAcc1" presStyleIdx="0" presStyleCnt="4">
        <dgm:presLayoutVars>
          <dgm:bulletEnabled val="1"/>
        </dgm:presLayoutVars>
      </dgm:prSet>
      <dgm:spPr/>
    </dgm:pt>
    <dgm:pt modelId="{73F8B84C-0536-404F-B4D5-696EBC09A4ED}" type="pres">
      <dgm:prSet presAssocID="{D81047C8-3591-45F2-BE54-438F2C711F7C}" presName="spaceBetweenRectangles" presStyleCnt="0"/>
      <dgm:spPr/>
    </dgm:pt>
    <dgm:pt modelId="{F1BA3E68-DE8F-4D9B-B9A2-F1EA05C04BA8}" type="pres">
      <dgm:prSet presAssocID="{0BDD78C0-50A6-4BD7-AC2F-B1162DC91F3A}" presName="parentLin" presStyleCnt="0"/>
      <dgm:spPr/>
    </dgm:pt>
    <dgm:pt modelId="{AE054B11-EE98-4A1E-BC32-F75B1E3F8CAB}" type="pres">
      <dgm:prSet presAssocID="{0BDD78C0-50A6-4BD7-AC2F-B1162DC91F3A}" presName="parentLeftMargin" presStyleLbl="node1" presStyleIdx="0" presStyleCnt="4"/>
      <dgm:spPr/>
    </dgm:pt>
    <dgm:pt modelId="{7BE85C92-DABC-4511-B8F3-4BBEE3BDCAAB}" type="pres">
      <dgm:prSet presAssocID="{0BDD78C0-50A6-4BD7-AC2F-B1162DC91F3A}" presName="parentText" presStyleLbl="node1" presStyleIdx="1" presStyleCnt="4">
        <dgm:presLayoutVars>
          <dgm:chMax val="0"/>
          <dgm:bulletEnabled val="1"/>
        </dgm:presLayoutVars>
      </dgm:prSet>
      <dgm:spPr/>
    </dgm:pt>
    <dgm:pt modelId="{143AA029-742E-4706-848D-0481B0503C6F}" type="pres">
      <dgm:prSet presAssocID="{0BDD78C0-50A6-4BD7-AC2F-B1162DC91F3A}" presName="negativeSpace" presStyleCnt="0"/>
      <dgm:spPr/>
    </dgm:pt>
    <dgm:pt modelId="{A9583C87-8295-43E2-9938-B8859E031E42}" type="pres">
      <dgm:prSet presAssocID="{0BDD78C0-50A6-4BD7-AC2F-B1162DC91F3A}" presName="childText" presStyleLbl="conFgAcc1" presStyleIdx="1" presStyleCnt="4">
        <dgm:presLayoutVars>
          <dgm:bulletEnabled val="1"/>
        </dgm:presLayoutVars>
      </dgm:prSet>
      <dgm:spPr/>
    </dgm:pt>
    <dgm:pt modelId="{4137F63B-D156-450F-AF8E-82E34E968775}" type="pres">
      <dgm:prSet presAssocID="{539E5126-DFDB-4AF2-9C28-B11FED68678E}" presName="spaceBetweenRectangles" presStyleCnt="0"/>
      <dgm:spPr/>
    </dgm:pt>
    <dgm:pt modelId="{C045CF13-558C-437F-8327-3265864BF51D}" type="pres">
      <dgm:prSet presAssocID="{BECFDAF3-D20F-4135-B847-F1D602B0ABB9}" presName="parentLin" presStyleCnt="0"/>
      <dgm:spPr/>
    </dgm:pt>
    <dgm:pt modelId="{1FA09338-DD81-4BA0-AF6C-E3E036717B07}" type="pres">
      <dgm:prSet presAssocID="{BECFDAF3-D20F-4135-B847-F1D602B0ABB9}" presName="parentLeftMargin" presStyleLbl="node1" presStyleIdx="1" presStyleCnt="4"/>
      <dgm:spPr/>
    </dgm:pt>
    <dgm:pt modelId="{2A66C4E9-D45E-46D5-AB89-DD1E77ACD94D}" type="pres">
      <dgm:prSet presAssocID="{BECFDAF3-D20F-4135-B847-F1D602B0ABB9}" presName="parentText" presStyleLbl="node1" presStyleIdx="2" presStyleCnt="4">
        <dgm:presLayoutVars>
          <dgm:chMax val="0"/>
          <dgm:bulletEnabled val="1"/>
        </dgm:presLayoutVars>
      </dgm:prSet>
      <dgm:spPr/>
    </dgm:pt>
    <dgm:pt modelId="{6B1769B9-1D24-4145-87D4-6ED96FD374E1}" type="pres">
      <dgm:prSet presAssocID="{BECFDAF3-D20F-4135-B847-F1D602B0ABB9}" presName="negativeSpace" presStyleCnt="0"/>
      <dgm:spPr/>
    </dgm:pt>
    <dgm:pt modelId="{9A874D8A-0FA9-48F6-8A1B-A310BA262434}" type="pres">
      <dgm:prSet presAssocID="{BECFDAF3-D20F-4135-B847-F1D602B0ABB9}" presName="childText" presStyleLbl="conFgAcc1" presStyleIdx="2" presStyleCnt="4">
        <dgm:presLayoutVars>
          <dgm:bulletEnabled val="1"/>
        </dgm:presLayoutVars>
      </dgm:prSet>
      <dgm:spPr/>
    </dgm:pt>
    <dgm:pt modelId="{E3CC9D62-40F3-4EFB-BCE0-3CA94518CB5F}" type="pres">
      <dgm:prSet presAssocID="{648A310C-A4E8-4F43-A121-70D63AAB4ACC}" presName="spaceBetweenRectangles" presStyleCnt="0"/>
      <dgm:spPr/>
    </dgm:pt>
    <dgm:pt modelId="{704D50AA-97F8-4CAA-B117-47A03644925E}" type="pres">
      <dgm:prSet presAssocID="{72680992-063F-4AB9-82B5-8FE6FEAA68D8}" presName="parentLin" presStyleCnt="0"/>
      <dgm:spPr/>
    </dgm:pt>
    <dgm:pt modelId="{91D1123D-D16E-40C8-B829-7D249EC01866}" type="pres">
      <dgm:prSet presAssocID="{72680992-063F-4AB9-82B5-8FE6FEAA68D8}" presName="parentLeftMargin" presStyleLbl="node1" presStyleIdx="2" presStyleCnt="4"/>
      <dgm:spPr/>
    </dgm:pt>
    <dgm:pt modelId="{477D7564-467C-407F-8389-7578C4E79F86}" type="pres">
      <dgm:prSet presAssocID="{72680992-063F-4AB9-82B5-8FE6FEAA68D8}" presName="parentText" presStyleLbl="node1" presStyleIdx="3" presStyleCnt="4">
        <dgm:presLayoutVars>
          <dgm:chMax val="0"/>
          <dgm:bulletEnabled val="1"/>
        </dgm:presLayoutVars>
      </dgm:prSet>
      <dgm:spPr/>
    </dgm:pt>
    <dgm:pt modelId="{5467F966-26A9-4B2E-B01A-836C774D3AC7}" type="pres">
      <dgm:prSet presAssocID="{72680992-063F-4AB9-82B5-8FE6FEAA68D8}" presName="negativeSpace" presStyleCnt="0"/>
      <dgm:spPr/>
    </dgm:pt>
    <dgm:pt modelId="{27D63711-ABF0-4119-BB4A-BB932C5004DD}" type="pres">
      <dgm:prSet presAssocID="{72680992-063F-4AB9-82B5-8FE6FEAA68D8}" presName="childText" presStyleLbl="conFgAcc1" presStyleIdx="3" presStyleCnt="4">
        <dgm:presLayoutVars>
          <dgm:bulletEnabled val="1"/>
        </dgm:presLayoutVars>
      </dgm:prSet>
      <dgm:spPr/>
    </dgm:pt>
  </dgm:ptLst>
  <dgm:cxnLst>
    <dgm:cxn modelId="{D49B351A-01AC-4FA5-9A70-A607C24F8540}" type="presOf" srcId="{BECFDAF3-D20F-4135-B847-F1D602B0ABB9}" destId="{2A66C4E9-D45E-46D5-AB89-DD1E77ACD94D}" srcOrd="1" destOrd="0" presId="urn:microsoft.com/office/officeart/2005/8/layout/list1"/>
    <dgm:cxn modelId="{ABDE0135-509F-4193-AE2D-350DD094E815}" type="presOf" srcId="{72680992-063F-4AB9-82B5-8FE6FEAA68D8}" destId="{477D7564-467C-407F-8389-7578C4E79F86}" srcOrd="1" destOrd="0" presId="urn:microsoft.com/office/officeart/2005/8/layout/list1"/>
    <dgm:cxn modelId="{56C12639-7286-4E2E-AA97-DB8E1240D97D}" type="presOf" srcId="{1F25F3C2-AFD0-4602-8E19-8D32CB7A2A0C}" destId="{9A874D8A-0FA9-48F6-8A1B-A310BA262434}" srcOrd="0" destOrd="1" presId="urn:microsoft.com/office/officeart/2005/8/layout/list1"/>
    <dgm:cxn modelId="{4803B839-99A4-47AC-8A63-703FB8E08051}" type="presOf" srcId="{FE201A3C-9BD9-4FA7-882C-DBE486233B24}" destId="{9A874D8A-0FA9-48F6-8A1B-A310BA262434}" srcOrd="0" destOrd="0" presId="urn:microsoft.com/office/officeart/2005/8/layout/list1"/>
    <dgm:cxn modelId="{197B3963-B7B0-4EAD-9366-E4DBF537417B}" type="presOf" srcId="{58D22661-55A2-484B-A4AF-4BAD85590A92}" destId="{7B34AB15-833C-4B97-9C8E-600143CCD0E2}" srcOrd="0" destOrd="0" presId="urn:microsoft.com/office/officeart/2005/8/layout/list1"/>
    <dgm:cxn modelId="{B5BD146F-268E-437B-8CA2-DD78DC43CFD0}" type="presOf" srcId="{D2FC7832-2346-4A5F-AFA1-5F3277CCC995}" destId="{485AC37C-8B82-484B-AB92-A691F511EB2E}" srcOrd="0" destOrd="0" presId="urn:microsoft.com/office/officeart/2005/8/layout/list1"/>
    <dgm:cxn modelId="{D6B10752-9355-4A8F-BEB6-90BA419E3811}" type="presOf" srcId="{0BDD78C0-50A6-4BD7-AC2F-B1162DC91F3A}" destId="{AE054B11-EE98-4A1E-BC32-F75B1E3F8CAB}" srcOrd="0" destOrd="0" presId="urn:microsoft.com/office/officeart/2005/8/layout/list1"/>
    <dgm:cxn modelId="{0243BB52-F39A-44FF-BCF2-BD9C781C0BC6}" type="presOf" srcId="{D2FC7832-2346-4A5F-AFA1-5F3277CCC995}" destId="{079A958E-C2C0-457C-8B05-D86A4BDEEEC8}" srcOrd="1" destOrd="0" presId="urn:microsoft.com/office/officeart/2005/8/layout/list1"/>
    <dgm:cxn modelId="{E5D9E772-48CE-4CD5-8FBB-04C4A2A21A56}" srcId="{BECFDAF3-D20F-4135-B847-F1D602B0ABB9}" destId="{FE201A3C-9BD9-4FA7-882C-DBE486233B24}" srcOrd="0" destOrd="0" parTransId="{B4CB53B8-B0B8-4A90-B19E-ED9958AAB834}" sibTransId="{166203CC-6DF2-40E3-A06F-AAD2EA2AC9A9}"/>
    <dgm:cxn modelId="{F8A3AD8B-01F8-42DC-BC71-62D046B208BD}" srcId="{58D22661-55A2-484B-A4AF-4BAD85590A92}" destId="{0BDD78C0-50A6-4BD7-AC2F-B1162DC91F3A}" srcOrd="1" destOrd="0" parTransId="{239BAB17-CE00-4818-9BC6-3BC638F39BF9}" sibTransId="{539E5126-DFDB-4AF2-9C28-B11FED68678E}"/>
    <dgm:cxn modelId="{5F671C92-5C0F-4DD5-9959-E68562BD4600}" type="presOf" srcId="{BECFDAF3-D20F-4135-B847-F1D602B0ABB9}" destId="{1FA09338-DD81-4BA0-AF6C-E3E036717B07}" srcOrd="0" destOrd="0" presId="urn:microsoft.com/office/officeart/2005/8/layout/list1"/>
    <dgm:cxn modelId="{066B2E9C-5772-477B-B976-5CB6C77D982D}" srcId="{58D22661-55A2-484B-A4AF-4BAD85590A92}" destId="{BECFDAF3-D20F-4135-B847-F1D602B0ABB9}" srcOrd="2" destOrd="0" parTransId="{8AA859D0-5F95-409C-BF19-71C3B90B8FB6}" sibTransId="{648A310C-A4E8-4F43-A121-70D63AAB4ACC}"/>
    <dgm:cxn modelId="{1BAA82B0-CD45-4537-8431-A6D363485613}" type="presOf" srcId="{0BDD78C0-50A6-4BD7-AC2F-B1162DC91F3A}" destId="{7BE85C92-DABC-4511-B8F3-4BBEE3BDCAAB}" srcOrd="1" destOrd="0" presId="urn:microsoft.com/office/officeart/2005/8/layout/list1"/>
    <dgm:cxn modelId="{20FEEEC7-B66F-4A69-97F4-3BE36F65CF82}" srcId="{58D22661-55A2-484B-A4AF-4BAD85590A92}" destId="{D2FC7832-2346-4A5F-AFA1-5F3277CCC995}" srcOrd="0" destOrd="0" parTransId="{2D9E2BD4-000F-4AD8-B0F8-DE9699009BA4}" sibTransId="{D81047C8-3591-45F2-BE54-438F2C711F7C}"/>
    <dgm:cxn modelId="{376277C8-0771-4049-984F-1BD1E6694743}" srcId="{58D22661-55A2-484B-A4AF-4BAD85590A92}" destId="{72680992-063F-4AB9-82B5-8FE6FEAA68D8}" srcOrd="3" destOrd="0" parTransId="{B8242C78-6C1B-4532-935F-4DF208C1FE22}" sibTransId="{3B4E9ABC-1475-4087-A081-33EF39BB32B3}"/>
    <dgm:cxn modelId="{52802BCC-8E2C-44EF-86C5-6AF127C0465B}" type="presOf" srcId="{72680992-063F-4AB9-82B5-8FE6FEAA68D8}" destId="{91D1123D-D16E-40C8-B829-7D249EC01866}" srcOrd="0" destOrd="0" presId="urn:microsoft.com/office/officeart/2005/8/layout/list1"/>
    <dgm:cxn modelId="{B95C32CC-31B4-4086-8F63-BC58D3954441}" srcId="{BECFDAF3-D20F-4135-B847-F1D602B0ABB9}" destId="{1F25F3C2-AFD0-4602-8E19-8D32CB7A2A0C}" srcOrd="1" destOrd="0" parTransId="{C57DB806-8BD5-4D46-9D7A-73C640FDD729}" sibTransId="{682A4D7B-FB86-4C06-B137-EEEDA2D54247}"/>
    <dgm:cxn modelId="{947AAC62-AEE7-4B59-B72E-945A1EEB6924}" type="presParOf" srcId="{7B34AB15-833C-4B97-9C8E-600143CCD0E2}" destId="{AE3E817C-93E0-4CFC-A4B6-400D6BD965A7}" srcOrd="0" destOrd="0" presId="urn:microsoft.com/office/officeart/2005/8/layout/list1"/>
    <dgm:cxn modelId="{1C5EA561-1E32-482D-8C8F-D5085C6797F1}" type="presParOf" srcId="{AE3E817C-93E0-4CFC-A4B6-400D6BD965A7}" destId="{485AC37C-8B82-484B-AB92-A691F511EB2E}" srcOrd="0" destOrd="0" presId="urn:microsoft.com/office/officeart/2005/8/layout/list1"/>
    <dgm:cxn modelId="{2FDDC143-798E-46EA-AFE9-064379BF8E8C}" type="presParOf" srcId="{AE3E817C-93E0-4CFC-A4B6-400D6BD965A7}" destId="{079A958E-C2C0-457C-8B05-D86A4BDEEEC8}" srcOrd="1" destOrd="0" presId="urn:microsoft.com/office/officeart/2005/8/layout/list1"/>
    <dgm:cxn modelId="{FB37A473-F113-402E-9D16-B536D722E089}" type="presParOf" srcId="{7B34AB15-833C-4B97-9C8E-600143CCD0E2}" destId="{59017A11-2DFF-442E-8B71-7CC21EB88042}" srcOrd="1" destOrd="0" presId="urn:microsoft.com/office/officeart/2005/8/layout/list1"/>
    <dgm:cxn modelId="{D6627564-A365-4176-A4CF-29B7CABB9EE8}" type="presParOf" srcId="{7B34AB15-833C-4B97-9C8E-600143CCD0E2}" destId="{A3D1001C-861A-407B-A86D-19377C02997B}" srcOrd="2" destOrd="0" presId="urn:microsoft.com/office/officeart/2005/8/layout/list1"/>
    <dgm:cxn modelId="{942A7BA4-70EE-43BB-86E6-D2811AD4E511}" type="presParOf" srcId="{7B34AB15-833C-4B97-9C8E-600143CCD0E2}" destId="{73F8B84C-0536-404F-B4D5-696EBC09A4ED}" srcOrd="3" destOrd="0" presId="urn:microsoft.com/office/officeart/2005/8/layout/list1"/>
    <dgm:cxn modelId="{FABC5DC0-FA17-48A2-9FE5-F33517551423}" type="presParOf" srcId="{7B34AB15-833C-4B97-9C8E-600143CCD0E2}" destId="{F1BA3E68-DE8F-4D9B-B9A2-F1EA05C04BA8}" srcOrd="4" destOrd="0" presId="urn:microsoft.com/office/officeart/2005/8/layout/list1"/>
    <dgm:cxn modelId="{BB069EDF-2603-440D-8B88-FAB0D4F08938}" type="presParOf" srcId="{F1BA3E68-DE8F-4D9B-B9A2-F1EA05C04BA8}" destId="{AE054B11-EE98-4A1E-BC32-F75B1E3F8CAB}" srcOrd="0" destOrd="0" presId="urn:microsoft.com/office/officeart/2005/8/layout/list1"/>
    <dgm:cxn modelId="{416600AE-0C6D-4407-BB7E-EC45B9097A81}" type="presParOf" srcId="{F1BA3E68-DE8F-4D9B-B9A2-F1EA05C04BA8}" destId="{7BE85C92-DABC-4511-B8F3-4BBEE3BDCAAB}" srcOrd="1" destOrd="0" presId="urn:microsoft.com/office/officeart/2005/8/layout/list1"/>
    <dgm:cxn modelId="{0943A027-777B-42F5-896E-9FED4A19BE07}" type="presParOf" srcId="{7B34AB15-833C-4B97-9C8E-600143CCD0E2}" destId="{143AA029-742E-4706-848D-0481B0503C6F}" srcOrd="5" destOrd="0" presId="urn:microsoft.com/office/officeart/2005/8/layout/list1"/>
    <dgm:cxn modelId="{B70D46F8-E586-4938-BD15-8A7817E667B4}" type="presParOf" srcId="{7B34AB15-833C-4B97-9C8E-600143CCD0E2}" destId="{A9583C87-8295-43E2-9938-B8859E031E42}" srcOrd="6" destOrd="0" presId="urn:microsoft.com/office/officeart/2005/8/layout/list1"/>
    <dgm:cxn modelId="{32AE64CB-5E08-4485-9E4B-521E8A9C7E5A}" type="presParOf" srcId="{7B34AB15-833C-4B97-9C8E-600143CCD0E2}" destId="{4137F63B-D156-450F-AF8E-82E34E968775}" srcOrd="7" destOrd="0" presId="urn:microsoft.com/office/officeart/2005/8/layout/list1"/>
    <dgm:cxn modelId="{7580F51B-15D2-41FE-81A3-EAFBF5F4E039}" type="presParOf" srcId="{7B34AB15-833C-4B97-9C8E-600143CCD0E2}" destId="{C045CF13-558C-437F-8327-3265864BF51D}" srcOrd="8" destOrd="0" presId="urn:microsoft.com/office/officeart/2005/8/layout/list1"/>
    <dgm:cxn modelId="{A529150E-96AD-41CE-A005-57F3BE3BECAA}" type="presParOf" srcId="{C045CF13-558C-437F-8327-3265864BF51D}" destId="{1FA09338-DD81-4BA0-AF6C-E3E036717B07}" srcOrd="0" destOrd="0" presId="urn:microsoft.com/office/officeart/2005/8/layout/list1"/>
    <dgm:cxn modelId="{ABD8D0C5-2FB9-41A5-84B0-144E6F00E21A}" type="presParOf" srcId="{C045CF13-558C-437F-8327-3265864BF51D}" destId="{2A66C4E9-D45E-46D5-AB89-DD1E77ACD94D}" srcOrd="1" destOrd="0" presId="urn:microsoft.com/office/officeart/2005/8/layout/list1"/>
    <dgm:cxn modelId="{074CF145-7B45-4AD4-8C2A-1E23F18888E8}" type="presParOf" srcId="{7B34AB15-833C-4B97-9C8E-600143CCD0E2}" destId="{6B1769B9-1D24-4145-87D4-6ED96FD374E1}" srcOrd="9" destOrd="0" presId="urn:microsoft.com/office/officeart/2005/8/layout/list1"/>
    <dgm:cxn modelId="{F70C54A0-3A12-4C6C-A6A7-C13AEC7B3410}" type="presParOf" srcId="{7B34AB15-833C-4B97-9C8E-600143CCD0E2}" destId="{9A874D8A-0FA9-48F6-8A1B-A310BA262434}" srcOrd="10" destOrd="0" presId="urn:microsoft.com/office/officeart/2005/8/layout/list1"/>
    <dgm:cxn modelId="{F33C4E40-8893-4E28-8358-B68A399EFEEA}" type="presParOf" srcId="{7B34AB15-833C-4B97-9C8E-600143CCD0E2}" destId="{E3CC9D62-40F3-4EFB-BCE0-3CA94518CB5F}" srcOrd="11" destOrd="0" presId="urn:microsoft.com/office/officeart/2005/8/layout/list1"/>
    <dgm:cxn modelId="{C21B7425-D826-4A67-886B-D4453614B3A2}" type="presParOf" srcId="{7B34AB15-833C-4B97-9C8E-600143CCD0E2}" destId="{704D50AA-97F8-4CAA-B117-47A03644925E}" srcOrd="12" destOrd="0" presId="urn:microsoft.com/office/officeart/2005/8/layout/list1"/>
    <dgm:cxn modelId="{2462E3C9-A407-48E0-BB33-F127C8D66413}" type="presParOf" srcId="{704D50AA-97F8-4CAA-B117-47A03644925E}" destId="{91D1123D-D16E-40C8-B829-7D249EC01866}" srcOrd="0" destOrd="0" presId="urn:microsoft.com/office/officeart/2005/8/layout/list1"/>
    <dgm:cxn modelId="{B86E38CB-3FC7-4A4B-8D6F-49C9478BF392}" type="presParOf" srcId="{704D50AA-97F8-4CAA-B117-47A03644925E}" destId="{477D7564-467C-407F-8389-7578C4E79F86}" srcOrd="1" destOrd="0" presId="urn:microsoft.com/office/officeart/2005/8/layout/list1"/>
    <dgm:cxn modelId="{F15CE7B3-95A6-43E6-B51C-F696E6620B46}" type="presParOf" srcId="{7B34AB15-833C-4B97-9C8E-600143CCD0E2}" destId="{5467F966-26A9-4B2E-B01A-836C774D3AC7}" srcOrd="13" destOrd="0" presId="urn:microsoft.com/office/officeart/2005/8/layout/list1"/>
    <dgm:cxn modelId="{9AE1F883-1697-4E4C-A2CC-421673002C4E}" type="presParOf" srcId="{7B34AB15-833C-4B97-9C8E-600143CCD0E2}" destId="{27D63711-ABF0-4119-BB4A-BB932C5004DD}"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888F3B-072F-4952-B773-CA6F71025F1F}" type="doc">
      <dgm:prSet loTypeId="urn:microsoft.com/office/officeart/2005/8/layout/vList5" loCatId="list" qsTypeId="urn:microsoft.com/office/officeart/2005/8/quickstyle/3d1" qsCatId="3D" csTypeId="urn:microsoft.com/office/officeart/2005/8/colors/colorful5" csCatId="colorful" phldr="1"/>
      <dgm:spPr/>
      <dgm:t>
        <a:bodyPr/>
        <a:lstStyle/>
        <a:p>
          <a:endParaRPr lang="en-US"/>
        </a:p>
      </dgm:t>
    </dgm:pt>
    <dgm:pt modelId="{EA6C1A0B-6CE8-4BC5-90E6-760605A5DFF7}">
      <dgm:prSet phldrT="[Text]"/>
      <dgm:spPr/>
      <dgm:t>
        <a:bodyPr/>
        <a:lstStyle/>
        <a:p>
          <a:r>
            <a:rPr lang="en-US" dirty="0"/>
            <a:t>TIER 1</a:t>
          </a:r>
        </a:p>
      </dgm:t>
    </dgm:pt>
    <dgm:pt modelId="{DAB0F52F-6E5D-4312-9E11-BC007B163A09}" type="parTrans" cxnId="{6AD82942-4008-4C1C-BC30-B132E6333CAE}">
      <dgm:prSet/>
      <dgm:spPr/>
      <dgm:t>
        <a:bodyPr/>
        <a:lstStyle/>
        <a:p>
          <a:endParaRPr lang="en-US"/>
        </a:p>
      </dgm:t>
    </dgm:pt>
    <dgm:pt modelId="{F1596C7F-B4C4-4CDA-8DE0-C9675977339E}" type="sibTrans" cxnId="{6AD82942-4008-4C1C-BC30-B132E6333CAE}">
      <dgm:prSet/>
      <dgm:spPr/>
      <dgm:t>
        <a:bodyPr/>
        <a:lstStyle/>
        <a:p>
          <a:endParaRPr lang="en-US"/>
        </a:p>
      </dgm:t>
    </dgm:pt>
    <dgm:pt modelId="{F85ACFD8-5773-426C-B9C6-C366E3DCDE7C}">
      <dgm:prSet phldrT="[Text]"/>
      <dgm:spPr/>
      <dgm:t>
        <a:bodyPr/>
        <a:lstStyle/>
        <a:p>
          <a:r>
            <a:rPr lang="en-US" dirty="0"/>
            <a:t>Integrated Repository Platform</a:t>
          </a:r>
        </a:p>
      </dgm:t>
    </dgm:pt>
    <dgm:pt modelId="{FA23174E-97EF-4FAA-96B7-D785B865E203}" type="parTrans" cxnId="{CF7209BD-35A0-4BFA-8B88-5B499D7B25A0}">
      <dgm:prSet/>
      <dgm:spPr/>
      <dgm:t>
        <a:bodyPr/>
        <a:lstStyle/>
        <a:p>
          <a:endParaRPr lang="en-US"/>
        </a:p>
      </dgm:t>
    </dgm:pt>
    <dgm:pt modelId="{870794F3-2FBE-4E4E-AD90-DB641A04DA06}" type="sibTrans" cxnId="{CF7209BD-35A0-4BFA-8B88-5B499D7B25A0}">
      <dgm:prSet/>
      <dgm:spPr/>
      <dgm:t>
        <a:bodyPr/>
        <a:lstStyle/>
        <a:p>
          <a:endParaRPr lang="en-US"/>
        </a:p>
      </dgm:t>
    </dgm:pt>
    <dgm:pt modelId="{97B621E0-32C2-4AF7-88AE-9E1B83505E7B}">
      <dgm:prSet phldrT="[Text]"/>
      <dgm:spPr/>
      <dgm:t>
        <a:bodyPr/>
        <a:lstStyle/>
        <a:p>
          <a:r>
            <a:rPr lang="en-US" dirty="0"/>
            <a:t>Integrated access tools</a:t>
          </a:r>
        </a:p>
      </dgm:t>
    </dgm:pt>
    <dgm:pt modelId="{B10734AA-2F19-4E74-A9C6-E76BE04EA055}" type="parTrans" cxnId="{5E3F1C45-1428-4279-83C6-A652C93DC2FF}">
      <dgm:prSet/>
      <dgm:spPr/>
      <dgm:t>
        <a:bodyPr/>
        <a:lstStyle/>
        <a:p>
          <a:endParaRPr lang="en-US"/>
        </a:p>
      </dgm:t>
    </dgm:pt>
    <dgm:pt modelId="{ACA1CE97-5F1A-41BA-8AC8-448CD5C1AF07}" type="sibTrans" cxnId="{5E3F1C45-1428-4279-83C6-A652C93DC2FF}">
      <dgm:prSet/>
      <dgm:spPr/>
      <dgm:t>
        <a:bodyPr/>
        <a:lstStyle/>
        <a:p>
          <a:endParaRPr lang="en-US"/>
        </a:p>
      </dgm:t>
    </dgm:pt>
    <dgm:pt modelId="{BDFDC096-80F6-4FE9-995F-B88DD037E1F1}">
      <dgm:prSet phldrT="[Text]"/>
      <dgm:spPr/>
      <dgm:t>
        <a:bodyPr/>
        <a:lstStyle/>
        <a:p>
          <a:r>
            <a:rPr lang="en-US" dirty="0"/>
            <a:t>TIER 2</a:t>
          </a:r>
        </a:p>
      </dgm:t>
    </dgm:pt>
    <dgm:pt modelId="{49F99F9D-EEBC-44C3-BCDD-D3436879595B}" type="parTrans" cxnId="{1F74136B-C760-4323-BB11-F79745EFAFC4}">
      <dgm:prSet/>
      <dgm:spPr/>
      <dgm:t>
        <a:bodyPr/>
        <a:lstStyle/>
        <a:p>
          <a:endParaRPr lang="en-US"/>
        </a:p>
      </dgm:t>
    </dgm:pt>
    <dgm:pt modelId="{B354136E-21C2-4449-B70D-8D2446D43D25}" type="sibTrans" cxnId="{1F74136B-C760-4323-BB11-F79745EFAFC4}">
      <dgm:prSet/>
      <dgm:spPr/>
      <dgm:t>
        <a:bodyPr/>
        <a:lstStyle/>
        <a:p>
          <a:endParaRPr lang="en-US"/>
        </a:p>
      </dgm:t>
    </dgm:pt>
    <dgm:pt modelId="{57EC5C1B-2FC2-4A48-B5F7-562067081756}">
      <dgm:prSet phldrT="[Text]"/>
      <dgm:spPr/>
      <dgm:t>
        <a:bodyPr/>
        <a:lstStyle/>
        <a:p>
          <a:r>
            <a:rPr lang="en-US" dirty="0"/>
            <a:t>Unintegrated Repository Platform</a:t>
          </a:r>
        </a:p>
      </dgm:t>
    </dgm:pt>
    <dgm:pt modelId="{8AF2E720-1064-41E9-AD3C-03BCE67FE2D5}" type="parTrans" cxnId="{084971AB-2797-422B-A58E-33466D159EFE}">
      <dgm:prSet/>
      <dgm:spPr/>
      <dgm:t>
        <a:bodyPr/>
        <a:lstStyle/>
        <a:p>
          <a:endParaRPr lang="en-US"/>
        </a:p>
      </dgm:t>
    </dgm:pt>
    <dgm:pt modelId="{1B232F4F-4922-41D9-8822-0C214BA019F1}" type="sibTrans" cxnId="{084971AB-2797-422B-A58E-33466D159EFE}">
      <dgm:prSet/>
      <dgm:spPr/>
      <dgm:t>
        <a:bodyPr/>
        <a:lstStyle/>
        <a:p>
          <a:endParaRPr lang="en-US"/>
        </a:p>
      </dgm:t>
    </dgm:pt>
    <dgm:pt modelId="{9CDDDF6E-658A-45C4-BDB5-2F626BE98BF7}">
      <dgm:prSet phldrT="[Text]"/>
      <dgm:spPr/>
      <dgm:t>
        <a:bodyPr/>
        <a:lstStyle/>
        <a:p>
          <a:r>
            <a:rPr lang="en-US" dirty="0"/>
            <a:t>Some or all automated repository services</a:t>
          </a:r>
        </a:p>
      </dgm:t>
    </dgm:pt>
    <dgm:pt modelId="{D3C9796A-131D-4981-B089-AF04FCC4E5FB}" type="parTrans" cxnId="{B3C4717A-A733-4C3E-BF54-801B9199E3A4}">
      <dgm:prSet/>
      <dgm:spPr/>
      <dgm:t>
        <a:bodyPr/>
        <a:lstStyle/>
        <a:p>
          <a:endParaRPr lang="en-US"/>
        </a:p>
      </dgm:t>
    </dgm:pt>
    <dgm:pt modelId="{83B4A976-E90A-46DF-95F7-88C3082B5EE1}" type="sibTrans" cxnId="{B3C4717A-A733-4C3E-BF54-801B9199E3A4}">
      <dgm:prSet/>
      <dgm:spPr/>
      <dgm:t>
        <a:bodyPr/>
        <a:lstStyle/>
        <a:p>
          <a:endParaRPr lang="en-US"/>
        </a:p>
      </dgm:t>
    </dgm:pt>
    <dgm:pt modelId="{2135D40E-A752-4B53-A5B9-2860169D745E}">
      <dgm:prSet phldrT="[Text]"/>
      <dgm:spPr/>
      <dgm:t>
        <a:bodyPr/>
        <a:lstStyle/>
        <a:p>
          <a:r>
            <a:rPr lang="en-US" dirty="0"/>
            <a:t>TIER 3</a:t>
          </a:r>
        </a:p>
      </dgm:t>
    </dgm:pt>
    <dgm:pt modelId="{994FE27E-A1A5-4ED0-AA83-A4D725064BA1}" type="parTrans" cxnId="{2DA20FDE-051B-4512-98B8-645CB7A3267B}">
      <dgm:prSet/>
      <dgm:spPr/>
      <dgm:t>
        <a:bodyPr/>
        <a:lstStyle/>
        <a:p>
          <a:endParaRPr lang="en-US"/>
        </a:p>
      </dgm:t>
    </dgm:pt>
    <dgm:pt modelId="{5E654615-FC47-4BAA-A481-29A278C6CB9A}" type="sibTrans" cxnId="{2DA20FDE-051B-4512-98B8-645CB7A3267B}">
      <dgm:prSet/>
      <dgm:spPr/>
      <dgm:t>
        <a:bodyPr/>
        <a:lstStyle/>
        <a:p>
          <a:endParaRPr lang="en-US"/>
        </a:p>
      </dgm:t>
    </dgm:pt>
    <dgm:pt modelId="{2F65905D-D1AA-47BC-BA0D-84EFDE59499E}">
      <dgm:prSet phldrT="[Text]"/>
      <dgm:spPr/>
      <dgm:t>
        <a:bodyPr/>
        <a:lstStyle/>
        <a:p>
          <a:r>
            <a:rPr lang="en-US" dirty="0"/>
            <a:t>Manual preservation tools resulting in a repository</a:t>
          </a:r>
        </a:p>
      </dgm:t>
    </dgm:pt>
    <dgm:pt modelId="{779EA800-6AA1-48A6-939F-AB4B4CC8A992}" type="parTrans" cxnId="{7EEA579E-7CF1-43D7-A961-67CA71A257BE}">
      <dgm:prSet/>
      <dgm:spPr/>
      <dgm:t>
        <a:bodyPr/>
        <a:lstStyle/>
        <a:p>
          <a:endParaRPr lang="en-US"/>
        </a:p>
      </dgm:t>
    </dgm:pt>
    <dgm:pt modelId="{B0B5CBCB-6C41-4949-8162-77DCCA9C4231}" type="sibTrans" cxnId="{7EEA579E-7CF1-43D7-A961-67CA71A257BE}">
      <dgm:prSet/>
      <dgm:spPr/>
      <dgm:t>
        <a:bodyPr/>
        <a:lstStyle/>
        <a:p>
          <a:endParaRPr lang="en-US"/>
        </a:p>
      </dgm:t>
    </dgm:pt>
    <dgm:pt modelId="{301D790E-84A1-4AFD-AD1B-D501CFC5CE08}">
      <dgm:prSet phldrT="[Text]"/>
      <dgm:spPr/>
      <dgm:t>
        <a:bodyPr/>
        <a:lstStyle/>
        <a:p>
          <a:r>
            <a:rPr lang="en-US" dirty="0"/>
            <a:t>Automated repository services</a:t>
          </a:r>
        </a:p>
      </dgm:t>
    </dgm:pt>
    <dgm:pt modelId="{D3BEEDA7-B3BC-4FC5-9426-7BA1B3E415E7}" type="parTrans" cxnId="{D07858F2-61CB-42BD-BBCE-2FAD6B9F1F7D}">
      <dgm:prSet/>
      <dgm:spPr/>
    </dgm:pt>
    <dgm:pt modelId="{BC0EBADD-2B3E-433F-979F-36EBCFB2C6E4}" type="sibTrans" cxnId="{D07858F2-61CB-42BD-BBCE-2FAD6B9F1F7D}">
      <dgm:prSet/>
      <dgm:spPr/>
    </dgm:pt>
    <dgm:pt modelId="{5AC9B0EA-0E4A-458F-A3A2-A7378E33410B}">
      <dgm:prSet phldrT="[Text]"/>
      <dgm:spPr/>
      <dgm:t>
        <a:bodyPr/>
        <a:lstStyle/>
        <a:p>
          <a:r>
            <a:rPr lang="en-US" dirty="0"/>
            <a:t>Manual DIP connection to access or mediated access</a:t>
          </a:r>
        </a:p>
      </dgm:t>
    </dgm:pt>
    <dgm:pt modelId="{E9FCA826-45BB-415C-B36F-11E3024FFC00}" type="parTrans" cxnId="{778E6A65-AE6C-4C5D-958E-3A9C17E2535C}">
      <dgm:prSet/>
      <dgm:spPr/>
    </dgm:pt>
    <dgm:pt modelId="{FEC4A7D7-5DE2-4A62-A51C-DE95433FF7D4}" type="sibTrans" cxnId="{778E6A65-AE6C-4C5D-958E-3A9C17E2535C}">
      <dgm:prSet/>
      <dgm:spPr/>
    </dgm:pt>
    <dgm:pt modelId="{A5E83967-7D23-4C46-B73B-7B2F97A62BD6}" type="pres">
      <dgm:prSet presAssocID="{B5888F3B-072F-4952-B773-CA6F71025F1F}" presName="Name0" presStyleCnt="0">
        <dgm:presLayoutVars>
          <dgm:dir/>
          <dgm:animLvl val="lvl"/>
          <dgm:resizeHandles val="exact"/>
        </dgm:presLayoutVars>
      </dgm:prSet>
      <dgm:spPr/>
    </dgm:pt>
    <dgm:pt modelId="{570A7EE1-52C1-4A26-9BF2-A8659CC73F5F}" type="pres">
      <dgm:prSet presAssocID="{EA6C1A0B-6CE8-4BC5-90E6-760605A5DFF7}" presName="linNode" presStyleCnt="0"/>
      <dgm:spPr/>
    </dgm:pt>
    <dgm:pt modelId="{82D08C00-4028-42CC-A62F-94EC669978CC}" type="pres">
      <dgm:prSet presAssocID="{EA6C1A0B-6CE8-4BC5-90E6-760605A5DFF7}" presName="parentText" presStyleLbl="node1" presStyleIdx="0" presStyleCnt="3">
        <dgm:presLayoutVars>
          <dgm:chMax val="1"/>
          <dgm:bulletEnabled val="1"/>
        </dgm:presLayoutVars>
      </dgm:prSet>
      <dgm:spPr/>
    </dgm:pt>
    <dgm:pt modelId="{A66BA0E3-03F1-46BE-9ABF-59DA0DB095B8}" type="pres">
      <dgm:prSet presAssocID="{EA6C1A0B-6CE8-4BC5-90E6-760605A5DFF7}" presName="descendantText" presStyleLbl="alignAccFollowNode1" presStyleIdx="0" presStyleCnt="3">
        <dgm:presLayoutVars>
          <dgm:bulletEnabled val="1"/>
        </dgm:presLayoutVars>
      </dgm:prSet>
      <dgm:spPr/>
    </dgm:pt>
    <dgm:pt modelId="{8D799F24-CA53-4A04-82DE-E0B034E3AEDD}" type="pres">
      <dgm:prSet presAssocID="{F1596C7F-B4C4-4CDA-8DE0-C9675977339E}" presName="sp" presStyleCnt="0"/>
      <dgm:spPr/>
    </dgm:pt>
    <dgm:pt modelId="{B7AA1A40-A6C9-4759-9901-1791B402998F}" type="pres">
      <dgm:prSet presAssocID="{BDFDC096-80F6-4FE9-995F-B88DD037E1F1}" presName="linNode" presStyleCnt="0"/>
      <dgm:spPr/>
    </dgm:pt>
    <dgm:pt modelId="{072E9853-6C54-4DE8-80BD-5530A29CDF8D}" type="pres">
      <dgm:prSet presAssocID="{BDFDC096-80F6-4FE9-995F-B88DD037E1F1}" presName="parentText" presStyleLbl="node1" presStyleIdx="1" presStyleCnt="3">
        <dgm:presLayoutVars>
          <dgm:chMax val="1"/>
          <dgm:bulletEnabled val="1"/>
        </dgm:presLayoutVars>
      </dgm:prSet>
      <dgm:spPr/>
    </dgm:pt>
    <dgm:pt modelId="{4C7645E2-80B5-4D98-9984-DB2CBA7F4992}" type="pres">
      <dgm:prSet presAssocID="{BDFDC096-80F6-4FE9-995F-B88DD037E1F1}" presName="descendantText" presStyleLbl="alignAccFollowNode1" presStyleIdx="1" presStyleCnt="3">
        <dgm:presLayoutVars>
          <dgm:bulletEnabled val="1"/>
        </dgm:presLayoutVars>
      </dgm:prSet>
      <dgm:spPr/>
    </dgm:pt>
    <dgm:pt modelId="{252F4353-F306-44FA-A237-C750917AC5E7}" type="pres">
      <dgm:prSet presAssocID="{B354136E-21C2-4449-B70D-8D2446D43D25}" presName="sp" presStyleCnt="0"/>
      <dgm:spPr/>
    </dgm:pt>
    <dgm:pt modelId="{032B58BA-62E4-4B69-B01F-48344F3D76DE}" type="pres">
      <dgm:prSet presAssocID="{2135D40E-A752-4B53-A5B9-2860169D745E}" presName="linNode" presStyleCnt="0"/>
      <dgm:spPr/>
    </dgm:pt>
    <dgm:pt modelId="{EB150796-8C7B-41EA-8A81-0166786EA1C2}" type="pres">
      <dgm:prSet presAssocID="{2135D40E-A752-4B53-A5B9-2860169D745E}" presName="parentText" presStyleLbl="node1" presStyleIdx="2" presStyleCnt="3">
        <dgm:presLayoutVars>
          <dgm:chMax val="1"/>
          <dgm:bulletEnabled val="1"/>
        </dgm:presLayoutVars>
      </dgm:prSet>
      <dgm:spPr/>
    </dgm:pt>
    <dgm:pt modelId="{3512F6A4-191D-46AA-86C1-E23E113B1B07}" type="pres">
      <dgm:prSet presAssocID="{2135D40E-A752-4B53-A5B9-2860169D745E}" presName="descendantText" presStyleLbl="alignAccFollowNode1" presStyleIdx="2" presStyleCnt="3">
        <dgm:presLayoutVars>
          <dgm:bulletEnabled val="1"/>
        </dgm:presLayoutVars>
      </dgm:prSet>
      <dgm:spPr/>
    </dgm:pt>
  </dgm:ptLst>
  <dgm:cxnLst>
    <dgm:cxn modelId="{73ED3F06-F46C-4782-928A-18D6F3454A84}" type="presOf" srcId="{EA6C1A0B-6CE8-4BC5-90E6-760605A5DFF7}" destId="{82D08C00-4028-42CC-A62F-94EC669978CC}" srcOrd="0" destOrd="0" presId="urn:microsoft.com/office/officeart/2005/8/layout/vList5"/>
    <dgm:cxn modelId="{DF0D7808-6B0A-41F2-A8BD-B8B176BCB7AA}" type="presOf" srcId="{BDFDC096-80F6-4FE9-995F-B88DD037E1F1}" destId="{072E9853-6C54-4DE8-80BD-5530A29CDF8D}" srcOrd="0" destOrd="0" presId="urn:microsoft.com/office/officeart/2005/8/layout/vList5"/>
    <dgm:cxn modelId="{6AD82942-4008-4C1C-BC30-B132E6333CAE}" srcId="{B5888F3B-072F-4952-B773-CA6F71025F1F}" destId="{EA6C1A0B-6CE8-4BC5-90E6-760605A5DFF7}" srcOrd="0" destOrd="0" parTransId="{DAB0F52F-6E5D-4312-9E11-BC007B163A09}" sibTransId="{F1596C7F-B4C4-4CDA-8DE0-C9675977339E}"/>
    <dgm:cxn modelId="{055A1044-9E89-4F2E-BAC2-ECBCCFD921DB}" type="presOf" srcId="{301D790E-84A1-4AFD-AD1B-D501CFC5CE08}" destId="{A66BA0E3-03F1-46BE-9ABF-59DA0DB095B8}" srcOrd="0" destOrd="1" presId="urn:microsoft.com/office/officeart/2005/8/layout/vList5"/>
    <dgm:cxn modelId="{ED65F144-BBA8-4C34-88E6-88FC33CF0C2B}" type="presOf" srcId="{97B621E0-32C2-4AF7-88AE-9E1B83505E7B}" destId="{A66BA0E3-03F1-46BE-9ABF-59DA0DB095B8}" srcOrd="0" destOrd="2" presId="urn:microsoft.com/office/officeart/2005/8/layout/vList5"/>
    <dgm:cxn modelId="{5E3F1C45-1428-4279-83C6-A652C93DC2FF}" srcId="{F85ACFD8-5773-426C-B9C6-C366E3DCDE7C}" destId="{97B621E0-32C2-4AF7-88AE-9E1B83505E7B}" srcOrd="1" destOrd="0" parTransId="{B10734AA-2F19-4E74-A9C6-E76BE04EA055}" sibTransId="{ACA1CE97-5F1A-41BA-8AC8-448CD5C1AF07}"/>
    <dgm:cxn modelId="{778E6A65-AE6C-4C5D-958E-3A9C17E2535C}" srcId="{57EC5C1B-2FC2-4A48-B5F7-562067081756}" destId="{5AC9B0EA-0E4A-458F-A3A2-A7378E33410B}" srcOrd="1" destOrd="0" parTransId="{E9FCA826-45BB-415C-B36F-11E3024FFC00}" sibTransId="{FEC4A7D7-5DE2-4A62-A51C-DE95433FF7D4}"/>
    <dgm:cxn modelId="{1F74136B-C760-4323-BB11-F79745EFAFC4}" srcId="{B5888F3B-072F-4952-B773-CA6F71025F1F}" destId="{BDFDC096-80F6-4FE9-995F-B88DD037E1F1}" srcOrd="1" destOrd="0" parTransId="{49F99F9D-EEBC-44C3-BCDD-D3436879595B}" sibTransId="{B354136E-21C2-4449-B70D-8D2446D43D25}"/>
    <dgm:cxn modelId="{2F259756-DC55-4D74-BBE1-6F46D9163EDF}" type="presOf" srcId="{2F65905D-D1AA-47BC-BA0D-84EFDE59499E}" destId="{3512F6A4-191D-46AA-86C1-E23E113B1B07}" srcOrd="0" destOrd="0" presId="urn:microsoft.com/office/officeart/2005/8/layout/vList5"/>
    <dgm:cxn modelId="{B3C4717A-A733-4C3E-BF54-801B9199E3A4}" srcId="{57EC5C1B-2FC2-4A48-B5F7-562067081756}" destId="{9CDDDF6E-658A-45C4-BDB5-2F626BE98BF7}" srcOrd="0" destOrd="0" parTransId="{D3C9796A-131D-4981-B089-AF04FCC4E5FB}" sibTransId="{83B4A976-E90A-46DF-95F7-88C3082B5EE1}"/>
    <dgm:cxn modelId="{FDBB9B93-0C74-4D1A-B7B8-C97BD27E8832}" type="presOf" srcId="{57EC5C1B-2FC2-4A48-B5F7-562067081756}" destId="{4C7645E2-80B5-4D98-9984-DB2CBA7F4992}" srcOrd="0" destOrd="0" presId="urn:microsoft.com/office/officeart/2005/8/layout/vList5"/>
    <dgm:cxn modelId="{7EEA579E-7CF1-43D7-A961-67CA71A257BE}" srcId="{2135D40E-A752-4B53-A5B9-2860169D745E}" destId="{2F65905D-D1AA-47BC-BA0D-84EFDE59499E}" srcOrd="0" destOrd="0" parTransId="{779EA800-6AA1-48A6-939F-AB4B4CC8A992}" sibTransId="{B0B5CBCB-6C41-4949-8162-77DCCA9C4231}"/>
    <dgm:cxn modelId="{0F7A1DA7-C79A-459C-854D-CB3C96376A20}" type="presOf" srcId="{5AC9B0EA-0E4A-458F-A3A2-A7378E33410B}" destId="{4C7645E2-80B5-4D98-9984-DB2CBA7F4992}" srcOrd="0" destOrd="2" presId="urn:microsoft.com/office/officeart/2005/8/layout/vList5"/>
    <dgm:cxn modelId="{084971AB-2797-422B-A58E-33466D159EFE}" srcId="{BDFDC096-80F6-4FE9-995F-B88DD037E1F1}" destId="{57EC5C1B-2FC2-4A48-B5F7-562067081756}" srcOrd="0" destOrd="0" parTransId="{8AF2E720-1064-41E9-AD3C-03BCE67FE2D5}" sibTransId="{1B232F4F-4922-41D9-8822-0C214BA019F1}"/>
    <dgm:cxn modelId="{AFA2A5B9-44F5-49C2-9328-D825BCB7BDF6}" type="presOf" srcId="{2135D40E-A752-4B53-A5B9-2860169D745E}" destId="{EB150796-8C7B-41EA-8A81-0166786EA1C2}" srcOrd="0" destOrd="0" presId="urn:microsoft.com/office/officeart/2005/8/layout/vList5"/>
    <dgm:cxn modelId="{CF7209BD-35A0-4BFA-8B88-5B499D7B25A0}" srcId="{EA6C1A0B-6CE8-4BC5-90E6-760605A5DFF7}" destId="{F85ACFD8-5773-426C-B9C6-C366E3DCDE7C}" srcOrd="0" destOrd="0" parTransId="{FA23174E-97EF-4FAA-96B7-D785B865E203}" sibTransId="{870794F3-2FBE-4E4E-AD90-DB641A04DA06}"/>
    <dgm:cxn modelId="{DB5FB0CE-AA88-48F3-A90D-B4EC552D8B86}" type="presOf" srcId="{9CDDDF6E-658A-45C4-BDB5-2F626BE98BF7}" destId="{4C7645E2-80B5-4D98-9984-DB2CBA7F4992}" srcOrd="0" destOrd="1" presId="urn:microsoft.com/office/officeart/2005/8/layout/vList5"/>
    <dgm:cxn modelId="{3689ABD7-4490-42CE-B132-35366D2BE6BA}" type="presOf" srcId="{F85ACFD8-5773-426C-B9C6-C366E3DCDE7C}" destId="{A66BA0E3-03F1-46BE-9ABF-59DA0DB095B8}" srcOrd="0" destOrd="0" presId="urn:microsoft.com/office/officeart/2005/8/layout/vList5"/>
    <dgm:cxn modelId="{A14AD2DA-2FA2-4C61-AFF3-2E6EE40B59CD}" type="presOf" srcId="{B5888F3B-072F-4952-B773-CA6F71025F1F}" destId="{A5E83967-7D23-4C46-B73B-7B2F97A62BD6}" srcOrd="0" destOrd="0" presId="urn:microsoft.com/office/officeart/2005/8/layout/vList5"/>
    <dgm:cxn modelId="{2DA20FDE-051B-4512-98B8-645CB7A3267B}" srcId="{B5888F3B-072F-4952-B773-CA6F71025F1F}" destId="{2135D40E-A752-4B53-A5B9-2860169D745E}" srcOrd="2" destOrd="0" parTransId="{994FE27E-A1A5-4ED0-AA83-A4D725064BA1}" sibTransId="{5E654615-FC47-4BAA-A481-29A278C6CB9A}"/>
    <dgm:cxn modelId="{D07858F2-61CB-42BD-BBCE-2FAD6B9F1F7D}" srcId="{F85ACFD8-5773-426C-B9C6-C366E3DCDE7C}" destId="{301D790E-84A1-4AFD-AD1B-D501CFC5CE08}" srcOrd="0" destOrd="0" parTransId="{D3BEEDA7-B3BC-4FC5-9426-7BA1B3E415E7}" sibTransId="{BC0EBADD-2B3E-433F-979F-36EBCFB2C6E4}"/>
    <dgm:cxn modelId="{658E3623-D5BC-4A13-87CC-9031CFC1A423}" type="presParOf" srcId="{A5E83967-7D23-4C46-B73B-7B2F97A62BD6}" destId="{570A7EE1-52C1-4A26-9BF2-A8659CC73F5F}" srcOrd="0" destOrd="0" presId="urn:microsoft.com/office/officeart/2005/8/layout/vList5"/>
    <dgm:cxn modelId="{F66C4000-EA83-44E0-9E76-28B17AB2A80D}" type="presParOf" srcId="{570A7EE1-52C1-4A26-9BF2-A8659CC73F5F}" destId="{82D08C00-4028-42CC-A62F-94EC669978CC}" srcOrd="0" destOrd="0" presId="urn:microsoft.com/office/officeart/2005/8/layout/vList5"/>
    <dgm:cxn modelId="{87A564D1-0F8E-4835-AFF0-F82E73A501FE}" type="presParOf" srcId="{570A7EE1-52C1-4A26-9BF2-A8659CC73F5F}" destId="{A66BA0E3-03F1-46BE-9ABF-59DA0DB095B8}" srcOrd="1" destOrd="0" presId="urn:microsoft.com/office/officeart/2005/8/layout/vList5"/>
    <dgm:cxn modelId="{585C86EE-E18C-4D30-AA81-6DCEAB44D3CE}" type="presParOf" srcId="{A5E83967-7D23-4C46-B73B-7B2F97A62BD6}" destId="{8D799F24-CA53-4A04-82DE-E0B034E3AEDD}" srcOrd="1" destOrd="0" presId="urn:microsoft.com/office/officeart/2005/8/layout/vList5"/>
    <dgm:cxn modelId="{AF20180C-C694-4683-A467-7862AD29FD0C}" type="presParOf" srcId="{A5E83967-7D23-4C46-B73B-7B2F97A62BD6}" destId="{B7AA1A40-A6C9-4759-9901-1791B402998F}" srcOrd="2" destOrd="0" presId="urn:microsoft.com/office/officeart/2005/8/layout/vList5"/>
    <dgm:cxn modelId="{9164808C-7D1D-4A36-B81F-2497A03CCBD5}" type="presParOf" srcId="{B7AA1A40-A6C9-4759-9901-1791B402998F}" destId="{072E9853-6C54-4DE8-80BD-5530A29CDF8D}" srcOrd="0" destOrd="0" presId="urn:microsoft.com/office/officeart/2005/8/layout/vList5"/>
    <dgm:cxn modelId="{1123E5D9-424F-4931-B07B-EEF280E765FB}" type="presParOf" srcId="{B7AA1A40-A6C9-4759-9901-1791B402998F}" destId="{4C7645E2-80B5-4D98-9984-DB2CBA7F4992}" srcOrd="1" destOrd="0" presId="urn:microsoft.com/office/officeart/2005/8/layout/vList5"/>
    <dgm:cxn modelId="{C7D677BF-13D1-421A-92ED-3D507AED685D}" type="presParOf" srcId="{A5E83967-7D23-4C46-B73B-7B2F97A62BD6}" destId="{252F4353-F306-44FA-A237-C750917AC5E7}" srcOrd="3" destOrd="0" presId="urn:microsoft.com/office/officeart/2005/8/layout/vList5"/>
    <dgm:cxn modelId="{6804A261-1C3A-4577-819A-DFBFA84A6B3B}" type="presParOf" srcId="{A5E83967-7D23-4C46-B73B-7B2F97A62BD6}" destId="{032B58BA-62E4-4B69-B01F-48344F3D76DE}" srcOrd="4" destOrd="0" presId="urn:microsoft.com/office/officeart/2005/8/layout/vList5"/>
    <dgm:cxn modelId="{A1A2D1B8-72CF-464C-B0ED-BB51F384CA4E}" type="presParOf" srcId="{032B58BA-62E4-4B69-B01F-48344F3D76DE}" destId="{EB150796-8C7B-41EA-8A81-0166786EA1C2}" srcOrd="0" destOrd="0" presId="urn:microsoft.com/office/officeart/2005/8/layout/vList5"/>
    <dgm:cxn modelId="{CE23D902-5E69-4221-BC5B-5E4D9B08F491}" type="presParOf" srcId="{032B58BA-62E4-4B69-B01F-48344F3D76DE}" destId="{3512F6A4-191D-46AA-86C1-E23E113B1B0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1C3F02-B8AD-4090-ACE0-15224A24FFB7}" type="doc">
      <dgm:prSet loTypeId="urn:microsoft.com/office/officeart/2005/8/layout/chevron2" loCatId="list" qsTypeId="urn:microsoft.com/office/officeart/2005/8/quickstyle/3d1" qsCatId="3D" csTypeId="urn:microsoft.com/office/officeart/2005/8/colors/colorful5" csCatId="colorful" phldr="1"/>
      <dgm:spPr/>
      <dgm:t>
        <a:bodyPr/>
        <a:lstStyle/>
        <a:p>
          <a:endParaRPr lang="en-US"/>
        </a:p>
      </dgm:t>
    </dgm:pt>
    <dgm:pt modelId="{A36DAB3C-07DC-4AA8-A512-3E74AA779187}">
      <dgm:prSet phldrT="[Text]"/>
      <dgm:spPr/>
      <dgm:t>
        <a:bodyPr/>
        <a:lstStyle/>
        <a:p>
          <a:r>
            <a:rPr lang="en-US" dirty="0"/>
            <a:t>PREP</a:t>
          </a:r>
        </a:p>
      </dgm:t>
    </dgm:pt>
    <dgm:pt modelId="{A4159C47-3E93-4238-9509-7ABE64E7CB5A}" type="parTrans" cxnId="{02B27296-74AD-4EF0-A998-243B501A2B56}">
      <dgm:prSet/>
      <dgm:spPr/>
      <dgm:t>
        <a:bodyPr/>
        <a:lstStyle/>
        <a:p>
          <a:endParaRPr lang="en-US"/>
        </a:p>
      </dgm:t>
    </dgm:pt>
    <dgm:pt modelId="{1972E751-88D2-4F97-B506-49F9976FBA7B}" type="sibTrans" cxnId="{02B27296-74AD-4EF0-A998-243B501A2B56}">
      <dgm:prSet/>
      <dgm:spPr/>
      <dgm:t>
        <a:bodyPr/>
        <a:lstStyle/>
        <a:p>
          <a:endParaRPr lang="en-US"/>
        </a:p>
      </dgm:t>
    </dgm:pt>
    <dgm:pt modelId="{BAC2D219-DC40-4F85-A2ED-A5FB1E882343}">
      <dgm:prSet phldrT="[Text]"/>
      <dgm:spPr/>
      <dgm:t>
        <a:bodyPr/>
        <a:lstStyle/>
        <a:p>
          <a:r>
            <a:rPr lang="en-US" dirty="0"/>
            <a:t>Read platform documentation</a:t>
          </a:r>
        </a:p>
      </dgm:t>
    </dgm:pt>
    <dgm:pt modelId="{5C6B1C3E-33DD-49E7-BFE9-81DC00B2AEE1}" type="parTrans" cxnId="{17823033-5A53-4967-84E6-34631494D556}">
      <dgm:prSet/>
      <dgm:spPr/>
      <dgm:t>
        <a:bodyPr/>
        <a:lstStyle/>
        <a:p>
          <a:endParaRPr lang="en-US"/>
        </a:p>
      </dgm:t>
    </dgm:pt>
    <dgm:pt modelId="{10056385-50FC-47F0-A8B1-3DCA363A17B6}" type="sibTrans" cxnId="{17823033-5A53-4967-84E6-34631494D556}">
      <dgm:prSet/>
      <dgm:spPr/>
      <dgm:t>
        <a:bodyPr/>
        <a:lstStyle/>
        <a:p>
          <a:endParaRPr lang="en-US"/>
        </a:p>
      </dgm:t>
    </dgm:pt>
    <dgm:pt modelId="{5224EFB4-2EDD-45B6-B3F5-E568E780E0FA}">
      <dgm:prSet phldrT="[Text]"/>
      <dgm:spPr/>
      <dgm:t>
        <a:bodyPr/>
        <a:lstStyle/>
        <a:p>
          <a:r>
            <a:rPr lang="en-US" dirty="0"/>
            <a:t>Read dependency documentation</a:t>
          </a:r>
        </a:p>
      </dgm:t>
    </dgm:pt>
    <dgm:pt modelId="{84A77873-DE33-4023-8FFB-34651130A539}" type="parTrans" cxnId="{915105A5-0E31-4D87-8405-510B14E18455}">
      <dgm:prSet/>
      <dgm:spPr/>
      <dgm:t>
        <a:bodyPr/>
        <a:lstStyle/>
        <a:p>
          <a:endParaRPr lang="en-US"/>
        </a:p>
      </dgm:t>
    </dgm:pt>
    <dgm:pt modelId="{118E9CA8-9E50-4D09-B85B-EBA4A841FB73}" type="sibTrans" cxnId="{915105A5-0E31-4D87-8405-510B14E18455}">
      <dgm:prSet/>
      <dgm:spPr/>
      <dgm:t>
        <a:bodyPr/>
        <a:lstStyle/>
        <a:p>
          <a:endParaRPr lang="en-US"/>
        </a:p>
      </dgm:t>
    </dgm:pt>
    <dgm:pt modelId="{DB849F97-70BB-452B-9D2D-7DEB473596A2}">
      <dgm:prSet phldrT="[Text]"/>
      <dgm:spPr/>
      <dgm:t>
        <a:bodyPr/>
        <a:lstStyle/>
        <a:p>
          <a:r>
            <a:rPr lang="en-US" dirty="0"/>
            <a:t>INSTALL</a:t>
          </a:r>
        </a:p>
      </dgm:t>
    </dgm:pt>
    <dgm:pt modelId="{E4FA65A3-0B78-400C-812A-F0DD423B6F8A}" type="parTrans" cxnId="{AAB88392-3813-4FEA-B9DD-EE3ADDD52738}">
      <dgm:prSet/>
      <dgm:spPr/>
      <dgm:t>
        <a:bodyPr/>
        <a:lstStyle/>
        <a:p>
          <a:endParaRPr lang="en-US"/>
        </a:p>
      </dgm:t>
    </dgm:pt>
    <dgm:pt modelId="{EC1EA511-FB58-42A0-B47A-C552B134A028}" type="sibTrans" cxnId="{AAB88392-3813-4FEA-B9DD-EE3ADDD52738}">
      <dgm:prSet/>
      <dgm:spPr/>
      <dgm:t>
        <a:bodyPr/>
        <a:lstStyle/>
        <a:p>
          <a:endParaRPr lang="en-US"/>
        </a:p>
      </dgm:t>
    </dgm:pt>
    <dgm:pt modelId="{8DE702ED-ED33-4328-9206-51F69938D59B}">
      <dgm:prSet phldrT="[Text]"/>
      <dgm:spPr/>
      <dgm:t>
        <a:bodyPr/>
        <a:lstStyle/>
        <a:p>
          <a:r>
            <a:rPr lang="en-US" dirty="0"/>
            <a:t>VMWare or VirtualBox</a:t>
          </a:r>
        </a:p>
      </dgm:t>
    </dgm:pt>
    <dgm:pt modelId="{869E092B-5BFE-4059-B129-DF85F0B27D52}" type="parTrans" cxnId="{D07CE871-4EED-4628-90F4-55895257FBC8}">
      <dgm:prSet/>
      <dgm:spPr/>
      <dgm:t>
        <a:bodyPr/>
        <a:lstStyle/>
        <a:p>
          <a:endParaRPr lang="en-US"/>
        </a:p>
      </dgm:t>
    </dgm:pt>
    <dgm:pt modelId="{ACCB0CB9-2612-4909-86F8-41A628423FB4}" type="sibTrans" cxnId="{D07CE871-4EED-4628-90F4-55895257FBC8}">
      <dgm:prSet/>
      <dgm:spPr/>
      <dgm:t>
        <a:bodyPr/>
        <a:lstStyle/>
        <a:p>
          <a:endParaRPr lang="en-US"/>
        </a:p>
      </dgm:t>
    </dgm:pt>
    <dgm:pt modelId="{6A538596-79C7-4844-A5F0-6630CD76663D}">
      <dgm:prSet phldrT="[Text]"/>
      <dgm:spPr/>
      <dgm:t>
        <a:bodyPr/>
        <a:lstStyle/>
        <a:p>
          <a:r>
            <a:rPr lang="en-US" dirty="0"/>
            <a:t>Install OS (typically Ubuntu 12.04 at the time)</a:t>
          </a:r>
        </a:p>
      </dgm:t>
    </dgm:pt>
    <dgm:pt modelId="{191167C2-C493-496C-9A18-C29318779C6D}" type="parTrans" cxnId="{47B9CDAA-0C37-4DE9-9888-ABBE29452227}">
      <dgm:prSet/>
      <dgm:spPr/>
      <dgm:t>
        <a:bodyPr/>
        <a:lstStyle/>
        <a:p>
          <a:endParaRPr lang="en-US"/>
        </a:p>
      </dgm:t>
    </dgm:pt>
    <dgm:pt modelId="{FC2C267D-2279-4B92-8B4F-2187F8047F7C}" type="sibTrans" cxnId="{47B9CDAA-0C37-4DE9-9888-ABBE29452227}">
      <dgm:prSet/>
      <dgm:spPr/>
      <dgm:t>
        <a:bodyPr/>
        <a:lstStyle/>
        <a:p>
          <a:endParaRPr lang="en-US"/>
        </a:p>
      </dgm:t>
    </dgm:pt>
    <dgm:pt modelId="{F9697B59-FE39-4EDB-BE44-71C186A41076}">
      <dgm:prSet phldrT="[Text]"/>
      <dgm:spPr/>
      <dgm:t>
        <a:bodyPr/>
        <a:lstStyle/>
        <a:p>
          <a:r>
            <a:rPr lang="en-US" dirty="0"/>
            <a:t>TEST</a:t>
          </a:r>
        </a:p>
      </dgm:t>
    </dgm:pt>
    <dgm:pt modelId="{D7DBB4EB-77FB-434E-84B9-06D7E9E8B6D0}" type="parTrans" cxnId="{477789A3-915E-4927-AA2B-126B25DD5CC3}">
      <dgm:prSet/>
      <dgm:spPr/>
      <dgm:t>
        <a:bodyPr/>
        <a:lstStyle/>
        <a:p>
          <a:endParaRPr lang="en-US"/>
        </a:p>
      </dgm:t>
    </dgm:pt>
    <dgm:pt modelId="{627D28C7-9284-453E-BE9A-177BE753E455}" type="sibTrans" cxnId="{477789A3-915E-4927-AA2B-126B25DD5CC3}">
      <dgm:prSet/>
      <dgm:spPr/>
      <dgm:t>
        <a:bodyPr/>
        <a:lstStyle/>
        <a:p>
          <a:endParaRPr lang="en-US"/>
        </a:p>
      </dgm:t>
    </dgm:pt>
    <dgm:pt modelId="{97B67339-A98E-4C0C-96D8-C2728B2DDDFD}">
      <dgm:prSet phldrT="[Text]"/>
      <dgm:spPr/>
      <dgm:t>
        <a:bodyPr/>
        <a:lstStyle/>
        <a:p>
          <a:r>
            <a:rPr lang="en-US" dirty="0"/>
            <a:t>Checklist of functionality/</a:t>
          </a:r>
          <a:r>
            <a:rPr lang="en-US" dirty="0" err="1"/>
            <a:t>wishlist</a:t>
          </a:r>
          <a:endParaRPr lang="en-US" dirty="0"/>
        </a:p>
      </dgm:t>
    </dgm:pt>
    <dgm:pt modelId="{62C431CA-E50E-44BD-96B1-DC2F2B062965}" type="parTrans" cxnId="{535E2340-7764-4D14-B714-DF7A95F92E24}">
      <dgm:prSet/>
      <dgm:spPr/>
      <dgm:t>
        <a:bodyPr/>
        <a:lstStyle/>
        <a:p>
          <a:endParaRPr lang="en-US"/>
        </a:p>
      </dgm:t>
    </dgm:pt>
    <dgm:pt modelId="{35A059E8-5B6C-441E-88B0-1431FBB98472}" type="sibTrans" cxnId="{535E2340-7764-4D14-B714-DF7A95F92E24}">
      <dgm:prSet/>
      <dgm:spPr/>
      <dgm:t>
        <a:bodyPr/>
        <a:lstStyle/>
        <a:p>
          <a:endParaRPr lang="en-US"/>
        </a:p>
      </dgm:t>
    </dgm:pt>
    <dgm:pt modelId="{01AE82C2-2002-4C7C-8AC8-4AC3917BE2F7}">
      <dgm:prSet phldrT="[Text]"/>
      <dgm:spPr/>
      <dgm:t>
        <a:bodyPr/>
        <a:lstStyle/>
        <a:p>
          <a:r>
            <a:rPr lang="en-US" dirty="0"/>
            <a:t>Usability</a:t>
          </a:r>
        </a:p>
      </dgm:t>
    </dgm:pt>
    <dgm:pt modelId="{1EDCB286-F07F-49CD-8D03-85AC4086EF2C}" type="parTrans" cxnId="{C85C5852-3D6B-42AE-8B3F-14A5209B684D}">
      <dgm:prSet/>
      <dgm:spPr/>
      <dgm:t>
        <a:bodyPr/>
        <a:lstStyle/>
        <a:p>
          <a:endParaRPr lang="en-US"/>
        </a:p>
      </dgm:t>
    </dgm:pt>
    <dgm:pt modelId="{384E50EA-EC88-4703-A420-D523D6A0BB27}" type="sibTrans" cxnId="{C85C5852-3D6B-42AE-8B3F-14A5209B684D}">
      <dgm:prSet/>
      <dgm:spPr/>
      <dgm:t>
        <a:bodyPr/>
        <a:lstStyle/>
        <a:p>
          <a:endParaRPr lang="en-US"/>
        </a:p>
      </dgm:t>
    </dgm:pt>
    <dgm:pt modelId="{A67E664E-9619-40FF-A69F-B2640E91E572}">
      <dgm:prSet phldrT="[Text]"/>
      <dgm:spPr/>
      <dgm:t>
        <a:bodyPr/>
        <a:lstStyle/>
        <a:p>
          <a:r>
            <a:rPr lang="en-US" dirty="0"/>
            <a:t>Lesson learned: follow directions to the letter</a:t>
          </a:r>
        </a:p>
      </dgm:t>
    </dgm:pt>
    <dgm:pt modelId="{422C4181-FBF8-4775-AF3E-1438E14EFB4F}" type="parTrans" cxnId="{76960F89-CC3C-44B3-91D1-E1B44462A36E}">
      <dgm:prSet/>
      <dgm:spPr/>
    </dgm:pt>
    <dgm:pt modelId="{F37554C9-A41A-4B74-8BE8-1C2569A44E60}" type="sibTrans" cxnId="{76960F89-CC3C-44B3-91D1-E1B44462A36E}">
      <dgm:prSet/>
      <dgm:spPr/>
    </dgm:pt>
    <dgm:pt modelId="{8E9BDAAE-073C-4154-AD77-B3B16C235084}">
      <dgm:prSet phldrT="[Text]"/>
      <dgm:spPr/>
      <dgm:t>
        <a:bodyPr/>
        <a:lstStyle/>
        <a:p>
          <a:r>
            <a:rPr lang="en-US" dirty="0"/>
            <a:t>Side-by-side testing</a:t>
          </a:r>
        </a:p>
      </dgm:t>
    </dgm:pt>
    <dgm:pt modelId="{4329BFB9-E829-4BE3-AA50-C20D2BDFF458}" type="parTrans" cxnId="{8F6D5398-99E6-49E3-A1C9-00042F5F619A}">
      <dgm:prSet/>
      <dgm:spPr/>
    </dgm:pt>
    <dgm:pt modelId="{C17E5E7B-CA95-4FF2-8A0A-4F8CBD2F46E6}" type="sibTrans" cxnId="{8F6D5398-99E6-49E3-A1C9-00042F5F619A}">
      <dgm:prSet/>
      <dgm:spPr/>
    </dgm:pt>
    <dgm:pt modelId="{43C42492-63B3-4B1D-8C6C-94E42F39B10A}" type="pres">
      <dgm:prSet presAssocID="{6C1C3F02-B8AD-4090-ACE0-15224A24FFB7}" presName="linearFlow" presStyleCnt="0">
        <dgm:presLayoutVars>
          <dgm:dir/>
          <dgm:animLvl val="lvl"/>
          <dgm:resizeHandles val="exact"/>
        </dgm:presLayoutVars>
      </dgm:prSet>
      <dgm:spPr/>
    </dgm:pt>
    <dgm:pt modelId="{6F7A67CE-89DA-44FE-875B-0C427D335355}" type="pres">
      <dgm:prSet presAssocID="{A36DAB3C-07DC-4AA8-A512-3E74AA779187}" presName="composite" presStyleCnt="0"/>
      <dgm:spPr/>
    </dgm:pt>
    <dgm:pt modelId="{779E26C1-2E17-485D-A2D2-BB9AC0AD7C53}" type="pres">
      <dgm:prSet presAssocID="{A36DAB3C-07DC-4AA8-A512-3E74AA779187}" presName="parentText" presStyleLbl="alignNode1" presStyleIdx="0" presStyleCnt="3">
        <dgm:presLayoutVars>
          <dgm:chMax val="1"/>
          <dgm:bulletEnabled val="1"/>
        </dgm:presLayoutVars>
      </dgm:prSet>
      <dgm:spPr/>
    </dgm:pt>
    <dgm:pt modelId="{43BDCF81-2540-4103-B4FF-19592B2788D5}" type="pres">
      <dgm:prSet presAssocID="{A36DAB3C-07DC-4AA8-A512-3E74AA779187}" presName="descendantText" presStyleLbl="alignAcc1" presStyleIdx="0" presStyleCnt="3">
        <dgm:presLayoutVars>
          <dgm:bulletEnabled val="1"/>
        </dgm:presLayoutVars>
      </dgm:prSet>
      <dgm:spPr/>
    </dgm:pt>
    <dgm:pt modelId="{839467D1-5F11-4974-9EF6-7B9123D7A3EB}" type="pres">
      <dgm:prSet presAssocID="{1972E751-88D2-4F97-B506-49F9976FBA7B}" presName="sp" presStyleCnt="0"/>
      <dgm:spPr/>
    </dgm:pt>
    <dgm:pt modelId="{83F4C704-757D-418F-94F6-3DB7ECDEF95D}" type="pres">
      <dgm:prSet presAssocID="{DB849F97-70BB-452B-9D2D-7DEB473596A2}" presName="composite" presStyleCnt="0"/>
      <dgm:spPr/>
    </dgm:pt>
    <dgm:pt modelId="{CB2E36D9-756B-43EA-AE35-0DAE66DE4AB2}" type="pres">
      <dgm:prSet presAssocID="{DB849F97-70BB-452B-9D2D-7DEB473596A2}" presName="parentText" presStyleLbl="alignNode1" presStyleIdx="1" presStyleCnt="3">
        <dgm:presLayoutVars>
          <dgm:chMax val="1"/>
          <dgm:bulletEnabled val="1"/>
        </dgm:presLayoutVars>
      </dgm:prSet>
      <dgm:spPr/>
    </dgm:pt>
    <dgm:pt modelId="{36B0E952-E4F9-41A9-BFD5-8AB8996CFAFD}" type="pres">
      <dgm:prSet presAssocID="{DB849F97-70BB-452B-9D2D-7DEB473596A2}" presName="descendantText" presStyleLbl="alignAcc1" presStyleIdx="1" presStyleCnt="3">
        <dgm:presLayoutVars>
          <dgm:bulletEnabled val="1"/>
        </dgm:presLayoutVars>
      </dgm:prSet>
      <dgm:spPr/>
    </dgm:pt>
    <dgm:pt modelId="{BC224412-B3BA-48DA-8DBE-25CFFB1DC19D}" type="pres">
      <dgm:prSet presAssocID="{EC1EA511-FB58-42A0-B47A-C552B134A028}" presName="sp" presStyleCnt="0"/>
      <dgm:spPr/>
    </dgm:pt>
    <dgm:pt modelId="{B8BEBDB7-63FA-4459-BC45-C416FCB6BEC1}" type="pres">
      <dgm:prSet presAssocID="{F9697B59-FE39-4EDB-BE44-71C186A41076}" presName="composite" presStyleCnt="0"/>
      <dgm:spPr/>
    </dgm:pt>
    <dgm:pt modelId="{8979452F-64A3-4F1A-87FC-E0ABDEF06C9A}" type="pres">
      <dgm:prSet presAssocID="{F9697B59-FE39-4EDB-BE44-71C186A41076}" presName="parentText" presStyleLbl="alignNode1" presStyleIdx="2" presStyleCnt="3">
        <dgm:presLayoutVars>
          <dgm:chMax val="1"/>
          <dgm:bulletEnabled val="1"/>
        </dgm:presLayoutVars>
      </dgm:prSet>
      <dgm:spPr/>
    </dgm:pt>
    <dgm:pt modelId="{10EF7A93-65EB-4135-9C76-4EC5612BE66B}" type="pres">
      <dgm:prSet presAssocID="{F9697B59-FE39-4EDB-BE44-71C186A41076}" presName="descendantText" presStyleLbl="alignAcc1" presStyleIdx="2" presStyleCnt="3">
        <dgm:presLayoutVars>
          <dgm:bulletEnabled val="1"/>
        </dgm:presLayoutVars>
      </dgm:prSet>
      <dgm:spPr/>
    </dgm:pt>
  </dgm:ptLst>
  <dgm:cxnLst>
    <dgm:cxn modelId="{C88F2E00-27E7-45E3-9017-F5530F4A5402}" type="presOf" srcId="{F9697B59-FE39-4EDB-BE44-71C186A41076}" destId="{8979452F-64A3-4F1A-87FC-E0ABDEF06C9A}" srcOrd="0" destOrd="0" presId="urn:microsoft.com/office/officeart/2005/8/layout/chevron2"/>
    <dgm:cxn modelId="{17823033-5A53-4967-84E6-34631494D556}" srcId="{A36DAB3C-07DC-4AA8-A512-3E74AA779187}" destId="{BAC2D219-DC40-4F85-A2ED-A5FB1E882343}" srcOrd="0" destOrd="0" parTransId="{5C6B1C3E-33DD-49E7-BFE9-81DC00B2AEE1}" sibTransId="{10056385-50FC-47F0-A8B1-3DCA363A17B6}"/>
    <dgm:cxn modelId="{FAA19B37-A8E2-4808-8AC0-D8307601D081}" type="presOf" srcId="{8E9BDAAE-073C-4154-AD77-B3B16C235084}" destId="{10EF7A93-65EB-4135-9C76-4EC5612BE66B}" srcOrd="0" destOrd="2" presId="urn:microsoft.com/office/officeart/2005/8/layout/chevron2"/>
    <dgm:cxn modelId="{6973043B-2A4B-4822-AD8B-DDB0980691D0}" type="presOf" srcId="{A67E664E-9619-40FF-A69F-B2640E91E572}" destId="{36B0E952-E4F9-41A9-BFD5-8AB8996CFAFD}" srcOrd="0" destOrd="2" presId="urn:microsoft.com/office/officeart/2005/8/layout/chevron2"/>
    <dgm:cxn modelId="{F5B4583C-F255-4323-B416-EE7D83971739}" type="presOf" srcId="{BAC2D219-DC40-4F85-A2ED-A5FB1E882343}" destId="{43BDCF81-2540-4103-B4FF-19592B2788D5}" srcOrd="0" destOrd="0" presId="urn:microsoft.com/office/officeart/2005/8/layout/chevron2"/>
    <dgm:cxn modelId="{535E2340-7764-4D14-B714-DF7A95F92E24}" srcId="{F9697B59-FE39-4EDB-BE44-71C186A41076}" destId="{97B67339-A98E-4C0C-96D8-C2728B2DDDFD}" srcOrd="0" destOrd="0" parTransId="{62C431CA-E50E-44BD-96B1-DC2F2B062965}" sibTransId="{35A059E8-5B6C-441E-88B0-1431FBB98472}"/>
    <dgm:cxn modelId="{D07CE871-4EED-4628-90F4-55895257FBC8}" srcId="{DB849F97-70BB-452B-9D2D-7DEB473596A2}" destId="{8DE702ED-ED33-4328-9206-51F69938D59B}" srcOrd="0" destOrd="0" parTransId="{869E092B-5BFE-4059-B129-DF85F0B27D52}" sibTransId="{ACCB0CB9-2612-4909-86F8-41A628423FB4}"/>
    <dgm:cxn modelId="{C85C5852-3D6B-42AE-8B3F-14A5209B684D}" srcId="{F9697B59-FE39-4EDB-BE44-71C186A41076}" destId="{01AE82C2-2002-4C7C-8AC8-4AC3917BE2F7}" srcOrd="1" destOrd="0" parTransId="{1EDCB286-F07F-49CD-8D03-85AC4086EF2C}" sibTransId="{384E50EA-EC88-4703-A420-D523D6A0BB27}"/>
    <dgm:cxn modelId="{76960F89-CC3C-44B3-91D1-E1B44462A36E}" srcId="{DB849F97-70BB-452B-9D2D-7DEB473596A2}" destId="{A67E664E-9619-40FF-A69F-B2640E91E572}" srcOrd="1" destOrd="0" parTransId="{422C4181-FBF8-4775-AF3E-1438E14EFB4F}" sibTransId="{F37554C9-A41A-4B74-8BE8-1C2569A44E60}"/>
    <dgm:cxn modelId="{AAB88392-3813-4FEA-B9DD-EE3ADDD52738}" srcId="{6C1C3F02-B8AD-4090-ACE0-15224A24FFB7}" destId="{DB849F97-70BB-452B-9D2D-7DEB473596A2}" srcOrd="1" destOrd="0" parTransId="{E4FA65A3-0B78-400C-812A-F0DD423B6F8A}" sibTransId="{EC1EA511-FB58-42A0-B47A-C552B134A028}"/>
    <dgm:cxn modelId="{A8E1F994-A027-49E7-AC4B-A6C1E4406590}" type="presOf" srcId="{8DE702ED-ED33-4328-9206-51F69938D59B}" destId="{36B0E952-E4F9-41A9-BFD5-8AB8996CFAFD}" srcOrd="0" destOrd="0" presId="urn:microsoft.com/office/officeart/2005/8/layout/chevron2"/>
    <dgm:cxn modelId="{02B27296-74AD-4EF0-A998-243B501A2B56}" srcId="{6C1C3F02-B8AD-4090-ACE0-15224A24FFB7}" destId="{A36DAB3C-07DC-4AA8-A512-3E74AA779187}" srcOrd="0" destOrd="0" parTransId="{A4159C47-3E93-4238-9509-7ABE64E7CB5A}" sibTransId="{1972E751-88D2-4F97-B506-49F9976FBA7B}"/>
    <dgm:cxn modelId="{6703A897-DE6C-4A3B-8CAE-2A4B2CBB82D5}" type="presOf" srcId="{DB849F97-70BB-452B-9D2D-7DEB473596A2}" destId="{CB2E36D9-756B-43EA-AE35-0DAE66DE4AB2}" srcOrd="0" destOrd="0" presId="urn:microsoft.com/office/officeart/2005/8/layout/chevron2"/>
    <dgm:cxn modelId="{8F6D5398-99E6-49E3-A1C9-00042F5F619A}" srcId="{F9697B59-FE39-4EDB-BE44-71C186A41076}" destId="{8E9BDAAE-073C-4154-AD77-B3B16C235084}" srcOrd="2" destOrd="0" parTransId="{4329BFB9-E829-4BE3-AA50-C20D2BDFF458}" sibTransId="{C17E5E7B-CA95-4FF2-8A0A-4F8CBD2F46E6}"/>
    <dgm:cxn modelId="{477789A3-915E-4927-AA2B-126B25DD5CC3}" srcId="{6C1C3F02-B8AD-4090-ACE0-15224A24FFB7}" destId="{F9697B59-FE39-4EDB-BE44-71C186A41076}" srcOrd="2" destOrd="0" parTransId="{D7DBB4EB-77FB-434E-84B9-06D7E9E8B6D0}" sibTransId="{627D28C7-9284-453E-BE9A-177BE753E455}"/>
    <dgm:cxn modelId="{915105A5-0E31-4D87-8405-510B14E18455}" srcId="{A36DAB3C-07DC-4AA8-A512-3E74AA779187}" destId="{5224EFB4-2EDD-45B6-B3F5-E568E780E0FA}" srcOrd="1" destOrd="0" parTransId="{84A77873-DE33-4023-8FFB-34651130A539}" sibTransId="{118E9CA8-9E50-4D09-B85B-EBA4A841FB73}"/>
    <dgm:cxn modelId="{47B9CDAA-0C37-4DE9-9888-ABBE29452227}" srcId="{8DE702ED-ED33-4328-9206-51F69938D59B}" destId="{6A538596-79C7-4844-A5F0-6630CD76663D}" srcOrd="0" destOrd="0" parTransId="{191167C2-C493-496C-9A18-C29318779C6D}" sibTransId="{FC2C267D-2279-4B92-8B4F-2187F8047F7C}"/>
    <dgm:cxn modelId="{714B9CB8-8EED-4687-83BE-2F3985FC2017}" type="presOf" srcId="{5224EFB4-2EDD-45B6-B3F5-E568E780E0FA}" destId="{43BDCF81-2540-4103-B4FF-19592B2788D5}" srcOrd="0" destOrd="1" presId="urn:microsoft.com/office/officeart/2005/8/layout/chevron2"/>
    <dgm:cxn modelId="{645841E4-B07F-4569-9647-0061696D974C}" type="presOf" srcId="{6A538596-79C7-4844-A5F0-6630CD76663D}" destId="{36B0E952-E4F9-41A9-BFD5-8AB8996CFAFD}" srcOrd="0" destOrd="1" presId="urn:microsoft.com/office/officeart/2005/8/layout/chevron2"/>
    <dgm:cxn modelId="{561B66F0-57FC-4F03-A3B7-ED22B274AF10}" type="presOf" srcId="{97B67339-A98E-4C0C-96D8-C2728B2DDDFD}" destId="{10EF7A93-65EB-4135-9C76-4EC5612BE66B}" srcOrd="0" destOrd="0" presId="urn:microsoft.com/office/officeart/2005/8/layout/chevron2"/>
    <dgm:cxn modelId="{19B8F2F4-4C64-437E-A8ED-5C5599CA56DF}" type="presOf" srcId="{A36DAB3C-07DC-4AA8-A512-3E74AA779187}" destId="{779E26C1-2E17-485D-A2D2-BB9AC0AD7C53}" srcOrd="0" destOrd="0" presId="urn:microsoft.com/office/officeart/2005/8/layout/chevron2"/>
    <dgm:cxn modelId="{E4143BF8-B71A-4127-8FA1-08257C955446}" type="presOf" srcId="{6C1C3F02-B8AD-4090-ACE0-15224A24FFB7}" destId="{43C42492-63B3-4B1D-8C6C-94E42F39B10A}" srcOrd="0" destOrd="0" presId="urn:microsoft.com/office/officeart/2005/8/layout/chevron2"/>
    <dgm:cxn modelId="{82293DFB-5640-46E4-B630-F4E7F235CF29}" type="presOf" srcId="{01AE82C2-2002-4C7C-8AC8-4AC3917BE2F7}" destId="{10EF7A93-65EB-4135-9C76-4EC5612BE66B}" srcOrd="0" destOrd="1" presId="urn:microsoft.com/office/officeart/2005/8/layout/chevron2"/>
    <dgm:cxn modelId="{C6A9D521-2C18-4E48-9CF4-5C82FA826038}" type="presParOf" srcId="{43C42492-63B3-4B1D-8C6C-94E42F39B10A}" destId="{6F7A67CE-89DA-44FE-875B-0C427D335355}" srcOrd="0" destOrd="0" presId="urn:microsoft.com/office/officeart/2005/8/layout/chevron2"/>
    <dgm:cxn modelId="{0D1100C3-A87D-4FDA-B17E-15EF5A299ADC}" type="presParOf" srcId="{6F7A67CE-89DA-44FE-875B-0C427D335355}" destId="{779E26C1-2E17-485D-A2D2-BB9AC0AD7C53}" srcOrd="0" destOrd="0" presId="urn:microsoft.com/office/officeart/2005/8/layout/chevron2"/>
    <dgm:cxn modelId="{7DFFDFDA-57E3-4E36-981D-22DDAF05C717}" type="presParOf" srcId="{6F7A67CE-89DA-44FE-875B-0C427D335355}" destId="{43BDCF81-2540-4103-B4FF-19592B2788D5}" srcOrd="1" destOrd="0" presId="urn:microsoft.com/office/officeart/2005/8/layout/chevron2"/>
    <dgm:cxn modelId="{6D259871-F2D1-478F-BD8B-9BDB59112E27}" type="presParOf" srcId="{43C42492-63B3-4B1D-8C6C-94E42F39B10A}" destId="{839467D1-5F11-4974-9EF6-7B9123D7A3EB}" srcOrd="1" destOrd="0" presId="urn:microsoft.com/office/officeart/2005/8/layout/chevron2"/>
    <dgm:cxn modelId="{5BBC2A63-0901-4C9C-A9BF-2C0CBAB96F2D}" type="presParOf" srcId="{43C42492-63B3-4B1D-8C6C-94E42F39B10A}" destId="{83F4C704-757D-418F-94F6-3DB7ECDEF95D}" srcOrd="2" destOrd="0" presId="urn:microsoft.com/office/officeart/2005/8/layout/chevron2"/>
    <dgm:cxn modelId="{BBCED149-DFE2-46D9-BDB2-F12AC4E48663}" type="presParOf" srcId="{83F4C704-757D-418F-94F6-3DB7ECDEF95D}" destId="{CB2E36D9-756B-43EA-AE35-0DAE66DE4AB2}" srcOrd="0" destOrd="0" presId="urn:microsoft.com/office/officeart/2005/8/layout/chevron2"/>
    <dgm:cxn modelId="{509AA75A-910E-499B-A9B5-405486253A64}" type="presParOf" srcId="{83F4C704-757D-418F-94F6-3DB7ECDEF95D}" destId="{36B0E952-E4F9-41A9-BFD5-8AB8996CFAFD}" srcOrd="1" destOrd="0" presId="urn:microsoft.com/office/officeart/2005/8/layout/chevron2"/>
    <dgm:cxn modelId="{D26308EE-CFAD-4599-B27B-520FB58CB33F}" type="presParOf" srcId="{43C42492-63B3-4B1D-8C6C-94E42F39B10A}" destId="{BC224412-B3BA-48DA-8DBE-25CFFB1DC19D}" srcOrd="3" destOrd="0" presId="urn:microsoft.com/office/officeart/2005/8/layout/chevron2"/>
    <dgm:cxn modelId="{E8AA7D0D-13F6-4E1A-8336-DDF626880876}" type="presParOf" srcId="{43C42492-63B3-4B1D-8C6C-94E42F39B10A}" destId="{B8BEBDB7-63FA-4459-BC45-C416FCB6BEC1}" srcOrd="4" destOrd="0" presId="urn:microsoft.com/office/officeart/2005/8/layout/chevron2"/>
    <dgm:cxn modelId="{47F4277A-77FC-461F-9997-3A728A5DA424}" type="presParOf" srcId="{B8BEBDB7-63FA-4459-BC45-C416FCB6BEC1}" destId="{8979452F-64A3-4F1A-87FC-E0ABDEF06C9A}" srcOrd="0" destOrd="0" presId="urn:microsoft.com/office/officeart/2005/8/layout/chevron2"/>
    <dgm:cxn modelId="{20849A52-7407-4115-BAA7-7C8773105799}" type="presParOf" srcId="{B8BEBDB7-63FA-4459-BC45-C416FCB6BEC1}" destId="{10EF7A93-65EB-4135-9C76-4EC5612BE66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1083C1-2B34-43E5-8FA9-B972CE49733A}" type="doc">
      <dgm:prSet loTypeId="urn:microsoft.com/office/officeart/2005/8/layout/list1" loCatId="list" qsTypeId="urn:microsoft.com/office/officeart/2005/8/quickstyle/3d1" qsCatId="3D" csTypeId="urn:microsoft.com/office/officeart/2005/8/colors/colorful5" csCatId="colorful" phldr="1"/>
      <dgm:spPr/>
      <dgm:t>
        <a:bodyPr/>
        <a:lstStyle/>
        <a:p>
          <a:endParaRPr lang="en-US"/>
        </a:p>
      </dgm:t>
    </dgm:pt>
    <dgm:pt modelId="{F8270C3A-E8E5-4467-BC19-E7F564D95FF7}">
      <dgm:prSet phldrT="[Text]"/>
      <dgm:spPr/>
      <dgm:t>
        <a:bodyPr/>
        <a:lstStyle/>
        <a:p>
          <a:r>
            <a:rPr lang="en-US" dirty="0"/>
            <a:t>1: Electronic Records Staff hired</a:t>
          </a:r>
        </a:p>
      </dgm:t>
    </dgm:pt>
    <dgm:pt modelId="{44E4DD2B-D662-4478-9D30-07CC7F3FC029}" type="parTrans" cxnId="{06512ABD-49D4-4F8E-A74C-963D89D6A23E}">
      <dgm:prSet/>
      <dgm:spPr/>
      <dgm:t>
        <a:bodyPr/>
        <a:lstStyle/>
        <a:p>
          <a:endParaRPr lang="en-US"/>
        </a:p>
      </dgm:t>
    </dgm:pt>
    <dgm:pt modelId="{83789CC5-A5A2-440A-BBA8-9DAA25364378}" type="sibTrans" cxnId="{06512ABD-49D4-4F8E-A74C-963D89D6A23E}">
      <dgm:prSet/>
      <dgm:spPr/>
      <dgm:t>
        <a:bodyPr/>
        <a:lstStyle/>
        <a:p>
          <a:endParaRPr lang="en-US"/>
        </a:p>
      </dgm:t>
    </dgm:pt>
    <dgm:pt modelId="{889C9D16-53E2-4D2D-AAE6-7BBC00EA7495}">
      <dgm:prSet phldrT="[Text]"/>
      <dgm:spPr/>
      <dgm:t>
        <a:bodyPr/>
        <a:lstStyle/>
        <a:p>
          <a:r>
            <a:rPr lang="en-US" dirty="0"/>
            <a:t>2: RFP drafted and published</a:t>
          </a:r>
        </a:p>
      </dgm:t>
    </dgm:pt>
    <dgm:pt modelId="{8D02F8FB-B862-4995-A2DF-9A13D231B310}" type="parTrans" cxnId="{6A0A109F-4652-48F9-AFA2-FFDA62F3D2AF}">
      <dgm:prSet/>
      <dgm:spPr/>
      <dgm:t>
        <a:bodyPr/>
        <a:lstStyle/>
        <a:p>
          <a:endParaRPr lang="en-US"/>
        </a:p>
      </dgm:t>
    </dgm:pt>
    <dgm:pt modelId="{9534EE44-C371-460D-A047-950E33664AF9}" type="sibTrans" cxnId="{6A0A109F-4652-48F9-AFA2-FFDA62F3D2AF}">
      <dgm:prSet/>
      <dgm:spPr/>
      <dgm:t>
        <a:bodyPr/>
        <a:lstStyle/>
        <a:p>
          <a:endParaRPr lang="en-US"/>
        </a:p>
      </dgm:t>
    </dgm:pt>
    <dgm:pt modelId="{DA7AA1EC-E063-4865-B615-14D8B45F5D65}">
      <dgm:prSet phldrT="[Text]"/>
      <dgm:spPr/>
      <dgm:t>
        <a:bodyPr/>
        <a:lstStyle/>
        <a:p>
          <a:r>
            <a:rPr lang="en-US" dirty="0"/>
            <a:t>3: Receipt and review of bids</a:t>
          </a:r>
        </a:p>
      </dgm:t>
    </dgm:pt>
    <dgm:pt modelId="{0C83EE33-609B-4AC8-9EF7-C8D1CE28A41E}" type="parTrans" cxnId="{E2624E84-8508-49B7-BA16-B510033EA3FD}">
      <dgm:prSet/>
      <dgm:spPr/>
      <dgm:t>
        <a:bodyPr/>
        <a:lstStyle/>
        <a:p>
          <a:endParaRPr lang="en-US"/>
        </a:p>
      </dgm:t>
    </dgm:pt>
    <dgm:pt modelId="{C11394AF-5877-4615-A8E3-15BBD2B08ED9}" type="sibTrans" cxnId="{E2624E84-8508-49B7-BA16-B510033EA3FD}">
      <dgm:prSet/>
      <dgm:spPr/>
      <dgm:t>
        <a:bodyPr/>
        <a:lstStyle/>
        <a:p>
          <a:endParaRPr lang="en-US"/>
        </a:p>
      </dgm:t>
    </dgm:pt>
    <dgm:pt modelId="{9A111936-4511-4E9A-AFD2-E306A1E28856}">
      <dgm:prSet phldrT="[Text]"/>
      <dgm:spPr/>
      <dgm:t>
        <a:bodyPr/>
        <a:lstStyle/>
        <a:p>
          <a:r>
            <a:rPr lang="en-US" dirty="0"/>
            <a:t>4: Final selection on criteria match and cost</a:t>
          </a:r>
        </a:p>
      </dgm:t>
    </dgm:pt>
    <dgm:pt modelId="{A97A3378-0CB7-4F1D-B79B-AE4072B6FD49}" type="parTrans" cxnId="{E9B60CCE-8AF2-4E06-83B2-1D0FBC580B2B}">
      <dgm:prSet/>
      <dgm:spPr/>
      <dgm:t>
        <a:bodyPr/>
        <a:lstStyle/>
        <a:p>
          <a:endParaRPr lang="en-US"/>
        </a:p>
      </dgm:t>
    </dgm:pt>
    <dgm:pt modelId="{4B4B0FA5-20D7-4B4B-8B57-A5CE66315489}" type="sibTrans" cxnId="{E9B60CCE-8AF2-4E06-83B2-1D0FBC580B2B}">
      <dgm:prSet/>
      <dgm:spPr/>
      <dgm:t>
        <a:bodyPr/>
        <a:lstStyle/>
        <a:p>
          <a:endParaRPr lang="en-US"/>
        </a:p>
      </dgm:t>
    </dgm:pt>
    <dgm:pt modelId="{6A7E7F3A-5FA3-4EFE-B0C9-B400F2DE4129}" type="pres">
      <dgm:prSet presAssocID="{7D1083C1-2B34-43E5-8FA9-B972CE49733A}" presName="linear" presStyleCnt="0">
        <dgm:presLayoutVars>
          <dgm:dir/>
          <dgm:animLvl val="lvl"/>
          <dgm:resizeHandles val="exact"/>
        </dgm:presLayoutVars>
      </dgm:prSet>
      <dgm:spPr/>
    </dgm:pt>
    <dgm:pt modelId="{627FBEC5-8E2B-4327-817B-CE5DE9CF40FC}" type="pres">
      <dgm:prSet presAssocID="{F8270C3A-E8E5-4467-BC19-E7F564D95FF7}" presName="parentLin" presStyleCnt="0"/>
      <dgm:spPr/>
    </dgm:pt>
    <dgm:pt modelId="{05ED45E1-FA8F-42DF-9376-A22DE43D02AE}" type="pres">
      <dgm:prSet presAssocID="{F8270C3A-E8E5-4467-BC19-E7F564D95FF7}" presName="parentLeftMargin" presStyleLbl="node1" presStyleIdx="0" presStyleCnt="4"/>
      <dgm:spPr/>
    </dgm:pt>
    <dgm:pt modelId="{FB708F45-2D39-43AD-A771-66E3914EF6FC}" type="pres">
      <dgm:prSet presAssocID="{F8270C3A-E8E5-4467-BC19-E7F564D95FF7}" presName="parentText" presStyleLbl="node1" presStyleIdx="0" presStyleCnt="4">
        <dgm:presLayoutVars>
          <dgm:chMax val="0"/>
          <dgm:bulletEnabled val="1"/>
        </dgm:presLayoutVars>
      </dgm:prSet>
      <dgm:spPr/>
    </dgm:pt>
    <dgm:pt modelId="{55F4B3E2-FF5A-4405-BA0D-3D754E41512F}" type="pres">
      <dgm:prSet presAssocID="{F8270C3A-E8E5-4467-BC19-E7F564D95FF7}" presName="negativeSpace" presStyleCnt="0"/>
      <dgm:spPr/>
    </dgm:pt>
    <dgm:pt modelId="{1C53655E-A1AF-4579-B1C9-404D267047D9}" type="pres">
      <dgm:prSet presAssocID="{F8270C3A-E8E5-4467-BC19-E7F564D95FF7}" presName="childText" presStyleLbl="conFgAcc1" presStyleIdx="0" presStyleCnt="4">
        <dgm:presLayoutVars>
          <dgm:bulletEnabled val="1"/>
        </dgm:presLayoutVars>
      </dgm:prSet>
      <dgm:spPr/>
    </dgm:pt>
    <dgm:pt modelId="{EEEB3AF1-9922-483E-AE6B-A7287CA8EB94}" type="pres">
      <dgm:prSet presAssocID="{83789CC5-A5A2-440A-BBA8-9DAA25364378}" presName="spaceBetweenRectangles" presStyleCnt="0"/>
      <dgm:spPr/>
    </dgm:pt>
    <dgm:pt modelId="{EFB89251-3D67-446B-BB78-2220C9D68DB5}" type="pres">
      <dgm:prSet presAssocID="{889C9D16-53E2-4D2D-AAE6-7BBC00EA7495}" presName="parentLin" presStyleCnt="0"/>
      <dgm:spPr/>
    </dgm:pt>
    <dgm:pt modelId="{2A1F94A1-B7F2-4BFC-9F1F-98C12663F0F2}" type="pres">
      <dgm:prSet presAssocID="{889C9D16-53E2-4D2D-AAE6-7BBC00EA7495}" presName="parentLeftMargin" presStyleLbl="node1" presStyleIdx="0" presStyleCnt="4"/>
      <dgm:spPr/>
    </dgm:pt>
    <dgm:pt modelId="{303F0CA5-24AD-4CED-9417-5345539A8741}" type="pres">
      <dgm:prSet presAssocID="{889C9D16-53E2-4D2D-AAE6-7BBC00EA7495}" presName="parentText" presStyleLbl="node1" presStyleIdx="1" presStyleCnt="4">
        <dgm:presLayoutVars>
          <dgm:chMax val="0"/>
          <dgm:bulletEnabled val="1"/>
        </dgm:presLayoutVars>
      </dgm:prSet>
      <dgm:spPr/>
    </dgm:pt>
    <dgm:pt modelId="{546E939E-61CA-47C3-982A-15111822C7DA}" type="pres">
      <dgm:prSet presAssocID="{889C9D16-53E2-4D2D-AAE6-7BBC00EA7495}" presName="negativeSpace" presStyleCnt="0"/>
      <dgm:spPr/>
    </dgm:pt>
    <dgm:pt modelId="{AB2E1A14-CE62-440F-9976-068E8BB96197}" type="pres">
      <dgm:prSet presAssocID="{889C9D16-53E2-4D2D-AAE6-7BBC00EA7495}" presName="childText" presStyleLbl="conFgAcc1" presStyleIdx="1" presStyleCnt="4">
        <dgm:presLayoutVars>
          <dgm:bulletEnabled val="1"/>
        </dgm:presLayoutVars>
      </dgm:prSet>
      <dgm:spPr/>
    </dgm:pt>
    <dgm:pt modelId="{88566C21-0CDC-4598-94A3-AF86304BC1E6}" type="pres">
      <dgm:prSet presAssocID="{9534EE44-C371-460D-A047-950E33664AF9}" presName="spaceBetweenRectangles" presStyleCnt="0"/>
      <dgm:spPr/>
    </dgm:pt>
    <dgm:pt modelId="{26DA5177-8E4A-43B4-B77A-BA76ECC1E28A}" type="pres">
      <dgm:prSet presAssocID="{DA7AA1EC-E063-4865-B615-14D8B45F5D65}" presName="parentLin" presStyleCnt="0"/>
      <dgm:spPr/>
    </dgm:pt>
    <dgm:pt modelId="{602E6FB5-A5D8-49EB-B992-BB5891ADA76F}" type="pres">
      <dgm:prSet presAssocID="{DA7AA1EC-E063-4865-B615-14D8B45F5D65}" presName="parentLeftMargin" presStyleLbl="node1" presStyleIdx="1" presStyleCnt="4"/>
      <dgm:spPr/>
    </dgm:pt>
    <dgm:pt modelId="{C686C034-E56F-4783-AFB2-2AA0B040DEBB}" type="pres">
      <dgm:prSet presAssocID="{DA7AA1EC-E063-4865-B615-14D8B45F5D65}" presName="parentText" presStyleLbl="node1" presStyleIdx="2" presStyleCnt="4">
        <dgm:presLayoutVars>
          <dgm:chMax val="0"/>
          <dgm:bulletEnabled val="1"/>
        </dgm:presLayoutVars>
      </dgm:prSet>
      <dgm:spPr/>
    </dgm:pt>
    <dgm:pt modelId="{B49419A4-E50F-4145-ABBF-AB41F358D15E}" type="pres">
      <dgm:prSet presAssocID="{DA7AA1EC-E063-4865-B615-14D8B45F5D65}" presName="negativeSpace" presStyleCnt="0"/>
      <dgm:spPr/>
    </dgm:pt>
    <dgm:pt modelId="{15703658-07E9-4AAB-8916-5EEA6345D92C}" type="pres">
      <dgm:prSet presAssocID="{DA7AA1EC-E063-4865-B615-14D8B45F5D65}" presName="childText" presStyleLbl="conFgAcc1" presStyleIdx="2" presStyleCnt="4">
        <dgm:presLayoutVars>
          <dgm:bulletEnabled val="1"/>
        </dgm:presLayoutVars>
      </dgm:prSet>
      <dgm:spPr/>
    </dgm:pt>
    <dgm:pt modelId="{299BA251-A21F-4254-A352-CF025F6CBB2E}" type="pres">
      <dgm:prSet presAssocID="{C11394AF-5877-4615-A8E3-15BBD2B08ED9}" presName="spaceBetweenRectangles" presStyleCnt="0"/>
      <dgm:spPr/>
    </dgm:pt>
    <dgm:pt modelId="{68CCA751-6388-4D4C-BC71-82B56A2990CC}" type="pres">
      <dgm:prSet presAssocID="{9A111936-4511-4E9A-AFD2-E306A1E28856}" presName="parentLin" presStyleCnt="0"/>
      <dgm:spPr/>
    </dgm:pt>
    <dgm:pt modelId="{A8726C29-D450-4EF6-992C-25260C5A3D22}" type="pres">
      <dgm:prSet presAssocID="{9A111936-4511-4E9A-AFD2-E306A1E28856}" presName="parentLeftMargin" presStyleLbl="node1" presStyleIdx="2" presStyleCnt="4"/>
      <dgm:spPr/>
    </dgm:pt>
    <dgm:pt modelId="{2D569913-FA30-4D56-8DB5-55148AD319EA}" type="pres">
      <dgm:prSet presAssocID="{9A111936-4511-4E9A-AFD2-E306A1E28856}" presName="parentText" presStyleLbl="node1" presStyleIdx="3" presStyleCnt="4">
        <dgm:presLayoutVars>
          <dgm:chMax val="0"/>
          <dgm:bulletEnabled val="1"/>
        </dgm:presLayoutVars>
      </dgm:prSet>
      <dgm:spPr/>
    </dgm:pt>
    <dgm:pt modelId="{F51393A9-3A78-4811-878E-DE5C9D3C1D64}" type="pres">
      <dgm:prSet presAssocID="{9A111936-4511-4E9A-AFD2-E306A1E28856}" presName="negativeSpace" presStyleCnt="0"/>
      <dgm:spPr/>
    </dgm:pt>
    <dgm:pt modelId="{79D3270B-9417-46CE-9C5D-F320DB8834B8}" type="pres">
      <dgm:prSet presAssocID="{9A111936-4511-4E9A-AFD2-E306A1E28856}" presName="childText" presStyleLbl="conFgAcc1" presStyleIdx="3" presStyleCnt="4">
        <dgm:presLayoutVars>
          <dgm:bulletEnabled val="1"/>
        </dgm:presLayoutVars>
      </dgm:prSet>
      <dgm:spPr/>
    </dgm:pt>
  </dgm:ptLst>
  <dgm:cxnLst>
    <dgm:cxn modelId="{EC272E09-5413-4D03-BED4-606B9A7BA769}" type="presOf" srcId="{7D1083C1-2B34-43E5-8FA9-B972CE49733A}" destId="{6A7E7F3A-5FA3-4EFE-B0C9-B400F2DE4129}" srcOrd="0" destOrd="0" presId="urn:microsoft.com/office/officeart/2005/8/layout/list1"/>
    <dgm:cxn modelId="{708A223F-4C7E-44B1-8B4A-6BFD072D4C2A}" type="presOf" srcId="{DA7AA1EC-E063-4865-B615-14D8B45F5D65}" destId="{C686C034-E56F-4783-AFB2-2AA0B040DEBB}" srcOrd="1" destOrd="0" presId="urn:microsoft.com/office/officeart/2005/8/layout/list1"/>
    <dgm:cxn modelId="{B24E7B5F-D052-4F7C-8895-B223A2505BDB}" type="presOf" srcId="{F8270C3A-E8E5-4467-BC19-E7F564D95FF7}" destId="{05ED45E1-FA8F-42DF-9376-A22DE43D02AE}" srcOrd="0" destOrd="0" presId="urn:microsoft.com/office/officeart/2005/8/layout/list1"/>
    <dgm:cxn modelId="{3AD9C941-A8CC-4E29-B75E-E0E0ED08A018}" type="presOf" srcId="{889C9D16-53E2-4D2D-AAE6-7BBC00EA7495}" destId="{303F0CA5-24AD-4CED-9417-5345539A8741}" srcOrd="1" destOrd="0" presId="urn:microsoft.com/office/officeart/2005/8/layout/list1"/>
    <dgm:cxn modelId="{EBF6F355-A408-4171-85B5-D1E68FA16668}" type="presOf" srcId="{9A111936-4511-4E9A-AFD2-E306A1E28856}" destId="{2D569913-FA30-4D56-8DB5-55148AD319EA}" srcOrd="1" destOrd="0" presId="urn:microsoft.com/office/officeart/2005/8/layout/list1"/>
    <dgm:cxn modelId="{71CFA756-E80E-4444-AEE6-535C1CDBED58}" type="presOf" srcId="{889C9D16-53E2-4D2D-AAE6-7BBC00EA7495}" destId="{2A1F94A1-B7F2-4BFC-9F1F-98C12663F0F2}" srcOrd="0" destOrd="0" presId="urn:microsoft.com/office/officeart/2005/8/layout/list1"/>
    <dgm:cxn modelId="{E2624E84-8508-49B7-BA16-B510033EA3FD}" srcId="{7D1083C1-2B34-43E5-8FA9-B972CE49733A}" destId="{DA7AA1EC-E063-4865-B615-14D8B45F5D65}" srcOrd="2" destOrd="0" parTransId="{0C83EE33-609B-4AC8-9EF7-C8D1CE28A41E}" sibTransId="{C11394AF-5877-4615-A8E3-15BBD2B08ED9}"/>
    <dgm:cxn modelId="{6A0A109F-4652-48F9-AFA2-FFDA62F3D2AF}" srcId="{7D1083C1-2B34-43E5-8FA9-B972CE49733A}" destId="{889C9D16-53E2-4D2D-AAE6-7BBC00EA7495}" srcOrd="1" destOrd="0" parTransId="{8D02F8FB-B862-4995-A2DF-9A13D231B310}" sibTransId="{9534EE44-C371-460D-A047-950E33664AF9}"/>
    <dgm:cxn modelId="{51F2FBBB-6FF4-44B1-B7CB-BF283408EFA2}" type="presOf" srcId="{9A111936-4511-4E9A-AFD2-E306A1E28856}" destId="{A8726C29-D450-4EF6-992C-25260C5A3D22}" srcOrd="0" destOrd="0" presId="urn:microsoft.com/office/officeart/2005/8/layout/list1"/>
    <dgm:cxn modelId="{06512ABD-49D4-4F8E-A74C-963D89D6A23E}" srcId="{7D1083C1-2B34-43E5-8FA9-B972CE49733A}" destId="{F8270C3A-E8E5-4467-BC19-E7F564D95FF7}" srcOrd="0" destOrd="0" parTransId="{44E4DD2B-D662-4478-9D30-07CC7F3FC029}" sibTransId="{83789CC5-A5A2-440A-BBA8-9DAA25364378}"/>
    <dgm:cxn modelId="{E9B60CCE-8AF2-4E06-83B2-1D0FBC580B2B}" srcId="{7D1083C1-2B34-43E5-8FA9-B972CE49733A}" destId="{9A111936-4511-4E9A-AFD2-E306A1E28856}" srcOrd="3" destOrd="0" parTransId="{A97A3378-0CB7-4F1D-B79B-AE4072B6FD49}" sibTransId="{4B4B0FA5-20D7-4B4B-8B57-A5CE66315489}"/>
    <dgm:cxn modelId="{08D599D1-8FEA-4AEA-8F43-060BC7D54613}" type="presOf" srcId="{DA7AA1EC-E063-4865-B615-14D8B45F5D65}" destId="{602E6FB5-A5D8-49EB-B992-BB5891ADA76F}" srcOrd="0" destOrd="0" presId="urn:microsoft.com/office/officeart/2005/8/layout/list1"/>
    <dgm:cxn modelId="{36CC87E7-05A2-4C90-8F16-7906A5F722ED}" type="presOf" srcId="{F8270C3A-E8E5-4467-BC19-E7F564D95FF7}" destId="{FB708F45-2D39-43AD-A771-66E3914EF6FC}" srcOrd="1" destOrd="0" presId="urn:microsoft.com/office/officeart/2005/8/layout/list1"/>
    <dgm:cxn modelId="{9C1A0478-4AA0-4F9E-9AAE-4DE97B48D87B}" type="presParOf" srcId="{6A7E7F3A-5FA3-4EFE-B0C9-B400F2DE4129}" destId="{627FBEC5-8E2B-4327-817B-CE5DE9CF40FC}" srcOrd="0" destOrd="0" presId="urn:microsoft.com/office/officeart/2005/8/layout/list1"/>
    <dgm:cxn modelId="{C58825A8-3F2B-4BB0-BD3B-DEB9F88CAA52}" type="presParOf" srcId="{627FBEC5-8E2B-4327-817B-CE5DE9CF40FC}" destId="{05ED45E1-FA8F-42DF-9376-A22DE43D02AE}" srcOrd="0" destOrd="0" presId="urn:microsoft.com/office/officeart/2005/8/layout/list1"/>
    <dgm:cxn modelId="{5AA7FDE1-3BE5-4624-A2E8-BC0419677B98}" type="presParOf" srcId="{627FBEC5-8E2B-4327-817B-CE5DE9CF40FC}" destId="{FB708F45-2D39-43AD-A771-66E3914EF6FC}" srcOrd="1" destOrd="0" presId="urn:microsoft.com/office/officeart/2005/8/layout/list1"/>
    <dgm:cxn modelId="{616617F6-6E2E-44D1-AF21-2B5A44DC9D95}" type="presParOf" srcId="{6A7E7F3A-5FA3-4EFE-B0C9-B400F2DE4129}" destId="{55F4B3E2-FF5A-4405-BA0D-3D754E41512F}" srcOrd="1" destOrd="0" presId="urn:microsoft.com/office/officeart/2005/8/layout/list1"/>
    <dgm:cxn modelId="{8C9370A4-9ED6-4DC9-ABC0-85B22B2DC4F0}" type="presParOf" srcId="{6A7E7F3A-5FA3-4EFE-B0C9-B400F2DE4129}" destId="{1C53655E-A1AF-4579-B1C9-404D267047D9}" srcOrd="2" destOrd="0" presId="urn:microsoft.com/office/officeart/2005/8/layout/list1"/>
    <dgm:cxn modelId="{7AAEB13B-5244-4836-B94D-A5F821939898}" type="presParOf" srcId="{6A7E7F3A-5FA3-4EFE-B0C9-B400F2DE4129}" destId="{EEEB3AF1-9922-483E-AE6B-A7287CA8EB94}" srcOrd="3" destOrd="0" presId="urn:microsoft.com/office/officeart/2005/8/layout/list1"/>
    <dgm:cxn modelId="{1B680D01-A840-4978-B9A6-24600AAB585D}" type="presParOf" srcId="{6A7E7F3A-5FA3-4EFE-B0C9-B400F2DE4129}" destId="{EFB89251-3D67-446B-BB78-2220C9D68DB5}" srcOrd="4" destOrd="0" presId="urn:microsoft.com/office/officeart/2005/8/layout/list1"/>
    <dgm:cxn modelId="{E160FEDB-1A19-433E-82BD-A3AC010BC651}" type="presParOf" srcId="{EFB89251-3D67-446B-BB78-2220C9D68DB5}" destId="{2A1F94A1-B7F2-4BFC-9F1F-98C12663F0F2}" srcOrd="0" destOrd="0" presId="urn:microsoft.com/office/officeart/2005/8/layout/list1"/>
    <dgm:cxn modelId="{83AC5278-55B6-4C95-82C9-C289A5869C3D}" type="presParOf" srcId="{EFB89251-3D67-446B-BB78-2220C9D68DB5}" destId="{303F0CA5-24AD-4CED-9417-5345539A8741}" srcOrd="1" destOrd="0" presId="urn:microsoft.com/office/officeart/2005/8/layout/list1"/>
    <dgm:cxn modelId="{CDBB5CFE-DFB7-4BAB-BBC2-5FD604C489F7}" type="presParOf" srcId="{6A7E7F3A-5FA3-4EFE-B0C9-B400F2DE4129}" destId="{546E939E-61CA-47C3-982A-15111822C7DA}" srcOrd="5" destOrd="0" presId="urn:microsoft.com/office/officeart/2005/8/layout/list1"/>
    <dgm:cxn modelId="{FBF720E0-84A2-4B20-BBD5-7CA8CC5743F5}" type="presParOf" srcId="{6A7E7F3A-5FA3-4EFE-B0C9-B400F2DE4129}" destId="{AB2E1A14-CE62-440F-9976-068E8BB96197}" srcOrd="6" destOrd="0" presId="urn:microsoft.com/office/officeart/2005/8/layout/list1"/>
    <dgm:cxn modelId="{D00B8252-EA83-4040-B79C-9C6422F1DBA6}" type="presParOf" srcId="{6A7E7F3A-5FA3-4EFE-B0C9-B400F2DE4129}" destId="{88566C21-0CDC-4598-94A3-AF86304BC1E6}" srcOrd="7" destOrd="0" presId="urn:microsoft.com/office/officeart/2005/8/layout/list1"/>
    <dgm:cxn modelId="{EAE09093-983D-476F-AD95-7F8B64894B08}" type="presParOf" srcId="{6A7E7F3A-5FA3-4EFE-B0C9-B400F2DE4129}" destId="{26DA5177-8E4A-43B4-B77A-BA76ECC1E28A}" srcOrd="8" destOrd="0" presId="urn:microsoft.com/office/officeart/2005/8/layout/list1"/>
    <dgm:cxn modelId="{FB3CA655-2E22-4201-B431-E0327DE993E6}" type="presParOf" srcId="{26DA5177-8E4A-43B4-B77A-BA76ECC1E28A}" destId="{602E6FB5-A5D8-49EB-B992-BB5891ADA76F}" srcOrd="0" destOrd="0" presId="urn:microsoft.com/office/officeart/2005/8/layout/list1"/>
    <dgm:cxn modelId="{C095FF4C-3B41-43A4-9196-D16A754FBD70}" type="presParOf" srcId="{26DA5177-8E4A-43B4-B77A-BA76ECC1E28A}" destId="{C686C034-E56F-4783-AFB2-2AA0B040DEBB}" srcOrd="1" destOrd="0" presId="urn:microsoft.com/office/officeart/2005/8/layout/list1"/>
    <dgm:cxn modelId="{7BD22A38-67B8-45A9-881E-60F3EBBC61B8}" type="presParOf" srcId="{6A7E7F3A-5FA3-4EFE-B0C9-B400F2DE4129}" destId="{B49419A4-E50F-4145-ABBF-AB41F358D15E}" srcOrd="9" destOrd="0" presId="urn:microsoft.com/office/officeart/2005/8/layout/list1"/>
    <dgm:cxn modelId="{31FB0922-0B0A-4E3D-BAE9-90365551E869}" type="presParOf" srcId="{6A7E7F3A-5FA3-4EFE-B0C9-B400F2DE4129}" destId="{15703658-07E9-4AAB-8916-5EEA6345D92C}" srcOrd="10" destOrd="0" presId="urn:microsoft.com/office/officeart/2005/8/layout/list1"/>
    <dgm:cxn modelId="{45D24DA1-E0B6-402D-AF70-50AD5F18280B}" type="presParOf" srcId="{6A7E7F3A-5FA3-4EFE-B0C9-B400F2DE4129}" destId="{299BA251-A21F-4254-A352-CF025F6CBB2E}" srcOrd="11" destOrd="0" presId="urn:microsoft.com/office/officeart/2005/8/layout/list1"/>
    <dgm:cxn modelId="{56C7B35E-CE8A-425C-9711-A83512B50226}" type="presParOf" srcId="{6A7E7F3A-5FA3-4EFE-B0C9-B400F2DE4129}" destId="{68CCA751-6388-4D4C-BC71-82B56A2990CC}" srcOrd="12" destOrd="0" presId="urn:microsoft.com/office/officeart/2005/8/layout/list1"/>
    <dgm:cxn modelId="{8DACD374-6B24-4410-B251-688169479995}" type="presParOf" srcId="{68CCA751-6388-4D4C-BC71-82B56A2990CC}" destId="{A8726C29-D450-4EF6-992C-25260C5A3D22}" srcOrd="0" destOrd="0" presId="urn:microsoft.com/office/officeart/2005/8/layout/list1"/>
    <dgm:cxn modelId="{03849774-F570-4BAB-ABB9-22A4E7DFC007}" type="presParOf" srcId="{68CCA751-6388-4D4C-BC71-82B56A2990CC}" destId="{2D569913-FA30-4D56-8DB5-55148AD319EA}" srcOrd="1" destOrd="0" presId="urn:microsoft.com/office/officeart/2005/8/layout/list1"/>
    <dgm:cxn modelId="{135AA893-9B1C-40B6-8610-22262D2AC042}" type="presParOf" srcId="{6A7E7F3A-5FA3-4EFE-B0C9-B400F2DE4129}" destId="{F51393A9-3A78-4811-878E-DE5C9D3C1D64}" srcOrd="13" destOrd="0" presId="urn:microsoft.com/office/officeart/2005/8/layout/list1"/>
    <dgm:cxn modelId="{025B44C3-F1A8-42FF-81C6-CE9B606EB21A}" type="presParOf" srcId="{6A7E7F3A-5FA3-4EFE-B0C9-B400F2DE4129}" destId="{79D3270B-9417-46CE-9C5D-F320DB8834B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1001C-861A-407B-A86D-19377C02997B}">
      <dsp:nvSpPr>
        <dsp:cNvPr id="0" name=""/>
        <dsp:cNvSpPr/>
      </dsp:nvSpPr>
      <dsp:spPr>
        <a:xfrm>
          <a:off x="0" y="256715"/>
          <a:ext cx="7772400" cy="378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79A958E-C2C0-457C-8B05-D86A4BDEEEC8}">
      <dsp:nvSpPr>
        <dsp:cNvPr id="0" name=""/>
        <dsp:cNvSpPr/>
      </dsp:nvSpPr>
      <dsp:spPr>
        <a:xfrm>
          <a:off x="388620" y="35315"/>
          <a:ext cx="5440680" cy="442800"/>
        </a:xfrm>
        <a:prstGeom prst="roundRect">
          <a:avLst/>
        </a:prstGeom>
        <a:solidFill>
          <a:schemeClr val="accent5">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666750">
            <a:lnSpc>
              <a:spcPct val="90000"/>
            </a:lnSpc>
            <a:spcBef>
              <a:spcPct val="0"/>
            </a:spcBef>
            <a:spcAft>
              <a:spcPct val="35000"/>
            </a:spcAft>
            <a:buNone/>
          </a:pPr>
          <a:r>
            <a:rPr lang="en-US" sz="1500" kern="1200" dirty="0"/>
            <a:t>Research/literature review</a:t>
          </a:r>
        </a:p>
      </dsp:txBody>
      <dsp:txXfrm>
        <a:off x="410236" y="56931"/>
        <a:ext cx="5397448" cy="399568"/>
      </dsp:txXfrm>
    </dsp:sp>
    <dsp:sp modelId="{A9583C87-8295-43E2-9938-B8859E031E42}">
      <dsp:nvSpPr>
        <dsp:cNvPr id="0" name=""/>
        <dsp:cNvSpPr/>
      </dsp:nvSpPr>
      <dsp:spPr>
        <a:xfrm>
          <a:off x="0" y="937115"/>
          <a:ext cx="7772400" cy="378000"/>
        </a:xfrm>
        <a:prstGeom prst="rect">
          <a:avLst/>
        </a:prstGeom>
        <a:solidFill>
          <a:schemeClr val="lt1">
            <a:alpha val="90000"/>
            <a:hueOff val="0"/>
            <a:satOff val="0"/>
            <a:lumOff val="0"/>
            <a:alphaOff val="0"/>
          </a:schemeClr>
        </a:solidFill>
        <a:ln w="12700" cap="flat" cmpd="sng" algn="ctr">
          <a:solidFill>
            <a:schemeClr val="accent5">
              <a:hueOff val="-3311292"/>
              <a:satOff val="13270"/>
              <a:lumOff val="2876"/>
              <a:alphaOff val="0"/>
            </a:schemeClr>
          </a:solidFill>
          <a:prstDash val="solid"/>
        </a:ln>
        <a:effectLst>
          <a:outerShdw blurRad="39999" dist="23000" algn="bl"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BE85C92-DABC-4511-B8F3-4BBEE3BDCAAB}">
      <dsp:nvSpPr>
        <dsp:cNvPr id="0" name=""/>
        <dsp:cNvSpPr/>
      </dsp:nvSpPr>
      <dsp:spPr>
        <a:xfrm>
          <a:off x="388620" y="715715"/>
          <a:ext cx="5440680" cy="442800"/>
        </a:xfrm>
        <a:prstGeom prst="roundRect">
          <a:avLst/>
        </a:prstGeom>
        <a:solidFill>
          <a:schemeClr val="accent5">
            <a:hueOff val="-3311292"/>
            <a:satOff val="13270"/>
            <a:lumOff val="2876"/>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666750">
            <a:lnSpc>
              <a:spcPct val="90000"/>
            </a:lnSpc>
            <a:spcBef>
              <a:spcPct val="0"/>
            </a:spcBef>
            <a:spcAft>
              <a:spcPct val="35000"/>
            </a:spcAft>
            <a:buNone/>
          </a:pPr>
          <a:r>
            <a:rPr lang="en-US" sz="1500" kern="1200" dirty="0"/>
            <a:t>Policy writing (draft)</a:t>
          </a:r>
        </a:p>
      </dsp:txBody>
      <dsp:txXfrm>
        <a:off x="410236" y="737331"/>
        <a:ext cx="5397448" cy="399568"/>
      </dsp:txXfrm>
    </dsp:sp>
    <dsp:sp modelId="{9A874D8A-0FA9-48F6-8A1B-A310BA262434}">
      <dsp:nvSpPr>
        <dsp:cNvPr id="0" name=""/>
        <dsp:cNvSpPr/>
      </dsp:nvSpPr>
      <dsp:spPr>
        <a:xfrm>
          <a:off x="0" y="1617515"/>
          <a:ext cx="7772400" cy="850500"/>
        </a:xfrm>
        <a:prstGeom prst="rect">
          <a:avLst/>
        </a:prstGeom>
        <a:solidFill>
          <a:schemeClr val="lt1">
            <a:alpha val="90000"/>
            <a:hueOff val="0"/>
            <a:satOff val="0"/>
            <a:lumOff val="0"/>
            <a:alphaOff val="0"/>
          </a:schemeClr>
        </a:solidFill>
        <a:ln w="12700" cap="flat" cmpd="sng" algn="ctr">
          <a:solidFill>
            <a:schemeClr val="accent5">
              <a:hueOff val="-6622584"/>
              <a:satOff val="26541"/>
              <a:lumOff val="5752"/>
              <a:alphaOff val="0"/>
            </a:schemeClr>
          </a:solidFill>
          <a:prstDash val="solid"/>
        </a:ln>
        <a:effectLst>
          <a:outerShdw blurRad="39999" dist="23000" algn="bl"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3225" tIns="312420" rIns="603225"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Self-assessment</a:t>
          </a:r>
        </a:p>
        <a:p>
          <a:pPr marL="114300" lvl="1" indent="-114300" algn="l" defTabSz="666750">
            <a:lnSpc>
              <a:spcPct val="90000"/>
            </a:lnSpc>
            <a:spcBef>
              <a:spcPct val="0"/>
            </a:spcBef>
            <a:spcAft>
              <a:spcPct val="15000"/>
            </a:spcAft>
            <a:buChar char="•"/>
          </a:pPr>
          <a:r>
            <a:rPr lang="en-US" sz="1500" kern="1200" dirty="0"/>
            <a:t>Testing</a:t>
          </a:r>
        </a:p>
      </dsp:txBody>
      <dsp:txXfrm>
        <a:off x="0" y="1617515"/>
        <a:ext cx="7772400" cy="850500"/>
      </dsp:txXfrm>
    </dsp:sp>
    <dsp:sp modelId="{2A66C4E9-D45E-46D5-AB89-DD1E77ACD94D}">
      <dsp:nvSpPr>
        <dsp:cNvPr id="0" name=""/>
        <dsp:cNvSpPr/>
      </dsp:nvSpPr>
      <dsp:spPr>
        <a:xfrm>
          <a:off x="388620" y="1396115"/>
          <a:ext cx="5440680" cy="442800"/>
        </a:xfrm>
        <a:prstGeom prst="roundRect">
          <a:avLst/>
        </a:prstGeom>
        <a:solidFill>
          <a:schemeClr val="accent5">
            <a:hueOff val="-6622584"/>
            <a:satOff val="26541"/>
            <a:lumOff val="5752"/>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666750">
            <a:lnSpc>
              <a:spcPct val="90000"/>
            </a:lnSpc>
            <a:spcBef>
              <a:spcPct val="0"/>
            </a:spcBef>
            <a:spcAft>
              <a:spcPct val="35000"/>
            </a:spcAft>
            <a:buNone/>
          </a:pPr>
          <a:r>
            <a:rPr lang="en-US" sz="1500" kern="1200" dirty="0"/>
            <a:t>Testing and evaluation</a:t>
          </a:r>
        </a:p>
      </dsp:txBody>
      <dsp:txXfrm>
        <a:off x="410236" y="1417731"/>
        <a:ext cx="5397448" cy="399568"/>
      </dsp:txXfrm>
    </dsp:sp>
    <dsp:sp modelId="{27D63711-ABF0-4119-BB4A-BB932C5004DD}">
      <dsp:nvSpPr>
        <dsp:cNvPr id="0" name=""/>
        <dsp:cNvSpPr/>
      </dsp:nvSpPr>
      <dsp:spPr>
        <a:xfrm>
          <a:off x="0" y="2770415"/>
          <a:ext cx="7772400" cy="378000"/>
        </a:xfrm>
        <a:prstGeom prst="rect">
          <a:avLst/>
        </a:prstGeom>
        <a:solidFill>
          <a:schemeClr val="lt1">
            <a:alpha val="90000"/>
            <a:hueOff val="0"/>
            <a:satOff val="0"/>
            <a:lumOff val="0"/>
            <a:alphaOff val="0"/>
          </a:schemeClr>
        </a:solidFill>
        <a:ln w="12700" cap="flat" cmpd="sng" algn="ctr">
          <a:solidFill>
            <a:schemeClr val="accent5">
              <a:hueOff val="-9933876"/>
              <a:satOff val="39811"/>
              <a:lumOff val="8628"/>
              <a:alphaOff val="0"/>
            </a:schemeClr>
          </a:solidFill>
          <a:prstDash val="solid"/>
        </a:ln>
        <a:effectLst>
          <a:outerShdw blurRad="39999" dist="23000" algn="bl"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77D7564-467C-407F-8389-7578C4E79F86}">
      <dsp:nvSpPr>
        <dsp:cNvPr id="0" name=""/>
        <dsp:cNvSpPr/>
      </dsp:nvSpPr>
      <dsp:spPr>
        <a:xfrm>
          <a:off x="388620" y="2549015"/>
          <a:ext cx="5440680" cy="442800"/>
        </a:xfrm>
        <a:prstGeom prst="roundRect">
          <a:avLst/>
        </a:prstGeom>
        <a:solidFill>
          <a:schemeClr val="accent5">
            <a:hueOff val="-9933876"/>
            <a:satOff val="39811"/>
            <a:lumOff val="8628"/>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666750">
            <a:lnSpc>
              <a:spcPct val="90000"/>
            </a:lnSpc>
            <a:spcBef>
              <a:spcPct val="0"/>
            </a:spcBef>
            <a:spcAft>
              <a:spcPct val="35000"/>
            </a:spcAft>
            <a:buNone/>
          </a:pPr>
          <a:r>
            <a:rPr lang="en-US" sz="1500" kern="1200" dirty="0"/>
            <a:t>Final recommendation and acquisition</a:t>
          </a:r>
        </a:p>
      </dsp:txBody>
      <dsp:txXfrm>
        <a:off x="410236" y="2570631"/>
        <a:ext cx="5397448"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BA0E3-03F1-46BE-9ABF-59DA0DB095B8}">
      <dsp:nvSpPr>
        <dsp:cNvPr id="0" name=""/>
        <dsp:cNvSpPr/>
      </dsp:nvSpPr>
      <dsp:spPr>
        <a:xfrm rot="5400000">
          <a:off x="4874829" y="-1972609"/>
          <a:ext cx="820805" cy="4974336"/>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Integrated Repository Platform</a:t>
          </a:r>
        </a:p>
        <a:p>
          <a:pPr marL="228600" lvl="2" indent="-114300" algn="l" defTabSz="666750">
            <a:lnSpc>
              <a:spcPct val="90000"/>
            </a:lnSpc>
            <a:spcBef>
              <a:spcPct val="0"/>
            </a:spcBef>
            <a:spcAft>
              <a:spcPct val="15000"/>
            </a:spcAft>
            <a:buChar char="•"/>
          </a:pPr>
          <a:r>
            <a:rPr lang="en-US" sz="1500" kern="1200" dirty="0"/>
            <a:t>Automated repository services</a:t>
          </a:r>
        </a:p>
        <a:p>
          <a:pPr marL="228600" lvl="2" indent="-114300" algn="l" defTabSz="666750">
            <a:lnSpc>
              <a:spcPct val="90000"/>
            </a:lnSpc>
            <a:spcBef>
              <a:spcPct val="0"/>
            </a:spcBef>
            <a:spcAft>
              <a:spcPct val="15000"/>
            </a:spcAft>
            <a:buChar char="•"/>
          </a:pPr>
          <a:r>
            <a:rPr lang="en-US" sz="1500" kern="1200" dirty="0"/>
            <a:t>Integrated access tools</a:t>
          </a:r>
        </a:p>
      </dsp:txBody>
      <dsp:txXfrm rot="-5400000">
        <a:off x="2798064" y="144224"/>
        <a:ext cx="4934268" cy="740669"/>
      </dsp:txXfrm>
    </dsp:sp>
    <dsp:sp modelId="{82D08C00-4028-42CC-A62F-94EC669978CC}">
      <dsp:nvSpPr>
        <dsp:cNvPr id="0" name=""/>
        <dsp:cNvSpPr/>
      </dsp:nvSpPr>
      <dsp:spPr>
        <a:xfrm>
          <a:off x="0" y="1554"/>
          <a:ext cx="2798064" cy="1026007"/>
        </a:xfrm>
        <a:prstGeom prst="roundRect">
          <a:avLst/>
        </a:prstGeom>
        <a:solidFill>
          <a:schemeClr val="accent5">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n-US" sz="5400" kern="1200" dirty="0"/>
            <a:t>TIER 1</a:t>
          </a:r>
        </a:p>
      </dsp:txBody>
      <dsp:txXfrm>
        <a:off x="50086" y="51640"/>
        <a:ext cx="2697892" cy="925835"/>
      </dsp:txXfrm>
    </dsp:sp>
    <dsp:sp modelId="{4C7645E2-80B5-4D98-9984-DB2CBA7F4992}">
      <dsp:nvSpPr>
        <dsp:cNvPr id="0" name=""/>
        <dsp:cNvSpPr/>
      </dsp:nvSpPr>
      <dsp:spPr>
        <a:xfrm rot="5400000">
          <a:off x="4874829" y="-895302"/>
          <a:ext cx="820805" cy="4974336"/>
        </a:xfrm>
        <a:prstGeom prst="round2SameRect">
          <a:avLst/>
        </a:prstGeom>
        <a:solidFill>
          <a:schemeClr val="accent5">
            <a:tint val="40000"/>
            <a:alpha val="90000"/>
            <a:hueOff val="-5370241"/>
            <a:satOff val="24126"/>
            <a:lumOff val="1658"/>
            <a:alphaOff val="0"/>
          </a:schemeClr>
        </a:solidFill>
        <a:ln w="12700" cap="flat" cmpd="sng" algn="ctr">
          <a:solidFill>
            <a:schemeClr val="accent5">
              <a:tint val="40000"/>
              <a:alpha val="90000"/>
              <a:hueOff val="-5370241"/>
              <a:satOff val="24126"/>
              <a:lumOff val="1658"/>
              <a:alphaOff val="0"/>
            </a:schemeClr>
          </a:solidFill>
          <a:prstDash val="solid"/>
        </a:ln>
        <a:effectLst>
          <a:outerShdw blurRad="39999" dist="23000" algn="bl"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Unintegrated Repository Platform</a:t>
          </a:r>
        </a:p>
        <a:p>
          <a:pPr marL="228600" lvl="2" indent="-114300" algn="l" defTabSz="666750">
            <a:lnSpc>
              <a:spcPct val="90000"/>
            </a:lnSpc>
            <a:spcBef>
              <a:spcPct val="0"/>
            </a:spcBef>
            <a:spcAft>
              <a:spcPct val="15000"/>
            </a:spcAft>
            <a:buChar char="•"/>
          </a:pPr>
          <a:r>
            <a:rPr lang="en-US" sz="1500" kern="1200" dirty="0"/>
            <a:t>Some or all automated repository services</a:t>
          </a:r>
        </a:p>
        <a:p>
          <a:pPr marL="228600" lvl="2" indent="-114300" algn="l" defTabSz="666750">
            <a:lnSpc>
              <a:spcPct val="90000"/>
            </a:lnSpc>
            <a:spcBef>
              <a:spcPct val="0"/>
            </a:spcBef>
            <a:spcAft>
              <a:spcPct val="15000"/>
            </a:spcAft>
            <a:buChar char="•"/>
          </a:pPr>
          <a:r>
            <a:rPr lang="en-US" sz="1500" kern="1200" dirty="0"/>
            <a:t>Manual DIP connection to access or mediated access</a:t>
          </a:r>
        </a:p>
      </dsp:txBody>
      <dsp:txXfrm rot="-5400000">
        <a:off x="2798064" y="1221531"/>
        <a:ext cx="4934268" cy="740669"/>
      </dsp:txXfrm>
    </dsp:sp>
    <dsp:sp modelId="{072E9853-6C54-4DE8-80BD-5530A29CDF8D}">
      <dsp:nvSpPr>
        <dsp:cNvPr id="0" name=""/>
        <dsp:cNvSpPr/>
      </dsp:nvSpPr>
      <dsp:spPr>
        <a:xfrm>
          <a:off x="0" y="1078861"/>
          <a:ext cx="2798064" cy="1026007"/>
        </a:xfrm>
        <a:prstGeom prst="roundRect">
          <a:avLst/>
        </a:prstGeom>
        <a:solidFill>
          <a:schemeClr val="accent5">
            <a:hueOff val="-4966938"/>
            <a:satOff val="19906"/>
            <a:lumOff val="4314"/>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n-US" sz="5400" kern="1200" dirty="0"/>
            <a:t>TIER 2</a:t>
          </a:r>
        </a:p>
      </dsp:txBody>
      <dsp:txXfrm>
        <a:off x="50086" y="1128947"/>
        <a:ext cx="2697892" cy="925835"/>
      </dsp:txXfrm>
    </dsp:sp>
    <dsp:sp modelId="{3512F6A4-191D-46AA-86C1-E23E113B1B07}">
      <dsp:nvSpPr>
        <dsp:cNvPr id="0" name=""/>
        <dsp:cNvSpPr/>
      </dsp:nvSpPr>
      <dsp:spPr>
        <a:xfrm rot="5400000">
          <a:off x="4874829" y="182004"/>
          <a:ext cx="820805" cy="4974336"/>
        </a:xfrm>
        <a:prstGeom prst="round2SameRect">
          <a:avLst/>
        </a:prstGeom>
        <a:solidFill>
          <a:schemeClr val="accent5">
            <a:tint val="40000"/>
            <a:alpha val="90000"/>
            <a:hueOff val="-10740482"/>
            <a:satOff val="48253"/>
            <a:lumOff val="3317"/>
            <a:alphaOff val="0"/>
          </a:schemeClr>
        </a:solidFill>
        <a:ln w="12700" cap="flat" cmpd="sng" algn="ctr">
          <a:solidFill>
            <a:schemeClr val="accent5">
              <a:tint val="40000"/>
              <a:alpha val="90000"/>
              <a:hueOff val="-10740482"/>
              <a:satOff val="48253"/>
              <a:lumOff val="3317"/>
              <a:alphaOff val="0"/>
            </a:schemeClr>
          </a:solidFill>
          <a:prstDash val="solid"/>
        </a:ln>
        <a:effectLst>
          <a:outerShdw blurRad="39999" dist="23000" algn="bl"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Manual preservation tools resulting in a repository</a:t>
          </a:r>
        </a:p>
      </dsp:txBody>
      <dsp:txXfrm rot="-5400000">
        <a:off x="2798064" y="2298837"/>
        <a:ext cx="4934268" cy="740669"/>
      </dsp:txXfrm>
    </dsp:sp>
    <dsp:sp modelId="{EB150796-8C7B-41EA-8A81-0166786EA1C2}">
      <dsp:nvSpPr>
        <dsp:cNvPr id="0" name=""/>
        <dsp:cNvSpPr/>
      </dsp:nvSpPr>
      <dsp:spPr>
        <a:xfrm>
          <a:off x="0" y="2156169"/>
          <a:ext cx="2798064" cy="1026007"/>
        </a:xfrm>
        <a:prstGeom prst="roundRect">
          <a:avLst/>
        </a:prstGeom>
        <a:solidFill>
          <a:schemeClr val="accent5">
            <a:hueOff val="-9933876"/>
            <a:satOff val="39811"/>
            <a:lumOff val="8628"/>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n-US" sz="5400" kern="1200" dirty="0"/>
            <a:t>TIER 3</a:t>
          </a:r>
        </a:p>
      </dsp:txBody>
      <dsp:txXfrm>
        <a:off x="50086" y="2206255"/>
        <a:ext cx="2697892" cy="9258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E26C1-2E17-485D-A2D2-BB9AC0AD7C53}">
      <dsp:nvSpPr>
        <dsp:cNvPr id="0" name=""/>
        <dsp:cNvSpPr/>
      </dsp:nvSpPr>
      <dsp:spPr>
        <a:xfrm rot="5400000">
          <a:off x="-179084" y="180981"/>
          <a:ext cx="1193899" cy="835729"/>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PREP</a:t>
          </a:r>
        </a:p>
      </dsp:txBody>
      <dsp:txXfrm rot="-5400000">
        <a:off x="2" y="419761"/>
        <a:ext cx="835729" cy="358170"/>
      </dsp:txXfrm>
    </dsp:sp>
    <dsp:sp modelId="{43BDCF81-2540-4103-B4FF-19592B2788D5}">
      <dsp:nvSpPr>
        <dsp:cNvPr id="0" name=""/>
        <dsp:cNvSpPr/>
      </dsp:nvSpPr>
      <dsp:spPr>
        <a:xfrm rot="5400000">
          <a:off x="3916047" y="-3078421"/>
          <a:ext cx="776034" cy="6936670"/>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Read platform documentation</a:t>
          </a:r>
        </a:p>
        <a:p>
          <a:pPr marL="114300" lvl="1" indent="-114300" algn="l" defTabSz="666750">
            <a:lnSpc>
              <a:spcPct val="90000"/>
            </a:lnSpc>
            <a:spcBef>
              <a:spcPct val="0"/>
            </a:spcBef>
            <a:spcAft>
              <a:spcPct val="15000"/>
            </a:spcAft>
            <a:buChar char="•"/>
          </a:pPr>
          <a:r>
            <a:rPr lang="en-US" sz="1500" kern="1200" dirty="0"/>
            <a:t>Read dependency documentation</a:t>
          </a:r>
        </a:p>
      </dsp:txBody>
      <dsp:txXfrm rot="-5400000">
        <a:off x="835730" y="39779"/>
        <a:ext cx="6898787" cy="700268"/>
      </dsp:txXfrm>
    </dsp:sp>
    <dsp:sp modelId="{CB2E36D9-756B-43EA-AE35-0DAE66DE4AB2}">
      <dsp:nvSpPr>
        <dsp:cNvPr id="0" name=""/>
        <dsp:cNvSpPr/>
      </dsp:nvSpPr>
      <dsp:spPr>
        <a:xfrm rot="5400000">
          <a:off x="-179084" y="1174000"/>
          <a:ext cx="1193899" cy="835729"/>
        </a:xfrm>
        <a:prstGeom prst="chevron">
          <a:avLst/>
        </a:prstGeom>
        <a:solidFill>
          <a:schemeClr val="accent5">
            <a:hueOff val="-4966938"/>
            <a:satOff val="19906"/>
            <a:lumOff val="4314"/>
            <a:alphaOff val="0"/>
          </a:schemeClr>
        </a:solidFill>
        <a:ln w="12700" cap="flat" cmpd="sng" algn="ctr">
          <a:solidFill>
            <a:schemeClr val="accent5">
              <a:hueOff val="-4966938"/>
              <a:satOff val="19906"/>
              <a:lumOff val="4314"/>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INSTALL</a:t>
          </a:r>
        </a:p>
      </dsp:txBody>
      <dsp:txXfrm rot="-5400000">
        <a:off x="2" y="1412780"/>
        <a:ext cx="835729" cy="358170"/>
      </dsp:txXfrm>
    </dsp:sp>
    <dsp:sp modelId="{36B0E952-E4F9-41A9-BFD5-8AB8996CFAFD}">
      <dsp:nvSpPr>
        <dsp:cNvPr id="0" name=""/>
        <dsp:cNvSpPr/>
      </dsp:nvSpPr>
      <dsp:spPr>
        <a:xfrm rot="5400000">
          <a:off x="3916047" y="-2085402"/>
          <a:ext cx="776034" cy="6936670"/>
        </a:xfrm>
        <a:prstGeom prst="round2SameRect">
          <a:avLst/>
        </a:prstGeom>
        <a:solidFill>
          <a:schemeClr val="lt1">
            <a:alpha val="90000"/>
            <a:hueOff val="0"/>
            <a:satOff val="0"/>
            <a:lumOff val="0"/>
            <a:alphaOff val="0"/>
          </a:schemeClr>
        </a:solidFill>
        <a:ln w="12700" cap="flat" cmpd="sng" algn="ctr">
          <a:solidFill>
            <a:schemeClr val="accent5">
              <a:hueOff val="-4966938"/>
              <a:satOff val="19906"/>
              <a:lumOff val="4314"/>
              <a:alphaOff val="0"/>
            </a:schemeClr>
          </a:solidFill>
          <a:prstDash val="solid"/>
        </a:ln>
        <a:effectLst>
          <a:outerShdw blurRad="39999" dist="23000" algn="bl"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VMWare or VirtualBox</a:t>
          </a:r>
        </a:p>
        <a:p>
          <a:pPr marL="228600" lvl="2" indent="-114300" algn="l" defTabSz="666750">
            <a:lnSpc>
              <a:spcPct val="90000"/>
            </a:lnSpc>
            <a:spcBef>
              <a:spcPct val="0"/>
            </a:spcBef>
            <a:spcAft>
              <a:spcPct val="15000"/>
            </a:spcAft>
            <a:buChar char="•"/>
          </a:pPr>
          <a:r>
            <a:rPr lang="en-US" sz="1500" kern="1200" dirty="0"/>
            <a:t>Install OS (typically Ubuntu 12.04 at the time)</a:t>
          </a:r>
        </a:p>
        <a:p>
          <a:pPr marL="114300" lvl="1" indent="-114300" algn="l" defTabSz="666750">
            <a:lnSpc>
              <a:spcPct val="90000"/>
            </a:lnSpc>
            <a:spcBef>
              <a:spcPct val="0"/>
            </a:spcBef>
            <a:spcAft>
              <a:spcPct val="15000"/>
            </a:spcAft>
            <a:buChar char="•"/>
          </a:pPr>
          <a:r>
            <a:rPr lang="en-US" sz="1500" kern="1200" dirty="0"/>
            <a:t>Lesson learned: follow directions to the letter</a:t>
          </a:r>
        </a:p>
      </dsp:txBody>
      <dsp:txXfrm rot="-5400000">
        <a:off x="835730" y="1032798"/>
        <a:ext cx="6898787" cy="700268"/>
      </dsp:txXfrm>
    </dsp:sp>
    <dsp:sp modelId="{8979452F-64A3-4F1A-87FC-E0ABDEF06C9A}">
      <dsp:nvSpPr>
        <dsp:cNvPr id="0" name=""/>
        <dsp:cNvSpPr/>
      </dsp:nvSpPr>
      <dsp:spPr>
        <a:xfrm rot="5400000">
          <a:off x="-179084" y="2167019"/>
          <a:ext cx="1193899" cy="835729"/>
        </a:xfrm>
        <a:prstGeom prst="chevron">
          <a:avLst/>
        </a:prstGeom>
        <a:solidFill>
          <a:schemeClr val="accent5">
            <a:hueOff val="-9933876"/>
            <a:satOff val="39811"/>
            <a:lumOff val="8628"/>
            <a:alphaOff val="0"/>
          </a:schemeClr>
        </a:solidFill>
        <a:ln w="12700" cap="flat" cmpd="sng" algn="ctr">
          <a:solidFill>
            <a:schemeClr val="accent5">
              <a:hueOff val="-9933876"/>
              <a:satOff val="39811"/>
              <a:lumOff val="8628"/>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TEST</a:t>
          </a:r>
        </a:p>
      </dsp:txBody>
      <dsp:txXfrm rot="-5400000">
        <a:off x="2" y="2405799"/>
        <a:ext cx="835729" cy="358170"/>
      </dsp:txXfrm>
    </dsp:sp>
    <dsp:sp modelId="{10EF7A93-65EB-4135-9C76-4EC5612BE66B}">
      <dsp:nvSpPr>
        <dsp:cNvPr id="0" name=""/>
        <dsp:cNvSpPr/>
      </dsp:nvSpPr>
      <dsp:spPr>
        <a:xfrm rot="5400000">
          <a:off x="3916047" y="-1092383"/>
          <a:ext cx="776034" cy="6936670"/>
        </a:xfrm>
        <a:prstGeom prst="round2SameRect">
          <a:avLst/>
        </a:prstGeom>
        <a:solidFill>
          <a:schemeClr val="lt1">
            <a:alpha val="90000"/>
            <a:hueOff val="0"/>
            <a:satOff val="0"/>
            <a:lumOff val="0"/>
            <a:alphaOff val="0"/>
          </a:schemeClr>
        </a:solidFill>
        <a:ln w="12700" cap="flat" cmpd="sng" algn="ctr">
          <a:solidFill>
            <a:schemeClr val="accent5">
              <a:hueOff val="-9933876"/>
              <a:satOff val="39811"/>
              <a:lumOff val="8628"/>
              <a:alphaOff val="0"/>
            </a:schemeClr>
          </a:solidFill>
          <a:prstDash val="solid"/>
        </a:ln>
        <a:effectLst>
          <a:outerShdw blurRad="39999" dist="23000" algn="bl"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Checklist of functionality/</a:t>
          </a:r>
          <a:r>
            <a:rPr lang="en-US" sz="1500" kern="1200" dirty="0" err="1"/>
            <a:t>wishlist</a:t>
          </a:r>
          <a:endParaRPr lang="en-US" sz="1500" kern="1200" dirty="0"/>
        </a:p>
        <a:p>
          <a:pPr marL="114300" lvl="1" indent="-114300" algn="l" defTabSz="666750">
            <a:lnSpc>
              <a:spcPct val="90000"/>
            </a:lnSpc>
            <a:spcBef>
              <a:spcPct val="0"/>
            </a:spcBef>
            <a:spcAft>
              <a:spcPct val="15000"/>
            </a:spcAft>
            <a:buChar char="•"/>
          </a:pPr>
          <a:r>
            <a:rPr lang="en-US" sz="1500" kern="1200" dirty="0"/>
            <a:t>Usability</a:t>
          </a:r>
        </a:p>
        <a:p>
          <a:pPr marL="114300" lvl="1" indent="-114300" algn="l" defTabSz="666750">
            <a:lnSpc>
              <a:spcPct val="90000"/>
            </a:lnSpc>
            <a:spcBef>
              <a:spcPct val="0"/>
            </a:spcBef>
            <a:spcAft>
              <a:spcPct val="15000"/>
            </a:spcAft>
            <a:buChar char="•"/>
          </a:pPr>
          <a:r>
            <a:rPr lang="en-US" sz="1500" kern="1200" dirty="0"/>
            <a:t>Side-by-side testing</a:t>
          </a:r>
        </a:p>
      </dsp:txBody>
      <dsp:txXfrm rot="-5400000">
        <a:off x="835730" y="2025817"/>
        <a:ext cx="6898787" cy="7002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53655E-A1AF-4579-B1C9-404D267047D9}">
      <dsp:nvSpPr>
        <dsp:cNvPr id="0" name=""/>
        <dsp:cNvSpPr/>
      </dsp:nvSpPr>
      <dsp:spPr>
        <a:xfrm>
          <a:off x="0" y="456615"/>
          <a:ext cx="3292079" cy="4032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B708F45-2D39-43AD-A771-66E3914EF6FC}">
      <dsp:nvSpPr>
        <dsp:cNvPr id="0" name=""/>
        <dsp:cNvSpPr/>
      </dsp:nvSpPr>
      <dsp:spPr>
        <a:xfrm>
          <a:off x="164603" y="220455"/>
          <a:ext cx="2304455" cy="472320"/>
        </a:xfrm>
        <a:prstGeom prst="roundRect">
          <a:avLst/>
        </a:prstGeom>
        <a:solidFill>
          <a:schemeClr val="accent5">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103" tIns="0" rIns="87103" bIns="0" numCol="1" spcCol="1270" anchor="ctr" anchorCtr="0">
          <a:noAutofit/>
        </a:bodyPr>
        <a:lstStyle/>
        <a:p>
          <a:pPr marL="0" lvl="0" indent="0" algn="l" defTabSz="711200">
            <a:lnSpc>
              <a:spcPct val="90000"/>
            </a:lnSpc>
            <a:spcBef>
              <a:spcPct val="0"/>
            </a:spcBef>
            <a:spcAft>
              <a:spcPct val="35000"/>
            </a:spcAft>
            <a:buNone/>
          </a:pPr>
          <a:r>
            <a:rPr lang="en-US" sz="1600" kern="1200" dirty="0"/>
            <a:t>1: Electronic Records Staff hired</a:t>
          </a:r>
        </a:p>
      </dsp:txBody>
      <dsp:txXfrm>
        <a:off x="187660" y="243512"/>
        <a:ext cx="2258341" cy="426206"/>
      </dsp:txXfrm>
    </dsp:sp>
    <dsp:sp modelId="{AB2E1A14-CE62-440F-9976-068E8BB96197}">
      <dsp:nvSpPr>
        <dsp:cNvPr id="0" name=""/>
        <dsp:cNvSpPr/>
      </dsp:nvSpPr>
      <dsp:spPr>
        <a:xfrm>
          <a:off x="0" y="1182375"/>
          <a:ext cx="3292079" cy="403200"/>
        </a:xfrm>
        <a:prstGeom prst="rect">
          <a:avLst/>
        </a:prstGeom>
        <a:solidFill>
          <a:schemeClr val="lt1">
            <a:alpha val="90000"/>
            <a:hueOff val="0"/>
            <a:satOff val="0"/>
            <a:lumOff val="0"/>
            <a:alphaOff val="0"/>
          </a:schemeClr>
        </a:solidFill>
        <a:ln w="12700" cap="flat" cmpd="sng" algn="ctr">
          <a:solidFill>
            <a:schemeClr val="accent5">
              <a:hueOff val="-3311292"/>
              <a:satOff val="13270"/>
              <a:lumOff val="2876"/>
              <a:alphaOff val="0"/>
            </a:schemeClr>
          </a:solidFill>
          <a:prstDash val="solid"/>
        </a:ln>
        <a:effectLst>
          <a:outerShdw blurRad="39999" dist="23000" algn="bl"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03F0CA5-24AD-4CED-9417-5345539A8741}">
      <dsp:nvSpPr>
        <dsp:cNvPr id="0" name=""/>
        <dsp:cNvSpPr/>
      </dsp:nvSpPr>
      <dsp:spPr>
        <a:xfrm>
          <a:off x="164603" y="946215"/>
          <a:ext cx="2304455" cy="472320"/>
        </a:xfrm>
        <a:prstGeom prst="roundRect">
          <a:avLst/>
        </a:prstGeom>
        <a:solidFill>
          <a:schemeClr val="accent5">
            <a:hueOff val="-3311292"/>
            <a:satOff val="13270"/>
            <a:lumOff val="2876"/>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103" tIns="0" rIns="87103" bIns="0" numCol="1" spcCol="1270" anchor="ctr" anchorCtr="0">
          <a:noAutofit/>
        </a:bodyPr>
        <a:lstStyle/>
        <a:p>
          <a:pPr marL="0" lvl="0" indent="0" algn="l" defTabSz="711200">
            <a:lnSpc>
              <a:spcPct val="90000"/>
            </a:lnSpc>
            <a:spcBef>
              <a:spcPct val="0"/>
            </a:spcBef>
            <a:spcAft>
              <a:spcPct val="35000"/>
            </a:spcAft>
            <a:buNone/>
          </a:pPr>
          <a:r>
            <a:rPr lang="en-US" sz="1600" kern="1200" dirty="0"/>
            <a:t>2: RFP drafted and published</a:t>
          </a:r>
        </a:p>
      </dsp:txBody>
      <dsp:txXfrm>
        <a:off x="187660" y="969272"/>
        <a:ext cx="2258341" cy="426206"/>
      </dsp:txXfrm>
    </dsp:sp>
    <dsp:sp modelId="{15703658-07E9-4AAB-8916-5EEA6345D92C}">
      <dsp:nvSpPr>
        <dsp:cNvPr id="0" name=""/>
        <dsp:cNvSpPr/>
      </dsp:nvSpPr>
      <dsp:spPr>
        <a:xfrm>
          <a:off x="0" y="1908135"/>
          <a:ext cx="3292079" cy="403200"/>
        </a:xfrm>
        <a:prstGeom prst="rect">
          <a:avLst/>
        </a:prstGeom>
        <a:solidFill>
          <a:schemeClr val="lt1">
            <a:alpha val="90000"/>
            <a:hueOff val="0"/>
            <a:satOff val="0"/>
            <a:lumOff val="0"/>
            <a:alphaOff val="0"/>
          </a:schemeClr>
        </a:solidFill>
        <a:ln w="12700" cap="flat" cmpd="sng" algn="ctr">
          <a:solidFill>
            <a:schemeClr val="accent5">
              <a:hueOff val="-6622584"/>
              <a:satOff val="26541"/>
              <a:lumOff val="5752"/>
              <a:alphaOff val="0"/>
            </a:schemeClr>
          </a:solidFill>
          <a:prstDash val="solid"/>
        </a:ln>
        <a:effectLst>
          <a:outerShdw blurRad="39999" dist="23000" algn="bl"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686C034-E56F-4783-AFB2-2AA0B040DEBB}">
      <dsp:nvSpPr>
        <dsp:cNvPr id="0" name=""/>
        <dsp:cNvSpPr/>
      </dsp:nvSpPr>
      <dsp:spPr>
        <a:xfrm>
          <a:off x="164603" y="1671975"/>
          <a:ext cx="2304455" cy="472320"/>
        </a:xfrm>
        <a:prstGeom prst="roundRect">
          <a:avLst/>
        </a:prstGeom>
        <a:solidFill>
          <a:schemeClr val="accent5">
            <a:hueOff val="-6622584"/>
            <a:satOff val="26541"/>
            <a:lumOff val="5752"/>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103" tIns="0" rIns="87103" bIns="0" numCol="1" spcCol="1270" anchor="ctr" anchorCtr="0">
          <a:noAutofit/>
        </a:bodyPr>
        <a:lstStyle/>
        <a:p>
          <a:pPr marL="0" lvl="0" indent="0" algn="l" defTabSz="711200">
            <a:lnSpc>
              <a:spcPct val="90000"/>
            </a:lnSpc>
            <a:spcBef>
              <a:spcPct val="0"/>
            </a:spcBef>
            <a:spcAft>
              <a:spcPct val="35000"/>
            </a:spcAft>
            <a:buNone/>
          </a:pPr>
          <a:r>
            <a:rPr lang="en-US" sz="1600" kern="1200" dirty="0"/>
            <a:t>3: Receipt and review of bids</a:t>
          </a:r>
        </a:p>
      </dsp:txBody>
      <dsp:txXfrm>
        <a:off x="187660" y="1695032"/>
        <a:ext cx="2258341" cy="426206"/>
      </dsp:txXfrm>
    </dsp:sp>
    <dsp:sp modelId="{79D3270B-9417-46CE-9C5D-F320DB8834B8}">
      <dsp:nvSpPr>
        <dsp:cNvPr id="0" name=""/>
        <dsp:cNvSpPr/>
      </dsp:nvSpPr>
      <dsp:spPr>
        <a:xfrm>
          <a:off x="0" y="2633894"/>
          <a:ext cx="3292079" cy="403200"/>
        </a:xfrm>
        <a:prstGeom prst="rect">
          <a:avLst/>
        </a:prstGeom>
        <a:solidFill>
          <a:schemeClr val="lt1">
            <a:alpha val="90000"/>
            <a:hueOff val="0"/>
            <a:satOff val="0"/>
            <a:lumOff val="0"/>
            <a:alphaOff val="0"/>
          </a:schemeClr>
        </a:solidFill>
        <a:ln w="12700" cap="flat" cmpd="sng" algn="ctr">
          <a:solidFill>
            <a:schemeClr val="accent5">
              <a:hueOff val="-9933876"/>
              <a:satOff val="39811"/>
              <a:lumOff val="8628"/>
              <a:alphaOff val="0"/>
            </a:schemeClr>
          </a:solidFill>
          <a:prstDash val="solid"/>
        </a:ln>
        <a:effectLst>
          <a:outerShdw blurRad="39999" dist="23000" algn="bl"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D569913-FA30-4D56-8DB5-55148AD319EA}">
      <dsp:nvSpPr>
        <dsp:cNvPr id="0" name=""/>
        <dsp:cNvSpPr/>
      </dsp:nvSpPr>
      <dsp:spPr>
        <a:xfrm>
          <a:off x="164603" y="2397734"/>
          <a:ext cx="2304455" cy="472320"/>
        </a:xfrm>
        <a:prstGeom prst="roundRect">
          <a:avLst/>
        </a:prstGeom>
        <a:solidFill>
          <a:schemeClr val="accent5">
            <a:hueOff val="-9933876"/>
            <a:satOff val="39811"/>
            <a:lumOff val="8628"/>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103" tIns="0" rIns="87103" bIns="0" numCol="1" spcCol="1270" anchor="ctr" anchorCtr="0">
          <a:noAutofit/>
        </a:bodyPr>
        <a:lstStyle/>
        <a:p>
          <a:pPr marL="0" lvl="0" indent="0" algn="l" defTabSz="711200">
            <a:lnSpc>
              <a:spcPct val="90000"/>
            </a:lnSpc>
            <a:spcBef>
              <a:spcPct val="0"/>
            </a:spcBef>
            <a:spcAft>
              <a:spcPct val="35000"/>
            </a:spcAft>
            <a:buNone/>
          </a:pPr>
          <a:r>
            <a:rPr lang="en-US" sz="1600" kern="1200" dirty="0"/>
            <a:t>4: Final selection on criteria match and cost</a:t>
          </a:r>
        </a:p>
      </dsp:txBody>
      <dsp:txXfrm>
        <a:off x="187660" y="2420791"/>
        <a:ext cx="2258341"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291138-A1EC-4E3B-939F-C52587C44B60}" type="datetimeFigureOut">
              <a:rPr lang="en-US" smtClean="0"/>
              <a:t>3/9/2021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9310C4-17A0-4D72-BD9B-634049196FB4}" type="slidenum">
              <a:rPr lang="en-US" smtClean="0"/>
              <a:t>‹#›</a:t>
            </a:fld>
            <a:endParaRPr lang="en-US"/>
          </a:p>
        </p:txBody>
      </p:sp>
    </p:spTree>
    <p:extLst>
      <p:ext uri="{BB962C8B-B14F-4D97-AF65-F5344CB8AC3E}">
        <p14:creationId xmlns:p14="http://schemas.microsoft.com/office/powerpoint/2010/main" val="421831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Welcome to the 2020 Council of State Archivists’ Video Series.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This video has been prepared by the State Electronic Records Initiative subcommittees.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In this video, we will provide guidance on developing an elevator pitch for your organization’s electronic records initiatives.</a:t>
            </a: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4439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0" i="0" u="none" strike="noStrike" cap="none" dirty="0">
                <a:solidFill>
                  <a:srgbClr val="000000"/>
                </a:solidFill>
                <a:effectLst/>
                <a:latin typeface="Arial"/>
                <a:ea typeface="Arial"/>
                <a:cs typeface="Arial"/>
                <a:sym typeface="Arial"/>
              </a:rPr>
              <a:t>Before you can create your elevator speech, you must first determine your:</a:t>
            </a:r>
          </a:p>
          <a:p>
            <a:pPr lvl="0"/>
            <a:r>
              <a:rPr lang="en-US" sz="1100" b="0" i="0" u="none" strike="noStrike" cap="none" dirty="0">
                <a:solidFill>
                  <a:srgbClr val="000000"/>
                </a:solidFill>
                <a:effectLst/>
                <a:latin typeface="Arial"/>
                <a:ea typeface="Arial"/>
                <a:cs typeface="Arial"/>
                <a:sym typeface="Arial"/>
              </a:rPr>
              <a:t>Objective - what are you advocating for? what do you hope to achieve?</a:t>
            </a:r>
          </a:p>
          <a:p>
            <a:pPr lvl="0"/>
            <a:r>
              <a:rPr lang="en-US" sz="1100" b="0" i="0" u="none" strike="noStrike" cap="none" dirty="0">
                <a:solidFill>
                  <a:srgbClr val="000000"/>
                </a:solidFill>
                <a:effectLst/>
                <a:latin typeface="Arial"/>
                <a:ea typeface="Arial"/>
                <a:cs typeface="Arial"/>
                <a:sym typeface="Arial"/>
              </a:rPr>
              <a:t>Audience - who are you talking to and why should they care?</a:t>
            </a:r>
          </a:p>
          <a:p>
            <a:pPr lvl="0"/>
            <a:r>
              <a:rPr lang="en-US" sz="1100" b="0" i="0" u="none" strike="noStrike" cap="none" dirty="0">
                <a:solidFill>
                  <a:srgbClr val="000000"/>
                </a:solidFill>
                <a:effectLst/>
                <a:latin typeface="Arial"/>
                <a:ea typeface="Arial"/>
                <a:cs typeface="Arial"/>
                <a:sym typeface="Arial"/>
              </a:rPr>
              <a:t>Needs - what resources do you require to achieve your objective?</a:t>
            </a:r>
          </a:p>
          <a:p>
            <a:r>
              <a:rPr lang="en-US" sz="1100" b="0" i="0" u="none" strike="noStrike" cap="none" dirty="0">
                <a:solidFill>
                  <a:srgbClr val="000000"/>
                </a:solidFill>
                <a:effectLst/>
                <a:latin typeface="Arial"/>
                <a:ea typeface="Arial"/>
                <a:cs typeface="Arial"/>
                <a:sym typeface="Arial"/>
              </a:rPr>
              <a:t>Solution - how can this person help you? do you need money, volunteers, or technical support?</a:t>
            </a:r>
            <a:endParaRPr lang="en-US" dirty="0"/>
          </a:p>
        </p:txBody>
      </p:sp>
    </p:spTree>
    <p:extLst>
      <p:ext uri="{BB962C8B-B14F-4D97-AF65-F5344CB8AC3E}">
        <p14:creationId xmlns:p14="http://schemas.microsoft.com/office/powerpoint/2010/main" val="1325132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0" i="0" u="none" strike="noStrike" cap="none" dirty="0">
                <a:solidFill>
                  <a:srgbClr val="000000"/>
                </a:solidFill>
                <a:effectLst/>
                <a:latin typeface="Arial"/>
                <a:ea typeface="Arial"/>
                <a:cs typeface="Arial"/>
                <a:sym typeface="Arial"/>
              </a:rPr>
              <a:t>Before you can create your elevator speech, you must first determine your:</a:t>
            </a:r>
          </a:p>
          <a:p>
            <a:pPr lvl="0"/>
            <a:r>
              <a:rPr lang="en-US" sz="1100" b="0" i="0" u="none" strike="noStrike" cap="none" dirty="0">
                <a:solidFill>
                  <a:srgbClr val="000000"/>
                </a:solidFill>
                <a:effectLst/>
                <a:latin typeface="Arial"/>
                <a:ea typeface="Arial"/>
                <a:cs typeface="Arial"/>
                <a:sym typeface="Arial"/>
              </a:rPr>
              <a:t>Objective - what are you advocating for? what do you hope to achieve?</a:t>
            </a:r>
          </a:p>
          <a:p>
            <a:pPr lvl="0"/>
            <a:r>
              <a:rPr lang="en-US" sz="1100" b="0" i="0" u="none" strike="noStrike" cap="none" dirty="0">
                <a:solidFill>
                  <a:srgbClr val="000000"/>
                </a:solidFill>
                <a:effectLst/>
                <a:latin typeface="Arial"/>
                <a:ea typeface="Arial"/>
                <a:cs typeface="Arial"/>
                <a:sym typeface="Arial"/>
              </a:rPr>
              <a:t>Audience - who are you talking to and why should they care?</a:t>
            </a:r>
          </a:p>
          <a:p>
            <a:pPr lvl="0"/>
            <a:r>
              <a:rPr lang="en-US" sz="1100" b="0" i="0" u="none" strike="noStrike" cap="none" dirty="0">
                <a:solidFill>
                  <a:srgbClr val="000000"/>
                </a:solidFill>
                <a:effectLst/>
                <a:latin typeface="Arial"/>
                <a:ea typeface="Arial"/>
                <a:cs typeface="Arial"/>
                <a:sym typeface="Arial"/>
              </a:rPr>
              <a:t>Needs - what resources do you require to achieve your objective?</a:t>
            </a:r>
          </a:p>
          <a:p>
            <a:r>
              <a:rPr lang="en-US" sz="1100" b="0" i="0" u="none" strike="noStrike" cap="none" dirty="0">
                <a:solidFill>
                  <a:srgbClr val="000000"/>
                </a:solidFill>
                <a:effectLst/>
                <a:latin typeface="Arial"/>
                <a:ea typeface="Arial"/>
                <a:cs typeface="Arial"/>
                <a:sym typeface="Arial"/>
              </a:rPr>
              <a:t>Solution - how can this person help you? do you need money, volunteers, or technical support?</a:t>
            </a:r>
            <a:endParaRPr lang="en-US" dirty="0"/>
          </a:p>
        </p:txBody>
      </p:sp>
    </p:spTree>
    <p:extLst>
      <p:ext uri="{BB962C8B-B14F-4D97-AF65-F5344CB8AC3E}">
        <p14:creationId xmlns:p14="http://schemas.microsoft.com/office/powerpoint/2010/main" val="1076112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0" i="0" u="none" strike="noStrike" cap="none" dirty="0">
                <a:solidFill>
                  <a:srgbClr val="000000"/>
                </a:solidFill>
                <a:effectLst/>
                <a:latin typeface="Arial"/>
                <a:ea typeface="Arial"/>
                <a:cs typeface="Arial"/>
                <a:sym typeface="Arial"/>
              </a:rPr>
              <a:t>Before you can create your elevator speech, you must first determine your:</a:t>
            </a:r>
          </a:p>
          <a:p>
            <a:pPr lvl="0"/>
            <a:r>
              <a:rPr lang="en-US" sz="1100" b="0" i="0" u="none" strike="noStrike" cap="none" dirty="0">
                <a:solidFill>
                  <a:srgbClr val="000000"/>
                </a:solidFill>
                <a:effectLst/>
                <a:latin typeface="Arial"/>
                <a:ea typeface="Arial"/>
                <a:cs typeface="Arial"/>
                <a:sym typeface="Arial"/>
              </a:rPr>
              <a:t>Objective - what are you advocating for? what do you hope to achieve?</a:t>
            </a:r>
          </a:p>
          <a:p>
            <a:pPr lvl="0"/>
            <a:r>
              <a:rPr lang="en-US" sz="1100" b="0" i="0" u="none" strike="noStrike" cap="none" dirty="0">
                <a:solidFill>
                  <a:srgbClr val="000000"/>
                </a:solidFill>
                <a:effectLst/>
                <a:latin typeface="Arial"/>
                <a:ea typeface="Arial"/>
                <a:cs typeface="Arial"/>
                <a:sym typeface="Arial"/>
              </a:rPr>
              <a:t>Audience - who are you talking to and why should they care?</a:t>
            </a:r>
          </a:p>
          <a:p>
            <a:pPr lvl="0"/>
            <a:r>
              <a:rPr lang="en-US" sz="1100" b="0" i="0" u="none" strike="noStrike" cap="none" dirty="0">
                <a:solidFill>
                  <a:srgbClr val="000000"/>
                </a:solidFill>
                <a:effectLst/>
                <a:latin typeface="Arial"/>
                <a:ea typeface="Arial"/>
                <a:cs typeface="Arial"/>
                <a:sym typeface="Arial"/>
              </a:rPr>
              <a:t>Needs - what resources do you require to achieve your objective?</a:t>
            </a:r>
          </a:p>
          <a:p>
            <a:r>
              <a:rPr lang="en-US" sz="1100" b="0" i="0" u="none" strike="noStrike" cap="none" dirty="0">
                <a:solidFill>
                  <a:srgbClr val="000000"/>
                </a:solidFill>
                <a:effectLst/>
                <a:latin typeface="Arial"/>
                <a:ea typeface="Arial"/>
                <a:cs typeface="Arial"/>
                <a:sym typeface="Arial"/>
              </a:rPr>
              <a:t>Solution - how can this person help you? do you need money, volunteers, or technical support?</a:t>
            </a:r>
            <a:endParaRPr lang="en-US" dirty="0"/>
          </a:p>
        </p:txBody>
      </p:sp>
    </p:spTree>
    <p:extLst>
      <p:ext uri="{BB962C8B-B14F-4D97-AF65-F5344CB8AC3E}">
        <p14:creationId xmlns:p14="http://schemas.microsoft.com/office/powerpoint/2010/main" val="1601135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None/>
            </a:pPr>
            <a:r>
              <a:rPr lang="en-US" sz="1100" b="0" i="0" u="none" strike="noStrike" cap="none" dirty="0">
                <a:solidFill>
                  <a:srgbClr val="000000"/>
                </a:solidFill>
                <a:effectLst/>
                <a:latin typeface="Arial"/>
                <a:ea typeface="Arial"/>
                <a:cs typeface="Arial"/>
                <a:sym typeface="Arial"/>
              </a:rPr>
              <a:t>Before you can create your elevator speech, you must first determine your:</a:t>
            </a:r>
          </a:p>
          <a:p>
            <a:pPr lvl="0"/>
            <a:r>
              <a:rPr lang="en-US" sz="1100" b="0" i="0" u="none" strike="noStrike" cap="none" dirty="0">
                <a:solidFill>
                  <a:srgbClr val="000000"/>
                </a:solidFill>
                <a:effectLst/>
                <a:latin typeface="Arial"/>
                <a:ea typeface="Arial"/>
                <a:cs typeface="Arial"/>
                <a:sym typeface="Arial"/>
              </a:rPr>
              <a:t>Objective - what are you advocating for? what do you hope to achieve?</a:t>
            </a:r>
          </a:p>
          <a:p>
            <a:pPr lvl="0"/>
            <a:r>
              <a:rPr lang="en-US" sz="1100" b="0" i="0" u="none" strike="noStrike" cap="none" dirty="0">
                <a:solidFill>
                  <a:srgbClr val="000000"/>
                </a:solidFill>
                <a:effectLst/>
                <a:latin typeface="Arial"/>
                <a:ea typeface="Arial"/>
                <a:cs typeface="Arial"/>
                <a:sym typeface="Arial"/>
              </a:rPr>
              <a:t>Audience - who are you talking to and why should they care?</a:t>
            </a:r>
          </a:p>
          <a:p>
            <a:pPr lvl="0"/>
            <a:r>
              <a:rPr lang="en-US" sz="1100" b="0" i="0" u="none" strike="noStrike" cap="none" dirty="0">
                <a:solidFill>
                  <a:srgbClr val="000000"/>
                </a:solidFill>
                <a:effectLst/>
                <a:latin typeface="Arial"/>
                <a:ea typeface="Arial"/>
                <a:cs typeface="Arial"/>
                <a:sym typeface="Arial"/>
              </a:rPr>
              <a:t>Needs - what resources do you require to achieve your objective?</a:t>
            </a:r>
          </a:p>
          <a:p>
            <a:r>
              <a:rPr lang="en-US" sz="1100" b="0" i="0" u="none" strike="noStrike" cap="none" dirty="0">
                <a:solidFill>
                  <a:srgbClr val="000000"/>
                </a:solidFill>
                <a:effectLst/>
                <a:latin typeface="Arial"/>
                <a:ea typeface="Arial"/>
                <a:cs typeface="Arial"/>
                <a:sym typeface="Arial"/>
              </a:rPr>
              <a:t>Solution - how can this person help you? do you need money, volunteers, or technical support?</a:t>
            </a:r>
            <a:endParaRPr lang="en-US" dirty="0"/>
          </a:p>
        </p:txBody>
      </p:sp>
    </p:spTree>
    <p:extLst>
      <p:ext uri="{BB962C8B-B14F-4D97-AF65-F5344CB8AC3E}">
        <p14:creationId xmlns:p14="http://schemas.microsoft.com/office/powerpoint/2010/main" val="2429375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0" i="0" u="none" strike="noStrike" cap="none" dirty="0">
                <a:solidFill>
                  <a:srgbClr val="000000"/>
                </a:solidFill>
                <a:effectLst/>
                <a:latin typeface="Arial"/>
                <a:ea typeface="Arial"/>
                <a:cs typeface="Arial"/>
                <a:sym typeface="Arial"/>
              </a:rPr>
              <a:t>Before you can create your elevator speech, you must first determine your:</a:t>
            </a:r>
          </a:p>
          <a:p>
            <a:pPr lvl="0"/>
            <a:r>
              <a:rPr lang="en-US" sz="1100" b="0" i="0" u="none" strike="noStrike" cap="none" dirty="0">
                <a:solidFill>
                  <a:srgbClr val="000000"/>
                </a:solidFill>
                <a:effectLst/>
                <a:latin typeface="Arial"/>
                <a:ea typeface="Arial"/>
                <a:cs typeface="Arial"/>
                <a:sym typeface="Arial"/>
              </a:rPr>
              <a:t>Objective - what are you advocating for? what do you hope to achieve?</a:t>
            </a:r>
          </a:p>
          <a:p>
            <a:pPr lvl="0"/>
            <a:r>
              <a:rPr lang="en-US" sz="1100" b="0" i="0" u="none" strike="noStrike" cap="none" dirty="0">
                <a:solidFill>
                  <a:srgbClr val="000000"/>
                </a:solidFill>
                <a:effectLst/>
                <a:latin typeface="Arial"/>
                <a:ea typeface="Arial"/>
                <a:cs typeface="Arial"/>
                <a:sym typeface="Arial"/>
              </a:rPr>
              <a:t>Audience - who are you talking to and why should they care?</a:t>
            </a:r>
          </a:p>
          <a:p>
            <a:pPr lvl="0"/>
            <a:r>
              <a:rPr lang="en-US" sz="1100" b="0" i="0" u="none" strike="noStrike" cap="none" dirty="0">
                <a:solidFill>
                  <a:srgbClr val="000000"/>
                </a:solidFill>
                <a:effectLst/>
                <a:latin typeface="Arial"/>
                <a:ea typeface="Arial"/>
                <a:cs typeface="Arial"/>
                <a:sym typeface="Arial"/>
              </a:rPr>
              <a:t>Needs - what resources do you require to achieve your objective?</a:t>
            </a:r>
          </a:p>
          <a:p>
            <a:r>
              <a:rPr lang="en-US" sz="1100" b="0" i="0" u="none" strike="noStrike" cap="none" dirty="0">
                <a:solidFill>
                  <a:srgbClr val="000000"/>
                </a:solidFill>
                <a:effectLst/>
                <a:latin typeface="Arial"/>
                <a:ea typeface="Arial"/>
                <a:cs typeface="Arial"/>
                <a:sym typeface="Arial"/>
              </a:rPr>
              <a:t>Solution - how can this person help you? do you need money, volunteers, or technical support?</a:t>
            </a:r>
            <a:endParaRPr lang="en-US" dirty="0"/>
          </a:p>
        </p:txBody>
      </p:sp>
    </p:spTree>
    <p:extLst>
      <p:ext uri="{BB962C8B-B14F-4D97-AF65-F5344CB8AC3E}">
        <p14:creationId xmlns:p14="http://schemas.microsoft.com/office/powerpoint/2010/main" val="1132497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0" i="0" u="none" strike="noStrike" cap="none" dirty="0">
                <a:solidFill>
                  <a:srgbClr val="000000"/>
                </a:solidFill>
                <a:effectLst/>
                <a:latin typeface="Arial"/>
                <a:ea typeface="Arial"/>
                <a:cs typeface="Arial"/>
                <a:sym typeface="Arial"/>
              </a:rPr>
              <a:t>Before you can create your elevator speech, you must first determine your:</a:t>
            </a:r>
          </a:p>
          <a:p>
            <a:pPr lvl="0"/>
            <a:r>
              <a:rPr lang="en-US" sz="1100" b="0" i="0" u="none" strike="noStrike" cap="none" dirty="0">
                <a:solidFill>
                  <a:srgbClr val="000000"/>
                </a:solidFill>
                <a:effectLst/>
                <a:latin typeface="Arial"/>
                <a:ea typeface="Arial"/>
                <a:cs typeface="Arial"/>
                <a:sym typeface="Arial"/>
              </a:rPr>
              <a:t>Objective - what are you advocating for? what do you hope to achieve?</a:t>
            </a:r>
          </a:p>
          <a:p>
            <a:pPr lvl="0"/>
            <a:r>
              <a:rPr lang="en-US" sz="1100" b="0" i="0" u="none" strike="noStrike" cap="none" dirty="0">
                <a:solidFill>
                  <a:srgbClr val="000000"/>
                </a:solidFill>
                <a:effectLst/>
                <a:latin typeface="Arial"/>
                <a:ea typeface="Arial"/>
                <a:cs typeface="Arial"/>
                <a:sym typeface="Arial"/>
              </a:rPr>
              <a:t>Audience - who are you talking to and why should they care?</a:t>
            </a:r>
          </a:p>
          <a:p>
            <a:pPr lvl="0"/>
            <a:r>
              <a:rPr lang="en-US" sz="1100" b="0" i="0" u="none" strike="noStrike" cap="none" dirty="0">
                <a:solidFill>
                  <a:srgbClr val="000000"/>
                </a:solidFill>
                <a:effectLst/>
                <a:latin typeface="Arial"/>
                <a:ea typeface="Arial"/>
                <a:cs typeface="Arial"/>
                <a:sym typeface="Arial"/>
              </a:rPr>
              <a:t>Needs - what resources do you require to achieve your objective?</a:t>
            </a:r>
          </a:p>
          <a:p>
            <a:r>
              <a:rPr lang="en-US" sz="1100" b="0" i="0" u="none" strike="noStrike" cap="none" dirty="0">
                <a:solidFill>
                  <a:srgbClr val="000000"/>
                </a:solidFill>
                <a:effectLst/>
                <a:latin typeface="Arial"/>
                <a:ea typeface="Arial"/>
                <a:cs typeface="Arial"/>
                <a:sym typeface="Arial"/>
              </a:rPr>
              <a:t>Solution - how can this person help you? do you need money, volunteers, or technical support?</a:t>
            </a:r>
            <a:endParaRPr lang="en-US" dirty="0"/>
          </a:p>
        </p:txBody>
      </p:sp>
    </p:spTree>
    <p:extLst>
      <p:ext uri="{BB962C8B-B14F-4D97-AF65-F5344CB8AC3E}">
        <p14:creationId xmlns:p14="http://schemas.microsoft.com/office/powerpoint/2010/main" val="2322875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0" i="0" u="none" strike="noStrike" cap="none" dirty="0">
                <a:solidFill>
                  <a:srgbClr val="000000"/>
                </a:solidFill>
                <a:effectLst/>
                <a:latin typeface="Arial"/>
                <a:ea typeface="Arial"/>
                <a:cs typeface="Arial"/>
                <a:sym typeface="Arial"/>
              </a:rPr>
              <a:t>Before you can create your elevator speech, you must first determine your:</a:t>
            </a:r>
          </a:p>
          <a:p>
            <a:pPr lvl="0"/>
            <a:r>
              <a:rPr lang="en-US" sz="1100" b="0" i="0" u="none" strike="noStrike" cap="none" dirty="0">
                <a:solidFill>
                  <a:srgbClr val="000000"/>
                </a:solidFill>
                <a:effectLst/>
                <a:latin typeface="Arial"/>
                <a:ea typeface="Arial"/>
                <a:cs typeface="Arial"/>
                <a:sym typeface="Arial"/>
              </a:rPr>
              <a:t>Objective - what are you advocating for? what do you hope to achieve?</a:t>
            </a:r>
          </a:p>
          <a:p>
            <a:pPr lvl="0"/>
            <a:r>
              <a:rPr lang="en-US" sz="1100" b="0" i="0" u="none" strike="noStrike" cap="none" dirty="0">
                <a:solidFill>
                  <a:srgbClr val="000000"/>
                </a:solidFill>
                <a:effectLst/>
                <a:latin typeface="Arial"/>
                <a:ea typeface="Arial"/>
                <a:cs typeface="Arial"/>
                <a:sym typeface="Arial"/>
              </a:rPr>
              <a:t>Audience - who are you talking to and why should they care?</a:t>
            </a:r>
          </a:p>
          <a:p>
            <a:pPr lvl="0"/>
            <a:r>
              <a:rPr lang="en-US" sz="1100" b="0" i="0" u="none" strike="noStrike" cap="none" dirty="0">
                <a:solidFill>
                  <a:srgbClr val="000000"/>
                </a:solidFill>
                <a:effectLst/>
                <a:latin typeface="Arial"/>
                <a:ea typeface="Arial"/>
                <a:cs typeface="Arial"/>
                <a:sym typeface="Arial"/>
              </a:rPr>
              <a:t>Needs - what resources do you require to achieve your objective?</a:t>
            </a:r>
          </a:p>
          <a:p>
            <a:r>
              <a:rPr lang="en-US" sz="1100" b="0" i="0" u="none" strike="noStrike" cap="none" dirty="0">
                <a:solidFill>
                  <a:srgbClr val="000000"/>
                </a:solidFill>
                <a:effectLst/>
                <a:latin typeface="Arial"/>
                <a:ea typeface="Arial"/>
                <a:cs typeface="Arial"/>
                <a:sym typeface="Arial"/>
              </a:rPr>
              <a:t>Solution - how can this person help you? do you need money, volunteers, or technical support?</a:t>
            </a:r>
            <a:endParaRPr lang="en-US" dirty="0"/>
          </a:p>
        </p:txBody>
      </p:sp>
    </p:spTree>
    <p:extLst>
      <p:ext uri="{BB962C8B-B14F-4D97-AF65-F5344CB8AC3E}">
        <p14:creationId xmlns:p14="http://schemas.microsoft.com/office/powerpoint/2010/main" val="3582696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0" i="0" u="none" strike="noStrike" cap="none" dirty="0">
                <a:solidFill>
                  <a:srgbClr val="000000"/>
                </a:solidFill>
                <a:effectLst/>
                <a:latin typeface="Arial"/>
                <a:ea typeface="Arial"/>
                <a:cs typeface="Arial"/>
                <a:sym typeface="Arial"/>
              </a:rPr>
              <a:t>Before you can create your elevator speech, you must first determine your:</a:t>
            </a:r>
          </a:p>
          <a:p>
            <a:pPr lvl="0"/>
            <a:r>
              <a:rPr lang="en-US" sz="1100" b="0" i="0" u="none" strike="noStrike" cap="none" dirty="0">
                <a:solidFill>
                  <a:srgbClr val="000000"/>
                </a:solidFill>
                <a:effectLst/>
                <a:latin typeface="Arial"/>
                <a:ea typeface="Arial"/>
                <a:cs typeface="Arial"/>
                <a:sym typeface="Arial"/>
              </a:rPr>
              <a:t>Objective - what are you advocating for? what do you hope to achieve?</a:t>
            </a:r>
          </a:p>
          <a:p>
            <a:pPr lvl="0"/>
            <a:r>
              <a:rPr lang="en-US" sz="1100" b="0" i="0" u="none" strike="noStrike" cap="none" dirty="0">
                <a:solidFill>
                  <a:srgbClr val="000000"/>
                </a:solidFill>
                <a:effectLst/>
                <a:latin typeface="Arial"/>
                <a:ea typeface="Arial"/>
                <a:cs typeface="Arial"/>
                <a:sym typeface="Arial"/>
              </a:rPr>
              <a:t>Audience - who are you talking to and why should they care?</a:t>
            </a:r>
          </a:p>
          <a:p>
            <a:pPr lvl="0"/>
            <a:r>
              <a:rPr lang="en-US" sz="1100" b="0" i="0" u="none" strike="noStrike" cap="none" dirty="0">
                <a:solidFill>
                  <a:srgbClr val="000000"/>
                </a:solidFill>
                <a:effectLst/>
                <a:latin typeface="Arial"/>
                <a:ea typeface="Arial"/>
                <a:cs typeface="Arial"/>
                <a:sym typeface="Arial"/>
              </a:rPr>
              <a:t>Needs - what resources do you require to achieve your objective?</a:t>
            </a:r>
          </a:p>
          <a:p>
            <a:r>
              <a:rPr lang="en-US" sz="1100" b="0" i="0" u="none" strike="noStrike" cap="none" dirty="0">
                <a:solidFill>
                  <a:srgbClr val="000000"/>
                </a:solidFill>
                <a:effectLst/>
                <a:latin typeface="Arial"/>
                <a:ea typeface="Arial"/>
                <a:cs typeface="Arial"/>
                <a:sym typeface="Arial"/>
              </a:rPr>
              <a:t>Solution - how can this person help you? do you need money, volunteers, or technical support?</a:t>
            </a:r>
            <a:endParaRPr lang="en-US" dirty="0"/>
          </a:p>
        </p:txBody>
      </p:sp>
    </p:spTree>
    <p:extLst>
      <p:ext uri="{BB962C8B-B14F-4D97-AF65-F5344CB8AC3E}">
        <p14:creationId xmlns:p14="http://schemas.microsoft.com/office/powerpoint/2010/main" val="2351236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0" i="0" u="none" strike="noStrike" cap="none" dirty="0">
                <a:solidFill>
                  <a:srgbClr val="000000"/>
                </a:solidFill>
                <a:effectLst/>
                <a:latin typeface="Arial"/>
                <a:ea typeface="Arial"/>
                <a:cs typeface="Arial"/>
                <a:sym typeface="Arial"/>
              </a:rPr>
              <a:t>Before you can create your elevator speech, you must first determine your:</a:t>
            </a:r>
          </a:p>
          <a:p>
            <a:pPr lvl="0"/>
            <a:r>
              <a:rPr lang="en-US" sz="1100" b="0" i="0" u="none" strike="noStrike" cap="none" dirty="0">
                <a:solidFill>
                  <a:srgbClr val="000000"/>
                </a:solidFill>
                <a:effectLst/>
                <a:latin typeface="Arial"/>
                <a:ea typeface="Arial"/>
                <a:cs typeface="Arial"/>
                <a:sym typeface="Arial"/>
              </a:rPr>
              <a:t>Objective - what are you advocating for? what do you hope to achieve?</a:t>
            </a:r>
          </a:p>
          <a:p>
            <a:pPr lvl="0"/>
            <a:r>
              <a:rPr lang="en-US" sz="1100" b="0" i="0" u="none" strike="noStrike" cap="none" dirty="0">
                <a:solidFill>
                  <a:srgbClr val="000000"/>
                </a:solidFill>
                <a:effectLst/>
                <a:latin typeface="Arial"/>
                <a:ea typeface="Arial"/>
                <a:cs typeface="Arial"/>
                <a:sym typeface="Arial"/>
              </a:rPr>
              <a:t>Audience - who are you talking to and why should they care?</a:t>
            </a:r>
          </a:p>
          <a:p>
            <a:pPr lvl="0"/>
            <a:r>
              <a:rPr lang="en-US" sz="1100" b="0" i="0" u="none" strike="noStrike" cap="none" dirty="0">
                <a:solidFill>
                  <a:srgbClr val="000000"/>
                </a:solidFill>
                <a:effectLst/>
                <a:latin typeface="Arial"/>
                <a:ea typeface="Arial"/>
                <a:cs typeface="Arial"/>
                <a:sym typeface="Arial"/>
              </a:rPr>
              <a:t>Needs - what resources do you require to achieve your objective?</a:t>
            </a:r>
          </a:p>
          <a:p>
            <a:r>
              <a:rPr lang="en-US" sz="1100" b="0" i="0" u="none" strike="noStrike" cap="none" dirty="0">
                <a:solidFill>
                  <a:srgbClr val="000000"/>
                </a:solidFill>
                <a:effectLst/>
                <a:latin typeface="Arial"/>
                <a:ea typeface="Arial"/>
                <a:cs typeface="Arial"/>
                <a:sym typeface="Arial"/>
              </a:rPr>
              <a:t>Solution - how can this person help you? do you need money, volunteers, or technical support?</a:t>
            </a:r>
            <a:endParaRPr lang="en-US" dirty="0"/>
          </a:p>
        </p:txBody>
      </p:sp>
    </p:spTree>
    <p:extLst>
      <p:ext uri="{BB962C8B-B14F-4D97-AF65-F5344CB8AC3E}">
        <p14:creationId xmlns:p14="http://schemas.microsoft.com/office/powerpoint/2010/main" val="221051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0" i="0" u="none" strike="noStrike" cap="none" dirty="0">
                <a:solidFill>
                  <a:srgbClr val="000000"/>
                </a:solidFill>
                <a:effectLst/>
                <a:latin typeface="Arial"/>
                <a:ea typeface="Arial"/>
                <a:cs typeface="Arial"/>
                <a:sym typeface="Arial"/>
              </a:rPr>
              <a:t>Before you can create your elevator speech, you must first determine your:</a:t>
            </a:r>
          </a:p>
          <a:p>
            <a:pPr lvl="0"/>
            <a:r>
              <a:rPr lang="en-US" sz="1100" b="0" i="0" u="none" strike="noStrike" cap="none" dirty="0">
                <a:solidFill>
                  <a:srgbClr val="000000"/>
                </a:solidFill>
                <a:effectLst/>
                <a:latin typeface="Arial"/>
                <a:ea typeface="Arial"/>
                <a:cs typeface="Arial"/>
                <a:sym typeface="Arial"/>
              </a:rPr>
              <a:t>Objective - what are you advocating for? what do you hope to achieve?</a:t>
            </a:r>
          </a:p>
          <a:p>
            <a:pPr lvl="0"/>
            <a:r>
              <a:rPr lang="en-US" sz="1100" b="0" i="0" u="none" strike="noStrike" cap="none" dirty="0">
                <a:solidFill>
                  <a:srgbClr val="000000"/>
                </a:solidFill>
                <a:effectLst/>
                <a:latin typeface="Arial"/>
                <a:ea typeface="Arial"/>
                <a:cs typeface="Arial"/>
                <a:sym typeface="Arial"/>
              </a:rPr>
              <a:t>Audience - who are you talking to and why should they care?</a:t>
            </a:r>
          </a:p>
          <a:p>
            <a:pPr lvl="0"/>
            <a:r>
              <a:rPr lang="en-US" sz="1100" b="0" i="0" u="none" strike="noStrike" cap="none" dirty="0">
                <a:solidFill>
                  <a:srgbClr val="000000"/>
                </a:solidFill>
                <a:effectLst/>
                <a:latin typeface="Arial"/>
                <a:ea typeface="Arial"/>
                <a:cs typeface="Arial"/>
                <a:sym typeface="Arial"/>
              </a:rPr>
              <a:t>Needs - what resources do you require to achieve your objective?</a:t>
            </a:r>
          </a:p>
          <a:p>
            <a:r>
              <a:rPr lang="en-US" sz="1100" b="0" i="0" u="none" strike="noStrike" cap="none" dirty="0">
                <a:solidFill>
                  <a:srgbClr val="000000"/>
                </a:solidFill>
                <a:effectLst/>
                <a:latin typeface="Arial"/>
                <a:ea typeface="Arial"/>
                <a:cs typeface="Arial"/>
                <a:sym typeface="Arial"/>
              </a:rPr>
              <a:t>Solution - how can this person help you? do you need money, volunteers, or technical support?</a:t>
            </a:r>
            <a:endParaRPr lang="en-US" dirty="0"/>
          </a:p>
        </p:txBody>
      </p:sp>
    </p:spTree>
    <p:extLst>
      <p:ext uri="{BB962C8B-B14F-4D97-AF65-F5344CB8AC3E}">
        <p14:creationId xmlns:p14="http://schemas.microsoft.com/office/powerpoint/2010/main" val="2479561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0" i="0" u="none" strike="noStrike" cap="none" dirty="0">
                <a:solidFill>
                  <a:srgbClr val="000000"/>
                </a:solidFill>
                <a:effectLst/>
                <a:latin typeface="Arial"/>
                <a:ea typeface="Arial"/>
                <a:cs typeface="Arial"/>
                <a:sym typeface="Arial"/>
              </a:rPr>
              <a:t>First, what is an elevator pitch? </a:t>
            </a:r>
          </a:p>
          <a:p>
            <a:pPr marL="158750" indent="0">
              <a:buNone/>
            </a:pPr>
            <a:r>
              <a:rPr lang="en-US" sz="1100" b="0" i="0" u="none" strike="noStrike" cap="none" dirty="0">
                <a:solidFill>
                  <a:srgbClr val="000000"/>
                </a:solidFill>
                <a:effectLst/>
                <a:latin typeface="Arial"/>
                <a:ea typeface="Arial"/>
                <a:cs typeface="Arial"/>
                <a:sym typeface="Arial"/>
              </a:rPr>
              <a:t>An elevator pitch is a short, persuasive speech designed to promote a product, service, or project in the time it takes to ride an elevator. </a:t>
            </a:r>
          </a:p>
          <a:p>
            <a:pPr marL="158750" indent="0">
              <a:buNone/>
            </a:pPr>
            <a:r>
              <a:rPr lang="en-US" sz="1100" b="0" i="0" u="none" strike="noStrike" cap="none" dirty="0">
                <a:solidFill>
                  <a:srgbClr val="000000"/>
                </a:solidFill>
                <a:effectLst/>
                <a:latin typeface="Arial"/>
                <a:ea typeface="Arial"/>
                <a:cs typeface="Arial"/>
                <a:sym typeface="Arial"/>
              </a:rPr>
              <a:t>It’s a great way to engage new stakeholders in a world where time and attention are precious commodities.</a:t>
            </a:r>
            <a:endParaRPr lang="en-US" dirty="0"/>
          </a:p>
        </p:txBody>
      </p:sp>
    </p:spTree>
    <p:extLst>
      <p:ext uri="{BB962C8B-B14F-4D97-AF65-F5344CB8AC3E}">
        <p14:creationId xmlns:p14="http://schemas.microsoft.com/office/powerpoint/2010/main" val="219659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0" i="0" u="none" strike="noStrike" cap="none" dirty="0">
                <a:solidFill>
                  <a:srgbClr val="000000"/>
                </a:solidFill>
                <a:effectLst/>
                <a:latin typeface="Arial"/>
                <a:ea typeface="Arial"/>
                <a:cs typeface="Arial"/>
                <a:sym typeface="Arial"/>
              </a:rPr>
              <a:t>Before you can create your elevator speech, you must first determine your:</a:t>
            </a:r>
          </a:p>
          <a:p>
            <a:pPr lvl="0"/>
            <a:r>
              <a:rPr lang="en-US" sz="1100" b="0" i="0" u="none" strike="noStrike" cap="none" dirty="0">
                <a:solidFill>
                  <a:srgbClr val="000000"/>
                </a:solidFill>
                <a:effectLst/>
                <a:latin typeface="Arial"/>
                <a:ea typeface="Arial"/>
                <a:cs typeface="Arial"/>
                <a:sym typeface="Arial"/>
              </a:rPr>
              <a:t>Objective - what are you advocating for? what do you hope to achieve?</a:t>
            </a:r>
          </a:p>
          <a:p>
            <a:pPr lvl="0"/>
            <a:r>
              <a:rPr lang="en-US" sz="1100" b="0" i="0" u="none" strike="noStrike" cap="none" dirty="0">
                <a:solidFill>
                  <a:srgbClr val="000000"/>
                </a:solidFill>
                <a:effectLst/>
                <a:latin typeface="Arial"/>
                <a:ea typeface="Arial"/>
                <a:cs typeface="Arial"/>
                <a:sym typeface="Arial"/>
              </a:rPr>
              <a:t>Audience - who are you talking to and why should they care?</a:t>
            </a:r>
          </a:p>
          <a:p>
            <a:pPr lvl="0"/>
            <a:r>
              <a:rPr lang="en-US" sz="1100" b="0" i="0" u="none" strike="noStrike" cap="none" dirty="0">
                <a:solidFill>
                  <a:srgbClr val="000000"/>
                </a:solidFill>
                <a:effectLst/>
                <a:latin typeface="Arial"/>
                <a:ea typeface="Arial"/>
                <a:cs typeface="Arial"/>
                <a:sym typeface="Arial"/>
              </a:rPr>
              <a:t>Needs - what resources do you require to achieve your objective?</a:t>
            </a:r>
          </a:p>
          <a:p>
            <a:r>
              <a:rPr lang="en-US" sz="1100" b="0" i="0" u="none" strike="noStrike" cap="none" dirty="0">
                <a:solidFill>
                  <a:srgbClr val="000000"/>
                </a:solidFill>
                <a:effectLst/>
                <a:latin typeface="Arial"/>
                <a:ea typeface="Arial"/>
                <a:cs typeface="Arial"/>
                <a:sym typeface="Arial"/>
              </a:rPr>
              <a:t>Solution - how can this person help you? do you need money, volunteers, or technical support?</a:t>
            </a:r>
            <a:endParaRPr lang="en-US" dirty="0"/>
          </a:p>
        </p:txBody>
      </p:sp>
    </p:spTree>
    <p:extLst>
      <p:ext uri="{BB962C8B-B14F-4D97-AF65-F5344CB8AC3E}">
        <p14:creationId xmlns:p14="http://schemas.microsoft.com/office/powerpoint/2010/main" val="2549225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For the state of NC, digital preservation is a joint effort between the State Archives and the State Library. We have distinctive but related collecting mandates and we’ve developed our digital preservation guidelines jointly, working closely together on things like storage management, subscriptions, and systems. Our digital repository houses state agency records, state publications, and special collections materials. I have here an image of our online access portal for digital collections, which as will discuss – is distinct from our digital preservation system or digital repository but it’s a snapshot into what we have in the way of digitized and born-digital records. </a:t>
            </a:r>
          </a:p>
          <a:p>
            <a:r>
              <a:rPr lang="en-US" sz="1800" b="0" i="0" dirty="0">
                <a:solidFill>
                  <a:srgbClr val="000000"/>
                </a:solidFill>
                <a:effectLst/>
                <a:latin typeface="Calibri" panose="020F0502020204030204" pitchFamily="34" charset="0"/>
              </a:rPr>
              <a:t>In 2014 the state archives and state library began the process of testing and selecting a digital preservation platform to bring together storage, tools, services and workflows that we had chained together in house.  And by “we,” I mean the royal or institutional we; it’s been a process over several years with some turnover so I’m sharing institutional memory as well as my own.</a:t>
            </a:r>
          </a:p>
          <a:p>
            <a:r>
              <a:rPr lang="en-US" sz="1800" b="0" i="0" dirty="0">
                <a:solidFill>
                  <a:srgbClr val="000000"/>
                </a:solidFill>
                <a:effectLst/>
                <a:latin typeface="Calibri" panose="020F0502020204030204" pitchFamily="34" charset="0"/>
              </a:rPr>
              <a:t>I’ll talk through our experiences with the three systems we ended up testing, lessons learned from each round and some overall thoughts and recommendations.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138A88-0B12-4724-A06F-8AD2677AC0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9431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first digital preservation system, testing began in 2014. Staff took their existing repository requirements document and worked it into a spreadsheet of features to test, grouped into categories of security, pre-ingest, ingest, intellectual control or cataloging, active preservation, access, and exit strategy. Each feature was given a weight based on its importance and scored on a scale.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138A88-0B12-4724-A06F-8AD2677AC0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6493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first round of evaluation, there was a good foundation of evaluating the system against our state repository requirements. The groupings of different functions was a useful way of organizing the spreadsheet, and staff took notes and wrote up a final report. However, when it came time to test the next system, there were some challenges. First was staff turnover, and some loss of knowledge about the experiences with the first system. Next and relatedly, it was a challenge to reproduce the tests and compare results because of a lack of documentation and definition of the tests, or why the scores were given. The tests could not be reproduced, nor were the scores easily compared across systems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138A88-0B12-4724-A06F-8AD2677AC0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241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2015, the state library received a grant to test a new preservation system. </a:t>
            </a:r>
          </a:p>
          <a:p>
            <a:r>
              <a:rPr lang="en-US" dirty="0"/>
              <a:t>Half of the testing team was new hires, which was a challenge but also presented the opportunity to revisit the testing spreadsheet. </a:t>
            </a:r>
          </a:p>
          <a:p>
            <a:r>
              <a:rPr lang="en-US" dirty="0"/>
              <a:t>Existing document was thorough but based on pie in the sky criteria, not core requirements. Staff needed clarity on which requirements were key to digital preservation vs. what was a nice to have but not necessary feature, for example an access system and integration with the catalog.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Took 6-9 months to flesh out and revise the testing spreadsheet Took advantage of testing teams’ background in software testing and development. It was refined to include core digital preservation requirements, clearer definitions of terms in alignment with TRAC Trustworthy Repositories and Audit Certification criteria.</a:t>
            </a:r>
          </a:p>
          <a:p>
            <a:r>
              <a:rPr lang="en-US" dirty="0"/>
              <a:t>to be a matrix of clear, step-by-step tests that could be reproduced. Scoring was based on passing/failing tests and then taking an average of scores, so that approaching 1 meant it met the requirements. Here are a couple of screenshots of some tests, the description and steps to take in order to complete the test.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138A88-0B12-4724-A06F-8AD2677AC0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3867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second round of testing, test datasets and more objective tests made it easier to compare systems together and score them. There was a better sense of the requirements for digital preservation, rather than all desirable features and add </a:t>
            </a:r>
            <a:r>
              <a:rPr lang="en-US" dirty="0" err="1"/>
              <a:t>ons</a:t>
            </a:r>
            <a:r>
              <a:rPr lang="en-US" dirty="0"/>
              <a:t> for a repository. Taking time to develop the matrix took away from testing but left them with better evaluation; and staff turnover was again, an issue.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138A88-0B12-4724-A06F-8AD2677AC0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60600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Bringing us to – the third round of testing. We started in November of 2016, and when I joined in summer of 2017 testing was still underway. The library and archives used the same matrix developed previously and performed their tests separately, taking detailed notes and meeting occasionally and especially at the end to discuss our scoring, issues, any questions. In the Archives, it was me the digital archivist, digital services section head, and systems integration librarian doing the testing. And in early 2018 began moving forward with recommendation to purchase the system, justification for purchasing and piloting </a:t>
            </a:r>
            <a:r>
              <a:rPr lang="en-US" dirty="0" err="1"/>
              <a:t>LibSafe</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138A88-0B12-4724-A06F-8AD2677AC0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55884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testing and selection of the third system, we definitely benefitted from the testing matrix. There were some tests that we found were specific to the previous system and we noted these, so as much as we were aiming for a matrix that could be applied across platforms, there was some amount of adaptation needed. Another issue was that the tests didn’t always anticipate the real messiness of our unstructured data that we found in piloting actual use, although it did deal with a good number of them. And the staff turnover/long testing timeline sometimes made keeping momentum difficult.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138A88-0B12-4724-A06F-8AD2677AC0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51303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lessons learned from the entire process include the importance of having well-established, documented requirements for your repository that distinguish between required vs. nice-to-have functionality or capabilities. Having clear, detailed tests that can be repeated and that are scored on a rubric or some kind of evaluation that can be documented. Knowing your IT and infrastructure capabilities and your IT’s restrictions or legal requirements – for example, having a local copy for us was required by statute so that you can work within your parameters. With all the planning you can do, it may be a lengthy process and staff turnover is always a challenge, in this arena as in others – so being adaptable, modifying as you go, and documenting what you do.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138A88-0B12-4724-A06F-8AD2677AC0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1313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0" i="0" u="none" strike="noStrike" cap="none" dirty="0">
                <a:solidFill>
                  <a:srgbClr val="000000"/>
                </a:solidFill>
                <a:effectLst/>
                <a:latin typeface="Arial"/>
                <a:ea typeface="Arial"/>
                <a:cs typeface="Arial"/>
                <a:sym typeface="Arial"/>
              </a:rPr>
              <a:t>Before you can create your elevator speech, you must first determine your:</a:t>
            </a:r>
          </a:p>
          <a:p>
            <a:pPr lvl="0"/>
            <a:r>
              <a:rPr lang="en-US" sz="1100" b="0" i="0" u="none" strike="noStrike" cap="none" dirty="0">
                <a:solidFill>
                  <a:srgbClr val="000000"/>
                </a:solidFill>
                <a:effectLst/>
                <a:latin typeface="Arial"/>
                <a:ea typeface="Arial"/>
                <a:cs typeface="Arial"/>
                <a:sym typeface="Arial"/>
              </a:rPr>
              <a:t>Objective - what are you advocating for? what do you hope to achieve?</a:t>
            </a:r>
          </a:p>
          <a:p>
            <a:pPr lvl="0"/>
            <a:r>
              <a:rPr lang="en-US" sz="1100" b="0" i="0" u="none" strike="noStrike" cap="none" dirty="0">
                <a:solidFill>
                  <a:srgbClr val="000000"/>
                </a:solidFill>
                <a:effectLst/>
                <a:latin typeface="Arial"/>
                <a:ea typeface="Arial"/>
                <a:cs typeface="Arial"/>
                <a:sym typeface="Arial"/>
              </a:rPr>
              <a:t>Audience - who are you talking to and why should they care?</a:t>
            </a:r>
          </a:p>
          <a:p>
            <a:pPr lvl="0"/>
            <a:r>
              <a:rPr lang="en-US" sz="1100" b="0" i="0" u="none" strike="noStrike" cap="none" dirty="0">
                <a:solidFill>
                  <a:srgbClr val="000000"/>
                </a:solidFill>
                <a:effectLst/>
                <a:latin typeface="Arial"/>
                <a:ea typeface="Arial"/>
                <a:cs typeface="Arial"/>
                <a:sym typeface="Arial"/>
              </a:rPr>
              <a:t>Needs - what resources do you require to achieve your objective?</a:t>
            </a:r>
          </a:p>
          <a:p>
            <a:r>
              <a:rPr lang="en-US" sz="1100" b="0" i="0" u="none" strike="noStrike" cap="none" dirty="0">
                <a:solidFill>
                  <a:srgbClr val="000000"/>
                </a:solidFill>
                <a:effectLst/>
                <a:latin typeface="Arial"/>
                <a:ea typeface="Arial"/>
                <a:cs typeface="Arial"/>
                <a:sym typeface="Arial"/>
              </a:rPr>
              <a:t>Solution - how can this person help you? do you need money, volunteers, or technical support?</a:t>
            </a:r>
            <a:endParaRPr lang="en-US" dirty="0"/>
          </a:p>
        </p:txBody>
      </p:sp>
    </p:spTree>
    <p:extLst>
      <p:ext uri="{BB962C8B-B14F-4D97-AF65-F5344CB8AC3E}">
        <p14:creationId xmlns:p14="http://schemas.microsoft.com/office/powerpoint/2010/main" val="2674400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0" i="0" u="none" strike="noStrike" cap="none" dirty="0">
                <a:solidFill>
                  <a:srgbClr val="000000"/>
                </a:solidFill>
                <a:effectLst/>
                <a:latin typeface="Arial"/>
                <a:ea typeface="Arial"/>
                <a:cs typeface="Arial"/>
                <a:sym typeface="Arial"/>
              </a:rPr>
              <a:t>Before you can create your elevator speech, you must first determine your:</a:t>
            </a:r>
          </a:p>
          <a:p>
            <a:pPr lvl="0"/>
            <a:r>
              <a:rPr lang="en-US" sz="1100" b="0" i="0" u="none" strike="noStrike" cap="none" dirty="0">
                <a:solidFill>
                  <a:srgbClr val="000000"/>
                </a:solidFill>
                <a:effectLst/>
                <a:latin typeface="Arial"/>
                <a:ea typeface="Arial"/>
                <a:cs typeface="Arial"/>
                <a:sym typeface="Arial"/>
              </a:rPr>
              <a:t>Objective - what are you advocating for? what do you hope to achieve?</a:t>
            </a:r>
          </a:p>
          <a:p>
            <a:pPr lvl="0"/>
            <a:r>
              <a:rPr lang="en-US" sz="1100" b="0" i="0" u="none" strike="noStrike" cap="none" dirty="0">
                <a:solidFill>
                  <a:srgbClr val="000000"/>
                </a:solidFill>
                <a:effectLst/>
                <a:latin typeface="Arial"/>
                <a:ea typeface="Arial"/>
                <a:cs typeface="Arial"/>
                <a:sym typeface="Arial"/>
              </a:rPr>
              <a:t>Audience - who are you talking to and why should they care?</a:t>
            </a:r>
          </a:p>
          <a:p>
            <a:pPr lvl="0"/>
            <a:r>
              <a:rPr lang="en-US" sz="1100" b="0" i="0" u="none" strike="noStrike" cap="none" dirty="0">
                <a:solidFill>
                  <a:srgbClr val="000000"/>
                </a:solidFill>
                <a:effectLst/>
                <a:latin typeface="Arial"/>
                <a:ea typeface="Arial"/>
                <a:cs typeface="Arial"/>
                <a:sym typeface="Arial"/>
              </a:rPr>
              <a:t>Needs - what resources do you require to achieve your objective?</a:t>
            </a:r>
          </a:p>
          <a:p>
            <a:r>
              <a:rPr lang="en-US" sz="1100" b="0" i="0" u="none" strike="noStrike" cap="none" dirty="0">
                <a:solidFill>
                  <a:srgbClr val="000000"/>
                </a:solidFill>
                <a:effectLst/>
                <a:latin typeface="Arial"/>
                <a:ea typeface="Arial"/>
                <a:cs typeface="Arial"/>
                <a:sym typeface="Arial"/>
              </a:rPr>
              <a:t>Solution - how can this person help you? do you need money, volunteers, or technical support?</a:t>
            </a:r>
            <a:endParaRPr lang="en-US" dirty="0"/>
          </a:p>
        </p:txBody>
      </p:sp>
    </p:spTree>
    <p:extLst>
      <p:ext uri="{BB962C8B-B14F-4D97-AF65-F5344CB8AC3E}">
        <p14:creationId xmlns:p14="http://schemas.microsoft.com/office/powerpoint/2010/main" val="298071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0" i="0" u="none" strike="noStrike" cap="none" dirty="0">
                <a:solidFill>
                  <a:srgbClr val="000000"/>
                </a:solidFill>
                <a:effectLst/>
                <a:latin typeface="Arial"/>
                <a:ea typeface="Arial"/>
                <a:cs typeface="Arial"/>
                <a:sym typeface="Arial"/>
              </a:rPr>
              <a:t>Before you can create your elevator speech, you must first determine your:</a:t>
            </a:r>
          </a:p>
          <a:p>
            <a:pPr lvl="0"/>
            <a:r>
              <a:rPr lang="en-US" sz="1100" b="0" i="0" u="none" strike="noStrike" cap="none" dirty="0">
                <a:solidFill>
                  <a:srgbClr val="000000"/>
                </a:solidFill>
                <a:effectLst/>
                <a:latin typeface="Arial"/>
                <a:ea typeface="Arial"/>
                <a:cs typeface="Arial"/>
                <a:sym typeface="Arial"/>
              </a:rPr>
              <a:t>Objective - what are you advocating for? what do you hope to achieve?</a:t>
            </a:r>
          </a:p>
          <a:p>
            <a:pPr lvl="0"/>
            <a:r>
              <a:rPr lang="en-US" sz="1100" b="0" i="0" u="none" strike="noStrike" cap="none" dirty="0">
                <a:solidFill>
                  <a:srgbClr val="000000"/>
                </a:solidFill>
                <a:effectLst/>
                <a:latin typeface="Arial"/>
                <a:ea typeface="Arial"/>
                <a:cs typeface="Arial"/>
                <a:sym typeface="Arial"/>
              </a:rPr>
              <a:t>Audience - who are you talking to and why should they care?</a:t>
            </a:r>
          </a:p>
          <a:p>
            <a:pPr lvl="0"/>
            <a:r>
              <a:rPr lang="en-US" sz="1100" b="0" i="0" u="none" strike="noStrike" cap="none" dirty="0">
                <a:solidFill>
                  <a:srgbClr val="000000"/>
                </a:solidFill>
                <a:effectLst/>
                <a:latin typeface="Arial"/>
                <a:ea typeface="Arial"/>
                <a:cs typeface="Arial"/>
                <a:sym typeface="Arial"/>
              </a:rPr>
              <a:t>Needs - what resources do you require to achieve your objective?</a:t>
            </a:r>
          </a:p>
          <a:p>
            <a:r>
              <a:rPr lang="en-US" sz="1100" b="0" i="0" u="none" strike="noStrike" cap="none" dirty="0">
                <a:solidFill>
                  <a:srgbClr val="000000"/>
                </a:solidFill>
                <a:effectLst/>
                <a:latin typeface="Arial"/>
                <a:ea typeface="Arial"/>
                <a:cs typeface="Arial"/>
                <a:sym typeface="Arial"/>
              </a:rPr>
              <a:t>Solution - how can this person help you? do you need money, volunteers, or technical support?</a:t>
            </a:r>
            <a:endParaRPr lang="en-US" dirty="0"/>
          </a:p>
        </p:txBody>
      </p:sp>
    </p:spTree>
    <p:extLst>
      <p:ext uri="{BB962C8B-B14F-4D97-AF65-F5344CB8AC3E}">
        <p14:creationId xmlns:p14="http://schemas.microsoft.com/office/powerpoint/2010/main" val="320825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0" i="0" u="none" strike="noStrike" cap="none" dirty="0">
                <a:solidFill>
                  <a:srgbClr val="000000"/>
                </a:solidFill>
                <a:effectLst/>
                <a:latin typeface="Arial"/>
                <a:ea typeface="Arial"/>
                <a:cs typeface="Arial"/>
                <a:sym typeface="Arial"/>
              </a:rPr>
              <a:t>Before you can create your elevator speech, you must first determine your:</a:t>
            </a:r>
          </a:p>
          <a:p>
            <a:pPr lvl="0"/>
            <a:r>
              <a:rPr lang="en-US" sz="1100" b="0" i="0" u="none" strike="noStrike" cap="none" dirty="0">
                <a:solidFill>
                  <a:srgbClr val="000000"/>
                </a:solidFill>
                <a:effectLst/>
                <a:latin typeface="Arial"/>
                <a:ea typeface="Arial"/>
                <a:cs typeface="Arial"/>
                <a:sym typeface="Arial"/>
              </a:rPr>
              <a:t>Objective - what are you advocating for? what do you hope to achieve?</a:t>
            </a:r>
          </a:p>
          <a:p>
            <a:pPr lvl="0"/>
            <a:r>
              <a:rPr lang="en-US" sz="1100" b="0" i="0" u="none" strike="noStrike" cap="none" dirty="0">
                <a:solidFill>
                  <a:srgbClr val="000000"/>
                </a:solidFill>
                <a:effectLst/>
                <a:latin typeface="Arial"/>
                <a:ea typeface="Arial"/>
                <a:cs typeface="Arial"/>
                <a:sym typeface="Arial"/>
              </a:rPr>
              <a:t>Audience - who are you talking to and why should they care?</a:t>
            </a:r>
          </a:p>
          <a:p>
            <a:pPr lvl="0"/>
            <a:r>
              <a:rPr lang="en-US" sz="1100" b="0" i="0" u="none" strike="noStrike" cap="none" dirty="0">
                <a:solidFill>
                  <a:srgbClr val="000000"/>
                </a:solidFill>
                <a:effectLst/>
                <a:latin typeface="Arial"/>
                <a:ea typeface="Arial"/>
                <a:cs typeface="Arial"/>
                <a:sym typeface="Arial"/>
              </a:rPr>
              <a:t>Needs - what resources do you require to achieve your objective?</a:t>
            </a:r>
          </a:p>
          <a:p>
            <a:r>
              <a:rPr lang="en-US" sz="1100" b="0" i="0" u="none" strike="noStrike" cap="none" dirty="0">
                <a:solidFill>
                  <a:srgbClr val="000000"/>
                </a:solidFill>
                <a:effectLst/>
                <a:latin typeface="Arial"/>
                <a:ea typeface="Arial"/>
                <a:cs typeface="Arial"/>
                <a:sym typeface="Arial"/>
              </a:rPr>
              <a:t>Solution - how can this person help you? do you need money, volunteers, or technical support?</a:t>
            </a:r>
            <a:endParaRPr lang="en-US" dirty="0"/>
          </a:p>
        </p:txBody>
      </p:sp>
    </p:spTree>
    <p:extLst>
      <p:ext uri="{BB962C8B-B14F-4D97-AF65-F5344CB8AC3E}">
        <p14:creationId xmlns:p14="http://schemas.microsoft.com/office/powerpoint/2010/main" val="3584607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0" i="0" u="none" strike="noStrike" cap="none" dirty="0">
                <a:solidFill>
                  <a:srgbClr val="000000"/>
                </a:solidFill>
                <a:effectLst/>
                <a:latin typeface="Arial"/>
                <a:ea typeface="Arial"/>
                <a:cs typeface="Arial"/>
                <a:sym typeface="Arial"/>
              </a:rPr>
              <a:t>Before you can create your elevator speech, you must first determine your:</a:t>
            </a:r>
          </a:p>
          <a:p>
            <a:pPr lvl="0"/>
            <a:r>
              <a:rPr lang="en-US" sz="1100" b="0" i="0" u="none" strike="noStrike" cap="none" dirty="0">
                <a:solidFill>
                  <a:srgbClr val="000000"/>
                </a:solidFill>
                <a:effectLst/>
                <a:latin typeface="Arial"/>
                <a:ea typeface="Arial"/>
                <a:cs typeface="Arial"/>
                <a:sym typeface="Arial"/>
              </a:rPr>
              <a:t>Objective - what are you advocating for? what do you hope to achieve?</a:t>
            </a:r>
          </a:p>
          <a:p>
            <a:pPr lvl="0"/>
            <a:r>
              <a:rPr lang="en-US" sz="1100" b="0" i="0" u="none" strike="noStrike" cap="none" dirty="0">
                <a:solidFill>
                  <a:srgbClr val="000000"/>
                </a:solidFill>
                <a:effectLst/>
                <a:latin typeface="Arial"/>
                <a:ea typeface="Arial"/>
                <a:cs typeface="Arial"/>
                <a:sym typeface="Arial"/>
              </a:rPr>
              <a:t>Audience - who are you talking to and why should they care?</a:t>
            </a:r>
          </a:p>
          <a:p>
            <a:pPr lvl="0"/>
            <a:r>
              <a:rPr lang="en-US" sz="1100" b="0" i="0" u="none" strike="noStrike" cap="none" dirty="0">
                <a:solidFill>
                  <a:srgbClr val="000000"/>
                </a:solidFill>
                <a:effectLst/>
                <a:latin typeface="Arial"/>
                <a:ea typeface="Arial"/>
                <a:cs typeface="Arial"/>
                <a:sym typeface="Arial"/>
              </a:rPr>
              <a:t>Needs - what resources do you require to achieve your objective?</a:t>
            </a:r>
          </a:p>
          <a:p>
            <a:r>
              <a:rPr lang="en-US" sz="1100" b="0" i="0" u="none" strike="noStrike" cap="none" dirty="0">
                <a:solidFill>
                  <a:srgbClr val="000000"/>
                </a:solidFill>
                <a:effectLst/>
                <a:latin typeface="Arial"/>
                <a:ea typeface="Arial"/>
                <a:cs typeface="Arial"/>
                <a:sym typeface="Arial"/>
              </a:rPr>
              <a:t>Solution - how can this person help you? do you need money, volunteers, or technical support?</a:t>
            </a:r>
            <a:endParaRPr lang="en-US" dirty="0"/>
          </a:p>
        </p:txBody>
      </p:sp>
    </p:spTree>
    <p:extLst>
      <p:ext uri="{BB962C8B-B14F-4D97-AF65-F5344CB8AC3E}">
        <p14:creationId xmlns:p14="http://schemas.microsoft.com/office/powerpoint/2010/main" val="3411817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0" i="0" u="none" strike="noStrike" cap="none" dirty="0">
                <a:solidFill>
                  <a:srgbClr val="000000"/>
                </a:solidFill>
                <a:effectLst/>
                <a:latin typeface="Arial"/>
                <a:ea typeface="Arial"/>
                <a:cs typeface="Arial"/>
                <a:sym typeface="Arial"/>
              </a:rPr>
              <a:t>Before you can create your elevator speech, you must first determine your:</a:t>
            </a:r>
          </a:p>
          <a:p>
            <a:pPr lvl="0"/>
            <a:r>
              <a:rPr lang="en-US" sz="1100" b="0" i="0" u="none" strike="noStrike" cap="none" dirty="0">
                <a:solidFill>
                  <a:srgbClr val="000000"/>
                </a:solidFill>
                <a:effectLst/>
                <a:latin typeface="Arial"/>
                <a:ea typeface="Arial"/>
                <a:cs typeface="Arial"/>
                <a:sym typeface="Arial"/>
              </a:rPr>
              <a:t>Objective - what are you advocating for? what do you hope to achieve?</a:t>
            </a:r>
          </a:p>
          <a:p>
            <a:pPr lvl="0"/>
            <a:r>
              <a:rPr lang="en-US" sz="1100" b="0" i="0" u="none" strike="noStrike" cap="none" dirty="0">
                <a:solidFill>
                  <a:srgbClr val="000000"/>
                </a:solidFill>
                <a:effectLst/>
                <a:latin typeface="Arial"/>
                <a:ea typeface="Arial"/>
                <a:cs typeface="Arial"/>
                <a:sym typeface="Arial"/>
              </a:rPr>
              <a:t>Audience - who are you talking to and why should they care?</a:t>
            </a:r>
          </a:p>
          <a:p>
            <a:pPr lvl="0"/>
            <a:r>
              <a:rPr lang="en-US" sz="1100" b="0" i="0" u="none" strike="noStrike" cap="none" dirty="0">
                <a:solidFill>
                  <a:srgbClr val="000000"/>
                </a:solidFill>
                <a:effectLst/>
                <a:latin typeface="Arial"/>
                <a:ea typeface="Arial"/>
                <a:cs typeface="Arial"/>
                <a:sym typeface="Arial"/>
              </a:rPr>
              <a:t>Needs - what resources do you require to achieve your objective?</a:t>
            </a:r>
          </a:p>
          <a:p>
            <a:r>
              <a:rPr lang="en-US" sz="1100" b="0" i="0" u="none" strike="noStrike" cap="none" dirty="0">
                <a:solidFill>
                  <a:srgbClr val="000000"/>
                </a:solidFill>
                <a:effectLst/>
                <a:latin typeface="Arial"/>
                <a:ea typeface="Arial"/>
                <a:cs typeface="Arial"/>
                <a:sym typeface="Arial"/>
              </a:rPr>
              <a:t>Solution - how can this person help you? do you need money, volunteers, or technical support?</a:t>
            </a:r>
            <a:endParaRPr lang="en-US" dirty="0"/>
          </a:p>
        </p:txBody>
      </p:sp>
    </p:spTree>
    <p:extLst>
      <p:ext uri="{BB962C8B-B14F-4D97-AF65-F5344CB8AC3E}">
        <p14:creationId xmlns:p14="http://schemas.microsoft.com/office/powerpoint/2010/main" val="4001458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0" i="0" u="none" strike="noStrike" cap="none" dirty="0">
                <a:solidFill>
                  <a:srgbClr val="000000"/>
                </a:solidFill>
                <a:effectLst/>
                <a:latin typeface="Arial"/>
                <a:ea typeface="Arial"/>
                <a:cs typeface="Arial"/>
                <a:sym typeface="Arial"/>
              </a:rPr>
              <a:t>Before you can create your elevator speech, you must first determine your:</a:t>
            </a:r>
          </a:p>
          <a:p>
            <a:pPr lvl="0"/>
            <a:r>
              <a:rPr lang="en-US" sz="1100" b="0" i="0" u="none" strike="noStrike" cap="none" dirty="0">
                <a:solidFill>
                  <a:srgbClr val="000000"/>
                </a:solidFill>
                <a:effectLst/>
                <a:latin typeface="Arial"/>
                <a:ea typeface="Arial"/>
                <a:cs typeface="Arial"/>
                <a:sym typeface="Arial"/>
              </a:rPr>
              <a:t>Objective - what are you advocating for? what do you hope to achieve?</a:t>
            </a:r>
          </a:p>
          <a:p>
            <a:pPr lvl="0"/>
            <a:r>
              <a:rPr lang="en-US" sz="1100" b="0" i="0" u="none" strike="noStrike" cap="none" dirty="0">
                <a:solidFill>
                  <a:srgbClr val="000000"/>
                </a:solidFill>
                <a:effectLst/>
                <a:latin typeface="Arial"/>
                <a:ea typeface="Arial"/>
                <a:cs typeface="Arial"/>
                <a:sym typeface="Arial"/>
              </a:rPr>
              <a:t>Audience - who are you talking to and why should they care?</a:t>
            </a:r>
          </a:p>
          <a:p>
            <a:pPr lvl="0"/>
            <a:r>
              <a:rPr lang="en-US" sz="1100" b="0" i="0" u="none" strike="noStrike" cap="none" dirty="0">
                <a:solidFill>
                  <a:srgbClr val="000000"/>
                </a:solidFill>
                <a:effectLst/>
                <a:latin typeface="Arial"/>
                <a:ea typeface="Arial"/>
                <a:cs typeface="Arial"/>
                <a:sym typeface="Arial"/>
              </a:rPr>
              <a:t>Needs - what resources do you require to achieve your objective?</a:t>
            </a:r>
          </a:p>
          <a:p>
            <a:r>
              <a:rPr lang="en-US" sz="1100" b="0" i="0" u="none" strike="noStrike" cap="none" dirty="0">
                <a:solidFill>
                  <a:srgbClr val="000000"/>
                </a:solidFill>
                <a:effectLst/>
                <a:latin typeface="Arial"/>
                <a:ea typeface="Arial"/>
                <a:cs typeface="Arial"/>
                <a:sym typeface="Arial"/>
              </a:rPr>
              <a:t>Solution - how can this person help you? do you need money, volunteers, or technical support?</a:t>
            </a:r>
            <a:endParaRPr lang="en-US" dirty="0"/>
          </a:p>
        </p:txBody>
      </p:sp>
    </p:spTree>
    <p:extLst>
      <p:ext uri="{BB962C8B-B14F-4D97-AF65-F5344CB8AC3E}">
        <p14:creationId xmlns:p14="http://schemas.microsoft.com/office/powerpoint/2010/main" val="13427646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1"/>
            <a:ext cx="7772400" cy="2971800"/>
          </a:xfrm>
        </p:spPr>
        <p:txBody>
          <a:bodyPr anchor="b">
            <a:noAutofit/>
          </a:bodyPr>
          <a:lstStyle>
            <a:lvl1pPr>
              <a:lnSpc>
                <a:spcPct val="100000"/>
              </a:lnSpc>
              <a:defRPr sz="44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3318803"/>
            <a:ext cx="6858000" cy="914400"/>
          </a:xfrm>
        </p:spPr>
        <p:txBody>
          <a:bodyPr/>
          <a:lstStyle>
            <a:lvl1pPr marL="0" indent="0" algn="l">
              <a:buNone/>
              <a:defRPr b="1" cap="none" spc="120" baseline="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457200" y="3276600"/>
            <a:ext cx="7772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00" y="5997238"/>
            <a:ext cx="954087" cy="784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6063267"/>
            <a:ext cx="581024" cy="718532"/>
          </a:xfrm>
          <a:prstGeom prst="rect">
            <a:avLst/>
          </a:prstGeom>
        </p:spPr>
      </p:pic>
      <p:pic>
        <p:nvPicPr>
          <p:cNvPr id="4" name="Picture 3">
            <a:extLst>
              <a:ext uri="{FF2B5EF4-FFF2-40B4-BE49-F238E27FC236}">
                <a16:creationId xmlns:a16="http://schemas.microsoft.com/office/drawing/2014/main" id="{8A48B9B7-AC0F-4678-A3B7-7CFB092A6988}"/>
              </a:ext>
            </a:extLst>
          </p:cNvPr>
          <p:cNvPicPr>
            <a:picLocks noChangeAspect="1"/>
          </p:cNvPicPr>
          <p:nvPr userDrawn="1"/>
        </p:nvPicPr>
        <p:blipFill>
          <a:blip r:embed="rId4"/>
          <a:stretch>
            <a:fillRect/>
          </a:stretch>
        </p:blipFill>
        <p:spPr>
          <a:xfrm>
            <a:off x="5703089" y="6063268"/>
            <a:ext cx="1612111" cy="71853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772400" cy="13716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4400" y="1676400"/>
            <a:ext cx="3291840" cy="4343400"/>
          </a:xfrm>
        </p:spPr>
        <p:txBody>
          <a:bodyPr/>
          <a:lstStyle>
            <a:lvl1pPr>
              <a:defRPr sz="2100"/>
            </a:lvl1pPr>
            <a:lvl2pPr marL="342900" indent="-137160">
              <a:buFont typeface="Wingdings" panose="05000000000000000000" pitchFamily="2" charset="2"/>
              <a:buChar char="§"/>
              <a:defRPr sz="1800"/>
            </a:lvl2pPr>
            <a:lvl3pPr marL="857250" indent="-171450">
              <a:buFont typeface="Arial" panose="020B0604020202020204" pitchFamily="34" charset="0"/>
              <a:buChar char="•"/>
              <a:defRPr sz="1500"/>
            </a:lvl3pPr>
            <a:lvl4pPr marL="1200150" indent="-171450">
              <a:buFont typeface="Wingdings" panose="05000000000000000000" pitchFamily="2" charset="2"/>
              <a:buChar char="§"/>
              <a:defRPr sz="1350"/>
            </a:lvl4pPr>
            <a:lvl5pPr marL="1543050" indent="-171450">
              <a:buFont typeface="Arial" panose="020B0604020202020204" pitchFamily="34" charset="0"/>
              <a:buChar cha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67200" y="1676400"/>
            <a:ext cx="3291840" cy="4343400"/>
          </a:xfrm>
        </p:spPr>
        <p:txBody>
          <a:bodyPr/>
          <a:lstStyle>
            <a:lvl1pPr>
              <a:defRPr sz="2100"/>
            </a:lvl1pPr>
            <a:lvl2pPr marL="342900" indent="-137160">
              <a:buFont typeface="Wingdings" panose="05000000000000000000" pitchFamily="2" charset="2"/>
              <a:buChar char="§"/>
              <a:defRPr sz="1800"/>
            </a:lvl2pPr>
            <a:lvl3pPr marL="857250" indent="-171450">
              <a:buFont typeface="Arial" panose="020B0604020202020204" pitchFamily="34" charset="0"/>
              <a:buChar char="•"/>
              <a:defRPr sz="1500"/>
            </a:lvl3pPr>
            <a:lvl4pPr marL="1200150" indent="-171450">
              <a:buFont typeface="Wingdings" panose="05000000000000000000" pitchFamily="2" charset="2"/>
              <a:buChar char="§"/>
              <a:defRPr sz="1350"/>
            </a:lvl4pPr>
            <a:lvl5pPr marL="1543050" indent="-171450">
              <a:buFont typeface="Arial" panose="020B0604020202020204" pitchFamily="34" charset="0"/>
              <a:buChar cha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AB397-2EFE-4953-A7CE-0B231A3FCAE1}" type="slidenum">
              <a:rPr lang="en-US" smtClean="0"/>
              <a:t>‹#›</a:t>
            </a:fld>
            <a:endParaRPr lang="en-US"/>
          </a:p>
        </p:txBody>
      </p:sp>
      <p:cxnSp>
        <p:nvCxnSpPr>
          <p:cNvPr id="8" name="Straight Connector 7"/>
          <p:cNvCxnSpPr/>
          <p:nvPr userDrawn="1"/>
        </p:nvCxnSpPr>
        <p:spPr>
          <a:xfrm>
            <a:off x="457200" y="1600200"/>
            <a:ext cx="7772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446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772400" cy="1371600"/>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AB397-2EFE-4953-A7CE-0B231A3FCAE1}" type="slidenum">
              <a:rPr lang="en-US" smtClean="0"/>
              <a:t>‹#›</a:t>
            </a:fld>
            <a:endParaRPr lang="en-US"/>
          </a:p>
        </p:txBody>
      </p:sp>
      <p:cxnSp>
        <p:nvCxnSpPr>
          <p:cNvPr id="6" name="Straight Connector 5"/>
          <p:cNvCxnSpPr/>
          <p:nvPr userDrawn="1"/>
        </p:nvCxnSpPr>
        <p:spPr>
          <a:xfrm>
            <a:off x="457200" y="1600200"/>
            <a:ext cx="7772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3977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8AB397-2EFE-4953-A7CE-0B231A3FCAE1}" type="slidenum">
              <a:rPr lang="en-US" smtClean="0"/>
              <a:t>‹#›</a:t>
            </a:fld>
            <a:endParaRPr lang="en-US"/>
          </a:p>
        </p:txBody>
      </p:sp>
    </p:spTree>
    <p:extLst>
      <p:ext uri="{BB962C8B-B14F-4D97-AF65-F5344CB8AC3E}">
        <p14:creationId xmlns:p14="http://schemas.microsoft.com/office/powerpoint/2010/main" val="1446302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14" name="Google Shape;14;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54607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73665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342900" lvl="0" indent="-171450" algn="l">
              <a:lnSpc>
                <a:spcPct val="90000"/>
              </a:lnSpc>
              <a:spcBef>
                <a:spcPts val="750"/>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26" name="Google Shape;26;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71126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19728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39" name="Google Shape;39;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1" name="Google Shape;41;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302968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30589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05091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772400" cy="1371600"/>
          </a:xfrm>
        </p:spPr>
        <p:txBody>
          <a:bodyPr/>
          <a:lstStyle/>
          <a:p>
            <a:r>
              <a:rPr lang="en-US" dirty="0"/>
              <a:t>Click to edit Master title style</a:t>
            </a:r>
          </a:p>
        </p:txBody>
      </p:sp>
      <p:sp>
        <p:nvSpPr>
          <p:cNvPr id="3" name="Content Placeholder 2"/>
          <p:cNvSpPr>
            <a:spLocks noGrp="1"/>
          </p:cNvSpPr>
          <p:nvPr>
            <p:ph idx="1"/>
          </p:nvPr>
        </p:nvSpPr>
        <p:spPr>
          <a:xfrm>
            <a:off x="457200" y="1752601"/>
            <a:ext cx="7772400" cy="4244638"/>
          </a:xfrm>
        </p:spPr>
        <p:txBody>
          <a:bodyPr/>
          <a:lstStyle>
            <a:lvl2pPr marL="457200" indent="-182880">
              <a:buFont typeface="Wingdings" panose="05000000000000000000" pitchFamily="2" charset="2"/>
              <a:buChar char="§"/>
              <a:defRPr/>
            </a:lvl2pPr>
            <a:lvl3pPr marL="1143000" indent="-228600">
              <a:buFont typeface="Arial" panose="020B0604020202020204" pitchFamily="34" charset="0"/>
              <a:buChar char="•"/>
              <a:defRPr/>
            </a:lvl3pPr>
            <a:lvl4pPr marL="1600200" indent="-228600">
              <a:buFont typeface="Wingdings" panose="05000000000000000000" pitchFamily="2" charset="2"/>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3977" y="6477000"/>
            <a:ext cx="383223" cy="304799"/>
          </a:xfrm>
        </p:spPr>
        <p:txBody>
          <a:bodyPr/>
          <a:lstStyle>
            <a:lvl1pPr algn="r">
              <a:defRPr sz="1000"/>
            </a:lvl1pPr>
          </a:lstStyle>
          <a:p>
            <a:fld id="{008AB397-2EFE-4953-A7CE-0B231A3FCAE1}" type="slidenum">
              <a:rPr lang="en-US" smtClean="0"/>
              <a:pPr/>
              <a:t>‹#›</a:t>
            </a:fld>
            <a:endParaRPr lang="en-US"/>
          </a:p>
        </p:txBody>
      </p:sp>
      <p:cxnSp>
        <p:nvCxnSpPr>
          <p:cNvPr id="7" name="Straight Connector 6"/>
          <p:cNvCxnSpPr/>
          <p:nvPr userDrawn="1"/>
        </p:nvCxnSpPr>
        <p:spPr>
          <a:xfrm>
            <a:off x="457200" y="1600200"/>
            <a:ext cx="7772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342900" lvl="0" indent="-323850" algn="l">
              <a:lnSpc>
                <a:spcPct val="90000"/>
              </a:lnSpc>
              <a:spcBef>
                <a:spcPts val="750"/>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57" name="Google Shape;57;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58" name="Google Shape;58;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84270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32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8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65" name="Google Shape;65;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87831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908346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623094" y="370682"/>
            <a:ext cx="5811838" cy="5800725"/>
          </a:xfrm>
          <a:prstGeom prst="rect">
            <a:avLst/>
          </a:prstGeom>
          <a:noFill/>
          <a:ln>
            <a:noFill/>
          </a:ln>
        </p:spPr>
        <p:txBody>
          <a:bodyPr spcFirstLastPara="1" wrap="square" lIns="91425" tIns="45700" rIns="91425" bIns="45700" anchor="t" anchorCtr="0">
            <a:no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8833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008AB397-2EFE-4953-A7CE-0B231A3FCAE1}"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
        <p:nvSpPr>
          <p:cNvPr id="11" name="Title 1"/>
          <p:cNvSpPr>
            <a:spLocks noGrp="1"/>
          </p:cNvSpPr>
          <p:nvPr>
            <p:ph type="ctrTitle"/>
          </p:nvPr>
        </p:nvSpPr>
        <p:spPr>
          <a:xfrm>
            <a:off x="457200" y="228601"/>
            <a:ext cx="7772400" cy="2971800"/>
          </a:xfrm>
        </p:spPr>
        <p:txBody>
          <a:bodyPr anchor="b">
            <a:noAutofit/>
          </a:bodyPr>
          <a:lstStyle>
            <a:lvl1pPr>
              <a:lnSpc>
                <a:spcPct val="100000"/>
              </a:lnSpc>
              <a:defRPr sz="4000" spc="-80" baseline="0">
                <a:solidFill>
                  <a:schemeClr val="tx1"/>
                </a:solidFill>
              </a:defRPr>
            </a:lvl1pPr>
          </a:lstStyle>
          <a:p>
            <a:r>
              <a:rPr lang="en-US"/>
              <a:t>Click to edit Master title style</a:t>
            </a:r>
            <a:endParaRPr lang="en-US" dirty="0"/>
          </a:p>
        </p:txBody>
      </p:sp>
      <p:sp>
        <p:nvSpPr>
          <p:cNvPr id="12" name="Subtitle 2"/>
          <p:cNvSpPr>
            <a:spLocks noGrp="1"/>
          </p:cNvSpPr>
          <p:nvPr>
            <p:ph type="subTitle" idx="1"/>
          </p:nvPr>
        </p:nvSpPr>
        <p:spPr>
          <a:xfrm>
            <a:off x="457200" y="3318803"/>
            <a:ext cx="6858000" cy="914400"/>
          </a:xfrm>
        </p:spPr>
        <p:txBody>
          <a:bodyPr>
            <a:normAutofit/>
          </a:bodyPr>
          <a:lstStyle>
            <a:lvl1pPr marL="0" indent="0" algn="l">
              <a:buNone/>
              <a:defRPr sz="1800" b="1" cap="none" spc="120" baseline="0">
                <a:solidFill>
                  <a:schemeClr val="tx2"/>
                </a:solidFill>
                <a:latin typeface="+mn-lt"/>
                <a:ea typeface="Adobe Gothic Std B" pitchFamily="34"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13" name="Straight Connector 12"/>
          <p:cNvCxnSpPr/>
          <p:nvPr userDrawn="1"/>
        </p:nvCxnSpPr>
        <p:spPr>
          <a:xfrm>
            <a:off x="457200" y="3276600"/>
            <a:ext cx="7772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772400" cy="13716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4400" y="1676400"/>
            <a:ext cx="3291840" cy="4343400"/>
          </a:xfrm>
        </p:spPr>
        <p:txBody>
          <a:bodyPr/>
          <a:lstStyle>
            <a:lvl1pPr>
              <a:defRPr sz="2800"/>
            </a:lvl1pPr>
            <a:lvl2pPr marL="457200" indent="-182880">
              <a:buFont typeface="Wingdings" panose="05000000000000000000" pitchFamily="2" charset="2"/>
              <a:buChar char="§"/>
              <a:defRPr sz="2400"/>
            </a:lvl2pPr>
            <a:lvl3pPr marL="1143000" indent="-228600">
              <a:buFont typeface="Arial" panose="020B0604020202020204" pitchFamily="34" charset="0"/>
              <a:buChar char="•"/>
              <a:defRPr sz="2000"/>
            </a:lvl3pPr>
            <a:lvl4pPr marL="1600200" indent="-228600">
              <a:buFont typeface="Wingdings" panose="05000000000000000000" pitchFamily="2" charset="2"/>
              <a:buChar char="§"/>
              <a:defRPr sz="1800"/>
            </a:lvl4pPr>
            <a:lvl5pPr marL="2057400" indent="-228600">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67200" y="1676400"/>
            <a:ext cx="3291840" cy="4343400"/>
          </a:xfrm>
        </p:spPr>
        <p:txBody>
          <a:bodyPr/>
          <a:lstStyle>
            <a:lvl1pPr>
              <a:defRPr sz="2800"/>
            </a:lvl1pPr>
            <a:lvl2pPr marL="457200" indent="-182880">
              <a:buFont typeface="Wingdings" panose="05000000000000000000" pitchFamily="2" charset="2"/>
              <a:buChar char="§"/>
              <a:defRPr sz="2400"/>
            </a:lvl2pPr>
            <a:lvl3pPr marL="1143000" indent="-228600">
              <a:buFont typeface="Arial" panose="020B0604020202020204" pitchFamily="34" charset="0"/>
              <a:buChar char="•"/>
              <a:defRPr sz="2000"/>
            </a:lvl3pPr>
            <a:lvl4pPr marL="1600200" indent="-228600">
              <a:buFont typeface="Wingdings" panose="05000000000000000000" pitchFamily="2" charset="2"/>
              <a:buChar char="§"/>
              <a:defRPr sz="1800"/>
            </a:lvl4pPr>
            <a:lvl5pPr marL="2057400" indent="-228600">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AB397-2EFE-4953-A7CE-0B231A3FCAE1}" type="slidenum">
              <a:rPr lang="en-US" smtClean="0"/>
              <a:t>‹#›</a:t>
            </a:fld>
            <a:endParaRPr lang="en-US"/>
          </a:p>
        </p:txBody>
      </p:sp>
      <p:cxnSp>
        <p:nvCxnSpPr>
          <p:cNvPr id="8" name="Straight Connector 7"/>
          <p:cNvCxnSpPr/>
          <p:nvPr userDrawn="1"/>
        </p:nvCxnSpPr>
        <p:spPr>
          <a:xfrm>
            <a:off x="457200" y="1600200"/>
            <a:ext cx="7772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772400" cy="1371600"/>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AB397-2EFE-4953-A7CE-0B231A3FCAE1}" type="slidenum">
              <a:rPr lang="en-US" smtClean="0"/>
              <a:t>‹#›</a:t>
            </a:fld>
            <a:endParaRPr lang="en-US"/>
          </a:p>
        </p:txBody>
      </p:sp>
      <p:cxnSp>
        <p:nvCxnSpPr>
          <p:cNvPr id="6" name="Straight Connector 5"/>
          <p:cNvCxnSpPr/>
          <p:nvPr userDrawn="1"/>
        </p:nvCxnSpPr>
        <p:spPr>
          <a:xfrm>
            <a:off x="457200" y="1600200"/>
            <a:ext cx="7772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8AB397-2EFE-4953-A7CE-0B231A3FCAE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1"/>
            <a:ext cx="7772400" cy="2971800"/>
          </a:xfrm>
        </p:spPr>
        <p:txBody>
          <a:bodyPr anchor="b">
            <a:noAutofit/>
          </a:bodyPr>
          <a:lstStyle>
            <a:lvl1pPr>
              <a:lnSpc>
                <a:spcPct val="100000"/>
              </a:lnSpc>
              <a:defRPr sz="3300" spc="-6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3318803"/>
            <a:ext cx="6858000" cy="914400"/>
          </a:xfrm>
        </p:spPr>
        <p:txBody>
          <a:bodyPr/>
          <a:lstStyle>
            <a:lvl1pPr marL="0" indent="0" algn="l">
              <a:buNone/>
              <a:defRPr b="1" cap="none" spc="90" baseline="0">
                <a:solidFill>
                  <a:schemeClr val="tx2"/>
                </a:solidFill>
                <a:latin typeface="+mn-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9" name="Rectangle 8"/>
          <p:cNvSpPr/>
          <p:nvPr/>
        </p:nvSpPr>
        <p:spPr>
          <a:xfrm>
            <a:off x="9001125"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9001125"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8" name="Straight Connector 7"/>
          <p:cNvCxnSpPr/>
          <p:nvPr userDrawn="1"/>
        </p:nvCxnSpPr>
        <p:spPr>
          <a:xfrm>
            <a:off x="457200" y="3276600"/>
            <a:ext cx="7772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01" y="5997240"/>
            <a:ext cx="954087" cy="784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1" y="6063267"/>
            <a:ext cx="581024" cy="718532"/>
          </a:xfrm>
          <a:prstGeom prst="rect">
            <a:avLst/>
          </a:prstGeom>
        </p:spPr>
      </p:pic>
      <p:pic>
        <p:nvPicPr>
          <p:cNvPr id="4" name="Picture 3">
            <a:extLst>
              <a:ext uri="{FF2B5EF4-FFF2-40B4-BE49-F238E27FC236}">
                <a16:creationId xmlns:a16="http://schemas.microsoft.com/office/drawing/2014/main" id="{8A48B9B7-AC0F-4678-A3B7-7CFB092A6988}"/>
              </a:ext>
            </a:extLst>
          </p:cNvPr>
          <p:cNvPicPr>
            <a:picLocks noChangeAspect="1"/>
          </p:cNvPicPr>
          <p:nvPr userDrawn="1"/>
        </p:nvPicPr>
        <p:blipFill>
          <a:blip r:embed="rId4"/>
          <a:stretch>
            <a:fillRect/>
          </a:stretch>
        </p:blipFill>
        <p:spPr>
          <a:xfrm>
            <a:off x="5703090" y="6063268"/>
            <a:ext cx="1612111" cy="718532"/>
          </a:xfrm>
          <a:prstGeom prst="rect">
            <a:avLst/>
          </a:prstGeom>
        </p:spPr>
      </p:pic>
    </p:spTree>
    <p:extLst>
      <p:ext uri="{BB962C8B-B14F-4D97-AF65-F5344CB8AC3E}">
        <p14:creationId xmlns:p14="http://schemas.microsoft.com/office/powerpoint/2010/main" val="1147803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772400" cy="1371600"/>
          </a:xfrm>
        </p:spPr>
        <p:txBody>
          <a:bodyPr/>
          <a:lstStyle/>
          <a:p>
            <a:r>
              <a:rPr lang="en-US" dirty="0"/>
              <a:t>Click to edit Master title style</a:t>
            </a:r>
          </a:p>
        </p:txBody>
      </p:sp>
      <p:sp>
        <p:nvSpPr>
          <p:cNvPr id="3" name="Content Placeholder 2"/>
          <p:cNvSpPr>
            <a:spLocks noGrp="1"/>
          </p:cNvSpPr>
          <p:nvPr>
            <p:ph idx="1"/>
          </p:nvPr>
        </p:nvSpPr>
        <p:spPr>
          <a:xfrm>
            <a:off x="457200" y="1752601"/>
            <a:ext cx="7772400" cy="4244638"/>
          </a:xfrm>
        </p:spPr>
        <p:txBody>
          <a:bodyPr/>
          <a:lstStyle>
            <a:lvl2pPr marL="342900" indent="-137160">
              <a:buFont typeface="Wingdings" panose="05000000000000000000" pitchFamily="2" charset="2"/>
              <a:buChar char="§"/>
              <a:defRPr/>
            </a:lvl2pPr>
            <a:lvl3pPr marL="857250" indent="-171450">
              <a:buFont typeface="Arial" panose="020B0604020202020204" pitchFamily="34" charset="0"/>
              <a:buChar char="•"/>
              <a:defRPr/>
            </a:lvl3pPr>
            <a:lvl4pPr marL="1200150" indent="-171450">
              <a:buFont typeface="Wingdings" panose="05000000000000000000" pitchFamily="2" charset="2"/>
              <a:buChar char="§"/>
              <a:defRPr/>
            </a:lvl4pPr>
            <a:lvl5pPr marL="1543050" indent="-1714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3978" y="6477002"/>
            <a:ext cx="383223" cy="304799"/>
          </a:xfrm>
        </p:spPr>
        <p:txBody>
          <a:bodyPr/>
          <a:lstStyle>
            <a:lvl1pPr algn="r">
              <a:defRPr sz="750"/>
            </a:lvl1pPr>
          </a:lstStyle>
          <a:p>
            <a:fld id="{008AB397-2EFE-4953-A7CE-0B231A3FCAE1}" type="slidenum">
              <a:rPr lang="en-US" smtClean="0"/>
              <a:pPr/>
              <a:t>‹#›</a:t>
            </a:fld>
            <a:endParaRPr lang="en-US"/>
          </a:p>
        </p:txBody>
      </p:sp>
      <p:cxnSp>
        <p:nvCxnSpPr>
          <p:cNvPr id="7" name="Straight Connector 6"/>
          <p:cNvCxnSpPr/>
          <p:nvPr userDrawn="1"/>
        </p:nvCxnSpPr>
        <p:spPr>
          <a:xfrm>
            <a:off x="457200" y="1600200"/>
            <a:ext cx="7772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706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008AB397-2EFE-4953-A7CE-0B231A3FCAE1}"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
        <p:nvSpPr>
          <p:cNvPr id="11" name="Title 1"/>
          <p:cNvSpPr>
            <a:spLocks noGrp="1"/>
          </p:cNvSpPr>
          <p:nvPr>
            <p:ph type="ctrTitle"/>
          </p:nvPr>
        </p:nvSpPr>
        <p:spPr>
          <a:xfrm>
            <a:off x="457200" y="228601"/>
            <a:ext cx="7772400" cy="2971800"/>
          </a:xfrm>
        </p:spPr>
        <p:txBody>
          <a:bodyPr anchor="b">
            <a:noAutofit/>
          </a:bodyPr>
          <a:lstStyle>
            <a:lvl1pPr>
              <a:lnSpc>
                <a:spcPct val="100000"/>
              </a:lnSpc>
              <a:defRPr sz="3000" spc="-60" baseline="0">
                <a:solidFill>
                  <a:schemeClr val="tx1"/>
                </a:solidFill>
              </a:defRPr>
            </a:lvl1pPr>
          </a:lstStyle>
          <a:p>
            <a:r>
              <a:rPr lang="en-US"/>
              <a:t>Click to edit Master title style</a:t>
            </a:r>
            <a:endParaRPr lang="en-US" dirty="0"/>
          </a:p>
        </p:txBody>
      </p:sp>
      <p:sp>
        <p:nvSpPr>
          <p:cNvPr id="12" name="Subtitle 2"/>
          <p:cNvSpPr>
            <a:spLocks noGrp="1"/>
          </p:cNvSpPr>
          <p:nvPr>
            <p:ph type="subTitle" idx="1"/>
          </p:nvPr>
        </p:nvSpPr>
        <p:spPr>
          <a:xfrm>
            <a:off x="457200" y="3318803"/>
            <a:ext cx="6858000" cy="914400"/>
          </a:xfrm>
        </p:spPr>
        <p:txBody>
          <a:bodyPr>
            <a:normAutofit/>
          </a:bodyPr>
          <a:lstStyle>
            <a:lvl1pPr marL="0" indent="0" algn="l">
              <a:buNone/>
              <a:defRPr sz="1350" b="1" cap="none" spc="90" baseline="0">
                <a:solidFill>
                  <a:schemeClr val="tx2"/>
                </a:solidFill>
                <a:latin typeface="+mn-lt"/>
                <a:ea typeface="Adobe Gothic Std B" pitchFamily="34" charset="-128"/>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cxnSp>
        <p:nvCxnSpPr>
          <p:cNvPr id="13" name="Straight Connector 12"/>
          <p:cNvCxnSpPr/>
          <p:nvPr userDrawn="1"/>
        </p:nvCxnSpPr>
        <p:spPr>
          <a:xfrm>
            <a:off x="457200" y="3276600"/>
            <a:ext cx="7772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821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4.png"/><Relationship Id="rId4" Type="http://schemas.openxmlformats.org/officeDocument/2006/relationships/slideLayout" Target="../slideLayouts/slideLayout10.xml"/><Relationship Id="rId9"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7620000" cy="13716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457200" y="1752601"/>
            <a:ext cx="7620000" cy="42446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6200" y="6477000"/>
            <a:ext cx="383223" cy="304799"/>
          </a:xfrm>
          <a:prstGeom prst="rect">
            <a:avLst/>
          </a:prstGeom>
        </p:spPr>
        <p:txBody>
          <a:bodyPr vert="horz" lIns="91440" tIns="45720" rIns="91440" bIns="45720" rtlCol="0" anchor="ctr"/>
          <a:lstStyle>
            <a:lvl1pPr algn="r">
              <a:defRPr sz="1000" b="1">
                <a:solidFill>
                  <a:schemeClr val="tx2"/>
                </a:solidFill>
              </a:defRPr>
            </a:lvl1pPr>
          </a:lstStyle>
          <a:p>
            <a:fld id="{008AB397-2EFE-4953-A7CE-0B231A3FCAE1}" type="slidenum">
              <a:rPr lang="en-US" smtClean="0"/>
              <a:pPr/>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01000" y="5997238"/>
            <a:ext cx="954087" cy="784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91400" y="6063267"/>
            <a:ext cx="581024" cy="718532"/>
          </a:xfrm>
          <a:prstGeom prst="rect">
            <a:avLst/>
          </a:prstGeom>
        </p:spPr>
      </p:pic>
      <p:pic>
        <p:nvPicPr>
          <p:cNvPr id="12" name="Picture 11">
            <a:extLst>
              <a:ext uri="{FF2B5EF4-FFF2-40B4-BE49-F238E27FC236}">
                <a16:creationId xmlns:a16="http://schemas.microsoft.com/office/drawing/2014/main" id="{ABB43B57-B633-4E49-B5B5-AF3BC3E8B2E7}"/>
              </a:ext>
            </a:extLst>
          </p:cNvPr>
          <p:cNvPicPr>
            <a:picLocks noChangeAspect="1"/>
          </p:cNvPicPr>
          <p:nvPr userDrawn="1"/>
        </p:nvPicPr>
        <p:blipFill>
          <a:blip r:embed="rId10"/>
          <a:stretch>
            <a:fillRect/>
          </a:stretch>
        </p:blipFill>
        <p:spPr>
          <a:xfrm>
            <a:off x="5703089" y="6063268"/>
            <a:ext cx="1612111" cy="71853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Lst>
  <p:txStyles>
    <p:titleStyle>
      <a:lvl1pPr algn="l" defTabSz="914400" rtl="0" eaLnBrk="1" latinLnBrk="0" hangingPunct="1">
        <a:spcBef>
          <a:spcPct val="0"/>
        </a:spcBef>
        <a:buNone/>
        <a:defRPr sz="3600" b="1" kern="1200" cap="all" spc="-60" baseline="0">
          <a:solidFill>
            <a:schemeClr val="tx2"/>
          </a:solidFill>
          <a:latin typeface="+mn-lt"/>
          <a:ea typeface="Adobe Gothic Std B" pitchFamily="34" charset="-128"/>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7620000" cy="13716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457200" y="1752601"/>
            <a:ext cx="7620000" cy="42446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7200" y="6492877"/>
            <a:ext cx="3429000" cy="283845"/>
          </a:xfrm>
          <a:prstGeom prst="rect">
            <a:avLst/>
          </a:prstGeom>
        </p:spPr>
        <p:txBody>
          <a:bodyPr vert="horz" lIns="91440" tIns="45720" rIns="91440" bIns="45720" rtlCol="0" anchor="t"/>
          <a:lstStyle>
            <a:lvl1pPr algn="l">
              <a:defRPr sz="750">
                <a:solidFill>
                  <a:schemeClr val="tx1"/>
                </a:solidFill>
              </a:defRPr>
            </a:lvl1pPr>
          </a:lstStyle>
          <a:p>
            <a:endParaRPr lang="en-US"/>
          </a:p>
        </p:txBody>
      </p:sp>
      <p:sp>
        <p:nvSpPr>
          <p:cNvPr id="6" name="Slide Number Placeholder 5"/>
          <p:cNvSpPr>
            <a:spLocks noGrp="1"/>
          </p:cNvSpPr>
          <p:nvPr>
            <p:ph type="sldNum" sz="quarter" idx="4"/>
          </p:nvPr>
        </p:nvSpPr>
        <p:spPr>
          <a:xfrm>
            <a:off x="76201" y="6477002"/>
            <a:ext cx="383223" cy="304799"/>
          </a:xfrm>
          <a:prstGeom prst="rect">
            <a:avLst/>
          </a:prstGeom>
        </p:spPr>
        <p:txBody>
          <a:bodyPr vert="horz" lIns="91440" tIns="45720" rIns="91440" bIns="45720" rtlCol="0" anchor="ctr"/>
          <a:lstStyle>
            <a:lvl1pPr algn="r">
              <a:defRPr sz="750" b="1">
                <a:solidFill>
                  <a:schemeClr val="tx2"/>
                </a:solidFill>
              </a:defRPr>
            </a:lvl1pPr>
          </a:lstStyle>
          <a:p>
            <a:fld id="{008AB397-2EFE-4953-A7CE-0B231A3FCAE1}" type="slidenum">
              <a:rPr lang="en-US" smtClean="0"/>
              <a:pPr/>
              <a:t>‹#›</a:t>
            </a:fld>
            <a:endParaRPr lang="en-US"/>
          </a:p>
        </p:txBody>
      </p:sp>
      <p:sp>
        <p:nvSpPr>
          <p:cNvPr id="7" name="Rectangle 6"/>
          <p:cNvSpPr/>
          <p:nvPr/>
        </p:nvSpPr>
        <p:spPr>
          <a:xfrm>
            <a:off x="9001125"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9001125"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01001" y="5997240"/>
            <a:ext cx="954087" cy="784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91401" y="6063267"/>
            <a:ext cx="581024" cy="718532"/>
          </a:xfrm>
          <a:prstGeom prst="rect">
            <a:avLst/>
          </a:prstGeom>
        </p:spPr>
      </p:pic>
      <p:pic>
        <p:nvPicPr>
          <p:cNvPr id="12" name="Picture 11">
            <a:extLst>
              <a:ext uri="{FF2B5EF4-FFF2-40B4-BE49-F238E27FC236}">
                <a16:creationId xmlns:a16="http://schemas.microsoft.com/office/drawing/2014/main" id="{ABB43B57-B633-4E49-B5B5-AF3BC3E8B2E7}"/>
              </a:ext>
            </a:extLst>
          </p:cNvPr>
          <p:cNvPicPr>
            <a:picLocks noChangeAspect="1"/>
          </p:cNvPicPr>
          <p:nvPr userDrawn="1"/>
        </p:nvPicPr>
        <p:blipFill>
          <a:blip r:embed="rId10"/>
          <a:stretch>
            <a:fillRect/>
          </a:stretch>
        </p:blipFill>
        <p:spPr>
          <a:xfrm>
            <a:off x="5703090" y="6063268"/>
            <a:ext cx="1612111" cy="718532"/>
          </a:xfrm>
          <a:prstGeom prst="rect">
            <a:avLst/>
          </a:prstGeom>
        </p:spPr>
      </p:pic>
    </p:spTree>
    <p:extLst>
      <p:ext uri="{BB962C8B-B14F-4D97-AF65-F5344CB8AC3E}">
        <p14:creationId xmlns:p14="http://schemas.microsoft.com/office/powerpoint/2010/main" val="406664246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txStyles>
    <p:titleStyle>
      <a:lvl1pPr algn="l" defTabSz="685800" rtl="0" eaLnBrk="1" latinLnBrk="0" hangingPunct="1">
        <a:spcBef>
          <a:spcPct val="0"/>
        </a:spcBef>
        <a:buNone/>
        <a:defRPr sz="2700" b="1" kern="1200" cap="all" spc="-45" baseline="0">
          <a:solidFill>
            <a:schemeClr val="tx2"/>
          </a:solidFill>
          <a:latin typeface="+mn-lt"/>
          <a:ea typeface="Adobe Gothic Std B" pitchFamily="34" charset="-128"/>
          <a:cs typeface="+mj-cs"/>
        </a:defRPr>
      </a:lvl1pPr>
    </p:titleStyle>
    <p:bodyStyle>
      <a:lvl1pPr marL="0" indent="0" algn="l" defTabSz="685800" rtl="0" eaLnBrk="1" latinLnBrk="0" hangingPunct="1">
        <a:spcBef>
          <a:spcPct val="20000"/>
        </a:spcBef>
        <a:spcAft>
          <a:spcPts val="450"/>
        </a:spcAft>
        <a:buFont typeface="Arial" pitchFamily="34" charset="0"/>
        <a:buNone/>
        <a:defRPr sz="1500" b="1" kern="1200">
          <a:solidFill>
            <a:schemeClr val="tx1"/>
          </a:solidFill>
          <a:latin typeface="+mn-lt"/>
          <a:ea typeface="+mn-ea"/>
          <a:cs typeface="+mn-cs"/>
        </a:defRPr>
      </a:lvl1pPr>
      <a:lvl2pPr marL="342900" indent="-137160" algn="l" defTabSz="685800" rtl="0" eaLnBrk="1" latinLnBrk="0" hangingPunct="1">
        <a:spcBef>
          <a:spcPct val="20000"/>
        </a:spcBef>
        <a:buClr>
          <a:schemeClr val="tx2"/>
        </a:buClr>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spcBef>
          <a:spcPct val="20000"/>
        </a:spcBef>
        <a:buClr>
          <a:schemeClr val="tx2"/>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spcBef>
          <a:spcPct val="20000"/>
        </a:spcBef>
        <a:buClr>
          <a:schemeClr val="tx2"/>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Clr>
          <a:schemeClr val="tx2"/>
        </a:buClr>
        <a:buFont typeface="Arial" panose="020B0604020202020204" pitchFamily="34" charset="0"/>
        <a:buChar char="•"/>
        <a:defRPr sz="1350" kern="1200" baseline="0">
          <a:solidFill>
            <a:schemeClr val="tx1"/>
          </a:solidFill>
          <a:latin typeface="+mn-lt"/>
          <a:ea typeface="+mn-ea"/>
          <a:cs typeface="+mn-cs"/>
        </a:defRPr>
      </a:lvl5pPr>
      <a:lvl6pPr marL="1885950" indent="-171450" algn="l" defTabSz="685800" rtl="0" eaLnBrk="1" latinLnBrk="0" hangingPunct="1">
        <a:spcBef>
          <a:spcPct val="20000"/>
        </a:spcBef>
        <a:buClr>
          <a:schemeClr val="tx2"/>
        </a:buClr>
        <a:buFont typeface="Arial" pitchFamily="34" charset="0"/>
        <a:buChar char="•"/>
        <a:defRPr sz="1200" kern="1200">
          <a:solidFill>
            <a:schemeClr val="tx1"/>
          </a:solidFill>
          <a:latin typeface="+mn-lt"/>
          <a:ea typeface="+mn-ea"/>
          <a:cs typeface="+mn-cs"/>
        </a:defRPr>
      </a:lvl6pPr>
      <a:lvl7pPr marL="2228850" indent="-171450" algn="l" defTabSz="685800" rtl="0" eaLnBrk="1" latinLnBrk="0" hangingPunct="1">
        <a:spcBef>
          <a:spcPct val="20000"/>
        </a:spcBef>
        <a:buClr>
          <a:schemeClr val="tx2"/>
        </a:buClr>
        <a:buFont typeface="Arial" pitchFamily="34" charset="0"/>
        <a:buChar char="•"/>
        <a:defRPr sz="1200" kern="1200">
          <a:solidFill>
            <a:schemeClr val="tx1"/>
          </a:solidFill>
          <a:latin typeface="+mn-lt"/>
          <a:ea typeface="+mn-ea"/>
          <a:cs typeface="+mn-cs"/>
        </a:defRPr>
      </a:lvl7pPr>
      <a:lvl8pPr marL="2571750" indent="-171450" algn="l" defTabSz="685800" rtl="0" eaLnBrk="1" latinLnBrk="0" hangingPunct="1">
        <a:spcBef>
          <a:spcPct val="20000"/>
        </a:spcBef>
        <a:buClr>
          <a:schemeClr val="tx2"/>
        </a:buClr>
        <a:buFont typeface="Arial" pitchFamily="34" charset="0"/>
        <a:buChar char="•"/>
        <a:defRPr sz="1200" kern="1200">
          <a:solidFill>
            <a:schemeClr val="tx1"/>
          </a:solidFill>
          <a:latin typeface="+mn-lt"/>
          <a:ea typeface="+mn-ea"/>
          <a:cs typeface="+mn-cs"/>
        </a:defRPr>
      </a:lvl8pPr>
      <a:lvl9pPr marL="2914650" indent="-171450" algn="l" defTabSz="685800" rtl="0" eaLnBrk="1" latinLnBrk="0" hangingPunct="1">
        <a:spcBef>
          <a:spcPct val="20000"/>
        </a:spcBef>
        <a:buClr>
          <a:schemeClr val="tx2"/>
        </a:buClr>
        <a:buFont typeface="Arial"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0226723"/>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2" Type="http://schemas.openxmlformats.org/officeDocument/2006/relationships/image" Target="../media/image23.png"/><Relationship Id="rId1" Type="http://schemas.openxmlformats.org/officeDocument/2006/relationships/slideLayout" Target="../slideLayouts/slideLayout14.xml"/><Relationship Id="rId4" Type="http://schemas.openxmlformats.org/officeDocument/2006/relationships/image" Target="../media/image24.wmf"/></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hyperlink" Target="mailto:sustasiula@pa.gov" TargetMode="Externa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EIMiIs873uk" TargetMode="External"/><Relationship Id="rId2" Type="http://schemas.openxmlformats.org/officeDocument/2006/relationships/hyperlink" Target="https://www.youtube.com/watch?v=a50B801U0RA"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hyperlink" Target="https://digital.ncdcr.gov/digital/collection/p16062coll10/id/36/rec/1" TargetMode="External"/></Relationships>
</file>

<file path=ppt/slides/_rels/slide36.xml.rels><?xml version="1.0" encoding="UTF-8" standalone="yes"?>
<Relationships xmlns="http://schemas.openxmlformats.org/package/2006/relationships"><Relationship Id="rId2" Type="http://schemas.openxmlformats.org/officeDocument/2006/relationships/hyperlink" Target="mailto:Jamie.patrickburns@ncdcr.gov" TargetMode="Externa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comments" Target="../comments/comment2.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10.xml"/><Relationship Id="rId4" Type="http://schemas.openxmlformats.org/officeDocument/2006/relationships/image" Target="../media/image43.jpg"/></Relationships>
</file>

<file path=ppt/slides/_rels/slide4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10.xml"/><Relationship Id="rId5" Type="http://schemas.openxmlformats.org/officeDocument/2006/relationships/image" Target="../media/image47.jpg"/><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g"/><Relationship Id="rId1" Type="http://schemas.openxmlformats.org/officeDocument/2006/relationships/slideLayout" Target="../slideLayouts/slideLayout10.xml"/><Relationship Id="rId5" Type="http://schemas.openxmlformats.org/officeDocument/2006/relationships/image" Target="../media/image51.png"/><Relationship Id="rId4" Type="http://schemas.openxmlformats.org/officeDocument/2006/relationships/image" Target="../media/image50.png"/></Relationships>
</file>

<file path=ppt/slides/_rels/slide4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10.xml"/><Relationship Id="rId5" Type="http://schemas.openxmlformats.org/officeDocument/2006/relationships/image" Target="../media/image55.jpg"/><Relationship Id="rId4" Type="http://schemas.openxmlformats.org/officeDocument/2006/relationships/image" Target="../media/image54.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6.xml.rels><?xml version="1.0" encoding="UTF-8" standalone="yes"?>
<Relationships xmlns="http://schemas.openxmlformats.org/package/2006/relationships"><Relationship Id="rId2" Type="http://schemas.openxmlformats.org/officeDocument/2006/relationships/hyperlink" Target="https://elischolar.library.yale.edu/jcas/vol2/iss1/2" TargetMode="Externa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8.xml.rels><?xml version="1.0" encoding="UTF-8" standalone="yes"?>
<Relationships xmlns="http://schemas.openxmlformats.org/package/2006/relationships"><Relationship Id="rId3" Type="http://schemas.openxmlformats.org/officeDocument/2006/relationships/hyperlink" Target="mailto:brian.the.archivist@gmail.com" TargetMode="External"/><Relationship Id="rId2" Type="http://schemas.openxmlformats.org/officeDocument/2006/relationships/hyperlink" Target="mailto:bthomas@tsl.texas.gov" TargetMode="Externa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hyperlink" Target="http://www.facebook.com/CouncilOfStateArchivists" TargetMode="External"/><Relationship Id="rId2" Type="http://schemas.openxmlformats.org/officeDocument/2006/relationships/hyperlink" Target="http://www.statearchivists.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s://www.statearchivists.org/resource-center/resource-library/"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hyperlink" Target="https://coptr.digipres.org/Main_Pag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0" dirty="0"/>
              <a:t>		Selecting a Preservation Platform</a:t>
            </a:r>
          </a:p>
        </p:txBody>
      </p:sp>
      <p:sp>
        <p:nvSpPr>
          <p:cNvPr id="3" name="Subtitle 2"/>
          <p:cNvSpPr>
            <a:spLocks noGrp="1"/>
          </p:cNvSpPr>
          <p:nvPr>
            <p:ph type="subTitle" idx="1"/>
          </p:nvPr>
        </p:nvSpPr>
        <p:spPr>
          <a:xfrm>
            <a:off x="457200" y="3318802"/>
            <a:ext cx="6858000" cy="2777197"/>
          </a:xfrm>
        </p:spPr>
        <p:txBody>
          <a:bodyPr>
            <a:noAutofit/>
          </a:bodyPr>
          <a:lstStyle/>
          <a:p>
            <a:pPr>
              <a:defRPr/>
            </a:pPr>
            <a:r>
              <a:rPr lang="en-US" sz="2200" dirty="0"/>
              <a:t>Use the chat box at the right of the screen to tell us who you are, where you’re from, and who is participating with you today. </a:t>
            </a:r>
          </a:p>
          <a:p>
            <a:pPr>
              <a:defRPr/>
            </a:pPr>
            <a:r>
              <a:rPr lang="en-US" sz="2200" dirty="0"/>
              <a:t>(To open the chat window, click on the CHAT icon in the upper right corner.)</a:t>
            </a:r>
          </a:p>
          <a:p>
            <a:pPr>
              <a:defRPr/>
            </a:pPr>
            <a:r>
              <a:rPr lang="en-US" sz="2200" dirty="0"/>
              <a:t>Connect to the audio portion of the webinar through your phone line or through VoIP.</a:t>
            </a:r>
          </a:p>
        </p:txBody>
      </p:sp>
    </p:spTree>
    <p:extLst>
      <p:ext uri="{BB962C8B-B14F-4D97-AF65-F5344CB8AC3E}">
        <p14:creationId xmlns:p14="http://schemas.microsoft.com/office/powerpoint/2010/main" val="1782948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t>TOOL IMPLEMENTATION – PROCESS</a:t>
            </a:r>
            <a:br>
              <a:rPr lang="en-US" sz="2700" dirty="0"/>
            </a:br>
            <a:r>
              <a:rPr lang="en-US" sz="1800" dirty="0"/>
              <a:t>Example: File Renaming</a:t>
            </a:r>
          </a:p>
        </p:txBody>
      </p:sp>
      <p:sp>
        <p:nvSpPr>
          <p:cNvPr id="3" name="Text Placeholder 2"/>
          <p:cNvSpPr>
            <a:spLocks noGrp="1"/>
          </p:cNvSpPr>
          <p:nvPr>
            <p:ph type="body" idx="1"/>
          </p:nvPr>
        </p:nvSpPr>
        <p:spPr>
          <a:xfrm>
            <a:off x="543911" y="2013634"/>
            <a:ext cx="7886700" cy="3263504"/>
          </a:xfrm>
        </p:spPr>
        <p:txBody>
          <a:bodyPr/>
          <a:lstStyle/>
          <a:p>
            <a:pPr marL="385763" indent="-385763">
              <a:buFont typeface="+mj-lt"/>
              <a:buAutoNum type="arabicPeriod"/>
            </a:pPr>
            <a:r>
              <a:rPr lang="en-US" sz="2100" dirty="0"/>
              <a:t>Stated Need</a:t>
            </a:r>
          </a:p>
          <a:p>
            <a:pPr marL="385763" indent="-385763">
              <a:buFont typeface="+mj-lt"/>
              <a:buAutoNum type="arabicPeriod"/>
            </a:pPr>
            <a:r>
              <a:rPr lang="en-US" sz="2100" dirty="0"/>
              <a:t>Solution Comparison</a:t>
            </a:r>
          </a:p>
          <a:p>
            <a:pPr marL="385763" indent="-385763">
              <a:buFont typeface="+mj-lt"/>
              <a:buAutoNum type="arabicPeriod"/>
            </a:pPr>
            <a:r>
              <a:rPr lang="en-US" dirty="0"/>
              <a:t>Buy-In </a:t>
            </a:r>
          </a:p>
          <a:p>
            <a:pPr marL="385763" indent="-385763">
              <a:buFont typeface="+mj-lt"/>
              <a:buAutoNum type="arabicPeriod"/>
            </a:pPr>
            <a:r>
              <a:rPr lang="en-US" sz="2100" dirty="0"/>
              <a:t>Download to VM</a:t>
            </a:r>
          </a:p>
          <a:p>
            <a:pPr marL="385763" indent="-385763">
              <a:buFont typeface="+mj-lt"/>
              <a:buAutoNum type="arabicPeriod"/>
            </a:pPr>
            <a:r>
              <a:rPr lang="en-US" sz="2100" dirty="0"/>
              <a:t>Document/Test Features</a:t>
            </a:r>
          </a:p>
          <a:p>
            <a:pPr marL="385763" indent="-385763">
              <a:buFont typeface="+mj-lt"/>
              <a:buAutoNum type="arabicPeriod"/>
            </a:pPr>
            <a:r>
              <a:rPr lang="en-US" sz="2100" dirty="0"/>
              <a:t>Buy-in</a:t>
            </a:r>
          </a:p>
          <a:p>
            <a:pPr marL="385763" indent="-385763">
              <a:buFont typeface="+mj-lt"/>
              <a:buAutoNum type="arabicPeriod"/>
            </a:pPr>
            <a:r>
              <a:rPr lang="en-US" sz="2100" dirty="0"/>
              <a:t>Develop Workflow</a:t>
            </a:r>
          </a:p>
          <a:p>
            <a:pPr marL="385763" indent="-385763">
              <a:buFont typeface="+mj-lt"/>
              <a:buAutoNum type="arabicPeriod"/>
            </a:pPr>
            <a:r>
              <a:rPr lang="en-US" sz="2100" dirty="0"/>
              <a:t>Implement</a:t>
            </a:r>
          </a:p>
          <a:p>
            <a:pPr lvl="1"/>
            <a:endParaRPr lang="en-US" sz="2100" dirty="0"/>
          </a:p>
        </p:txBody>
      </p:sp>
    </p:spTree>
    <p:extLst>
      <p:ext uri="{BB962C8B-B14F-4D97-AF65-F5344CB8AC3E}">
        <p14:creationId xmlns:p14="http://schemas.microsoft.com/office/powerpoint/2010/main" val="1299943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ASSESSEMENT MEASURES</a:t>
            </a:r>
            <a:br>
              <a:rPr lang="en-US" sz="3300" dirty="0"/>
            </a:br>
            <a:r>
              <a:rPr lang="en-US" sz="3300" dirty="0"/>
              <a:t> </a:t>
            </a:r>
            <a:r>
              <a:rPr lang="en-US" sz="2700" dirty="0"/>
              <a:t>Assessment Matrixes</a:t>
            </a:r>
            <a:endParaRPr lang="en-US" dirty="0"/>
          </a:p>
        </p:txBody>
      </p:sp>
      <p:pic>
        <p:nvPicPr>
          <p:cNvPr id="4" name="Picture 3">
            <a:extLst>
              <a:ext uri="{FF2B5EF4-FFF2-40B4-BE49-F238E27FC236}">
                <a16:creationId xmlns:a16="http://schemas.microsoft.com/office/drawing/2014/main" id="{F5577690-C900-4A18-93BB-3F8EB0707D43}"/>
              </a:ext>
            </a:extLst>
          </p:cNvPr>
          <p:cNvPicPr>
            <a:picLocks noChangeAspect="1"/>
          </p:cNvPicPr>
          <p:nvPr/>
        </p:nvPicPr>
        <p:blipFill>
          <a:blip r:embed="rId3"/>
          <a:stretch>
            <a:fillRect/>
          </a:stretch>
        </p:blipFill>
        <p:spPr>
          <a:xfrm>
            <a:off x="260131" y="2001552"/>
            <a:ext cx="8489732" cy="3546899"/>
          </a:xfrm>
          <a:prstGeom prst="rect">
            <a:avLst/>
          </a:prstGeom>
        </p:spPr>
      </p:pic>
    </p:spTree>
    <p:extLst>
      <p:ext uri="{BB962C8B-B14F-4D97-AF65-F5344CB8AC3E}">
        <p14:creationId xmlns:p14="http://schemas.microsoft.com/office/powerpoint/2010/main" val="1325316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a:t>
            </a:r>
            <a:br>
              <a:rPr lang="en-US" sz="4050" dirty="0"/>
            </a:br>
            <a:r>
              <a:rPr lang="en-US" sz="2700" dirty="0"/>
              <a:t>FORMATS</a:t>
            </a:r>
          </a:p>
        </p:txBody>
      </p:sp>
      <p:pic>
        <p:nvPicPr>
          <p:cNvPr id="4" name="Content Placeholder 8">
            <a:extLst>
              <a:ext uri="{FF2B5EF4-FFF2-40B4-BE49-F238E27FC236}">
                <a16:creationId xmlns:a16="http://schemas.microsoft.com/office/drawing/2014/main" id="{36163DC3-0758-48C6-BAD0-44CBEEFC4196}"/>
              </a:ext>
            </a:extLst>
          </p:cNvPr>
          <p:cNvPicPr>
            <a:picLocks noChangeAspect="1"/>
          </p:cNvPicPr>
          <p:nvPr/>
        </p:nvPicPr>
        <p:blipFill rotWithShape="1">
          <a:blip r:embed="rId3"/>
          <a:srcRect t="15325" b="-1"/>
          <a:stretch/>
        </p:blipFill>
        <p:spPr>
          <a:xfrm>
            <a:off x="242587" y="2444796"/>
            <a:ext cx="4422584" cy="3131933"/>
          </a:xfrm>
          <a:prstGeom prst="rect">
            <a:avLst/>
          </a:prstGeom>
          <a:noFill/>
          <a:ln>
            <a:noFill/>
          </a:ln>
        </p:spPr>
      </p:pic>
      <p:pic>
        <p:nvPicPr>
          <p:cNvPr id="5" name="Picture 4">
            <a:extLst>
              <a:ext uri="{FF2B5EF4-FFF2-40B4-BE49-F238E27FC236}">
                <a16:creationId xmlns:a16="http://schemas.microsoft.com/office/drawing/2014/main" id="{70A6E596-ED75-4158-8004-FF7078FA3764}"/>
              </a:ext>
            </a:extLst>
          </p:cNvPr>
          <p:cNvPicPr>
            <a:picLocks noChangeAspect="1"/>
          </p:cNvPicPr>
          <p:nvPr/>
        </p:nvPicPr>
        <p:blipFill rotWithShape="1">
          <a:blip r:embed="rId4"/>
          <a:srcRect r="49052"/>
          <a:stretch/>
        </p:blipFill>
        <p:spPr>
          <a:xfrm>
            <a:off x="4930265" y="1571912"/>
            <a:ext cx="3846985" cy="1355284"/>
          </a:xfrm>
          <a:prstGeom prst="rect">
            <a:avLst/>
          </a:prstGeom>
        </p:spPr>
      </p:pic>
      <p:pic>
        <p:nvPicPr>
          <p:cNvPr id="6" name="Picture 5">
            <a:extLst>
              <a:ext uri="{FF2B5EF4-FFF2-40B4-BE49-F238E27FC236}">
                <a16:creationId xmlns:a16="http://schemas.microsoft.com/office/drawing/2014/main" id="{EFAC8563-BEE6-40D8-A0F7-4ADFEEE7C96C}"/>
              </a:ext>
            </a:extLst>
          </p:cNvPr>
          <p:cNvPicPr>
            <a:picLocks noChangeAspect="1"/>
          </p:cNvPicPr>
          <p:nvPr/>
        </p:nvPicPr>
        <p:blipFill rotWithShape="1">
          <a:blip r:embed="rId5"/>
          <a:srcRect l="4612" t="20835" r="52299" b="-9475"/>
          <a:stretch/>
        </p:blipFill>
        <p:spPr>
          <a:xfrm>
            <a:off x="4930265" y="3164901"/>
            <a:ext cx="3971149" cy="2549848"/>
          </a:xfrm>
          <a:prstGeom prst="rect">
            <a:avLst/>
          </a:prstGeom>
        </p:spPr>
      </p:pic>
    </p:spTree>
    <p:extLst>
      <p:ext uri="{BB962C8B-B14F-4D97-AF65-F5344CB8AC3E}">
        <p14:creationId xmlns:p14="http://schemas.microsoft.com/office/powerpoint/2010/main" val="4194182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a:t>
            </a:r>
            <a:br>
              <a:rPr lang="en-US" sz="4950" dirty="0"/>
            </a:br>
            <a:r>
              <a:rPr lang="en-US" sz="2700" dirty="0"/>
              <a:t>LENGTH</a:t>
            </a:r>
          </a:p>
        </p:txBody>
      </p:sp>
      <p:pic>
        <p:nvPicPr>
          <p:cNvPr id="4" name="Content Placeholder 3">
            <a:extLst>
              <a:ext uri="{FF2B5EF4-FFF2-40B4-BE49-F238E27FC236}">
                <a16:creationId xmlns:a16="http://schemas.microsoft.com/office/drawing/2014/main" id="{4757A567-8994-4067-877B-B9A911F96ABD}"/>
              </a:ext>
            </a:extLst>
          </p:cNvPr>
          <p:cNvPicPr>
            <a:picLocks noChangeAspect="1"/>
          </p:cNvPicPr>
          <p:nvPr/>
        </p:nvPicPr>
        <p:blipFill>
          <a:blip r:embed="rId3"/>
          <a:stretch>
            <a:fillRect/>
          </a:stretch>
        </p:blipFill>
        <p:spPr>
          <a:xfrm>
            <a:off x="878928" y="2360456"/>
            <a:ext cx="7886700" cy="249096"/>
          </a:xfrm>
          <a:prstGeom prst="rect">
            <a:avLst/>
          </a:prstGeom>
          <a:noFill/>
          <a:ln>
            <a:noFill/>
          </a:ln>
        </p:spPr>
      </p:pic>
      <p:pic>
        <p:nvPicPr>
          <p:cNvPr id="5" name="Picture 4">
            <a:extLst>
              <a:ext uri="{FF2B5EF4-FFF2-40B4-BE49-F238E27FC236}">
                <a16:creationId xmlns:a16="http://schemas.microsoft.com/office/drawing/2014/main" id="{B145ACB0-0789-4D61-A347-7B79A0046B7A}"/>
              </a:ext>
            </a:extLst>
          </p:cNvPr>
          <p:cNvPicPr>
            <a:picLocks noChangeAspect="1"/>
          </p:cNvPicPr>
          <p:nvPr/>
        </p:nvPicPr>
        <p:blipFill>
          <a:blip r:embed="rId4"/>
          <a:stretch>
            <a:fillRect/>
          </a:stretch>
        </p:blipFill>
        <p:spPr>
          <a:xfrm>
            <a:off x="586660" y="3046030"/>
            <a:ext cx="7400925" cy="335234"/>
          </a:xfrm>
          <a:prstGeom prst="rect">
            <a:avLst/>
          </a:prstGeom>
        </p:spPr>
      </p:pic>
      <p:pic>
        <p:nvPicPr>
          <p:cNvPr id="6" name="Picture 5">
            <a:extLst>
              <a:ext uri="{FF2B5EF4-FFF2-40B4-BE49-F238E27FC236}">
                <a16:creationId xmlns:a16="http://schemas.microsoft.com/office/drawing/2014/main" id="{6A76D0D2-B1ED-4D93-9E76-72364422BF25}"/>
              </a:ext>
            </a:extLst>
          </p:cNvPr>
          <p:cNvPicPr>
            <a:picLocks noChangeAspect="1"/>
          </p:cNvPicPr>
          <p:nvPr/>
        </p:nvPicPr>
        <p:blipFill rotWithShape="1">
          <a:blip r:embed="rId5"/>
          <a:srcRect r="9353"/>
          <a:stretch/>
        </p:blipFill>
        <p:spPr>
          <a:xfrm>
            <a:off x="265422" y="3957443"/>
            <a:ext cx="8249928" cy="1332108"/>
          </a:xfrm>
          <a:prstGeom prst="rect">
            <a:avLst/>
          </a:prstGeom>
        </p:spPr>
      </p:pic>
    </p:spTree>
    <p:extLst>
      <p:ext uri="{BB962C8B-B14F-4D97-AF65-F5344CB8AC3E}">
        <p14:creationId xmlns:p14="http://schemas.microsoft.com/office/powerpoint/2010/main" val="1332217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a:t>
            </a:r>
            <a:br>
              <a:rPr lang="en-US" dirty="0"/>
            </a:br>
            <a:r>
              <a:rPr lang="en-US" sz="2700" dirty="0"/>
              <a:t>PERFORMANCE</a:t>
            </a:r>
            <a:endParaRPr lang="en-US" dirty="0"/>
          </a:p>
        </p:txBody>
      </p:sp>
      <p:pic>
        <p:nvPicPr>
          <p:cNvPr id="4" name="Picture 3">
            <a:extLst>
              <a:ext uri="{FF2B5EF4-FFF2-40B4-BE49-F238E27FC236}">
                <a16:creationId xmlns:a16="http://schemas.microsoft.com/office/drawing/2014/main" id="{278F6B4D-990C-4EC2-A682-36AB62E7EFD8}"/>
              </a:ext>
            </a:extLst>
          </p:cNvPr>
          <p:cNvPicPr>
            <a:picLocks noChangeAspect="1"/>
          </p:cNvPicPr>
          <p:nvPr/>
        </p:nvPicPr>
        <p:blipFill>
          <a:blip r:embed="rId3"/>
          <a:stretch>
            <a:fillRect/>
          </a:stretch>
        </p:blipFill>
        <p:spPr>
          <a:xfrm>
            <a:off x="543612" y="2220700"/>
            <a:ext cx="4507759" cy="3309207"/>
          </a:xfrm>
          <a:prstGeom prst="rect">
            <a:avLst/>
          </a:prstGeom>
        </p:spPr>
      </p:pic>
      <p:pic>
        <p:nvPicPr>
          <p:cNvPr id="5" name="Picture 4">
            <a:extLst>
              <a:ext uri="{FF2B5EF4-FFF2-40B4-BE49-F238E27FC236}">
                <a16:creationId xmlns:a16="http://schemas.microsoft.com/office/drawing/2014/main" id="{0C35DFF0-CF20-4039-8EC9-629005D93BAB}"/>
              </a:ext>
            </a:extLst>
          </p:cNvPr>
          <p:cNvPicPr>
            <a:picLocks noChangeAspect="1"/>
          </p:cNvPicPr>
          <p:nvPr/>
        </p:nvPicPr>
        <p:blipFill rotWithShape="1">
          <a:blip r:embed="rId4"/>
          <a:srcRect r="22023"/>
          <a:stretch/>
        </p:blipFill>
        <p:spPr>
          <a:xfrm>
            <a:off x="5375203" y="3096609"/>
            <a:ext cx="3510380" cy="1557388"/>
          </a:xfrm>
          <a:prstGeom prst="rect">
            <a:avLst/>
          </a:prstGeom>
        </p:spPr>
      </p:pic>
    </p:spTree>
    <p:extLst>
      <p:ext uri="{BB962C8B-B14F-4D97-AF65-F5344CB8AC3E}">
        <p14:creationId xmlns:p14="http://schemas.microsoft.com/office/powerpoint/2010/main" val="685503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B1DA73-A817-44E8-B4C4-49D73F851EA1}"/>
              </a:ext>
            </a:extLst>
          </p:cNvPr>
          <p:cNvPicPr>
            <a:picLocks noChangeAspect="1"/>
          </p:cNvPicPr>
          <p:nvPr/>
        </p:nvPicPr>
        <p:blipFill>
          <a:blip r:embed="rId2"/>
          <a:stretch>
            <a:fillRect/>
          </a:stretch>
        </p:blipFill>
        <p:spPr>
          <a:xfrm>
            <a:off x="4343400" y="3874954"/>
            <a:ext cx="4569373" cy="1851953"/>
          </a:xfrm>
          <a:prstGeom prst="rect">
            <a:avLst/>
          </a:prstGeom>
        </p:spPr>
      </p:pic>
      <p:sp>
        <p:nvSpPr>
          <p:cNvPr id="2" name="Title 1">
            <a:extLst>
              <a:ext uri="{FF2B5EF4-FFF2-40B4-BE49-F238E27FC236}">
                <a16:creationId xmlns:a16="http://schemas.microsoft.com/office/drawing/2014/main" id="{8B57063A-50D8-451B-934C-BB6AB40E4839}"/>
              </a:ext>
            </a:extLst>
          </p:cNvPr>
          <p:cNvSpPr>
            <a:spLocks noGrp="1"/>
          </p:cNvSpPr>
          <p:nvPr>
            <p:ph type="title"/>
          </p:nvPr>
        </p:nvSpPr>
        <p:spPr/>
        <p:txBody>
          <a:bodyPr/>
          <a:lstStyle/>
          <a:p>
            <a:r>
              <a:rPr lang="en-US" dirty="0"/>
              <a:t>WORKFLOWS</a:t>
            </a:r>
          </a:p>
        </p:txBody>
      </p:sp>
      <p:sp>
        <p:nvSpPr>
          <p:cNvPr id="3" name="Text Placeholder 2">
            <a:extLst>
              <a:ext uri="{FF2B5EF4-FFF2-40B4-BE49-F238E27FC236}">
                <a16:creationId xmlns:a16="http://schemas.microsoft.com/office/drawing/2014/main" id="{13AD4B7C-96F9-4E49-8F11-7BBCAB4837F3}"/>
              </a:ext>
            </a:extLst>
          </p:cNvPr>
          <p:cNvSpPr>
            <a:spLocks noGrp="1"/>
          </p:cNvSpPr>
          <p:nvPr>
            <p:ph type="body" idx="1"/>
          </p:nvPr>
        </p:nvSpPr>
        <p:spPr/>
        <p:txBody>
          <a:bodyPr/>
          <a:lstStyle/>
          <a:p>
            <a:r>
              <a:rPr lang="en-US" dirty="0"/>
              <a:t>Community Input</a:t>
            </a:r>
          </a:p>
          <a:p>
            <a:r>
              <a:rPr lang="en-US" dirty="0"/>
              <a:t>Evaluation</a:t>
            </a:r>
          </a:p>
          <a:p>
            <a:r>
              <a:rPr lang="en-US" dirty="0"/>
              <a:t>Tweaked at every step</a:t>
            </a:r>
          </a:p>
          <a:p>
            <a:pPr lvl="1"/>
            <a:r>
              <a:rPr lang="en-US" dirty="0"/>
              <a:t>Before implementation</a:t>
            </a:r>
          </a:p>
          <a:p>
            <a:pPr lvl="1"/>
            <a:r>
              <a:rPr lang="en-US" dirty="0"/>
              <a:t>During implementation</a:t>
            </a:r>
          </a:p>
          <a:p>
            <a:pPr lvl="1"/>
            <a:r>
              <a:rPr lang="en-US" dirty="0"/>
              <a:t>After implementation</a:t>
            </a:r>
          </a:p>
        </p:txBody>
      </p:sp>
      <p:graphicFrame>
        <p:nvGraphicFramePr>
          <p:cNvPr id="4" name="Object 3">
            <a:hlinkClick r:id="" action="ppaction://ole?verb=0"/>
            <a:extLst>
              <a:ext uri="{FF2B5EF4-FFF2-40B4-BE49-F238E27FC236}">
                <a16:creationId xmlns:a16="http://schemas.microsoft.com/office/drawing/2014/main" id="{92857D23-3545-4207-B50B-20BC73AABEF3}"/>
              </a:ext>
            </a:extLst>
          </p:cNvPr>
          <p:cNvGraphicFramePr>
            <a:graphicFrameLocks noChangeAspect="1"/>
          </p:cNvGraphicFramePr>
          <p:nvPr>
            <p:extLst>
              <p:ext uri="{D42A27DB-BD31-4B8C-83A1-F6EECF244321}">
                <p14:modId xmlns:p14="http://schemas.microsoft.com/office/powerpoint/2010/main" val="2862414444"/>
              </p:ext>
            </p:extLst>
          </p:nvPr>
        </p:nvGraphicFramePr>
        <p:xfrm>
          <a:off x="4343400" y="1115928"/>
          <a:ext cx="4171950" cy="2711819"/>
        </p:xfrm>
        <a:graphic>
          <a:graphicData uri="http://schemas.openxmlformats.org/presentationml/2006/ole">
            <mc:AlternateContent xmlns:mc="http://schemas.openxmlformats.org/markup-compatibility/2006">
              <mc:Choice xmlns:v="urn:schemas-microsoft-com:vml" Requires="v">
                <p:oleObj name="Presentation" r:id="rId3" imgW="6350040" imgH="3571920" progId="PowerPoint.Show.12">
                  <p:embed/>
                </p:oleObj>
              </mc:Choice>
              <mc:Fallback>
                <p:oleObj name="Presentation" r:id="rId3" imgW="6350040" imgH="3571920" progId="PowerPoint.Show.12">
                  <p:embed/>
                  <p:pic>
                    <p:nvPicPr>
                      <p:cNvPr id="4" name="Object 3">
                        <a:hlinkClick r:id="" action="ppaction://ole?verb=0"/>
                        <a:extLst>
                          <a:ext uri="{FF2B5EF4-FFF2-40B4-BE49-F238E27FC236}">
                            <a16:creationId xmlns:a16="http://schemas.microsoft.com/office/drawing/2014/main" id="{92857D23-3545-4207-B50B-20BC73AABEF3}"/>
                          </a:ext>
                        </a:extLst>
                      </p:cNvPr>
                      <p:cNvPicPr/>
                      <p:nvPr/>
                    </p:nvPicPr>
                    <p:blipFill>
                      <a:blip r:embed="rId4"/>
                      <a:stretch>
                        <a:fillRect/>
                      </a:stretch>
                    </p:blipFill>
                    <p:spPr>
                      <a:xfrm>
                        <a:off x="4343400" y="1115928"/>
                        <a:ext cx="4171950" cy="2711819"/>
                      </a:xfrm>
                      <a:prstGeom prst="rect">
                        <a:avLst/>
                      </a:prstGeom>
                    </p:spPr>
                  </p:pic>
                </p:oleObj>
              </mc:Fallback>
            </mc:AlternateContent>
          </a:graphicData>
        </a:graphic>
      </p:graphicFrame>
    </p:spTree>
    <p:extLst>
      <p:ext uri="{BB962C8B-B14F-4D97-AF65-F5344CB8AC3E}">
        <p14:creationId xmlns:p14="http://schemas.microsoft.com/office/powerpoint/2010/main" val="3455738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ADDITONAL ITEMS – SUPPORT TOOLS</a:t>
            </a:r>
          </a:p>
        </p:txBody>
      </p:sp>
      <p:pic>
        <p:nvPicPr>
          <p:cNvPr id="6" name="Picture 5">
            <a:extLst>
              <a:ext uri="{FF2B5EF4-FFF2-40B4-BE49-F238E27FC236}">
                <a16:creationId xmlns:a16="http://schemas.microsoft.com/office/drawing/2014/main" id="{0FBD17CD-F78B-458F-A638-9DBD2FEFEF10}"/>
              </a:ext>
            </a:extLst>
          </p:cNvPr>
          <p:cNvPicPr>
            <a:picLocks noChangeAspect="1"/>
          </p:cNvPicPr>
          <p:nvPr/>
        </p:nvPicPr>
        <p:blipFill>
          <a:blip r:embed="rId3"/>
          <a:stretch>
            <a:fillRect/>
          </a:stretch>
        </p:blipFill>
        <p:spPr>
          <a:xfrm>
            <a:off x="121444" y="2186813"/>
            <a:ext cx="8901113" cy="3707606"/>
          </a:xfrm>
          <a:prstGeom prst="rect">
            <a:avLst/>
          </a:prstGeom>
        </p:spPr>
      </p:pic>
      <p:sp>
        <p:nvSpPr>
          <p:cNvPr id="7" name="Content Placeholder 2">
            <a:extLst>
              <a:ext uri="{FF2B5EF4-FFF2-40B4-BE49-F238E27FC236}">
                <a16:creationId xmlns:a16="http://schemas.microsoft.com/office/drawing/2014/main" id="{11AD4108-A022-4C84-90F6-30CD0DA411E6}"/>
              </a:ext>
            </a:extLst>
          </p:cNvPr>
          <p:cNvSpPr txBox="1">
            <a:spLocks/>
          </p:cNvSpPr>
          <p:nvPr/>
        </p:nvSpPr>
        <p:spPr>
          <a:xfrm>
            <a:off x="628650" y="3024441"/>
            <a:ext cx="7886700" cy="2032349"/>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257175" defTabSz="685800">
              <a:spcBef>
                <a:spcPts val="750"/>
              </a:spcBef>
              <a:buClr>
                <a:srgbClr val="000000"/>
              </a:buClr>
            </a:pPr>
            <a:r>
              <a:rPr lang="en-US" sz="2100" kern="0" dirty="0">
                <a:solidFill>
                  <a:srgbClr val="000000"/>
                </a:solidFill>
              </a:rPr>
              <a:t>Crosswalks</a:t>
            </a:r>
          </a:p>
          <a:p>
            <a:pPr marL="342900" indent="-257175" defTabSz="685800">
              <a:spcBef>
                <a:spcPts val="750"/>
              </a:spcBef>
              <a:buClr>
                <a:srgbClr val="000000"/>
              </a:buClr>
            </a:pPr>
            <a:r>
              <a:rPr lang="en-US" sz="2100" kern="0" dirty="0">
                <a:solidFill>
                  <a:srgbClr val="000000"/>
                </a:solidFill>
              </a:rPr>
              <a:t>XML Transform Tools</a:t>
            </a:r>
          </a:p>
          <a:p>
            <a:pPr marL="342900" indent="-257175" defTabSz="685800">
              <a:spcBef>
                <a:spcPts val="750"/>
              </a:spcBef>
              <a:buClr>
                <a:srgbClr val="000000"/>
              </a:buClr>
            </a:pPr>
            <a:r>
              <a:rPr lang="en-US" sz="2100" kern="0" dirty="0">
                <a:solidFill>
                  <a:srgbClr val="000000"/>
                </a:solidFill>
              </a:rPr>
              <a:t>Support spreadsheets</a:t>
            </a:r>
          </a:p>
        </p:txBody>
      </p:sp>
    </p:spTree>
    <p:extLst>
      <p:ext uri="{BB962C8B-B14F-4D97-AF65-F5344CB8AC3E}">
        <p14:creationId xmlns:p14="http://schemas.microsoft.com/office/powerpoint/2010/main" val="960058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DIGI-PRES TEMPORARY SOLUTIONS</a:t>
            </a:r>
          </a:p>
        </p:txBody>
      </p:sp>
      <p:sp>
        <p:nvSpPr>
          <p:cNvPr id="3" name="Text Placeholder 2"/>
          <p:cNvSpPr>
            <a:spLocks noGrp="1"/>
          </p:cNvSpPr>
          <p:nvPr>
            <p:ph type="body" idx="1"/>
          </p:nvPr>
        </p:nvSpPr>
        <p:spPr>
          <a:xfrm>
            <a:off x="543911" y="2013634"/>
            <a:ext cx="7886700" cy="3263504"/>
          </a:xfrm>
        </p:spPr>
        <p:txBody>
          <a:bodyPr/>
          <a:lstStyle/>
          <a:p>
            <a:r>
              <a:rPr lang="en-US" sz="3600" dirty="0"/>
              <a:t>Procurement is a lengthy process</a:t>
            </a:r>
          </a:p>
          <a:p>
            <a:r>
              <a:rPr lang="en-US" sz="2625" dirty="0"/>
              <a:t>Ask what can you do now</a:t>
            </a:r>
          </a:p>
          <a:p>
            <a:pPr lvl="1"/>
            <a:r>
              <a:rPr lang="en-US" sz="2250" dirty="0"/>
              <a:t>Bagger/Bag-IT Specification</a:t>
            </a:r>
          </a:p>
          <a:p>
            <a:pPr lvl="2"/>
            <a:r>
              <a:rPr lang="en-US" sz="1650" dirty="0" err="1"/>
              <a:t>Ingestable</a:t>
            </a:r>
            <a:endParaRPr lang="en-US" sz="1650" dirty="0"/>
          </a:p>
          <a:p>
            <a:pPr lvl="2"/>
            <a:r>
              <a:rPr lang="en-US" sz="1650" dirty="0"/>
              <a:t>Open Source</a:t>
            </a:r>
            <a:endParaRPr lang="en-US" dirty="0"/>
          </a:p>
          <a:p>
            <a:r>
              <a:rPr lang="en-US" sz="2400" u="sng" dirty="0"/>
              <a:t>Issues Persist, Develop</a:t>
            </a:r>
          </a:p>
          <a:p>
            <a:pPr lvl="2"/>
            <a:r>
              <a:rPr lang="en-US" sz="1500" dirty="0"/>
              <a:t>Video Files</a:t>
            </a:r>
          </a:p>
          <a:p>
            <a:pPr lvl="2"/>
            <a:r>
              <a:rPr lang="en-US" sz="1500" dirty="0"/>
              <a:t>Profile Changes</a:t>
            </a:r>
          </a:p>
          <a:p>
            <a:pPr lvl="2"/>
            <a:r>
              <a:rPr lang="en-US" sz="1500" dirty="0"/>
              <a:t>VPN</a:t>
            </a:r>
          </a:p>
          <a:p>
            <a:pPr lvl="1"/>
            <a:endParaRPr lang="en-US" sz="2100" dirty="0"/>
          </a:p>
        </p:txBody>
      </p:sp>
    </p:spTree>
    <p:extLst>
      <p:ext uri="{BB962C8B-B14F-4D97-AF65-F5344CB8AC3E}">
        <p14:creationId xmlns:p14="http://schemas.microsoft.com/office/powerpoint/2010/main" val="3027477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PREVIEWING SOLUTIONS</a:t>
            </a:r>
          </a:p>
        </p:txBody>
      </p:sp>
      <p:sp>
        <p:nvSpPr>
          <p:cNvPr id="3" name="Text Placeholder 2"/>
          <p:cNvSpPr>
            <a:spLocks noGrp="1"/>
          </p:cNvSpPr>
          <p:nvPr>
            <p:ph type="body" idx="1"/>
          </p:nvPr>
        </p:nvSpPr>
        <p:spPr>
          <a:xfrm>
            <a:off x="543911" y="2013634"/>
            <a:ext cx="7886700" cy="3263504"/>
          </a:xfrm>
        </p:spPr>
        <p:txBody>
          <a:bodyPr/>
          <a:lstStyle/>
          <a:p>
            <a:r>
              <a:rPr lang="en-US" sz="2700" dirty="0"/>
              <a:t>Optional Trial Versions</a:t>
            </a:r>
          </a:p>
          <a:p>
            <a:r>
              <a:rPr lang="en-US" sz="2700" dirty="0"/>
              <a:t>Demos If Offered</a:t>
            </a:r>
          </a:p>
          <a:p>
            <a:endParaRPr lang="en-US" sz="2700" dirty="0"/>
          </a:p>
          <a:p>
            <a:r>
              <a:rPr lang="en-US" sz="2700" dirty="0"/>
              <a:t>Allows for</a:t>
            </a:r>
          </a:p>
          <a:p>
            <a:pPr lvl="1"/>
            <a:r>
              <a:rPr lang="en-US" dirty="0"/>
              <a:t>Training/Awareness</a:t>
            </a:r>
          </a:p>
          <a:p>
            <a:pPr lvl="1"/>
            <a:r>
              <a:rPr lang="en-US" dirty="0"/>
              <a:t>Encourages Dialogue</a:t>
            </a:r>
          </a:p>
          <a:p>
            <a:pPr lvl="1"/>
            <a:endParaRPr lang="en-US" sz="2100" dirty="0"/>
          </a:p>
        </p:txBody>
      </p:sp>
    </p:spTree>
    <p:extLst>
      <p:ext uri="{BB962C8B-B14F-4D97-AF65-F5344CB8AC3E}">
        <p14:creationId xmlns:p14="http://schemas.microsoft.com/office/powerpoint/2010/main" val="2745774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6B4BD-32F8-49C7-A2D3-3DFBA59F77AE}"/>
              </a:ext>
            </a:extLst>
          </p:cNvPr>
          <p:cNvSpPr>
            <a:spLocks noGrp="1"/>
          </p:cNvSpPr>
          <p:nvPr>
            <p:ph type="title"/>
          </p:nvPr>
        </p:nvSpPr>
        <p:spPr/>
        <p:txBody>
          <a:bodyPr/>
          <a:lstStyle/>
          <a:p>
            <a:r>
              <a:rPr lang="en-US" dirty="0"/>
              <a:t>Virtual Machine</a:t>
            </a:r>
          </a:p>
        </p:txBody>
      </p:sp>
      <p:pic>
        <p:nvPicPr>
          <p:cNvPr id="4" name="Picture 3">
            <a:extLst>
              <a:ext uri="{FF2B5EF4-FFF2-40B4-BE49-F238E27FC236}">
                <a16:creationId xmlns:a16="http://schemas.microsoft.com/office/drawing/2014/main" id="{5578ECB2-783C-473E-BDA9-6E41DD8CDA18}"/>
              </a:ext>
            </a:extLst>
          </p:cNvPr>
          <p:cNvPicPr>
            <a:picLocks noChangeAspect="1"/>
          </p:cNvPicPr>
          <p:nvPr/>
        </p:nvPicPr>
        <p:blipFill>
          <a:blip r:embed="rId2"/>
          <a:stretch>
            <a:fillRect/>
          </a:stretch>
        </p:blipFill>
        <p:spPr>
          <a:xfrm>
            <a:off x="2015030" y="2226469"/>
            <a:ext cx="4558205" cy="3038804"/>
          </a:xfrm>
          <a:prstGeom prst="rect">
            <a:avLst/>
          </a:prstGeom>
        </p:spPr>
      </p:pic>
    </p:spTree>
    <p:extLst>
      <p:ext uri="{BB962C8B-B14F-4D97-AF65-F5344CB8AC3E}">
        <p14:creationId xmlns:p14="http://schemas.microsoft.com/office/powerpoint/2010/main" val="180921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Welcome!</a:t>
            </a:r>
          </a:p>
        </p:txBody>
      </p:sp>
      <p:sp>
        <p:nvSpPr>
          <p:cNvPr id="3" name="Content Placeholder 2"/>
          <p:cNvSpPr>
            <a:spLocks noGrp="1"/>
          </p:cNvSpPr>
          <p:nvPr>
            <p:ph idx="1"/>
          </p:nvPr>
        </p:nvSpPr>
        <p:spPr>
          <a:xfrm>
            <a:off x="457200" y="1752601"/>
            <a:ext cx="5715000" cy="4244638"/>
          </a:xfrm>
        </p:spPr>
        <p:txBody>
          <a:bodyPr vert="horz" lIns="91440" tIns="45720" rIns="91440" bIns="45720" rtlCol="0" anchor="t">
            <a:normAutofit fontScale="77500" lnSpcReduction="20000"/>
          </a:bodyPr>
          <a:lstStyle/>
          <a:p>
            <a:r>
              <a:rPr lang="en-US" sz="2400" dirty="0">
                <a:latin typeface="Calibri" panose="020F0502020204030204" pitchFamily="34" charset="0"/>
                <a:cs typeface="Calibri" panose="020F0502020204030204" pitchFamily="34" charset="0"/>
              </a:rPr>
              <a:t>Spring 2020-2021 SERI webinars</a:t>
            </a:r>
          </a:p>
          <a:p>
            <a:pPr marL="342900" indent="-342900">
              <a:buFont typeface="Arial" panose="020B0604020202020204" pitchFamily="34" charset="0"/>
              <a:buChar char="•"/>
            </a:pPr>
            <a:r>
              <a:rPr lang="en-US" b="0" dirty="0">
                <a:latin typeface="Calibri" panose="020F0502020204030204" pitchFamily="34" charset="0"/>
                <a:cs typeface="Calibri" panose="020F0502020204030204" pitchFamily="34" charset="0"/>
              </a:rPr>
              <a:t>April: </a:t>
            </a:r>
            <a:r>
              <a:rPr lang="en-US" dirty="0"/>
              <a:t>Wrapping Up RATOM: A Summary and Lessons Learned from the Review, Appraisal, and Triage of Mail Project</a:t>
            </a:r>
            <a:endParaRPr lang="en-US" b="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b="0" dirty="0">
                <a:latin typeface="Calibri" panose="020F0502020204030204" pitchFamily="34" charset="0"/>
                <a:cs typeface="Calibri" panose="020F0502020204030204" pitchFamily="34" charset="0"/>
              </a:rPr>
              <a:t>May: </a:t>
            </a:r>
            <a:r>
              <a:rPr lang="en-US" dirty="0"/>
              <a:t>Building a National Finding Aid Network Update</a:t>
            </a:r>
            <a:endParaRPr lang="en-US" b="0" dirty="0">
              <a:latin typeface="Calibri" panose="020F0502020204030204" pitchFamily="34" charset="0"/>
              <a:cs typeface="Calibri" panose="020F0502020204030204" pitchFamily="34" charset="0"/>
            </a:endParaRPr>
          </a:p>
          <a:p>
            <a:pPr marL="342900" indent="-342900">
              <a:buChar char="•"/>
            </a:pPr>
            <a:r>
              <a:rPr lang="en-US" b="0" dirty="0">
                <a:latin typeface="Calibri" panose="020F0502020204030204" pitchFamily="34" charset="0"/>
                <a:cs typeface="Calibri" panose="020F0502020204030204" pitchFamily="34" charset="0"/>
              </a:rPr>
              <a:t>June: </a:t>
            </a:r>
            <a:r>
              <a:rPr lang="en-US" dirty="0">
                <a:latin typeface="Arial" panose="020B0604020202020204" pitchFamily="34" charset="0"/>
                <a:cs typeface="Arial" panose="020B0604020202020204" pitchFamily="34" charset="0"/>
              </a:rPr>
              <a:t>Building Your Resume for the Digital Age</a:t>
            </a:r>
            <a:endParaRPr lang="en-US" sz="2400" dirty="0">
              <a:latin typeface="Arial" panose="020B0604020202020204" pitchFamily="34" charset="0"/>
              <a:cs typeface="Arial" panose="020B0604020202020204" pitchFamily="34" charset="0"/>
            </a:endParaRPr>
          </a:p>
          <a:p>
            <a:pPr marL="342900" indent="-342900">
              <a:buChar char="•"/>
            </a:pPr>
            <a:r>
              <a:rPr lang="en-US" sz="2400" dirty="0">
                <a:latin typeface="Calibri" panose="020F0502020204030204" pitchFamily="34" charset="0"/>
                <a:cs typeface="Calibri" panose="020F0502020204030204" pitchFamily="34" charset="0"/>
              </a:rPr>
              <a:t>From the Resource Center</a:t>
            </a:r>
          </a:p>
          <a:p>
            <a:pPr marL="342900" indent="-342900">
              <a:buFont typeface="Arial" panose="020B0604020202020204" pitchFamily="34" charset="0"/>
              <a:buChar char="•"/>
            </a:pPr>
            <a:r>
              <a:rPr lang="en-US" b="0" dirty="0">
                <a:latin typeface="Calibri" panose="020F0502020204030204" pitchFamily="34" charset="0"/>
                <a:cs typeface="Calibri" panose="020F0502020204030204" pitchFamily="34" charset="0"/>
              </a:rPr>
              <a:t>Tools</a:t>
            </a:r>
          </a:p>
          <a:p>
            <a:pPr lvl="1">
              <a:buFont typeface="Arial" panose="020B0604020202020204" pitchFamily="34" charset="0"/>
              <a:buChar char="•"/>
            </a:pPr>
            <a:r>
              <a:rPr lang="en-US" sz="1800" dirty="0">
                <a:latin typeface="Calibri" panose="020F0502020204030204" pitchFamily="34" charset="0"/>
                <a:cs typeface="Calibri" panose="020F0502020204030204" pitchFamily="34" charset="0"/>
              </a:rPr>
              <a:t>https://www.statearchivists.org/resource-center/resource-library/?resourceType=2</a:t>
            </a:r>
          </a:p>
          <a:p>
            <a:pPr marL="342900" indent="-342900">
              <a:buFont typeface="Arial" pitchFamily="34" charset="0"/>
              <a:buChar char="•"/>
            </a:pPr>
            <a:r>
              <a:rPr lang="en-US" b="0" dirty="0">
                <a:latin typeface="Calibri" panose="020F0502020204030204" pitchFamily="34" charset="0"/>
                <a:cs typeface="Calibri" panose="020F0502020204030204" pitchFamily="34" charset="0"/>
              </a:rPr>
              <a:t>[</a:t>
            </a:r>
            <a:r>
              <a:rPr lang="en-US" b="0" dirty="0"/>
              <a:t>Community Owned digital Preservation Tool Registry (COPTR)</a:t>
            </a:r>
          </a:p>
          <a:p>
            <a:pPr marL="285750" lvl="1" indent="176213">
              <a:buFont typeface="Arial" pitchFamily="34" charset="0"/>
              <a:buChar char="•"/>
            </a:pPr>
            <a:r>
              <a:rPr lang="en-US" dirty="0">
                <a:latin typeface="Calibri" panose="020F0502020204030204" pitchFamily="34" charset="0"/>
                <a:cs typeface="Calibri" panose="020F0502020204030204" pitchFamily="34" charset="0"/>
              </a:rPr>
              <a:t>https://www.statearchivists.org/resource-center/resource-library/community-owned-digital-preservation-tool-registry-coptr/?resourceType=5&amp;ccm_paging_p=2</a:t>
            </a:r>
          </a:p>
          <a:p>
            <a:pPr lvl="1" indent="0">
              <a:buNone/>
            </a:pPr>
            <a:endParaRPr lang="en-US" dirty="0">
              <a:latin typeface="Calibri"/>
              <a:cs typeface="Calibri"/>
            </a:endParaRPr>
          </a:p>
        </p:txBody>
      </p:sp>
      <p:sp>
        <p:nvSpPr>
          <p:cNvPr id="5" name="TextBox 5"/>
          <p:cNvSpPr txBox="1">
            <a:spLocks noChangeArrowheads="1"/>
          </p:cNvSpPr>
          <p:nvPr/>
        </p:nvSpPr>
        <p:spPr bwMode="auto">
          <a:xfrm>
            <a:off x="6096000" y="3048000"/>
            <a:ext cx="2743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p>
            <a:pPr algn="ctr" defTabSz="457200" eaLnBrk="0" fontAlgn="base" hangingPunct="0">
              <a:spcBef>
                <a:spcPct val="0"/>
              </a:spcBef>
              <a:spcAft>
                <a:spcPct val="0"/>
              </a:spcAft>
            </a:pPr>
            <a:r>
              <a:rPr lang="en-US" altLang="en-US" sz="2400" b="1" dirty="0">
                <a:latin typeface="Calibri"/>
                <a:cs typeface="Calibri"/>
              </a:rPr>
              <a:t>Barbara Austen</a:t>
            </a:r>
            <a:endParaRPr lang="en-US" altLang="en-US" sz="2400" b="1" dirty="0">
              <a:latin typeface="Calibri" pitchFamily="34" charset="0"/>
              <a:cs typeface="Calibri"/>
            </a:endParaRPr>
          </a:p>
          <a:p>
            <a:pPr algn="ctr" defTabSz="457200" eaLnBrk="0" fontAlgn="base" hangingPunct="0">
              <a:spcBef>
                <a:spcPct val="0"/>
              </a:spcBef>
              <a:spcAft>
                <a:spcPct val="0"/>
              </a:spcAft>
            </a:pPr>
            <a:r>
              <a:rPr lang="en-US" altLang="en-US" sz="2000" b="1" dirty="0">
                <a:latin typeface="Calibri" pitchFamily="34" charset="0"/>
                <a:cs typeface="Calibri"/>
              </a:rPr>
              <a:t>Connecticut State Library</a:t>
            </a:r>
          </a:p>
        </p:txBody>
      </p:sp>
      <p:sp>
        <p:nvSpPr>
          <p:cNvPr id="9" name="Rectangle 8">
            <a:extLst>
              <a:ext uri="{FF2B5EF4-FFF2-40B4-BE49-F238E27FC236}">
                <a16:creationId xmlns:a16="http://schemas.microsoft.com/office/drawing/2014/main" id="{0E2E8E8A-BF69-4507-849C-0857A3A04B5D}"/>
              </a:ext>
            </a:extLst>
          </p:cNvPr>
          <p:cNvSpPr/>
          <p:nvPr/>
        </p:nvSpPr>
        <p:spPr>
          <a:xfrm>
            <a:off x="6556075" y="1056736"/>
            <a:ext cx="1827363" cy="1827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ree, person, outdoor&#10;&#10;Description automatically generated">
            <a:extLst>
              <a:ext uri="{FF2B5EF4-FFF2-40B4-BE49-F238E27FC236}">
                <a16:creationId xmlns:a16="http://schemas.microsoft.com/office/drawing/2014/main" id="{A60EEE3B-58BA-4998-850E-9F25A9F7E8FA}"/>
              </a:ext>
            </a:extLst>
          </p:cNvPr>
          <p:cNvPicPr>
            <a:picLocks noChangeAspect="1"/>
          </p:cNvPicPr>
          <p:nvPr/>
        </p:nvPicPr>
        <p:blipFill rotWithShape="1">
          <a:blip r:embed="rId2">
            <a:extLst>
              <a:ext uri="{28A0092B-C50C-407E-A947-70E740481C1C}">
                <a14:useLocalDpi xmlns:a14="http://schemas.microsoft.com/office/drawing/2010/main" val="0"/>
              </a:ext>
            </a:extLst>
          </a:blip>
          <a:srcRect t="9712" b="12005"/>
          <a:stretch/>
        </p:blipFill>
        <p:spPr>
          <a:xfrm>
            <a:off x="6556075" y="1056736"/>
            <a:ext cx="1827363" cy="1827363"/>
          </a:xfrm>
          <a:prstGeom prst="rect">
            <a:avLst/>
          </a:prstGeom>
        </p:spPr>
      </p:pic>
    </p:spTree>
    <p:extLst>
      <p:ext uri="{BB962C8B-B14F-4D97-AF65-F5344CB8AC3E}">
        <p14:creationId xmlns:p14="http://schemas.microsoft.com/office/powerpoint/2010/main" val="3745884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PRELIMINARY STEPS</a:t>
            </a:r>
          </a:p>
        </p:txBody>
      </p:sp>
      <p:sp>
        <p:nvSpPr>
          <p:cNvPr id="3" name="Text Placeholder 2"/>
          <p:cNvSpPr>
            <a:spLocks noGrp="1"/>
          </p:cNvSpPr>
          <p:nvPr>
            <p:ph type="body" idx="1"/>
          </p:nvPr>
        </p:nvSpPr>
        <p:spPr>
          <a:xfrm>
            <a:off x="543911" y="2013634"/>
            <a:ext cx="7886700" cy="3263504"/>
          </a:xfrm>
        </p:spPr>
        <p:txBody>
          <a:bodyPr/>
          <a:lstStyle/>
          <a:p>
            <a:r>
              <a:rPr lang="en-US" sz="2400" dirty="0"/>
              <a:t>Review TDR/TRAC Guidance</a:t>
            </a:r>
          </a:p>
          <a:p>
            <a:pPr lvl="1"/>
            <a:r>
              <a:rPr lang="en-US" sz="2100" dirty="0"/>
              <a:t>redline, highlight, debate – repeat</a:t>
            </a:r>
          </a:p>
          <a:p>
            <a:pPr lvl="1"/>
            <a:r>
              <a:rPr lang="en-US" sz="2100" dirty="0"/>
              <a:t>open discussion</a:t>
            </a:r>
          </a:p>
          <a:p>
            <a:r>
              <a:rPr lang="en-US" sz="2400" dirty="0"/>
              <a:t>Find intersections with current processes, team interactions, knowledge</a:t>
            </a:r>
          </a:p>
          <a:p>
            <a:r>
              <a:rPr lang="en-US" sz="2400" dirty="0"/>
              <a:t>What is implemented in other institutions</a:t>
            </a:r>
          </a:p>
          <a:p>
            <a:pPr lvl="1"/>
            <a:r>
              <a:rPr lang="en-US" sz="2100" dirty="0"/>
              <a:t>What works, what doesn’t</a:t>
            </a:r>
          </a:p>
          <a:p>
            <a:pPr lvl="1"/>
            <a:r>
              <a:rPr lang="en-US" sz="2100" dirty="0"/>
              <a:t>Model justifications</a:t>
            </a:r>
          </a:p>
          <a:p>
            <a:pPr lvl="1"/>
            <a:endParaRPr lang="en-US" sz="2100" dirty="0"/>
          </a:p>
        </p:txBody>
      </p:sp>
      <p:pic>
        <p:nvPicPr>
          <p:cNvPr id="4" name="Picture 3">
            <a:extLst>
              <a:ext uri="{FF2B5EF4-FFF2-40B4-BE49-F238E27FC236}">
                <a16:creationId xmlns:a16="http://schemas.microsoft.com/office/drawing/2014/main" id="{C8CD2FE7-C9C8-4A8F-87B3-3C4D66E9A61F}"/>
              </a:ext>
            </a:extLst>
          </p:cNvPr>
          <p:cNvPicPr>
            <a:picLocks noChangeAspect="1"/>
          </p:cNvPicPr>
          <p:nvPr/>
        </p:nvPicPr>
        <p:blipFill>
          <a:blip r:embed="rId3"/>
          <a:stretch>
            <a:fillRect/>
          </a:stretch>
        </p:blipFill>
        <p:spPr>
          <a:xfrm>
            <a:off x="5021057" y="1131094"/>
            <a:ext cx="3710178" cy="1405184"/>
          </a:xfrm>
          <a:prstGeom prst="rect">
            <a:avLst/>
          </a:prstGeom>
        </p:spPr>
      </p:pic>
    </p:spTree>
    <p:extLst>
      <p:ext uri="{BB962C8B-B14F-4D97-AF65-F5344CB8AC3E}">
        <p14:creationId xmlns:p14="http://schemas.microsoft.com/office/powerpoint/2010/main" val="1093110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MANAGEMENT</a:t>
            </a:r>
          </a:p>
        </p:txBody>
      </p:sp>
      <p:sp>
        <p:nvSpPr>
          <p:cNvPr id="3" name="Text Placeholder 2"/>
          <p:cNvSpPr>
            <a:spLocks noGrp="1"/>
          </p:cNvSpPr>
          <p:nvPr>
            <p:ph type="body" idx="1"/>
          </p:nvPr>
        </p:nvSpPr>
        <p:spPr>
          <a:xfrm>
            <a:off x="543911" y="2013634"/>
            <a:ext cx="7886700" cy="3263504"/>
          </a:xfrm>
        </p:spPr>
        <p:txBody>
          <a:bodyPr/>
          <a:lstStyle/>
          <a:p>
            <a:r>
              <a:rPr lang="en-US" sz="2100" dirty="0"/>
              <a:t>Purpose / Need</a:t>
            </a:r>
          </a:p>
          <a:p>
            <a:r>
              <a:rPr lang="en-US" sz="2100" dirty="0"/>
              <a:t>Project Manager (PM)</a:t>
            </a:r>
          </a:p>
          <a:p>
            <a:r>
              <a:rPr lang="en-US" sz="2100" dirty="0"/>
              <a:t>Cooperation with OAIT</a:t>
            </a:r>
          </a:p>
          <a:p>
            <a:r>
              <a:rPr lang="en-US" sz="2100" dirty="0"/>
              <a:t>Defined process for procurement</a:t>
            </a:r>
          </a:p>
          <a:p>
            <a:r>
              <a:rPr lang="en-US" sz="2100" dirty="0"/>
              <a:t>Staff support</a:t>
            </a:r>
          </a:p>
          <a:p>
            <a:r>
              <a:rPr lang="en-US" sz="2100" dirty="0"/>
              <a:t>3 Phases</a:t>
            </a:r>
          </a:p>
          <a:p>
            <a:pPr lvl="1"/>
            <a:endParaRPr lang="en-US" sz="2100" dirty="0"/>
          </a:p>
        </p:txBody>
      </p:sp>
    </p:spTree>
    <p:extLst>
      <p:ext uri="{BB962C8B-B14F-4D97-AF65-F5344CB8AC3E}">
        <p14:creationId xmlns:p14="http://schemas.microsoft.com/office/powerpoint/2010/main" val="1751482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MANAGEMENT PROCESS</a:t>
            </a:r>
          </a:p>
        </p:txBody>
      </p:sp>
      <p:sp>
        <p:nvSpPr>
          <p:cNvPr id="3" name="Text Placeholder 2"/>
          <p:cNvSpPr>
            <a:spLocks noGrp="1"/>
          </p:cNvSpPr>
          <p:nvPr>
            <p:ph type="body" idx="1"/>
          </p:nvPr>
        </p:nvSpPr>
        <p:spPr>
          <a:xfrm>
            <a:off x="543911" y="2013634"/>
            <a:ext cx="7886700" cy="3263504"/>
          </a:xfrm>
        </p:spPr>
        <p:txBody>
          <a:bodyPr/>
          <a:lstStyle/>
          <a:p>
            <a:pPr>
              <a:spcBef>
                <a:spcPts val="0"/>
              </a:spcBef>
            </a:pPr>
            <a:r>
              <a:rPr lang="en-US" sz="2400" b="1" u="sng" dirty="0">
                <a:latin typeface="Calibri" panose="020F0502020204030204" pitchFamily="34" charset="0"/>
                <a:ea typeface="Times New Roman" panose="02020603050405020304" pitchFamily="18" charset="0"/>
              </a:rPr>
              <a:t>Planning</a:t>
            </a:r>
          </a:p>
          <a:p>
            <a:pPr lvl="1">
              <a:spcBef>
                <a:spcPts val="0"/>
              </a:spcBef>
            </a:pPr>
            <a:r>
              <a:rPr lang="en-US" dirty="0">
                <a:latin typeface="Calibri" panose="020F0502020204030204" pitchFamily="34" charset="0"/>
                <a:ea typeface="Times New Roman" panose="02020603050405020304" pitchFamily="18" charset="0"/>
              </a:rPr>
              <a:t>Identify Stakeholders</a:t>
            </a:r>
          </a:p>
          <a:p>
            <a:pPr lvl="1">
              <a:spcBef>
                <a:spcPts val="0"/>
              </a:spcBef>
            </a:pPr>
            <a:r>
              <a:rPr lang="en-US" dirty="0">
                <a:latin typeface="Calibri" panose="020F0502020204030204" pitchFamily="34" charset="0"/>
                <a:ea typeface="Times New Roman" panose="02020603050405020304" pitchFamily="18" charset="0"/>
              </a:rPr>
              <a:t>Stakeholder responsibility and communication</a:t>
            </a:r>
          </a:p>
          <a:p>
            <a:pPr lvl="1">
              <a:spcBef>
                <a:spcPts val="0"/>
              </a:spcBef>
            </a:pPr>
            <a:r>
              <a:rPr lang="en-US" dirty="0">
                <a:latin typeface="Calibri" panose="020F0502020204030204" pitchFamily="34" charset="0"/>
                <a:ea typeface="Times New Roman" panose="02020603050405020304" pitchFamily="18" charset="0"/>
              </a:rPr>
              <a:t>Document the notional To-Be processes</a:t>
            </a:r>
          </a:p>
          <a:p>
            <a:pPr lvl="1">
              <a:spcBef>
                <a:spcPts val="0"/>
              </a:spcBef>
            </a:pPr>
            <a:r>
              <a:rPr lang="en-US" dirty="0">
                <a:latin typeface="Calibri" panose="020F0502020204030204" pitchFamily="34" charset="0"/>
                <a:ea typeface="Times New Roman" panose="02020603050405020304" pitchFamily="18" charset="0"/>
              </a:rPr>
              <a:t>Compile functional requirements</a:t>
            </a:r>
            <a:endParaRPr lang="en-US" dirty="0"/>
          </a:p>
          <a:p>
            <a:pPr lvl="1"/>
            <a:endParaRPr lang="en-US" sz="2100" dirty="0"/>
          </a:p>
        </p:txBody>
      </p:sp>
      <p:pic>
        <p:nvPicPr>
          <p:cNvPr id="4" name="Picture 3">
            <a:extLst>
              <a:ext uri="{FF2B5EF4-FFF2-40B4-BE49-F238E27FC236}">
                <a16:creationId xmlns:a16="http://schemas.microsoft.com/office/drawing/2014/main" id="{22010D4C-61AC-4317-AD8D-90FC5CEAD2E2}"/>
              </a:ext>
            </a:extLst>
          </p:cNvPr>
          <p:cNvPicPr>
            <a:picLocks noChangeAspect="1"/>
          </p:cNvPicPr>
          <p:nvPr/>
        </p:nvPicPr>
        <p:blipFill>
          <a:blip r:embed="rId3"/>
          <a:stretch>
            <a:fillRect/>
          </a:stretch>
        </p:blipFill>
        <p:spPr>
          <a:xfrm>
            <a:off x="5598898" y="3715407"/>
            <a:ext cx="3098384" cy="1847851"/>
          </a:xfrm>
          <a:prstGeom prst="rect">
            <a:avLst/>
          </a:prstGeom>
        </p:spPr>
      </p:pic>
    </p:spTree>
    <p:extLst>
      <p:ext uri="{BB962C8B-B14F-4D97-AF65-F5344CB8AC3E}">
        <p14:creationId xmlns:p14="http://schemas.microsoft.com/office/powerpoint/2010/main" val="2644912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MANAGEMENT PROCESS</a:t>
            </a:r>
          </a:p>
        </p:txBody>
      </p:sp>
      <p:sp>
        <p:nvSpPr>
          <p:cNvPr id="3" name="Text Placeholder 2"/>
          <p:cNvSpPr>
            <a:spLocks noGrp="1"/>
          </p:cNvSpPr>
          <p:nvPr>
            <p:ph type="body" idx="1"/>
          </p:nvPr>
        </p:nvSpPr>
        <p:spPr>
          <a:xfrm>
            <a:off x="543911" y="2013634"/>
            <a:ext cx="7886700" cy="3263504"/>
          </a:xfrm>
        </p:spPr>
        <p:txBody>
          <a:bodyPr/>
          <a:lstStyle/>
          <a:p>
            <a:pPr>
              <a:spcBef>
                <a:spcPts val="0"/>
              </a:spcBef>
            </a:pPr>
            <a:r>
              <a:rPr lang="en-US" sz="2400" b="1" u="sng" dirty="0">
                <a:latin typeface="Calibri" panose="020F0502020204030204" pitchFamily="34" charset="0"/>
                <a:ea typeface="Times New Roman" panose="02020603050405020304" pitchFamily="18" charset="0"/>
              </a:rPr>
              <a:t>Solution Selection and Procurement</a:t>
            </a:r>
          </a:p>
          <a:p>
            <a:pPr lvl="1">
              <a:spcBef>
                <a:spcPts val="0"/>
              </a:spcBef>
            </a:pPr>
            <a:r>
              <a:rPr lang="en-US" dirty="0">
                <a:latin typeface="Calibri" panose="020F0502020204030204" pitchFamily="34" charset="0"/>
                <a:ea typeface="Times New Roman" panose="02020603050405020304" pitchFamily="18" charset="0"/>
              </a:rPr>
              <a:t>Produce an RFP and solicit vendors for responses</a:t>
            </a:r>
          </a:p>
          <a:p>
            <a:pPr lvl="1">
              <a:spcBef>
                <a:spcPts val="0"/>
              </a:spcBef>
            </a:pPr>
            <a:r>
              <a:rPr lang="en-US" dirty="0">
                <a:latin typeface="Calibri" panose="020F0502020204030204" pitchFamily="34" charset="0"/>
                <a:ea typeface="Times New Roman" panose="02020603050405020304" pitchFamily="18" charset="0"/>
              </a:rPr>
              <a:t>Evaluate vendor responses and product demonstrations</a:t>
            </a:r>
          </a:p>
          <a:p>
            <a:pPr lvl="1">
              <a:spcBef>
                <a:spcPts val="0"/>
              </a:spcBef>
            </a:pPr>
            <a:r>
              <a:rPr lang="en-US" dirty="0">
                <a:latin typeface="Calibri" panose="020F0502020204030204" pitchFamily="34" charset="0"/>
                <a:ea typeface="Times New Roman" panose="02020603050405020304" pitchFamily="18" charset="0"/>
              </a:rPr>
              <a:t>Select the most appropriate solution and execute procurement contracts pursuant to the Procurement Code</a:t>
            </a:r>
          </a:p>
          <a:p>
            <a:pPr lvl="1"/>
            <a:endParaRPr lang="en-US" sz="2100" dirty="0"/>
          </a:p>
        </p:txBody>
      </p:sp>
      <p:pic>
        <p:nvPicPr>
          <p:cNvPr id="4" name="Picture 3">
            <a:extLst>
              <a:ext uri="{FF2B5EF4-FFF2-40B4-BE49-F238E27FC236}">
                <a16:creationId xmlns:a16="http://schemas.microsoft.com/office/drawing/2014/main" id="{412839A2-E218-4DCA-A3A4-9315D3A4BD2B}"/>
              </a:ext>
            </a:extLst>
          </p:cNvPr>
          <p:cNvPicPr>
            <a:picLocks noChangeAspect="1"/>
          </p:cNvPicPr>
          <p:nvPr/>
        </p:nvPicPr>
        <p:blipFill>
          <a:blip r:embed="rId3"/>
          <a:stretch>
            <a:fillRect/>
          </a:stretch>
        </p:blipFill>
        <p:spPr>
          <a:xfrm>
            <a:off x="2580841" y="3817603"/>
            <a:ext cx="3812840" cy="1909304"/>
          </a:xfrm>
          <a:prstGeom prst="rect">
            <a:avLst/>
          </a:prstGeom>
        </p:spPr>
      </p:pic>
    </p:spTree>
    <p:extLst>
      <p:ext uri="{BB962C8B-B14F-4D97-AF65-F5344CB8AC3E}">
        <p14:creationId xmlns:p14="http://schemas.microsoft.com/office/powerpoint/2010/main" val="2396714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MANAGEMENT PROCESS</a:t>
            </a:r>
          </a:p>
        </p:txBody>
      </p:sp>
      <p:sp>
        <p:nvSpPr>
          <p:cNvPr id="3" name="Text Placeholder 2"/>
          <p:cNvSpPr>
            <a:spLocks noGrp="1"/>
          </p:cNvSpPr>
          <p:nvPr>
            <p:ph type="body" idx="1"/>
          </p:nvPr>
        </p:nvSpPr>
        <p:spPr>
          <a:xfrm>
            <a:off x="543911" y="2013634"/>
            <a:ext cx="7886700" cy="3263504"/>
          </a:xfrm>
        </p:spPr>
        <p:txBody>
          <a:bodyPr/>
          <a:lstStyle/>
          <a:p>
            <a:pPr>
              <a:spcBef>
                <a:spcPts val="0"/>
              </a:spcBef>
            </a:pPr>
            <a:r>
              <a:rPr lang="en-US" sz="2400" b="1" u="sng" dirty="0">
                <a:latin typeface="Calibri" panose="020F0502020204030204" pitchFamily="34" charset="0"/>
                <a:ea typeface="Times New Roman" panose="02020603050405020304" pitchFamily="18" charset="0"/>
              </a:rPr>
              <a:t>Solution Implementation and Training</a:t>
            </a:r>
          </a:p>
          <a:p>
            <a:pPr lvl="1">
              <a:spcBef>
                <a:spcPts val="0"/>
              </a:spcBef>
            </a:pPr>
            <a:r>
              <a:rPr lang="en-US" dirty="0">
                <a:latin typeface="Calibri" panose="020F0502020204030204" pitchFamily="34" charset="0"/>
                <a:ea typeface="Times New Roman" panose="02020603050405020304" pitchFamily="18" charset="0"/>
              </a:rPr>
              <a:t>Configure and develop workflow</a:t>
            </a:r>
          </a:p>
          <a:p>
            <a:pPr lvl="1">
              <a:spcBef>
                <a:spcPts val="0"/>
              </a:spcBef>
            </a:pPr>
            <a:r>
              <a:rPr lang="en-US" dirty="0">
                <a:latin typeface="Calibri" panose="020F0502020204030204" pitchFamily="34" charset="0"/>
                <a:ea typeface="Times New Roman" panose="02020603050405020304" pitchFamily="18" charset="0"/>
              </a:rPr>
              <a:t>Establish corresponding processes, workflows and policies, including processes for migrating existing digital objects from disparate storage locations.</a:t>
            </a:r>
          </a:p>
          <a:p>
            <a:pPr lvl="1">
              <a:spcBef>
                <a:spcPts val="0"/>
              </a:spcBef>
            </a:pPr>
            <a:r>
              <a:rPr lang="en-US" dirty="0">
                <a:latin typeface="Calibri" panose="020F0502020204030204" pitchFamily="34" charset="0"/>
                <a:ea typeface="Times New Roman" panose="02020603050405020304" pitchFamily="18" charset="0"/>
              </a:rPr>
              <a:t>Fully test functionality, workflows, and processes</a:t>
            </a:r>
          </a:p>
          <a:p>
            <a:pPr lvl="1">
              <a:spcBef>
                <a:spcPts val="0"/>
              </a:spcBef>
            </a:pPr>
            <a:r>
              <a:rPr lang="en-US" dirty="0">
                <a:latin typeface="Calibri" panose="020F0502020204030204" pitchFamily="34" charset="0"/>
                <a:ea typeface="Times New Roman" panose="02020603050405020304" pitchFamily="18" charset="0"/>
              </a:rPr>
              <a:t>Produce user documentation</a:t>
            </a:r>
          </a:p>
          <a:p>
            <a:pPr lvl="1">
              <a:spcBef>
                <a:spcPts val="0"/>
              </a:spcBef>
              <a:spcAft>
                <a:spcPts val="450"/>
              </a:spcAft>
            </a:pPr>
            <a:r>
              <a:rPr lang="en-US" dirty="0">
                <a:latin typeface="Calibri" panose="020F0502020204030204" pitchFamily="34" charset="0"/>
                <a:ea typeface="Times New Roman" panose="02020603050405020304" pitchFamily="18" charset="0"/>
              </a:rPr>
              <a:t>Provide Training and Knowledge Transfer</a:t>
            </a:r>
          </a:p>
          <a:p>
            <a:pPr lvl="1"/>
            <a:endParaRPr lang="en-US" sz="2100" dirty="0"/>
          </a:p>
        </p:txBody>
      </p:sp>
      <p:pic>
        <p:nvPicPr>
          <p:cNvPr id="4" name="Picture 3">
            <a:extLst>
              <a:ext uri="{FF2B5EF4-FFF2-40B4-BE49-F238E27FC236}">
                <a16:creationId xmlns:a16="http://schemas.microsoft.com/office/drawing/2014/main" id="{11C9F6DA-7FD0-4013-A18F-6EF2B7813465}"/>
              </a:ext>
            </a:extLst>
          </p:cNvPr>
          <p:cNvPicPr>
            <a:picLocks noChangeAspect="1"/>
          </p:cNvPicPr>
          <p:nvPr/>
        </p:nvPicPr>
        <p:blipFill>
          <a:blip r:embed="rId3"/>
          <a:stretch>
            <a:fillRect/>
          </a:stretch>
        </p:blipFill>
        <p:spPr>
          <a:xfrm>
            <a:off x="6915483" y="4135798"/>
            <a:ext cx="1684607" cy="1684607"/>
          </a:xfrm>
          <a:prstGeom prst="rect">
            <a:avLst/>
          </a:prstGeom>
        </p:spPr>
      </p:pic>
    </p:spTree>
    <p:extLst>
      <p:ext uri="{BB962C8B-B14F-4D97-AF65-F5344CB8AC3E}">
        <p14:creationId xmlns:p14="http://schemas.microsoft.com/office/powerpoint/2010/main" val="868881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pic>
        <p:nvPicPr>
          <p:cNvPr id="4" name="Picture 3">
            <a:extLst>
              <a:ext uri="{FF2B5EF4-FFF2-40B4-BE49-F238E27FC236}">
                <a16:creationId xmlns:a16="http://schemas.microsoft.com/office/drawing/2014/main" id="{46BC1099-058F-497B-B163-610D630FC366}"/>
              </a:ext>
            </a:extLst>
          </p:cNvPr>
          <p:cNvPicPr>
            <a:picLocks noChangeAspect="1"/>
          </p:cNvPicPr>
          <p:nvPr/>
        </p:nvPicPr>
        <p:blipFill>
          <a:blip r:embed="rId3"/>
          <a:stretch>
            <a:fillRect/>
          </a:stretch>
        </p:blipFill>
        <p:spPr>
          <a:xfrm>
            <a:off x="-95981" y="1130345"/>
            <a:ext cx="9335961" cy="4597310"/>
          </a:xfrm>
          <a:prstGeom prst="rect">
            <a:avLst/>
          </a:prstGeom>
        </p:spPr>
      </p:pic>
      <p:sp>
        <p:nvSpPr>
          <p:cNvPr id="5" name="Content Placeholder 2">
            <a:extLst>
              <a:ext uri="{FF2B5EF4-FFF2-40B4-BE49-F238E27FC236}">
                <a16:creationId xmlns:a16="http://schemas.microsoft.com/office/drawing/2014/main" id="{AED69FF1-E4E2-4F21-8226-78AAD6A76500}"/>
              </a:ext>
            </a:extLst>
          </p:cNvPr>
          <p:cNvSpPr txBox="1">
            <a:spLocks/>
          </p:cNvSpPr>
          <p:nvPr/>
        </p:nvSpPr>
        <p:spPr>
          <a:xfrm>
            <a:off x="628650" y="1628180"/>
            <a:ext cx="7290055" cy="3017520"/>
          </a:xfrm>
          <a:prstGeom prst="rect">
            <a:avLst/>
          </a:prstGeom>
          <a:noFill/>
          <a:ln>
            <a:noFill/>
          </a:ln>
        </p:spPr>
        <p:txBody>
          <a:bodyPr spcFirstLastPara="1" wrap="square" lIns="68569" tIns="34275" rIns="68569" bIns="34275"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defTabSz="685800">
              <a:spcBef>
                <a:spcPts val="750"/>
              </a:spcBef>
              <a:buClr>
                <a:srgbClr val="000000"/>
              </a:buClr>
              <a:buNone/>
            </a:pPr>
            <a:endParaRPr lang="en-US" sz="2100" kern="0" dirty="0">
              <a:solidFill>
                <a:srgbClr val="FFFFFF"/>
              </a:solidFill>
            </a:endParaRPr>
          </a:p>
          <a:p>
            <a:pPr marL="342900" indent="-257175" defTabSz="685800">
              <a:spcBef>
                <a:spcPts val="750"/>
              </a:spcBef>
              <a:buClr>
                <a:srgbClr val="000000"/>
              </a:buClr>
            </a:pPr>
            <a:endParaRPr lang="en-US" sz="2100" kern="0" dirty="0">
              <a:solidFill>
                <a:srgbClr val="FFFFFF"/>
              </a:solidFill>
            </a:endParaRPr>
          </a:p>
          <a:p>
            <a:pPr marL="342900" indent="-257175" defTabSz="685800">
              <a:spcBef>
                <a:spcPts val="750"/>
              </a:spcBef>
              <a:buClr>
                <a:srgbClr val="000000"/>
              </a:buClr>
            </a:pPr>
            <a:endParaRPr lang="en-US" sz="2100" kern="0" dirty="0">
              <a:solidFill>
                <a:srgbClr val="FFFFFF"/>
              </a:solidFill>
            </a:endParaRPr>
          </a:p>
          <a:p>
            <a:pPr marL="342900" indent="-257175" defTabSz="685800">
              <a:spcBef>
                <a:spcPts val="750"/>
              </a:spcBef>
              <a:buClr>
                <a:srgbClr val="000000"/>
              </a:buClr>
            </a:pPr>
            <a:endParaRPr lang="en-US" sz="2100" kern="0" dirty="0">
              <a:solidFill>
                <a:srgbClr val="FFFFFF"/>
              </a:solidFill>
            </a:endParaRPr>
          </a:p>
          <a:p>
            <a:pPr marL="342900" indent="-257175" algn="ctr" defTabSz="685800">
              <a:spcBef>
                <a:spcPts val="750"/>
              </a:spcBef>
              <a:buClr>
                <a:srgbClr val="000000"/>
              </a:buClr>
            </a:pPr>
            <a:r>
              <a:rPr lang="en-US" sz="2100" kern="0" dirty="0">
                <a:solidFill>
                  <a:srgbClr val="FFFFFF"/>
                </a:solidFill>
              </a:rPr>
              <a:t>Process continues</a:t>
            </a:r>
          </a:p>
          <a:p>
            <a:pPr marL="342900" indent="-257175" algn="ctr" defTabSz="685800">
              <a:spcBef>
                <a:spcPts val="750"/>
              </a:spcBef>
              <a:buClr>
                <a:srgbClr val="000000"/>
              </a:buClr>
            </a:pPr>
            <a:r>
              <a:rPr lang="en-US" sz="2100" kern="0" dirty="0">
                <a:solidFill>
                  <a:srgbClr val="FFFFFF"/>
                </a:solidFill>
              </a:rPr>
              <a:t>On track for 2021 objectives</a:t>
            </a:r>
          </a:p>
          <a:p>
            <a:pPr marL="342900" indent="-257175" defTabSz="685800">
              <a:spcBef>
                <a:spcPts val="750"/>
              </a:spcBef>
              <a:buClr>
                <a:srgbClr val="000000"/>
              </a:buClr>
            </a:pPr>
            <a:endParaRPr lang="en-US" sz="2100" kern="0" dirty="0">
              <a:solidFill>
                <a:srgbClr val="000000"/>
              </a:solidFill>
            </a:endParaRPr>
          </a:p>
        </p:txBody>
      </p:sp>
    </p:spTree>
    <p:extLst>
      <p:ext uri="{BB962C8B-B14F-4D97-AF65-F5344CB8AC3E}">
        <p14:creationId xmlns:p14="http://schemas.microsoft.com/office/powerpoint/2010/main" val="4120601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7F4C871-BC13-4458-8E74-E9DC2838F3D5}"/>
              </a:ext>
            </a:extLst>
          </p:cNvPr>
          <p:cNvSpPr txBox="1">
            <a:spLocks/>
          </p:cNvSpPr>
          <p:nvPr/>
        </p:nvSpPr>
        <p:spPr>
          <a:xfrm>
            <a:off x="832077" y="2791108"/>
            <a:ext cx="3783413" cy="1070705"/>
          </a:xfrm>
          <a:prstGeom prst="rect">
            <a:avLst/>
          </a:prstGeom>
          <a:noFill/>
          <a:ln>
            <a:noFill/>
          </a:ln>
        </p:spPr>
        <p:txBody>
          <a:bodyPr spcFirstLastPara="1" wrap="square" lIns="68569" tIns="34275" rIns="68569" bIns="34275"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685800">
              <a:buClr>
                <a:srgbClr val="000000"/>
              </a:buClr>
            </a:pPr>
            <a:r>
              <a:rPr lang="en-US" sz="7200" kern="0">
                <a:solidFill>
                  <a:srgbClr val="000000"/>
                </a:solidFill>
              </a:rPr>
              <a:t>CONTACT</a:t>
            </a:r>
            <a:endParaRPr lang="en-US" sz="7200" kern="0" dirty="0">
              <a:solidFill>
                <a:srgbClr val="000000"/>
              </a:solidFill>
            </a:endParaRPr>
          </a:p>
        </p:txBody>
      </p:sp>
      <p:sp>
        <p:nvSpPr>
          <p:cNvPr id="6" name="TextBox 5">
            <a:extLst>
              <a:ext uri="{FF2B5EF4-FFF2-40B4-BE49-F238E27FC236}">
                <a16:creationId xmlns:a16="http://schemas.microsoft.com/office/drawing/2014/main" id="{73621F78-3E0D-43C1-85A3-0B8223C2085E}"/>
              </a:ext>
            </a:extLst>
          </p:cNvPr>
          <p:cNvSpPr txBox="1"/>
          <p:nvPr/>
        </p:nvSpPr>
        <p:spPr>
          <a:xfrm>
            <a:off x="582898" y="5665706"/>
            <a:ext cx="3707018" cy="213585"/>
          </a:xfrm>
          <a:prstGeom prst="rect">
            <a:avLst/>
          </a:prstGeom>
          <a:noFill/>
        </p:spPr>
        <p:txBody>
          <a:bodyPr wrap="square">
            <a:spAutoFit/>
          </a:bodyPr>
          <a:lstStyle/>
          <a:p>
            <a:pPr defTabSz="685800">
              <a:buClr>
                <a:srgbClr val="000000"/>
              </a:buClr>
            </a:pPr>
            <a:r>
              <a:rPr lang="en-US" sz="788" kern="0" dirty="0">
                <a:solidFill>
                  <a:srgbClr val="000000"/>
                </a:solidFill>
                <a:latin typeface="Arial"/>
                <a:cs typeface="Arial"/>
                <a:sym typeface="Arial"/>
              </a:rPr>
              <a:t>https://www.nasa.gov/audience/forstudents/k-4/home/F_Apollo_11.html</a:t>
            </a:r>
          </a:p>
        </p:txBody>
      </p:sp>
      <p:pic>
        <p:nvPicPr>
          <p:cNvPr id="7" name="Picture 1">
            <a:extLst>
              <a:ext uri="{FF2B5EF4-FFF2-40B4-BE49-F238E27FC236}">
                <a16:creationId xmlns:a16="http://schemas.microsoft.com/office/drawing/2014/main" id="{FF61E673-D4FE-4B17-A013-D66B2ABA9C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089" t="3086" r="33734"/>
          <a:stretch/>
        </p:blipFill>
        <p:spPr bwMode="auto">
          <a:xfrm>
            <a:off x="5693647" y="870432"/>
            <a:ext cx="2157581" cy="5026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76281EB7-EC8B-4EAB-99E4-9FB66A08F049}"/>
              </a:ext>
            </a:extLst>
          </p:cNvPr>
          <p:cNvPicPr>
            <a:picLocks noChangeAspect="1"/>
          </p:cNvPicPr>
          <p:nvPr/>
        </p:nvPicPr>
        <p:blipFill>
          <a:blip r:embed="rId4">
            <a:alphaModFix amt="24000"/>
          </a:blip>
          <a:stretch>
            <a:fillRect/>
          </a:stretch>
        </p:blipFill>
        <p:spPr>
          <a:xfrm>
            <a:off x="437494" y="829621"/>
            <a:ext cx="5683042" cy="5026522"/>
          </a:xfrm>
          <a:prstGeom prst="rect">
            <a:avLst/>
          </a:prstGeom>
        </p:spPr>
      </p:pic>
      <p:sp>
        <p:nvSpPr>
          <p:cNvPr id="10" name="TextBox 9">
            <a:extLst>
              <a:ext uri="{FF2B5EF4-FFF2-40B4-BE49-F238E27FC236}">
                <a16:creationId xmlns:a16="http://schemas.microsoft.com/office/drawing/2014/main" id="{848F1B4E-F533-47F7-ADB2-5A26C09277EF}"/>
              </a:ext>
            </a:extLst>
          </p:cNvPr>
          <p:cNvSpPr txBox="1"/>
          <p:nvPr/>
        </p:nvSpPr>
        <p:spPr>
          <a:xfrm>
            <a:off x="582897" y="4119128"/>
            <a:ext cx="4665378" cy="1569660"/>
          </a:xfrm>
          <a:prstGeom prst="rect">
            <a:avLst/>
          </a:prstGeom>
          <a:noFill/>
        </p:spPr>
        <p:txBody>
          <a:bodyPr wrap="square">
            <a:spAutoFit/>
          </a:bodyPr>
          <a:lstStyle/>
          <a:p>
            <a:pPr defTabSz="685800">
              <a:buClr>
                <a:srgbClr val="000000"/>
              </a:buClr>
            </a:pPr>
            <a:r>
              <a:rPr lang="en-US" sz="2400" kern="0" dirty="0">
                <a:solidFill>
                  <a:srgbClr val="000000"/>
                </a:solidFill>
                <a:latin typeface="Arial"/>
                <a:cs typeface="Arial"/>
                <a:sym typeface="Arial"/>
              </a:rPr>
              <a:t>Suzanne Stasiulatis, Digital Archives Specialist, </a:t>
            </a:r>
          </a:p>
          <a:p>
            <a:pPr defTabSz="685800">
              <a:buClr>
                <a:srgbClr val="000000"/>
              </a:buClr>
            </a:pPr>
            <a:r>
              <a:rPr lang="en-US" sz="2400" kern="0" dirty="0">
                <a:solidFill>
                  <a:srgbClr val="000000"/>
                </a:solidFill>
                <a:latin typeface="Arial"/>
                <a:cs typeface="Arial"/>
                <a:sym typeface="Arial"/>
              </a:rPr>
              <a:t>Pennsylvania State Archives</a:t>
            </a:r>
          </a:p>
          <a:p>
            <a:pPr defTabSz="685800">
              <a:buClr>
                <a:srgbClr val="000000"/>
              </a:buClr>
            </a:pPr>
            <a:r>
              <a:rPr lang="en-US" sz="2400" kern="0" dirty="0">
                <a:solidFill>
                  <a:srgbClr val="000000"/>
                </a:solidFill>
                <a:latin typeface="Arial"/>
                <a:cs typeface="Arial"/>
                <a:sym typeface="Arial"/>
              </a:rPr>
              <a:t>Contact: </a:t>
            </a:r>
            <a:r>
              <a:rPr lang="en-US" sz="2400" kern="0" dirty="0">
                <a:solidFill>
                  <a:srgbClr val="000000"/>
                </a:solidFill>
                <a:latin typeface="Arial"/>
                <a:cs typeface="Arial"/>
                <a:sym typeface="Arial"/>
                <a:hlinkClick r:id="rId5"/>
              </a:rPr>
              <a:t>sustasiula@pa.gov</a:t>
            </a:r>
            <a:endParaRPr lang="en-US" sz="2400" kern="0" dirty="0">
              <a:solidFill>
                <a:srgbClr val="000000"/>
              </a:solidFill>
              <a:latin typeface="Arial"/>
              <a:cs typeface="Arial"/>
              <a:sym typeface="Arial"/>
            </a:endParaRPr>
          </a:p>
        </p:txBody>
      </p:sp>
    </p:spTree>
    <p:extLst>
      <p:ext uri="{BB962C8B-B14F-4D97-AF65-F5344CB8AC3E}">
        <p14:creationId xmlns:p14="http://schemas.microsoft.com/office/powerpoint/2010/main" val="2478092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Calibri" panose="020F0502020204030204" pitchFamily="34" charset="0"/>
                <a:ea typeface="Adobe Gothic Std B"/>
                <a:cs typeface="Calibri" panose="020F0502020204030204" pitchFamily="34" charset="0"/>
              </a:rPr>
              <a:t>Selecting a digital preservation platform in north </a:t>
            </a:r>
            <a:r>
              <a:rPr lang="en-US" dirty="0" err="1">
                <a:latin typeface="Calibri" panose="020F0502020204030204" pitchFamily="34" charset="0"/>
                <a:ea typeface="Adobe Gothic Std B"/>
                <a:cs typeface="Calibri" panose="020F0502020204030204" pitchFamily="34" charset="0"/>
              </a:rPr>
              <a:t>carolina</a:t>
            </a:r>
            <a:endParaRPr lang="en-US" dirty="0">
              <a:latin typeface="Calibri" panose="020F0502020204030204" pitchFamily="34" charset="0"/>
              <a:ea typeface="Adobe Gothic Std B"/>
              <a:cs typeface="Calibri" panose="020F0502020204030204" pitchFamily="34" charset="0"/>
            </a:endParaRPr>
          </a:p>
        </p:txBody>
      </p:sp>
      <p:sp>
        <p:nvSpPr>
          <p:cNvPr id="3" name="Subtitle 2"/>
          <p:cNvSpPr>
            <a:spLocks noGrp="1"/>
          </p:cNvSpPr>
          <p:nvPr>
            <p:ph type="subTitle" idx="1"/>
          </p:nvPr>
        </p:nvSpPr>
        <p:spPr/>
        <p:txBody>
          <a:bodyPr vert="horz" lIns="68580" tIns="34290" rIns="68580" bIns="34290" rtlCol="0" anchor="t">
            <a:normAutofit/>
          </a:bodyPr>
          <a:lstStyle/>
          <a:p>
            <a:r>
              <a:rPr lang="en-US" dirty="0">
                <a:latin typeface="Calibri" panose="020F0502020204030204" pitchFamily="34" charset="0"/>
                <a:ea typeface="Adobe Gothic Std B"/>
                <a:cs typeface="Calibri" panose="020F0502020204030204" pitchFamily="34" charset="0"/>
              </a:rPr>
              <a:t>Jamie Patrick-Burns, Digital Archivist</a:t>
            </a:r>
          </a:p>
        </p:txBody>
      </p:sp>
    </p:spTree>
    <p:extLst>
      <p:ext uri="{BB962C8B-B14F-4D97-AF65-F5344CB8AC3E}">
        <p14:creationId xmlns:p14="http://schemas.microsoft.com/office/powerpoint/2010/main" val="2680091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ea typeface="Adobe Gothic Std B"/>
                <a:cs typeface="Calibri" panose="020F0502020204030204" pitchFamily="34" charset="0"/>
              </a:rPr>
              <a:t>background</a:t>
            </a:r>
          </a:p>
        </p:txBody>
      </p:sp>
      <p:sp>
        <p:nvSpPr>
          <p:cNvPr id="3" name="Content Placeholder 2"/>
          <p:cNvSpPr>
            <a:spLocks noGrp="1"/>
          </p:cNvSpPr>
          <p:nvPr>
            <p:ph sz="half" idx="1"/>
          </p:nvPr>
        </p:nvSpPr>
        <p:spPr>
          <a:xfrm>
            <a:off x="534430" y="2114550"/>
            <a:ext cx="3291840" cy="3257550"/>
          </a:xfrm>
        </p:spPr>
        <p:txBody>
          <a:bodyPr>
            <a:normAutofit fontScale="92500"/>
          </a:bodyPr>
          <a:lstStyle/>
          <a:p>
            <a:pPr marL="257175" indent="-257175">
              <a:buFont typeface="Arial" panose="020B0604020202020204" pitchFamily="34" charset="0"/>
              <a:buChar char="•"/>
            </a:pPr>
            <a:r>
              <a:rPr lang="en-US" dirty="0">
                <a:latin typeface="Calibri" panose="020F0502020204030204" pitchFamily="34" charset="0"/>
                <a:cs typeface="Calibri" panose="020F0502020204030204" pitchFamily="34" charset="0"/>
              </a:rPr>
              <a:t>Digital preservation collaboration between State Archives and State Library</a:t>
            </a:r>
          </a:p>
          <a:p>
            <a:pPr marL="257175" indent="-257175">
              <a:buFont typeface="Arial" panose="020B0604020202020204" pitchFamily="34" charset="0"/>
              <a:buChar char="•"/>
            </a:pPr>
            <a:r>
              <a:rPr lang="en-US" dirty="0">
                <a:latin typeface="Calibri" panose="020F0502020204030204" pitchFamily="34" charset="0"/>
                <a:cs typeface="Calibri" panose="020F0502020204030204" pitchFamily="34" charset="0"/>
              </a:rPr>
              <a:t>We selected and tested three different digital preservation platforms . . .</a:t>
            </a:r>
          </a:p>
          <a:p>
            <a:pPr marL="257175" indent="-257175">
              <a:buFont typeface="Arial" panose="020B0604020202020204" pitchFamily="34" charset="0"/>
              <a:buChar char="•"/>
            </a:pPr>
            <a:r>
              <a:rPr lang="en-US" dirty="0">
                <a:latin typeface="Calibri" panose="020F0502020204030204" pitchFamily="34" charset="0"/>
                <a:cs typeface="Calibri" panose="020F0502020204030204" pitchFamily="34" charset="0"/>
              </a:rPr>
              <a:t>“We” being institutional, as there was staff turnover between testing</a:t>
            </a:r>
          </a:p>
          <a:p>
            <a:pPr marL="257175" indent="-257175">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DB53D514-21CA-415D-B1CC-8124BE0E20C0}"/>
              </a:ext>
            </a:extLst>
          </p:cNvPr>
          <p:cNvSpPr>
            <a:spLocks noGrp="1"/>
          </p:cNvSpPr>
          <p:nvPr>
            <p:ph sz="half" idx="2"/>
          </p:nvPr>
        </p:nvSpPr>
        <p:spPr>
          <a:xfrm>
            <a:off x="4953000" y="2590800"/>
            <a:ext cx="2165110" cy="2286000"/>
          </a:xfrm>
        </p:spPr>
        <p:txBody>
          <a:bodyPr>
            <a:normAutofit fontScale="92500"/>
          </a:bodyPr>
          <a:lstStyle/>
          <a:p>
            <a:endParaRPr lang="en-US" dirty="0"/>
          </a:p>
        </p:txBody>
      </p:sp>
      <p:pic>
        <p:nvPicPr>
          <p:cNvPr id="5" name="Picture 4" descr="Graphical user interface, website&#10;&#10;Description automatically generated">
            <a:extLst>
              <a:ext uri="{FF2B5EF4-FFF2-40B4-BE49-F238E27FC236}">
                <a16:creationId xmlns:a16="http://schemas.microsoft.com/office/drawing/2014/main" id="{D29A0959-243A-47C0-A3A8-ECE926433F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6270" y="2114551"/>
            <a:ext cx="5098398" cy="3003998"/>
          </a:xfrm>
          <a:prstGeom prst="rect">
            <a:avLst/>
          </a:prstGeom>
        </p:spPr>
      </p:pic>
    </p:spTree>
    <p:extLst>
      <p:ext uri="{BB962C8B-B14F-4D97-AF65-F5344CB8AC3E}">
        <p14:creationId xmlns:p14="http://schemas.microsoft.com/office/powerpoint/2010/main" val="32086466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33C59-25DA-46AB-9915-C9EFDDEB8BC5}"/>
              </a:ext>
            </a:extLst>
          </p:cNvPr>
          <p:cNvSpPr>
            <a:spLocks noGrp="1"/>
          </p:cNvSpPr>
          <p:nvPr>
            <p:ph type="title"/>
          </p:nvPr>
        </p:nvSpPr>
        <p:spPr/>
        <p:txBody>
          <a:bodyPr/>
          <a:lstStyle/>
          <a:p>
            <a:r>
              <a:rPr lang="en-US" dirty="0"/>
              <a:t>System 1</a:t>
            </a:r>
          </a:p>
        </p:txBody>
      </p:sp>
      <p:sp>
        <p:nvSpPr>
          <p:cNvPr id="3" name="Content Placeholder 2">
            <a:extLst>
              <a:ext uri="{FF2B5EF4-FFF2-40B4-BE49-F238E27FC236}">
                <a16:creationId xmlns:a16="http://schemas.microsoft.com/office/drawing/2014/main" id="{DF487730-8887-462A-BE1E-04F6CDB77258}"/>
              </a:ext>
            </a:extLst>
          </p:cNvPr>
          <p:cNvSpPr>
            <a:spLocks noGrp="1"/>
          </p:cNvSpPr>
          <p:nvPr>
            <p:ph idx="1"/>
          </p:nvPr>
        </p:nvSpPr>
        <p:spPr>
          <a:xfrm>
            <a:off x="457200" y="2171701"/>
            <a:ext cx="4897143" cy="3183479"/>
          </a:xfrm>
        </p:spPr>
        <p:txBody>
          <a:bodyPr>
            <a:normAutofit fontScale="92500" lnSpcReduction="20000"/>
          </a:bodyPr>
          <a:lstStyle/>
          <a:p>
            <a:pPr marL="257175" indent="-257175">
              <a:buFont typeface="Arial" panose="020B0604020202020204" pitchFamily="34" charset="0"/>
              <a:buChar char="•"/>
            </a:pPr>
            <a:r>
              <a:rPr lang="en-US" dirty="0"/>
              <a:t>Testing began in November 2014</a:t>
            </a:r>
          </a:p>
          <a:p>
            <a:pPr marL="257175" indent="-257175">
              <a:buFont typeface="Arial" panose="020B0604020202020204" pitchFamily="34" charset="0"/>
              <a:buChar char="•"/>
            </a:pPr>
            <a:r>
              <a:rPr lang="en-US" dirty="0"/>
              <a:t>Staff created a spreadsheet of requirements/desired features based on the in-house repository requirements document</a:t>
            </a:r>
          </a:p>
          <a:p>
            <a:pPr marL="257175" indent="-257175">
              <a:buFont typeface="Arial" panose="020B0604020202020204" pitchFamily="34" charset="0"/>
              <a:buChar char="•"/>
            </a:pPr>
            <a:r>
              <a:rPr lang="en-US" dirty="0"/>
              <a:t>Categories of evaluation:</a:t>
            </a:r>
          </a:p>
          <a:p>
            <a:pPr marL="600075" lvl="1" indent="-257175">
              <a:buFont typeface="Arial" panose="020B0604020202020204" pitchFamily="34" charset="0"/>
              <a:buChar char="•"/>
            </a:pPr>
            <a:r>
              <a:rPr lang="en-US" dirty="0"/>
              <a:t>Security</a:t>
            </a:r>
          </a:p>
          <a:p>
            <a:pPr marL="600075" lvl="1" indent="-257175">
              <a:buFont typeface="Arial" panose="020B0604020202020204" pitchFamily="34" charset="0"/>
              <a:buChar char="•"/>
            </a:pPr>
            <a:r>
              <a:rPr lang="en-US" dirty="0"/>
              <a:t>Pre-ingest</a:t>
            </a:r>
          </a:p>
          <a:p>
            <a:pPr marL="600075" lvl="1" indent="-257175">
              <a:buFont typeface="Arial" panose="020B0604020202020204" pitchFamily="34" charset="0"/>
              <a:buChar char="•"/>
            </a:pPr>
            <a:r>
              <a:rPr lang="en-US" dirty="0"/>
              <a:t>Ingest</a:t>
            </a:r>
          </a:p>
          <a:p>
            <a:pPr marL="600075" lvl="1" indent="-257175">
              <a:buFont typeface="Arial" panose="020B0604020202020204" pitchFamily="34" charset="0"/>
              <a:buChar char="•"/>
            </a:pPr>
            <a:r>
              <a:rPr lang="en-US" dirty="0"/>
              <a:t>Intellectual Control/Cataloging</a:t>
            </a:r>
          </a:p>
          <a:p>
            <a:pPr marL="600075" lvl="1" indent="-257175">
              <a:buFont typeface="Arial" panose="020B0604020202020204" pitchFamily="34" charset="0"/>
              <a:buChar char="•"/>
            </a:pPr>
            <a:r>
              <a:rPr lang="en-US" dirty="0"/>
              <a:t>Active Preservation/Long Term Management</a:t>
            </a:r>
          </a:p>
          <a:p>
            <a:pPr marL="600075" lvl="1" indent="-257175">
              <a:buFont typeface="Arial" panose="020B0604020202020204" pitchFamily="34" charset="0"/>
              <a:buChar char="•"/>
            </a:pPr>
            <a:r>
              <a:rPr lang="en-US" dirty="0"/>
              <a:t>Access</a:t>
            </a:r>
          </a:p>
          <a:p>
            <a:pPr marL="600075" lvl="1" indent="-257175">
              <a:buFont typeface="Arial" panose="020B0604020202020204" pitchFamily="34" charset="0"/>
              <a:buChar char="•"/>
            </a:pPr>
            <a:r>
              <a:rPr lang="en-US" dirty="0"/>
              <a:t>Exit Strategy</a:t>
            </a:r>
          </a:p>
          <a:p>
            <a:pPr marL="257175" indent="-257175">
              <a:buFont typeface="Arial" panose="020B0604020202020204" pitchFamily="34" charset="0"/>
              <a:buChar char="•"/>
            </a:pPr>
            <a:r>
              <a:rPr lang="en-US" dirty="0"/>
              <a:t>Features were given a weight and scored on a scale of 1-5</a:t>
            </a:r>
          </a:p>
          <a:p>
            <a:pPr marL="600075" lvl="1" indent="-257175">
              <a:buFont typeface="Arial" panose="020B0604020202020204" pitchFamily="34" charset="0"/>
              <a:buChar char="•"/>
            </a:pPr>
            <a:endParaRPr lang="en-US" dirty="0"/>
          </a:p>
        </p:txBody>
      </p:sp>
      <p:pic>
        <p:nvPicPr>
          <p:cNvPr id="5" name="Picture 4" descr="Chart&#10;&#10;Description automatically generated with medium confidence">
            <a:extLst>
              <a:ext uri="{FF2B5EF4-FFF2-40B4-BE49-F238E27FC236}">
                <a16:creationId xmlns:a16="http://schemas.microsoft.com/office/drawing/2014/main" id="{23A0E756-7349-4866-9397-328DF3B702BC}"/>
              </a:ext>
            </a:extLst>
          </p:cNvPr>
          <p:cNvPicPr>
            <a:picLocks noChangeAspect="1"/>
          </p:cNvPicPr>
          <p:nvPr/>
        </p:nvPicPr>
        <p:blipFill rotWithShape="1">
          <a:blip r:embed="rId3">
            <a:extLst>
              <a:ext uri="{28A0092B-C50C-407E-A947-70E740481C1C}">
                <a14:useLocalDpi xmlns:a14="http://schemas.microsoft.com/office/drawing/2010/main" val="0"/>
              </a:ext>
            </a:extLst>
          </a:blip>
          <a:srcRect l="-669" t="325" r="20508" b="-325"/>
          <a:stretch/>
        </p:blipFill>
        <p:spPr>
          <a:xfrm>
            <a:off x="5354343" y="2171701"/>
            <a:ext cx="3332457" cy="2856697"/>
          </a:xfrm>
          <a:prstGeom prst="rect">
            <a:avLst/>
          </a:prstGeom>
        </p:spPr>
      </p:pic>
    </p:spTree>
    <p:extLst>
      <p:ext uri="{BB962C8B-B14F-4D97-AF65-F5344CB8AC3E}">
        <p14:creationId xmlns:p14="http://schemas.microsoft.com/office/powerpoint/2010/main" val="2395791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E973-6487-443C-8CC2-4479F6B5203A}"/>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SERI Online recordings</a:t>
            </a:r>
          </a:p>
        </p:txBody>
      </p:sp>
      <p:sp>
        <p:nvSpPr>
          <p:cNvPr id="3" name="Content Placeholder 2">
            <a:extLst>
              <a:ext uri="{FF2B5EF4-FFF2-40B4-BE49-F238E27FC236}">
                <a16:creationId xmlns:a16="http://schemas.microsoft.com/office/drawing/2014/main" id="{1F800907-C564-4938-8E2B-55E3B91B0DC8}"/>
              </a:ext>
            </a:extLst>
          </p:cNvPr>
          <p:cNvSpPr>
            <a:spLocks noGrp="1"/>
          </p:cNvSpPr>
          <p:nvPr>
            <p:ph idx="1"/>
          </p:nvPr>
        </p:nvSpPr>
        <p:spPr/>
        <p:txBody>
          <a:bodyPr vert="horz" lIns="91440" tIns="45720" rIns="91440" bIns="45720" rtlCol="0" anchor="t">
            <a:normAutofit/>
          </a:bodyPr>
          <a:lstStyle/>
          <a:p>
            <a:pPr marL="342900" indent="-342900">
              <a:buChar char="•"/>
            </a:pPr>
            <a:r>
              <a:rPr lang="en-US" sz="2400" dirty="0">
                <a:latin typeface="Calibri" panose="020F0502020204030204" pitchFamily="34" charset="0"/>
                <a:cs typeface="Calibri" panose="020F0502020204030204" pitchFamily="34" charset="0"/>
              </a:rPr>
              <a:t>FAQ’s on Bit Rot</a:t>
            </a:r>
          </a:p>
          <a:p>
            <a:pPr marL="517525" lvl="1" indent="-231775">
              <a:buFont typeface="Arial" panose="020B0604020202020204" pitchFamily="34" charset="0"/>
              <a:buChar char="•"/>
            </a:pPr>
            <a:r>
              <a:rPr lang="en-US" dirty="0">
                <a:latin typeface="Calibri" panose="020F0502020204030204" pitchFamily="34" charset="0"/>
                <a:cs typeface="Calibri" panose="020F0502020204030204" pitchFamily="34" charset="0"/>
                <a:hlinkClick r:id="rId2"/>
              </a:rPr>
              <a:t>https://www.youtube.com/watch?v=a50B801U0RA</a:t>
            </a:r>
            <a:endParaRPr lang="en-US" dirty="0">
              <a:latin typeface="Calibri" panose="020F0502020204030204" pitchFamily="34" charset="0"/>
              <a:cs typeface="Calibri" panose="020F0502020204030204" pitchFamily="34" charset="0"/>
            </a:endParaRPr>
          </a:p>
          <a:p>
            <a:pPr marL="285750" lvl="1" indent="0">
              <a:buNone/>
            </a:pPr>
            <a:r>
              <a:rPr lang="en-US" sz="2400" b="1" dirty="0">
                <a:latin typeface="Calibri" panose="020F0502020204030204" pitchFamily="34" charset="0"/>
                <a:cs typeface="Calibri" panose="020F0502020204030204" pitchFamily="34" charset="0"/>
              </a:rPr>
              <a:t>Making the Pitch for Electronic Records</a:t>
            </a:r>
          </a:p>
          <a:p>
            <a:pPr marL="628650" lvl="1" indent="-342900">
              <a:buFont typeface="Arial" panose="020B0604020202020204" pitchFamily="34" charset="0"/>
              <a:buChar char="•"/>
            </a:pPr>
            <a:r>
              <a:rPr lang="en-US" sz="2400"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https://www.youtube.com/watch?v=35xLibzrIew</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Key Concepts in Digital Processing</a:t>
            </a:r>
          </a:p>
          <a:p>
            <a:pPr lvl="1">
              <a:buFont typeface="Arial" panose="020B0604020202020204" pitchFamily="34" charset="0"/>
              <a:buChar char="•"/>
            </a:pPr>
            <a:r>
              <a:rPr lang="en-US" dirty="0">
                <a:latin typeface="Calibri" panose="020F0502020204030204" pitchFamily="34" charset="0"/>
                <a:cs typeface="Calibri" panose="020F0502020204030204" pitchFamily="34" charset="0"/>
                <a:hlinkClick r:id="rId3"/>
              </a:rPr>
              <a:t>https://www.youtube.com/watch?v=EIMiIs873uk</a:t>
            </a:r>
            <a:endParaRPr lang="en-US" dirty="0">
              <a:latin typeface="Calibri" panose="020F0502020204030204" pitchFamily="34" charset="0"/>
              <a:cs typeface="Calibri" panose="020F0502020204030204" pitchFamily="34" charset="0"/>
            </a:endParaRPr>
          </a:p>
          <a:p>
            <a:pPr marL="274320" lvl="1" indent="0">
              <a:buNone/>
            </a:pPr>
            <a:endParaRPr lang="en-US"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49356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70FB5-6E45-4958-8493-207DF9B141AE}"/>
              </a:ext>
            </a:extLst>
          </p:cNvPr>
          <p:cNvSpPr>
            <a:spLocks noGrp="1"/>
          </p:cNvSpPr>
          <p:nvPr>
            <p:ph type="title"/>
          </p:nvPr>
        </p:nvSpPr>
        <p:spPr/>
        <p:txBody>
          <a:bodyPr/>
          <a:lstStyle/>
          <a:p>
            <a:r>
              <a:rPr lang="en-US" dirty="0"/>
              <a:t>Lessons From First Evaluation</a:t>
            </a:r>
          </a:p>
        </p:txBody>
      </p:sp>
      <p:sp>
        <p:nvSpPr>
          <p:cNvPr id="4" name="Content Placeholder 3">
            <a:extLst>
              <a:ext uri="{FF2B5EF4-FFF2-40B4-BE49-F238E27FC236}">
                <a16:creationId xmlns:a16="http://schemas.microsoft.com/office/drawing/2014/main" id="{89721B50-2056-4D67-900D-B7C4ECDEA726}"/>
              </a:ext>
            </a:extLst>
          </p:cNvPr>
          <p:cNvSpPr>
            <a:spLocks noGrp="1"/>
          </p:cNvSpPr>
          <p:nvPr>
            <p:ph sz="half" idx="1"/>
          </p:nvPr>
        </p:nvSpPr>
        <p:spPr/>
        <p:txBody>
          <a:bodyPr>
            <a:normAutofit/>
          </a:bodyPr>
          <a:lstStyle/>
          <a:p>
            <a:r>
              <a:rPr lang="en-US" dirty="0"/>
              <a:t>Method pros</a:t>
            </a:r>
          </a:p>
          <a:p>
            <a:pPr marL="342900" indent="-342900">
              <a:buFont typeface="Arial" panose="020B0604020202020204" pitchFamily="34" charset="0"/>
              <a:buChar char="•"/>
            </a:pPr>
            <a:r>
              <a:rPr lang="en-US" dirty="0"/>
              <a:t>Testing plan based on our own elaborated requirements</a:t>
            </a:r>
          </a:p>
          <a:p>
            <a:pPr marL="342900" indent="-342900">
              <a:buFont typeface="Arial" panose="020B0604020202020204" pitchFamily="34" charset="0"/>
              <a:buChar char="•"/>
            </a:pPr>
            <a:r>
              <a:rPr lang="en-US" dirty="0"/>
              <a:t>Note taking and reporting</a:t>
            </a:r>
          </a:p>
          <a:p>
            <a:pPr marL="342900" indent="-342900">
              <a:buFont typeface="Arial" panose="020B0604020202020204" pitchFamily="34" charset="0"/>
              <a:buChar char="•"/>
            </a:pPr>
            <a:r>
              <a:rPr lang="en-US" dirty="0"/>
              <a:t>Useful categories</a:t>
            </a:r>
          </a:p>
        </p:txBody>
      </p:sp>
      <p:sp>
        <p:nvSpPr>
          <p:cNvPr id="5" name="Content Placeholder 4">
            <a:extLst>
              <a:ext uri="{FF2B5EF4-FFF2-40B4-BE49-F238E27FC236}">
                <a16:creationId xmlns:a16="http://schemas.microsoft.com/office/drawing/2014/main" id="{1F9E257B-130D-4B08-965C-67E07A8B2B72}"/>
              </a:ext>
            </a:extLst>
          </p:cNvPr>
          <p:cNvSpPr>
            <a:spLocks noGrp="1"/>
          </p:cNvSpPr>
          <p:nvPr>
            <p:ph sz="half" idx="2"/>
          </p:nvPr>
        </p:nvSpPr>
        <p:spPr/>
        <p:txBody>
          <a:bodyPr>
            <a:normAutofit/>
          </a:bodyPr>
          <a:lstStyle/>
          <a:p>
            <a:r>
              <a:rPr lang="en-US" dirty="0"/>
              <a:t>Method cons</a:t>
            </a:r>
          </a:p>
          <a:p>
            <a:pPr marL="342900" indent="-342900">
              <a:buFont typeface="Arial" panose="020B0604020202020204" pitchFamily="34" charset="0"/>
              <a:buChar char="•"/>
            </a:pPr>
            <a:r>
              <a:rPr lang="en-US" dirty="0"/>
              <a:t>Staff turnover</a:t>
            </a:r>
          </a:p>
          <a:p>
            <a:pPr marL="342900" indent="-342900">
              <a:buFont typeface="Arial" panose="020B0604020202020204" pitchFamily="34" charset="0"/>
              <a:buChar char="•"/>
            </a:pPr>
            <a:r>
              <a:rPr lang="en-US" dirty="0"/>
              <a:t>Scoring subjective and not easily compared across systems</a:t>
            </a:r>
          </a:p>
          <a:p>
            <a:pPr marL="342900" indent="-342900">
              <a:buFont typeface="Arial" panose="020B0604020202020204" pitchFamily="34" charset="0"/>
              <a:buChar char="•"/>
            </a:pPr>
            <a:r>
              <a:rPr lang="en-US" dirty="0"/>
              <a:t>Test steps and data not easily reproduced</a:t>
            </a:r>
          </a:p>
        </p:txBody>
      </p:sp>
    </p:spTree>
    <p:extLst>
      <p:ext uri="{BB962C8B-B14F-4D97-AF65-F5344CB8AC3E}">
        <p14:creationId xmlns:p14="http://schemas.microsoft.com/office/powerpoint/2010/main" val="2732598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C9240-DE99-40A6-BC3C-85FDBE37F52F}"/>
              </a:ext>
            </a:extLst>
          </p:cNvPr>
          <p:cNvSpPr>
            <a:spLocks noGrp="1"/>
          </p:cNvSpPr>
          <p:nvPr>
            <p:ph type="title"/>
          </p:nvPr>
        </p:nvSpPr>
        <p:spPr/>
        <p:txBody>
          <a:bodyPr/>
          <a:lstStyle/>
          <a:p>
            <a:r>
              <a:rPr lang="en-US" dirty="0"/>
              <a:t>System 2</a:t>
            </a:r>
          </a:p>
        </p:txBody>
      </p:sp>
      <p:sp>
        <p:nvSpPr>
          <p:cNvPr id="3" name="Content Placeholder 2">
            <a:extLst>
              <a:ext uri="{FF2B5EF4-FFF2-40B4-BE49-F238E27FC236}">
                <a16:creationId xmlns:a16="http://schemas.microsoft.com/office/drawing/2014/main" id="{0E793B4B-2BA5-4806-9C80-AA8531C755B9}"/>
              </a:ext>
            </a:extLst>
          </p:cNvPr>
          <p:cNvSpPr>
            <a:spLocks noGrp="1"/>
          </p:cNvSpPr>
          <p:nvPr>
            <p:ph sz="half" idx="1"/>
          </p:nvPr>
        </p:nvSpPr>
        <p:spPr/>
        <p:txBody>
          <a:bodyPr>
            <a:normAutofit fontScale="92500"/>
          </a:bodyPr>
          <a:lstStyle/>
          <a:p>
            <a:pPr marL="257175" indent="-257175">
              <a:buFont typeface="Arial" panose="020B0604020202020204" pitchFamily="34" charset="0"/>
              <a:buChar char="•"/>
            </a:pPr>
            <a:r>
              <a:rPr lang="en-US" dirty="0"/>
              <a:t>The spreadsheet of requirements was re-evaluated and updated</a:t>
            </a:r>
          </a:p>
          <a:p>
            <a:pPr marL="600075" lvl="1" indent="-257175">
              <a:buFont typeface="Arial" panose="020B0604020202020204" pitchFamily="34" charset="0"/>
              <a:buChar char="•"/>
            </a:pPr>
            <a:r>
              <a:rPr lang="en-US" dirty="0"/>
              <a:t>Digital preservation specific (not access, catalog integration, etc.)</a:t>
            </a:r>
          </a:p>
          <a:p>
            <a:pPr marL="600075" lvl="1" indent="-257175">
              <a:buFont typeface="Arial" panose="020B0604020202020204" pitchFamily="34" charset="0"/>
              <a:buChar char="•"/>
            </a:pPr>
            <a:r>
              <a:rPr lang="en-US" dirty="0"/>
              <a:t>Language in alignment with TRAC; defining criteria</a:t>
            </a:r>
          </a:p>
          <a:p>
            <a:pPr marL="600075" lvl="1" indent="-257175">
              <a:buFont typeface="Arial" panose="020B0604020202020204" pitchFamily="34" charset="0"/>
              <a:buChar char="•"/>
            </a:pPr>
            <a:r>
              <a:rPr lang="en-US" dirty="0"/>
              <a:t>Reproducible, pass/fail tests with specific instructions</a:t>
            </a:r>
          </a:p>
          <a:p>
            <a:pPr marL="600075" lvl="1" indent="-257175">
              <a:buFont typeface="Arial" panose="020B0604020202020204" pitchFamily="34" charset="0"/>
              <a:buChar char="•"/>
            </a:pPr>
            <a:r>
              <a:rPr lang="en-US" dirty="0"/>
              <a:t>Clarification of functional requirements (required vs. nice to have)</a:t>
            </a:r>
          </a:p>
          <a:p>
            <a:pPr marL="600075" lvl="1" indent="-257175">
              <a:buFont typeface="Arial" panose="020B0604020202020204" pitchFamily="34" charset="0"/>
              <a:buChar char="•"/>
            </a:pPr>
            <a:endParaRPr lang="en-US" dirty="0"/>
          </a:p>
        </p:txBody>
      </p:sp>
      <p:sp>
        <p:nvSpPr>
          <p:cNvPr id="5" name="Content Placeholder 4">
            <a:extLst>
              <a:ext uri="{FF2B5EF4-FFF2-40B4-BE49-F238E27FC236}">
                <a16:creationId xmlns:a16="http://schemas.microsoft.com/office/drawing/2014/main" id="{C9C0CB05-D108-485D-9A34-9A2F24E32867}"/>
              </a:ext>
            </a:extLst>
          </p:cNvPr>
          <p:cNvSpPr>
            <a:spLocks noGrp="1"/>
          </p:cNvSpPr>
          <p:nvPr>
            <p:ph sz="half" idx="2"/>
          </p:nvPr>
        </p:nvSpPr>
        <p:spPr>
          <a:xfrm>
            <a:off x="4572000" y="2667000"/>
            <a:ext cx="2987040" cy="2727835"/>
          </a:xfrm>
        </p:spPr>
        <p:txBody>
          <a:bodyPr>
            <a:normAutofit fontScale="92500"/>
          </a:bodyPr>
          <a:lstStyle/>
          <a:p>
            <a:endParaRPr lang="en-US" dirty="0"/>
          </a:p>
        </p:txBody>
      </p:sp>
      <p:pic>
        <p:nvPicPr>
          <p:cNvPr id="6" name="Picture 5">
            <a:extLst>
              <a:ext uri="{FF2B5EF4-FFF2-40B4-BE49-F238E27FC236}">
                <a16:creationId xmlns:a16="http://schemas.microsoft.com/office/drawing/2014/main" id="{BC533C04-5E18-4B21-A016-75A8C32FCC28}"/>
              </a:ext>
            </a:extLst>
          </p:cNvPr>
          <p:cNvPicPr>
            <a:picLocks noChangeAspect="1"/>
          </p:cNvPicPr>
          <p:nvPr/>
        </p:nvPicPr>
        <p:blipFill>
          <a:blip r:embed="rId3"/>
          <a:stretch>
            <a:fillRect/>
          </a:stretch>
        </p:blipFill>
        <p:spPr>
          <a:xfrm>
            <a:off x="6225963" y="874734"/>
            <a:ext cx="2666155" cy="2925278"/>
          </a:xfrm>
          <a:prstGeom prst="rect">
            <a:avLst/>
          </a:prstGeom>
        </p:spPr>
      </p:pic>
      <p:pic>
        <p:nvPicPr>
          <p:cNvPr id="4" name="Picture 3">
            <a:extLst>
              <a:ext uri="{FF2B5EF4-FFF2-40B4-BE49-F238E27FC236}">
                <a16:creationId xmlns:a16="http://schemas.microsoft.com/office/drawing/2014/main" id="{1F6D3BDB-CD38-42CA-A097-1E7AC47315F5}"/>
              </a:ext>
            </a:extLst>
          </p:cNvPr>
          <p:cNvPicPr>
            <a:picLocks noChangeAspect="1"/>
          </p:cNvPicPr>
          <p:nvPr/>
        </p:nvPicPr>
        <p:blipFill>
          <a:blip r:embed="rId4"/>
          <a:stretch>
            <a:fillRect/>
          </a:stretch>
        </p:blipFill>
        <p:spPr>
          <a:xfrm>
            <a:off x="4267200" y="2287980"/>
            <a:ext cx="3962400" cy="3148501"/>
          </a:xfrm>
          <a:prstGeom prst="rect">
            <a:avLst/>
          </a:prstGeom>
        </p:spPr>
      </p:pic>
    </p:spTree>
    <p:extLst>
      <p:ext uri="{BB962C8B-B14F-4D97-AF65-F5344CB8AC3E}">
        <p14:creationId xmlns:p14="http://schemas.microsoft.com/office/powerpoint/2010/main" val="564029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83FE0-1E15-4810-B957-3199CD2353BC}"/>
              </a:ext>
            </a:extLst>
          </p:cNvPr>
          <p:cNvSpPr>
            <a:spLocks noGrp="1"/>
          </p:cNvSpPr>
          <p:nvPr>
            <p:ph type="title"/>
          </p:nvPr>
        </p:nvSpPr>
        <p:spPr/>
        <p:txBody>
          <a:bodyPr/>
          <a:lstStyle/>
          <a:p>
            <a:r>
              <a:rPr lang="en-US" dirty="0"/>
              <a:t>Lessons from second evaluation</a:t>
            </a:r>
          </a:p>
        </p:txBody>
      </p:sp>
      <p:sp>
        <p:nvSpPr>
          <p:cNvPr id="4" name="Content Placeholder 3">
            <a:extLst>
              <a:ext uri="{FF2B5EF4-FFF2-40B4-BE49-F238E27FC236}">
                <a16:creationId xmlns:a16="http://schemas.microsoft.com/office/drawing/2014/main" id="{38E2EF19-173C-4C0F-9079-75A8669480AF}"/>
              </a:ext>
            </a:extLst>
          </p:cNvPr>
          <p:cNvSpPr>
            <a:spLocks noGrp="1"/>
          </p:cNvSpPr>
          <p:nvPr>
            <p:ph sz="half" idx="1"/>
          </p:nvPr>
        </p:nvSpPr>
        <p:spPr/>
        <p:txBody>
          <a:bodyPr>
            <a:normAutofit/>
          </a:bodyPr>
          <a:lstStyle/>
          <a:p>
            <a:r>
              <a:rPr lang="en-US" dirty="0"/>
              <a:t>Method pros</a:t>
            </a:r>
          </a:p>
          <a:p>
            <a:pPr marL="342900" indent="-342900">
              <a:buFont typeface="Arial" panose="020B0604020202020204" pitchFamily="34" charset="0"/>
              <a:buChar char="•"/>
            </a:pPr>
            <a:r>
              <a:rPr lang="en-US" dirty="0"/>
              <a:t>Datasets, detailed tests and evaluation criteria</a:t>
            </a:r>
          </a:p>
          <a:p>
            <a:pPr marL="342900" indent="-342900">
              <a:buFont typeface="Arial" panose="020B0604020202020204" pitchFamily="34" charset="0"/>
              <a:buChar char="•"/>
            </a:pPr>
            <a:r>
              <a:rPr lang="en-US" dirty="0"/>
              <a:t>Focus on digital preservation</a:t>
            </a:r>
          </a:p>
          <a:p>
            <a:pPr marL="342900" indent="-342900">
              <a:buFont typeface="Arial" panose="020B0604020202020204" pitchFamily="34" charset="0"/>
              <a:buChar char="•"/>
            </a:pPr>
            <a:r>
              <a:rPr lang="en-US" dirty="0"/>
              <a:t>Deep bench of software testing knowledge</a:t>
            </a:r>
          </a:p>
          <a:p>
            <a:pPr marL="342900" indent="-342900">
              <a:buFont typeface="Arial" panose="020B0604020202020204" pitchFamily="34" charset="0"/>
              <a:buChar char="•"/>
            </a:pPr>
            <a:endParaRPr lang="en-US" dirty="0"/>
          </a:p>
        </p:txBody>
      </p:sp>
      <p:sp>
        <p:nvSpPr>
          <p:cNvPr id="5" name="Content Placeholder 4">
            <a:extLst>
              <a:ext uri="{FF2B5EF4-FFF2-40B4-BE49-F238E27FC236}">
                <a16:creationId xmlns:a16="http://schemas.microsoft.com/office/drawing/2014/main" id="{2A8658C7-9731-494A-A6D8-9AD393400719}"/>
              </a:ext>
            </a:extLst>
          </p:cNvPr>
          <p:cNvSpPr>
            <a:spLocks noGrp="1"/>
          </p:cNvSpPr>
          <p:nvPr>
            <p:ph sz="half" idx="2"/>
          </p:nvPr>
        </p:nvSpPr>
        <p:spPr/>
        <p:txBody>
          <a:bodyPr>
            <a:normAutofit/>
          </a:bodyPr>
          <a:lstStyle/>
          <a:p>
            <a:r>
              <a:rPr lang="en-US" dirty="0"/>
              <a:t>Method cons</a:t>
            </a:r>
          </a:p>
          <a:p>
            <a:pPr marL="342900" indent="-342900">
              <a:buFont typeface="Arial" panose="020B0604020202020204" pitchFamily="34" charset="0"/>
              <a:buChar char="•"/>
            </a:pPr>
            <a:r>
              <a:rPr lang="en-US" dirty="0"/>
              <a:t>Took time to develop the matrix, but worth it</a:t>
            </a:r>
          </a:p>
        </p:txBody>
      </p:sp>
    </p:spTree>
    <p:extLst>
      <p:ext uri="{BB962C8B-B14F-4D97-AF65-F5344CB8AC3E}">
        <p14:creationId xmlns:p14="http://schemas.microsoft.com/office/powerpoint/2010/main" val="16591118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D8B8E-B391-4118-B5F5-49B96318362D}"/>
              </a:ext>
            </a:extLst>
          </p:cNvPr>
          <p:cNvSpPr>
            <a:spLocks noGrp="1"/>
          </p:cNvSpPr>
          <p:nvPr>
            <p:ph type="title"/>
          </p:nvPr>
        </p:nvSpPr>
        <p:spPr/>
        <p:txBody>
          <a:bodyPr/>
          <a:lstStyle/>
          <a:p>
            <a:r>
              <a:rPr lang="en-US" dirty="0"/>
              <a:t>System 3</a:t>
            </a:r>
          </a:p>
        </p:txBody>
      </p:sp>
      <p:sp>
        <p:nvSpPr>
          <p:cNvPr id="5" name="Content Placeholder 4">
            <a:extLst>
              <a:ext uri="{FF2B5EF4-FFF2-40B4-BE49-F238E27FC236}">
                <a16:creationId xmlns:a16="http://schemas.microsoft.com/office/drawing/2014/main" id="{01B1E065-82BB-4713-8678-F2F6716F5980}"/>
              </a:ext>
            </a:extLst>
          </p:cNvPr>
          <p:cNvSpPr>
            <a:spLocks noGrp="1"/>
          </p:cNvSpPr>
          <p:nvPr>
            <p:ph idx="1"/>
          </p:nvPr>
        </p:nvSpPr>
        <p:spPr/>
        <p:txBody>
          <a:bodyPr/>
          <a:lstStyle/>
          <a:p>
            <a:pPr marL="257175" indent="-257175">
              <a:buFont typeface="Arial" panose="020B0604020202020204" pitchFamily="34" charset="0"/>
              <a:buChar char="•"/>
            </a:pPr>
            <a:r>
              <a:rPr lang="en-US" dirty="0"/>
              <a:t>Testing began November 2016</a:t>
            </a:r>
          </a:p>
          <a:p>
            <a:pPr marL="257175" indent="-257175">
              <a:buFont typeface="Arial" panose="020B0604020202020204" pitchFamily="34" charset="0"/>
              <a:buChar char="•"/>
            </a:pPr>
            <a:r>
              <a:rPr lang="en-US" dirty="0"/>
              <a:t>Library and Archives used the same matrix and performed their tests separately, meeting occasionally and at the end to share results and questions</a:t>
            </a:r>
          </a:p>
          <a:p>
            <a:pPr marL="257175" indent="-257175">
              <a:buFont typeface="Arial" panose="020B0604020202020204" pitchFamily="34" charset="0"/>
              <a:buChar char="•"/>
            </a:pPr>
            <a:r>
              <a:rPr lang="en-US" dirty="0"/>
              <a:t>Archives team: Digital Services Head, Systems Integration Librarian, Digital Archivist</a:t>
            </a:r>
          </a:p>
          <a:p>
            <a:pPr marL="257175" indent="-257175">
              <a:buFont typeface="Arial" panose="020B0604020202020204" pitchFamily="34" charset="0"/>
              <a:buChar char="•"/>
            </a:pPr>
            <a:r>
              <a:rPr lang="en-US" dirty="0"/>
              <a:t>In early 2018, selected </a:t>
            </a:r>
            <a:r>
              <a:rPr lang="en-US" dirty="0" err="1"/>
              <a:t>LibSafe</a:t>
            </a:r>
            <a:r>
              <a:rPr lang="en-US" dirty="0"/>
              <a:t> and moved forward with purchasing, justification, and pilot project with more of our actual data</a:t>
            </a:r>
          </a:p>
          <a:p>
            <a:pPr marL="257175" indent="-257175">
              <a:buFont typeface="Arial" panose="020B0604020202020204" pitchFamily="34" charset="0"/>
              <a:buChar char="•"/>
            </a:pPr>
            <a:endParaRPr lang="en-US" dirty="0"/>
          </a:p>
          <a:p>
            <a:pPr marL="257175" indent="-257175">
              <a:buFont typeface="Arial" panose="020B0604020202020204" pitchFamily="34" charset="0"/>
              <a:buChar char="•"/>
            </a:pPr>
            <a:endParaRPr lang="en-US" dirty="0"/>
          </a:p>
        </p:txBody>
      </p:sp>
    </p:spTree>
    <p:extLst>
      <p:ext uri="{BB962C8B-B14F-4D97-AF65-F5344CB8AC3E}">
        <p14:creationId xmlns:p14="http://schemas.microsoft.com/office/powerpoint/2010/main" val="12220027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ACC13D-0EC5-4BFA-B696-BFD86C9BC403}"/>
              </a:ext>
            </a:extLst>
          </p:cNvPr>
          <p:cNvSpPr>
            <a:spLocks noGrp="1"/>
          </p:cNvSpPr>
          <p:nvPr>
            <p:ph type="title"/>
          </p:nvPr>
        </p:nvSpPr>
        <p:spPr/>
        <p:txBody>
          <a:bodyPr/>
          <a:lstStyle/>
          <a:p>
            <a:r>
              <a:rPr lang="en-US" dirty="0"/>
              <a:t>Lessons from third evaluation</a:t>
            </a:r>
          </a:p>
        </p:txBody>
      </p:sp>
      <p:sp>
        <p:nvSpPr>
          <p:cNvPr id="5" name="Content Placeholder 4">
            <a:extLst>
              <a:ext uri="{FF2B5EF4-FFF2-40B4-BE49-F238E27FC236}">
                <a16:creationId xmlns:a16="http://schemas.microsoft.com/office/drawing/2014/main" id="{F39A9874-D2D4-45CD-A9A7-6F8D2EAF8E3C}"/>
              </a:ext>
            </a:extLst>
          </p:cNvPr>
          <p:cNvSpPr>
            <a:spLocks noGrp="1"/>
          </p:cNvSpPr>
          <p:nvPr>
            <p:ph sz="half" idx="1"/>
          </p:nvPr>
        </p:nvSpPr>
        <p:spPr/>
        <p:txBody>
          <a:bodyPr>
            <a:normAutofit/>
          </a:bodyPr>
          <a:lstStyle/>
          <a:p>
            <a:r>
              <a:rPr lang="en-US" dirty="0"/>
              <a:t>Method pros</a:t>
            </a:r>
          </a:p>
          <a:p>
            <a:pPr marL="342900" indent="-342900">
              <a:buFont typeface="Arial" panose="020B0604020202020204" pitchFamily="34" charset="0"/>
              <a:buChar char="•"/>
            </a:pPr>
            <a:r>
              <a:rPr lang="en-US" dirty="0"/>
              <a:t>Had a well-developed matrix to use for testing</a:t>
            </a:r>
          </a:p>
          <a:p>
            <a:pPr marL="342900" indent="-342900">
              <a:buFont typeface="Arial" panose="020B0604020202020204" pitchFamily="34" charset="0"/>
              <a:buChar char="•"/>
            </a:pPr>
            <a:endParaRPr lang="en-US" dirty="0"/>
          </a:p>
        </p:txBody>
      </p:sp>
      <p:sp>
        <p:nvSpPr>
          <p:cNvPr id="6" name="Content Placeholder 5">
            <a:extLst>
              <a:ext uri="{FF2B5EF4-FFF2-40B4-BE49-F238E27FC236}">
                <a16:creationId xmlns:a16="http://schemas.microsoft.com/office/drawing/2014/main" id="{E2F35B20-777D-4C5D-9A3D-646D8F5A15D9}"/>
              </a:ext>
            </a:extLst>
          </p:cNvPr>
          <p:cNvSpPr>
            <a:spLocks noGrp="1"/>
          </p:cNvSpPr>
          <p:nvPr>
            <p:ph sz="half" idx="2"/>
          </p:nvPr>
        </p:nvSpPr>
        <p:spPr/>
        <p:txBody>
          <a:bodyPr>
            <a:normAutofit/>
          </a:bodyPr>
          <a:lstStyle/>
          <a:p>
            <a:r>
              <a:rPr lang="en-US" dirty="0"/>
              <a:t>Method cons</a:t>
            </a:r>
          </a:p>
          <a:p>
            <a:pPr marL="342900" indent="-342900">
              <a:buFont typeface="Arial" panose="020B0604020202020204" pitchFamily="34" charset="0"/>
              <a:buChar char="•"/>
            </a:pPr>
            <a:r>
              <a:rPr lang="en-US" dirty="0"/>
              <a:t>Some tests specific to the previous system</a:t>
            </a:r>
          </a:p>
          <a:p>
            <a:pPr marL="342900" indent="-342900">
              <a:buFont typeface="Arial" panose="020B0604020202020204" pitchFamily="34" charset="0"/>
              <a:buChar char="•"/>
            </a:pPr>
            <a:r>
              <a:rPr lang="en-US" dirty="0"/>
              <a:t>Some tests still didn’t anticipate issues with the real data</a:t>
            </a:r>
          </a:p>
          <a:p>
            <a:pPr marL="342900" indent="-342900">
              <a:buFont typeface="Arial" panose="020B0604020202020204" pitchFamily="34" charset="0"/>
              <a:buChar char="•"/>
            </a:pPr>
            <a:r>
              <a:rPr lang="en-US" dirty="0"/>
              <a:t>Extended timeline/turnover</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9425885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8B593-769B-45E8-9ED1-1A55FD99D07E}"/>
              </a:ext>
            </a:extLst>
          </p:cNvPr>
          <p:cNvSpPr>
            <a:spLocks noGrp="1"/>
          </p:cNvSpPr>
          <p:nvPr>
            <p:ph type="title"/>
          </p:nvPr>
        </p:nvSpPr>
        <p:spPr/>
        <p:txBody>
          <a:bodyPr/>
          <a:lstStyle/>
          <a:p>
            <a:r>
              <a:rPr lang="en-US" dirty="0"/>
              <a:t>Overall recommendations</a:t>
            </a:r>
          </a:p>
        </p:txBody>
      </p:sp>
      <p:sp>
        <p:nvSpPr>
          <p:cNvPr id="3" name="Content Placeholder 2">
            <a:extLst>
              <a:ext uri="{FF2B5EF4-FFF2-40B4-BE49-F238E27FC236}">
                <a16:creationId xmlns:a16="http://schemas.microsoft.com/office/drawing/2014/main" id="{62F5C5B8-1609-4629-ACC3-CA3FA9C16FB9}"/>
              </a:ext>
            </a:extLst>
          </p:cNvPr>
          <p:cNvSpPr>
            <a:spLocks noGrp="1"/>
          </p:cNvSpPr>
          <p:nvPr>
            <p:ph sz="half" idx="1"/>
          </p:nvPr>
        </p:nvSpPr>
        <p:spPr>
          <a:xfrm>
            <a:off x="853440" y="2114550"/>
            <a:ext cx="3047547" cy="3905250"/>
          </a:xfrm>
        </p:spPr>
        <p:txBody>
          <a:bodyPr>
            <a:normAutofit/>
          </a:bodyPr>
          <a:lstStyle/>
          <a:p>
            <a:pPr marL="257175" indent="-257175">
              <a:buFont typeface="Arial" panose="020B0604020202020204" pitchFamily="34" charset="0"/>
              <a:buChar char="•"/>
            </a:pPr>
            <a:endParaRPr lang="en-US" dirty="0"/>
          </a:p>
        </p:txBody>
      </p:sp>
      <p:sp>
        <p:nvSpPr>
          <p:cNvPr id="6" name="Content Placeholder 5">
            <a:extLst>
              <a:ext uri="{FF2B5EF4-FFF2-40B4-BE49-F238E27FC236}">
                <a16:creationId xmlns:a16="http://schemas.microsoft.com/office/drawing/2014/main" id="{E6318D33-9EBC-4579-B536-9146B5C0D2E7}"/>
              </a:ext>
            </a:extLst>
          </p:cNvPr>
          <p:cNvSpPr>
            <a:spLocks noGrp="1"/>
          </p:cNvSpPr>
          <p:nvPr>
            <p:ph sz="half" idx="2"/>
          </p:nvPr>
        </p:nvSpPr>
        <p:spPr/>
        <p:txBody>
          <a:bodyPr>
            <a:normAutofit/>
          </a:bodyPr>
          <a:lstStyle/>
          <a:p>
            <a:pPr marL="257175" indent="-257175">
              <a:buFont typeface="Arial" panose="020B0604020202020204" pitchFamily="34" charset="0"/>
              <a:buChar char="•"/>
            </a:pPr>
            <a:r>
              <a:rPr lang="en-US" dirty="0"/>
              <a:t>Detailed requirements</a:t>
            </a:r>
          </a:p>
          <a:p>
            <a:pPr marL="257175" indent="-257175">
              <a:buFont typeface="Arial" panose="020B0604020202020204" pitchFamily="34" charset="0"/>
              <a:buChar char="•"/>
            </a:pPr>
            <a:r>
              <a:rPr lang="en-US" dirty="0"/>
              <a:t>Clear, well-documented tests and evaluation </a:t>
            </a:r>
          </a:p>
          <a:p>
            <a:pPr marL="257175" indent="-257175">
              <a:buFont typeface="Arial" panose="020B0604020202020204" pitchFamily="34" charset="0"/>
              <a:buChar char="•"/>
            </a:pPr>
            <a:r>
              <a:rPr lang="en-US" dirty="0"/>
              <a:t>Knowing your IT, your infrastructure, your laws/requirements</a:t>
            </a:r>
          </a:p>
          <a:p>
            <a:pPr marL="257175" indent="-257175">
              <a:buFont typeface="Arial" panose="020B0604020202020204" pitchFamily="34" charset="0"/>
              <a:buChar char="•"/>
            </a:pPr>
            <a:r>
              <a:rPr lang="en-US" dirty="0"/>
              <a:t>Preparedness for staff turnover</a:t>
            </a:r>
          </a:p>
          <a:p>
            <a:pPr marL="257175" indent="-257175">
              <a:buFont typeface="Arial" panose="020B0604020202020204" pitchFamily="34" charset="0"/>
              <a:buChar char="•"/>
            </a:pPr>
            <a:r>
              <a:rPr lang="en-US" dirty="0"/>
              <a:t>Being flexible/adaptable </a:t>
            </a:r>
          </a:p>
          <a:p>
            <a:endParaRPr lang="en-US" dirty="0"/>
          </a:p>
        </p:txBody>
      </p:sp>
      <p:pic>
        <p:nvPicPr>
          <p:cNvPr id="5" name="Picture 4" descr="A picture containing text, newspaper&#10;&#10;Description automatically generated">
            <a:extLst>
              <a:ext uri="{FF2B5EF4-FFF2-40B4-BE49-F238E27FC236}">
                <a16:creationId xmlns:a16="http://schemas.microsoft.com/office/drawing/2014/main" id="{AFDE0AA3-F73F-4FD2-9E48-DB6A4C8A6D2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495" t="16188" r="18317" b="22523"/>
          <a:stretch/>
        </p:blipFill>
        <p:spPr>
          <a:xfrm>
            <a:off x="853440" y="2114551"/>
            <a:ext cx="3047547" cy="3394517"/>
          </a:xfrm>
          <a:prstGeom prst="rect">
            <a:avLst/>
          </a:prstGeom>
        </p:spPr>
      </p:pic>
      <p:sp>
        <p:nvSpPr>
          <p:cNvPr id="7" name="TextBox 6">
            <a:extLst>
              <a:ext uri="{FF2B5EF4-FFF2-40B4-BE49-F238E27FC236}">
                <a16:creationId xmlns:a16="http://schemas.microsoft.com/office/drawing/2014/main" id="{E331A968-AB84-4EBB-95D7-ADB0510A50E1}"/>
              </a:ext>
            </a:extLst>
          </p:cNvPr>
          <p:cNvSpPr txBox="1"/>
          <p:nvPr/>
        </p:nvSpPr>
        <p:spPr>
          <a:xfrm>
            <a:off x="157549" y="5661150"/>
            <a:ext cx="4531841" cy="346249"/>
          </a:xfrm>
          <a:prstGeom prst="rect">
            <a:avLst/>
          </a:prstGeom>
          <a:noFill/>
        </p:spPr>
        <p:txBody>
          <a:bodyPr wrap="square" rtlCol="0">
            <a:spAutoFit/>
          </a:bodyPr>
          <a:lstStyle/>
          <a:p>
            <a:pPr algn="ctr" defTabSz="685800"/>
            <a:r>
              <a:rPr lang="en-US" sz="825" dirty="0">
                <a:solidFill>
                  <a:srgbClr val="1F497D"/>
                </a:solidFill>
                <a:latin typeface="Arial"/>
                <a:hlinkClick r:id="rId4"/>
              </a:rPr>
              <a:t>https://digital.ncdcr.gov/digital/collection/p16062coll10/id/36/rec/1</a:t>
            </a:r>
            <a:r>
              <a:rPr lang="en-US" sz="825" dirty="0">
                <a:solidFill>
                  <a:srgbClr val="1F497D"/>
                </a:solidFill>
                <a:latin typeface="Arial"/>
              </a:rPr>
              <a:t> “Be a Marine--Free a Marine to Fight,” MilColl.WWII.Posters.2.5, WWII Papers, Military Collection</a:t>
            </a:r>
          </a:p>
        </p:txBody>
      </p:sp>
    </p:spTree>
    <p:extLst>
      <p:ext uri="{BB962C8B-B14F-4D97-AF65-F5344CB8AC3E}">
        <p14:creationId xmlns:p14="http://schemas.microsoft.com/office/powerpoint/2010/main" val="16438394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B9BFA-AA19-4481-82B3-201D509C07B7}"/>
              </a:ext>
            </a:extLst>
          </p:cNvPr>
          <p:cNvSpPr>
            <a:spLocks noGrp="1"/>
          </p:cNvSpPr>
          <p:nvPr>
            <p:ph type="title"/>
          </p:nvPr>
        </p:nvSpPr>
        <p:spPr/>
        <p:txBody>
          <a:bodyPr/>
          <a:lstStyle/>
          <a:p>
            <a:r>
              <a:rPr lang="en-US" dirty="0"/>
              <a:t>Questions? </a:t>
            </a:r>
          </a:p>
        </p:txBody>
      </p:sp>
      <p:sp>
        <p:nvSpPr>
          <p:cNvPr id="3" name="Content Placeholder 2">
            <a:extLst>
              <a:ext uri="{FF2B5EF4-FFF2-40B4-BE49-F238E27FC236}">
                <a16:creationId xmlns:a16="http://schemas.microsoft.com/office/drawing/2014/main" id="{BB3049D9-0F99-445C-BAED-D5B8D7185702}"/>
              </a:ext>
            </a:extLst>
          </p:cNvPr>
          <p:cNvSpPr>
            <a:spLocks noGrp="1"/>
          </p:cNvSpPr>
          <p:nvPr>
            <p:ph idx="1"/>
          </p:nvPr>
        </p:nvSpPr>
        <p:spPr/>
        <p:txBody>
          <a:bodyPr/>
          <a:lstStyle/>
          <a:p>
            <a:pPr algn="ctr"/>
            <a:endParaRPr lang="en-US" dirty="0"/>
          </a:p>
          <a:p>
            <a:pPr algn="ctr"/>
            <a:endParaRPr lang="en-US" dirty="0"/>
          </a:p>
          <a:p>
            <a:pPr algn="ctr"/>
            <a:r>
              <a:rPr lang="en-US" dirty="0"/>
              <a:t>Jamie Patrick-Burns</a:t>
            </a:r>
          </a:p>
          <a:p>
            <a:pPr algn="ctr"/>
            <a:r>
              <a:rPr lang="en-US" dirty="0"/>
              <a:t>Digital Archivist, State Archives of North Carolina</a:t>
            </a:r>
          </a:p>
          <a:p>
            <a:pPr algn="ctr"/>
            <a:r>
              <a:rPr lang="en-US" dirty="0">
                <a:hlinkClick r:id="rId2"/>
              </a:rPr>
              <a:t>Jamie.patrickburns@ncdcr.gov</a:t>
            </a:r>
            <a:endParaRPr lang="en-US" dirty="0"/>
          </a:p>
          <a:p>
            <a:pPr algn="ctr"/>
            <a:r>
              <a:rPr lang="en-US" dirty="0"/>
              <a:t>919 814 6905 </a:t>
            </a:r>
          </a:p>
        </p:txBody>
      </p:sp>
    </p:spTree>
    <p:extLst>
      <p:ext uri="{BB962C8B-B14F-4D97-AF65-F5344CB8AC3E}">
        <p14:creationId xmlns:p14="http://schemas.microsoft.com/office/powerpoint/2010/main" val="9018295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Calibri" panose="020F0502020204030204" pitchFamily="34" charset="0"/>
                <a:ea typeface="Adobe Gothic Std B"/>
                <a:cs typeface="Calibri" panose="020F0502020204030204" pitchFamily="34" charset="0"/>
              </a:rPr>
              <a:t>Selecting an Electronic Records Repository Platform</a:t>
            </a:r>
          </a:p>
        </p:txBody>
      </p:sp>
      <p:sp>
        <p:nvSpPr>
          <p:cNvPr id="3" name="Subtitle 2"/>
          <p:cNvSpPr>
            <a:spLocks noGrp="1"/>
          </p:cNvSpPr>
          <p:nvPr>
            <p:ph type="subTitle" idx="1"/>
          </p:nvPr>
        </p:nvSpPr>
        <p:spPr/>
        <p:txBody>
          <a:bodyPr vert="horz" lIns="68580" tIns="34290" rIns="68580" bIns="34290" rtlCol="0" anchor="t">
            <a:normAutofit/>
          </a:bodyPr>
          <a:lstStyle/>
          <a:p>
            <a:r>
              <a:rPr lang="en-US">
                <a:latin typeface="Calibri" panose="020F0502020204030204" pitchFamily="34" charset="0"/>
                <a:ea typeface="Adobe Gothic Std B"/>
                <a:cs typeface="Calibri" panose="020F0502020204030204" pitchFamily="34" charset="0"/>
              </a:rPr>
              <a:t>My experience at </a:t>
            </a:r>
            <a:r>
              <a:rPr lang="en-US" dirty="0">
                <a:latin typeface="Calibri" panose="020F0502020204030204" pitchFamily="34" charset="0"/>
                <a:ea typeface="Adobe Gothic Std B"/>
                <a:cs typeface="Calibri" panose="020F0502020204030204" pitchFamily="34" charset="0"/>
              </a:rPr>
              <a:t>the South Carolina Department of Archives and History</a:t>
            </a:r>
          </a:p>
          <a:p>
            <a:r>
              <a:rPr lang="en-US" dirty="0">
                <a:latin typeface="Calibri" panose="020F0502020204030204" pitchFamily="34" charset="0"/>
                <a:ea typeface="Adobe Gothic Std B"/>
                <a:cs typeface="Calibri" panose="020F0502020204030204" pitchFamily="34" charset="0"/>
              </a:rPr>
              <a:t>Brian Thomas</a:t>
            </a:r>
          </a:p>
        </p:txBody>
      </p:sp>
    </p:spTree>
    <p:extLst>
      <p:ext uri="{BB962C8B-B14F-4D97-AF65-F5344CB8AC3E}">
        <p14:creationId xmlns:p14="http://schemas.microsoft.com/office/powerpoint/2010/main" val="35865671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5C44F-717E-4866-9F70-B091CE20DD38}"/>
              </a:ext>
            </a:extLst>
          </p:cNvPr>
          <p:cNvSpPr>
            <a:spLocks noGrp="1"/>
          </p:cNvSpPr>
          <p:nvPr>
            <p:ph type="title"/>
          </p:nvPr>
        </p:nvSpPr>
        <p:spPr/>
        <p:txBody>
          <a:bodyPr/>
          <a:lstStyle/>
          <a:p>
            <a:r>
              <a:rPr lang="en-US" dirty="0"/>
              <a:t>2014: A new attempt</a:t>
            </a:r>
          </a:p>
        </p:txBody>
      </p:sp>
      <p:sp>
        <p:nvSpPr>
          <p:cNvPr id="3" name="Content Placeholder 2">
            <a:extLst>
              <a:ext uri="{FF2B5EF4-FFF2-40B4-BE49-F238E27FC236}">
                <a16:creationId xmlns:a16="http://schemas.microsoft.com/office/drawing/2014/main" id="{E8760166-1F67-4C32-B2AE-B1F4663EADCF}"/>
              </a:ext>
            </a:extLst>
          </p:cNvPr>
          <p:cNvSpPr>
            <a:spLocks noGrp="1"/>
          </p:cNvSpPr>
          <p:nvPr>
            <p:ph sz="half" idx="1"/>
          </p:nvPr>
        </p:nvSpPr>
        <p:spPr/>
        <p:txBody>
          <a:bodyPr>
            <a:normAutofit lnSpcReduction="10000"/>
          </a:bodyPr>
          <a:lstStyle/>
          <a:p>
            <a:pPr marL="342900" indent="-342900">
              <a:buFont typeface="Arial" panose="020B0604020202020204" pitchFamily="34" charset="0"/>
              <a:buChar char="•"/>
            </a:pPr>
            <a:r>
              <a:rPr lang="en-US" dirty="0"/>
              <a:t>2009: New Director</a:t>
            </a:r>
          </a:p>
          <a:p>
            <a:pPr marL="342900" indent="-342900">
              <a:buFont typeface="Arial" panose="020B0604020202020204" pitchFamily="34" charset="0"/>
              <a:buChar char="•"/>
            </a:pPr>
            <a:r>
              <a:rPr lang="en-US" dirty="0"/>
              <a:t>2014: An electronic records issue prompts hardware/software funding</a:t>
            </a:r>
          </a:p>
          <a:p>
            <a:pPr marL="685800" lvl="1" indent="-342900">
              <a:buFont typeface="Arial" panose="020B0604020202020204" pitchFamily="34" charset="0"/>
              <a:buChar char="•"/>
            </a:pPr>
            <a:r>
              <a:rPr lang="en-US" dirty="0"/>
              <a:t>Installed August 2015</a:t>
            </a:r>
          </a:p>
          <a:p>
            <a:pPr marL="342900" indent="-342900">
              <a:buFont typeface="Arial" panose="020B0604020202020204" pitchFamily="34" charset="0"/>
              <a:buChar char="•"/>
            </a:pPr>
            <a:r>
              <a:rPr lang="en-US" dirty="0"/>
              <a:t>Search for an Electronic Records Archivist</a:t>
            </a:r>
          </a:p>
          <a:p>
            <a:pPr marL="685800" lvl="1" indent="-342900">
              <a:buFont typeface="Arial" panose="020B0604020202020204" pitchFamily="34" charset="0"/>
              <a:buChar char="•"/>
            </a:pPr>
            <a:r>
              <a:rPr lang="en-US" dirty="0"/>
              <a:t>Hired June 2014</a:t>
            </a:r>
          </a:p>
          <a:p>
            <a:pPr marL="342900" indent="-342900">
              <a:buFont typeface="Arial" panose="020B0604020202020204" pitchFamily="34" charset="0"/>
              <a:buChar char="•"/>
            </a:pPr>
            <a:r>
              <a:rPr lang="en-US" dirty="0"/>
              <a:t>4 step Process begins</a:t>
            </a:r>
          </a:p>
          <a:p>
            <a:endParaRPr lang="en-US" dirty="0"/>
          </a:p>
        </p:txBody>
      </p:sp>
      <p:pic>
        <p:nvPicPr>
          <p:cNvPr id="5" name="Content Placeholder 4">
            <a:extLst>
              <a:ext uri="{FF2B5EF4-FFF2-40B4-BE49-F238E27FC236}">
                <a16:creationId xmlns:a16="http://schemas.microsoft.com/office/drawing/2014/main" id="{645DCB41-A098-4113-B97B-5BD5D4044BB3}"/>
              </a:ext>
            </a:extLst>
          </p:cNvPr>
          <p:cNvPicPr>
            <a:picLocks noGrp="1" noChangeAspect="1"/>
          </p:cNvPicPr>
          <p:nvPr>
            <p:ph sz="half" idx="2"/>
          </p:nvPr>
        </p:nvPicPr>
        <p:blipFill>
          <a:blip r:embed="rId2"/>
          <a:stretch>
            <a:fillRect/>
          </a:stretch>
        </p:blipFill>
        <p:spPr>
          <a:xfrm>
            <a:off x="4285466" y="2616230"/>
            <a:ext cx="3255546" cy="2254191"/>
          </a:xfrm>
          <a:prstGeom prst="rect">
            <a:avLst/>
          </a:prstGeom>
        </p:spPr>
      </p:pic>
      <p:pic>
        <p:nvPicPr>
          <p:cNvPr id="6" name="Picture 5">
            <a:extLst>
              <a:ext uri="{FF2B5EF4-FFF2-40B4-BE49-F238E27FC236}">
                <a16:creationId xmlns:a16="http://schemas.microsoft.com/office/drawing/2014/main" id="{5E34A53E-62AE-4CCB-AC00-5A03AAF86D2D}"/>
              </a:ext>
            </a:extLst>
          </p:cNvPr>
          <p:cNvPicPr>
            <a:picLocks noChangeAspect="1"/>
          </p:cNvPicPr>
          <p:nvPr/>
        </p:nvPicPr>
        <p:blipFill>
          <a:blip r:embed="rId3"/>
          <a:stretch>
            <a:fillRect/>
          </a:stretch>
        </p:blipFill>
        <p:spPr>
          <a:xfrm>
            <a:off x="6373207" y="3968374"/>
            <a:ext cx="1856393" cy="1403726"/>
          </a:xfrm>
          <a:prstGeom prst="rect">
            <a:avLst/>
          </a:prstGeom>
        </p:spPr>
      </p:pic>
    </p:spTree>
    <p:extLst>
      <p:ext uri="{BB962C8B-B14F-4D97-AF65-F5344CB8AC3E}">
        <p14:creationId xmlns:p14="http://schemas.microsoft.com/office/powerpoint/2010/main" val="13159453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5C44F-717E-4866-9F70-B091CE20DD38}"/>
              </a:ext>
            </a:extLst>
          </p:cNvPr>
          <p:cNvSpPr>
            <a:spLocks noGrp="1"/>
          </p:cNvSpPr>
          <p:nvPr>
            <p:ph type="title"/>
          </p:nvPr>
        </p:nvSpPr>
        <p:spPr/>
        <p:txBody>
          <a:bodyPr/>
          <a:lstStyle/>
          <a:p>
            <a:r>
              <a:rPr lang="en-US" dirty="0"/>
              <a:t>The parameters</a:t>
            </a:r>
          </a:p>
        </p:txBody>
      </p:sp>
      <p:sp>
        <p:nvSpPr>
          <p:cNvPr id="3" name="Content Placeholder 2">
            <a:extLst>
              <a:ext uri="{FF2B5EF4-FFF2-40B4-BE49-F238E27FC236}">
                <a16:creationId xmlns:a16="http://schemas.microsoft.com/office/drawing/2014/main" id="{E8760166-1F67-4C32-B2AE-B1F4663EADCF}"/>
              </a:ext>
            </a:extLst>
          </p:cNvPr>
          <p:cNvSpPr>
            <a:spLocks noGrp="1"/>
          </p:cNvSpPr>
          <p:nvPr>
            <p:ph sz="half" idx="1"/>
          </p:nvPr>
        </p:nvSpPr>
        <p:spPr/>
        <p:txBody>
          <a:bodyPr>
            <a:normAutofit fontScale="77500" lnSpcReduction="20000"/>
          </a:bodyPr>
          <a:lstStyle/>
          <a:p>
            <a:pPr marL="342900" indent="-342900">
              <a:buFont typeface="Arial" panose="020B0604020202020204" pitchFamily="34" charset="0"/>
              <a:buChar char="•"/>
            </a:pPr>
            <a:r>
              <a:rPr lang="en-US" dirty="0"/>
              <a:t>Records must be stored within the borders of South Carolina</a:t>
            </a:r>
          </a:p>
          <a:p>
            <a:pPr marL="342900" indent="-342900">
              <a:buFont typeface="Arial" panose="020B0604020202020204" pitchFamily="34" charset="0"/>
              <a:buChar char="•"/>
            </a:pPr>
            <a:r>
              <a:rPr lang="en-US" dirty="0"/>
              <a:t>Regional Backup/redundancy</a:t>
            </a:r>
          </a:p>
          <a:p>
            <a:pPr marL="342900" indent="-342900">
              <a:buFont typeface="Arial" panose="020B0604020202020204" pitchFamily="34" charset="0"/>
              <a:buChar char="•"/>
            </a:pPr>
            <a:r>
              <a:rPr lang="en-US" dirty="0"/>
              <a:t>Software must be easy to maintain</a:t>
            </a:r>
          </a:p>
          <a:p>
            <a:pPr marL="685800" lvl="1" indent="-342900">
              <a:buFont typeface="Arial" panose="020B0604020202020204" pitchFamily="34" charset="0"/>
              <a:buChar char="•"/>
            </a:pPr>
            <a:r>
              <a:rPr lang="en-US" dirty="0"/>
              <a:t>SaaS possible</a:t>
            </a:r>
          </a:p>
          <a:p>
            <a:pPr marL="685800" lvl="1" indent="-342900">
              <a:buFont typeface="Arial" panose="020B0604020202020204" pitchFamily="34" charset="0"/>
              <a:buChar char="•"/>
            </a:pPr>
            <a:r>
              <a:rPr lang="en-US" dirty="0"/>
              <a:t>On-premise is better</a:t>
            </a:r>
          </a:p>
          <a:p>
            <a:pPr marL="685800" lvl="1" indent="-342900">
              <a:buFont typeface="Arial" panose="020B0604020202020204" pitchFamily="34" charset="0"/>
              <a:buChar char="•"/>
            </a:pPr>
            <a:r>
              <a:rPr lang="en-US" dirty="0"/>
              <a:t>Maintenance package is okay too</a:t>
            </a:r>
          </a:p>
          <a:p>
            <a:pPr marL="342900" indent="-342900">
              <a:buFont typeface="Arial" panose="020B0604020202020204" pitchFamily="34" charset="0"/>
              <a:buChar char="•"/>
            </a:pPr>
            <a:r>
              <a:rPr lang="en-US" dirty="0"/>
              <a:t>If comparable products available, must go out for bid</a:t>
            </a:r>
          </a:p>
          <a:p>
            <a:pPr marL="342900" indent="-342900">
              <a:buFont typeface="Arial" panose="020B0604020202020204" pitchFamily="34" charset="0"/>
              <a:buChar char="•"/>
            </a:pPr>
            <a:r>
              <a:rPr lang="en-US" dirty="0"/>
              <a:t>Can do sole source if comparable does not exist</a:t>
            </a:r>
          </a:p>
          <a:p>
            <a:pPr marL="685800" lvl="1" indent="-342900">
              <a:buFont typeface="Arial" panose="020B0604020202020204" pitchFamily="34" charset="0"/>
              <a:buChar char="•"/>
            </a:pPr>
            <a:r>
              <a:rPr lang="en-US" dirty="0"/>
              <a:t>Allowed for testing/investigation</a:t>
            </a:r>
          </a:p>
          <a:p>
            <a:endParaRPr lang="en-US" dirty="0"/>
          </a:p>
        </p:txBody>
      </p:sp>
      <p:pic>
        <p:nvPicPr>
          <p:cNvPr id="5" name="Content Placeholder 4">
            <a:extLst>
              <a:ext uri="{FF2B5EF4-FFF2-40B4-BE49-F238E27FC236}">
                <a16:creationId xmlns:a16="http://schemas.microsoft.com/office/drawing/2014/main" id="{645DCB41-A098-4113-B97B-5BD5D4044BB3}"/>
              </a:ext>
            </a:extLst>
          </p:cNvPr>
          <p:cNvPicPr>
            <a:picLocks noGrp="1" noChangeAspect="1"/>
          </p:cNvPicPr>
          <p:nvPr>
            <p:ph sz="half" idx="2"/>
          </p:nvPr>
        </p:nvPicPr>
        <p:blipFill>
          <a:blip r:embed="rId2"/>
          <a:stretch>
            <a:fillRect/>
          </a:stretch>
        </p:blipFill>
        <p:spPr>
          <a:xfrm>
            <a:off x="4285466" y="2616230"/>
            <a:ext cx="3255546" cy="2254191"/>
          </a:xfrm>
          <a:prstGeom prst="rect">
            <a:avLst/>
          </a:prstGeom>
        </p:spPr>
      </p:pic>
      <p:pic>
        <p:nvPicPr>
          <p:cNvPr id="6" name="Picture 5">
            <a:extLst>
              <a:ext uri="{FF2B5EF4-FFF2-40B4-BE49-F238E27FC236}">
                <a16:creationId xmlns:a16="http://schemas.microsoft.com/office/drawing/2014/main" id="{5E34A53E-62AE-4CCB-AC00-5A03AAF86D2D}"/>
              </a:ext>
            </a:extLst>
          </p:cNvPr>
          <p:cNvPicPr>
            <a:picLocks noChangeAspect="1"/>
          </p:cNvPicPr>
          <p:nvPr/>
        </p:nvPicPr>
        <p:blipFill>
          <a:blip r:embed="rId3"/>
          <a:stretch>
            <a:fillRect/>
          </a:stretch>
        </p:blipFill>
        <p:spPr>
          <a:xfrm>
            <a:off x="6373207" y="3968374"/>
            <a:ext cx="1856393" cy="1403726"/>
          </a:xfrm>
          <a:prstGeom prst="rect">
            <a:avLst/>
          </a:prstGeom>
        </p:spPr>
      </p:pic>
    </p:spTree>
    <p:extLst>
      <p:ext uri="{BB962C8B-B14F-4D97-AF65-F5344CB8AC3E}">
        <p14:creationId xmlns:p14="http://schemas.microsoft.com/office/powerpoint/2010/main" val="151767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Today’s </a:t>
            </a:r>
            <a:r>
              <a:rPr lang="en-US" dirty="0" err="1">
                <a:latin typeface="Calibri" panose="020F0502020204030204" pitchFamily="34" charset="0"/>
                <a:cs typeface="Calibri" panose="020F0502020204030204" pitchFamily="34" charset="0"/>
              </a:rPr>
              <a:t>presenterS</a:t>
            </a:r>
            <a:endParaRPr lang="en-US" dirty="0">
              <a:latin typeface="Calibri" panose="020F0502020204030204" pitchFamily="34" charset="0"/>
              <a:cs typeface="Calibri" panose="020F0502020204030204" pitchFamily="34" charset="0"/>
            </a:endParaRPr>
          </a:p>
        </p:txBody>
      </p:sp>
      <p:sp>
        <p:nvSpPr>
          <p:cNvPr id="6" name="Content Placeholder 5"/>
          <p:cNvSpPr>
            <a:spLocks noGrp="1"/>
          </p:cNvSpPr>
          <p:nvPr>
            <p:ph sz="half" idx="2"/>
          </p:nvPr>
        </p:nvSpPr>
        <p:spPr>
          <a:xfrm>
            <a:off x="2958860" y="3937957"/>
            <a:ext cx="3291840" cy="1230703"/>
          </a:xfrm>
        </p:spPr>
        <p:txBody>
          <a:bodyPr vert="horz" lIns="91440" tIns="45720" rIns="91440" bIns="45720" rtlCol="0" anchor="t">
            <a:normAutofit/>
          </a:bodyPr>
          <a:lstStyle/>
          <a:p>
            <a:pPr algn="ctr"/>
            <a:r>
              <a:rPr lang="en-US" sz="2000" dirty="0">
                <a:latin typeface="Calibri" panose="020F0502020204030204" pitchFamily="34" charset="0"/>
                <a:ea typeface="+mn-lt"/>
                <a:cs typeface="Calibri" panose="020F0502020204030204" pitchFamily="34" charset="0"/>
              </a:rPr>
              <a:t>Jamie Patrick-Burns</a:t>
            </a:r>
            <a:endParaRPr lang="en-US" sz="2000" b="0" dirty="0">
              <a:latin typeface="Calibri" panose="020F0502020204030204" pitchFamily="34" charset="0"/>
              <a:ea typeface="+mn-lt"/>
              <a:cs typeface="Calibri" panose="020F0502020204030204" pitchFamily="34" charset="0"/>
            </a:endParaRPr>
          </a:p>
          <a:p>
            <a:pPr algn="ctr"/>
            <a:r>
              <a:rPr lang="en-US" sz="2100" dirty="0">
                <a:latin typeface="Calibri" panose="020F0502020204030204" pitchFamily="34" charset="0"/>
                <a:cs typeface="Calibri" panose="020F0502020204030204" pitchFamily="34" charset="0"/>
              </a:rPr>
              <a:t>North Carolina State Archives</a:t>
            </a:r>
          </a:p>
        </p:txBody>
      </p:sp>
      <p:sp>
        <p:nvSpPr>
          <p:cNvPr id="4" name="Rectangle 3"/>
          <p:cNvSpPr/>
          <p:nvPr/>
        </p:nvSpPr>
        <p:spPr>
          <a:xfrm>
            <a:off x="724260" y="1689338"/>
            <a:ext cx="1827363" cy="1827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740989" y="1689339"/>
            <a:ext cx="1741099" cy="1827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cs typeface="Arial"/>
            </a:endParaRPr>
          </a:p>
        </p:txBody>
      </p:sp>
      <p:sp>
        <p:nvSpPr>
          <p:cNvPr id="9" name="Rectangle 8">
            <a:extLst>
              <a:ext uri="{FF2B5EF4-FFF2-40B4-BE49-F238E27FC236}">
                <a16:creationId xmlns:a16="http://schemas.microsoft.com/office/drawing/2014/main" id="{93BCFC09-307E-4FEC-979B-3AFBD6199512}"/>
              </a:ext>
            </a:extLst>
          </p:cNvPr>
          <p:cNvSpPr/>
          <p:nvPr/>
        </p:nvSpPr>
        <p:spPr>
          <a:xfrm>
            <a:off x="6573328" y="1689338"/>
            <a:ext cx="1741099" cy="1827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cs typeface="Arial"/>
            </a:endParaRPr>
          </a:p>
        </p:txBody>
      </p:sp>
      <p:sp>
        <p:nvSpPr>
          <p:cNvPr id="3" name="Content Placeholder 5">
            <a:extLst>
              <a:ext uri="{FF2B5EF4-FFF2-40B4-BE49-F238E27FC236}">
                <a16:creationId xmlns:a16="http://schemas.microsoft.com/office/drawing/2014/main" id="{3F3CDE8A-60C0-4080-B479-2046C686E703}"/>
              </a:ext>
            </a:extLst>
          </p:cNvPr>
          <p:cNvSpPr txBox="1">
            <a:spLocks/>
          </p:cNvSpPr>
          <p:nvPr/>
        </p:nvSpPr>
        <p:spPr>
          <a:xfrm>
            <a:off x="5690558" y="3617343"/>
            <a:ext cx="3291840" cy="1079740"/>
          </a:xfrm>
          <a:prstGeom prst="rect">
            <a:avLst/>
          </a:prstGeom>
        </p:spPr>
        <p:txBody>
          <a:bodyPr vert="horz" lIns="91440" tIns="45720" rIns="91440" bIns="45720" rtlCol="0" anchor="t">
            <a:normAutofit fontScale="92500" lnSpcReduction="20000"/>
          </a:bodyPr>
          <a:lstStyle>
            <a:lvl1pPr marL="0" indent="0" algn="l" defTabSz="914400" rtl="0" eaLnBrk="1" latinLnBrk="0" hangingPunct="1">
              <a:spcBef>
                <a:spcPct val="20000"/>
              </a:spcBef>
              <a:spcAft>
                <a:spcPts val="600"/>
              </a:spcAft>
              <a:buFont typeface="Arial" pitchFamily="34" charset="0"/>
              <a:buNone/>
              <a:defRPr sz="28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9pPr>
          </a:lstStyle>
          <a:p>
            <a:pPr algn="ctr"/>
            <a:r>
              <a:rPr lang="en-US" sz="2000" dirty="0">
                <a:latin typeface="Calibri" panose="020F0502020204030204" pitchFamily="34" charset="0"/>
                <a:ea typeface="+mn-lt"/>
                <a:cs typeface="Calibri" panose="020F0502020204030204" pitchFamily="34" charset="0"/>
              </a:rPr>
              <a:t>Brian Thomas </a:t>
            </a:r>
            <a:endParaRPr lang="en-US" sz="2000" b="0" dirty="0">
              <a:latin typeface="Calibri" panose="020F0502020204030204" pitchFamily="34" charset="0"/>
              <a:ea typeface="+mn-lt"/>
              <a:cs typeface="Calibri" panose="020F0502020204030204" pitchFamily="34" charset="0"/>
            </a:endParaRPr>
          </a:p>
          <a:p>
            <a:pPr algn="ctr"/>
            <a:r>
              <a:rPr lang="en-US" sz="2000" dirty="0">
                <a:latin typeface="Calibri" panose="020F0502020204030204" pitchFamily="34" charset="0"/>
                <a:ea typeface="+mn-lt"/>
                <a:cs typeface="Calibri" panose="020F0502020204030204" pitchFamily="34" charset="0"/>
              </a:rPr>
              <a:t>Texas </a:t>
            </a:r>
            <a:r>
              <a:rPr lang="en-US" sz="2100" dirty="0">
                <a:latin typeface="Calibri" panose="020F0502020204030204" pitchFamily="34" charset="0"/>
                <a:cs typeface="Calibri" panose="020F0502020204030204" pitchFamily="34" charset="0"/>
              </a:rPr>
              <a:t>State Library and Archives Commission</a:t>
            </a:r>
          </a:p>
          <a:p>
            <a:endParaRPr lang="en-US" dirty="0">
              <a:latin typeface="Calibri" panose="020F0502020204030204" pitchFamily="34" charset="0"/>
              <a:cs typeface="Calibri" panose="020F0502020204030204" pitchFamily="34" charset="0"/>
            </a:endParaRPr>
          </a:p>
        </p:txBody>
      </p:sp>
      <p:sp>
        <p:nvSpPr>
          <p:cNvPr id="13" name="Content Placeholder 5">
            <a:extLst>
              <a:ext uri="{FF2B5EF4-FFF2-40B4-BE49-F238E27FC236}">
                <a16:creationId xmlns:a16="http://schemas.microsoft.com/office/drawing/2014/main" id="{BA7A4FF1-B08E-4030-A45A-51887A9304D9}"/>
              </a:ext>
            </a:extLst>
          </p:cNvPr>
          <p:cNvSpPr txBox="1">
            <a:spLocks/>
          </p:cNvSpPr>
          <p:nvPr/>
        </p:nvSpPr>
        <p:spPr>
          <a:xfrm>
            <a:off x="-46009" y="3617342"/>
            <a:ext cx="3291840" cy="107974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spcAft>
                <a:spcPts val="600"/>
              </a:spcAft>
              <a:buFont typeface="Arial" pitchFamily="34" charset="0"/>
              <a:buNone/>
              <a:defRPr sz="28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9pPr>
          </a:lstStyle>
          <a:p>
            <a:pPr algn="ctr"/>
            <a:r>
              <a:rPr lang="en-US" sz="2000" dirty="0">
                <a:latin typeface="Calibri" panose="020F0502020204030204" pitchFamily="34" charset="0"/>
                <a:ea typeface="+mn-lt"/>
                <a:cs typeface="Calibri" panose="020F0502020204030204" pitchFamily="34" charset="0"/>
              </a:rPr>
              <a:t>Suzanne </a:t>
            </a:r>
            <a:r>
              <a:rPr lang="en-US" sz="1900" dirty="0">
                <a:latin typeface="Calibri" panose="020F0502020204030204" pitchFamily="34" charset="0"/>
                <a:cs typeface="Calibri" panose="020F0502020204030204" pitchFamily="34" charset="0"/>
              </a:rPr>
              <a:t>Stasiulatis</a:t>
            </a:r>
            <a:endParaRPr lang="en-US" sz="1900" b="0" dirty="0">
              <a:latin typeface="Calibri" panose="020F0502020204030204" pitchFamily="34" charset="0"/>
              <a:ea typeface="+mn-lt"/>
              <a:cs typeface="Calibri" panose="020F0502020204030204" pitchFamily="34" charset="0"/>
            </a:endParaRPr>
          </a:p>
          <a:p>
            <a:r>
              <a:rPr lang="en-US" sz="1900" dirty="0">
                <a:latin typeface="Calibri" panose="020F0502020204030204" pitchFamily="34" charset="0"/>
                <a:cs typeface="Calibri" panose="020F0502020204030204" pitchFamily="34" charset="0"/>
              </a:rPr>
              <a:t>Pennsylvania State Archives</a:t>
            </a:r>
            <a:r>
              <a:rPr lang="en-US" dirty="0">
                <a:latin typeface="Calibri" panose="020F0502020204030204" pitchFamily="34" charset="0"/>
                <a:cs typeface="Calibri" panose="020F0502020204030204" pitchFamily="34" charset="0"/>
              </a:rPr>
              <a:t> </a:t>
            </a:r>
          </a:p>
        </p:txBody>
      </p:sp>
      <p:pic>
        <p:nvPicPr>
          <p:cNvPr id="14" name="Picture 13">
            <a:extLst>
              <a:ext uri="{FF2B5EF4-FFF2-40B4-BE49-F238E27FC236}">
                <a16:creationId xmlns:a16="http://schemas.microsoft.com/office/drawing/2014/main" id="{61B98B1C-7512-4315-9AB1-8C49A2CEC5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2243" y="1660863"/>
            <a:ext cx="1887497" cy="1985235"/>
          </a:xfrm>
          <a:prstGeom prst="rect">
            <a:avLst/>
          </a:prstGeom>
        </p:spPr>
      </p:pic>
      <p:pic>
        <p:nvPicPr>
          <p:cNvPr id="10" name="Picture 9">
            <a:extLst>
              <a:ext uri="{FF2B5EF4-FFF2-40B4-BE49-F238E27FC236}">
                <a16:creationId xmlns:a16="http://schemas.microsoft.com/office/drawing/2014/main" id="{98EEEA36-B0EE-47C7-BB95-8CC9F7D7BE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333" r="1883"/>
          <a:stretch/>
        </p:blipFill>
        <p:spPr>
          <a:xfrm>
            <a:off x="724260" y="1679813"/>
            <a:ext cx="1827363" cy="1827363"/>
          </a:xfrm>
          <a:prstGeom prst="rect">
            <a:avLst/>
          </a:prstGeom>
        </p:spPr>
      </p:pic>
      <p:pic>
        <p:nvPicPr>
          <p:cNvPr id="8" name="Picture 7">
            <a:extLst>
              <a:ext uri="{FF2B5EF4-FFF2-40B4-BE49-F238E27FC236}">
                <a16:creationId xmlns:a16="http://schemas.microsoft.com/office/drawing/2014/main" id="{ACC3BFAE-1FDA-4DE2-9E13-2B81B66FEB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0989" y="1631834"/>
            <a:ext cx="1749992" cy="2187490"/>
          </a:xfrm>
          <a:prstGeom prst="rect">
            <a:avLst/>
          </a:prstGeom>
        </p:spPr>
      </p:pic>
    </p:spTree>
    <p:extLst>
      <p:ext uri="{BB962C8B-B14F-4D97-AF65-F5344CB8AC3E}">
        <p14:creationId xmlns:p14="http://schemas.microsoft.com/office/powerpoint/2010/main" val="3691123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8222-C222-4CBD-8AE2-E54DDA44C2C9}"/>
              </a:ext>
            </a:extLst>
          </p:cNvPr>
          <p:cNvSpPr>
            <a:spLocks noGrp="1"/>
          </p:cNvSpPr>
          <p:nvPr>
            <p:ph type="title"/>
          </p:nvPr>
        </p:nvSpPr>
        <p:spPr/>
        <p:txBody>
          <a:bodyPr/>
          <a:lstStyle/>
          <a:p>
            <a:r>
              <a:rPr lang="en-US" dirty="0"/>
              <a:t>The plan</a:t>
            </a:r>
          </a:p>
        </p:txBody>
      </p:sp>
      <p:graphicFrame>
        <p:nvGraphicFramePr>
          <p:cNvPr id="6" name="Content Placeholder 5">
            <a:extLst>
              <a:ext uri="{FF2B5EF4-FFF2-40B4-BE49-F238E27FC236}">
                <a16:creationId xmlns:a16="http://schemas.microsoft.com/office/drawing/2014/main" id="{72F3C90F-B171-4D04-B8BD-9EF014F36B63}"/>
              </a:ext>
            </a:extLst>
          </p:cNvPr>
          <p:cNvGraphicFramePr>
            <a:graphicFrameLocks noGrp="1"/>
          </p:cNvGraphicFramePr>
          <p:nvPr>
            <p:ph idx="1"/>
          </p:nvPr>
        </p:nvGraphicFramePr>
        <p:xfrm>
          <a:off x="457200" y="2171701"/>
          <a:ext cx="7772400" cy="3183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09772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EE955-7A8D-47CA-8B17-478582773EAB}"/>
              </a:ext>
            </a:extLst>
          </p:cNvPr>
          <p:cNvSpPr>
            <a:spLocks noGrp="1"/>
          </p:cNvSpPr>
          <p:nvPr>
            <p:ph type="title"/>
          </p:nvPr>
        </p:nvSpPr>
        <p:spPr/>
        <p:txBody>
          <a:bodyPr/>
          <a:lstStyle/>
          <a:p>
            <a:r>
              <a:rPr lang="en-US" dirty="0"/>
              <a:t>Research/literature review</a:t>
            </a:r>
          </a:p>
        </p:txBody>
      </p:sp>
      <p:sp>
        <p:nvSpPr>
          <p:cNvPr id="3" name="Content Placeholder 2">
            <a:extLst>
              <a:ext uri="{FF2B5EF4-FFF2-40B4-BE49-F238E27FC236}">
                <a16:creationId xmlns:a16="http://schemas.microsoft.com/office/drawing/2014/main" id="{4E781A53-4378-4A2E-A8BD-DEC56E6D9F03}"/>
              </a:ext>
            </a:extLst>
          </p:cNvPr>
          <p:cNvSpPr>
            <a:spLocks noGrp="1"/>
          </p:cNvSpPr>
          <p:nvPr>
            <p:ph sz="half" idx="1"/>
          </p:nvPr>
        </p:nvSpPr>
        <p:spPr/>
        <p:txBody>
          <a:bodyPr>
            <a:normAutofit fontScale="92500" lnSpcReduction="20000"/>
          </a:bodyPr>
          <a:lstStyle/>
          <a:p>
            <a:r>
              <a:rPr lang="en-US" dirty="0"/>
              <a:t>OAIS Standards</a:t>
            </a:r>
          </a:p>
          <a:p>
            <a:pPr marL="342900" indent="-342900">
              <a:buFont typeface="Arial" panose="020B0604020202020204" pitchFamily="34" charset="0"/>
              <a:buChar char="•"/>
            </a:pPr>
            <a:r>
              <a:rPr lang="en-US" dirty="0"/>
              <a:t>CCSDS 652.0-M-1: Audit and Certification of Trustworthy Digital Repositories</a:t>
            </a:r>
          </a:p>
          <a:p>
            <a:pPr marL="342900" indent="-342900">
              <a:buFont typeface="Arial" panose="020B0604020202020204" pitchFamily="34" charset="0"/>
              <a:buChar char="•"/>
            </a:pPr>
            <a:r>
              <a:rPr lang="en-US" dirty="0"/>
              <a:t>CCSDS 650.0-M-2: Reference Model for an Open Archival Information System</a:t>
            </a:r>
          </a:p>
          <a:p>
            <a:pPr marL="342900" indent="-342900">
              <a:buFont typeface="Arial" panose="020B0604020202020204" pitchFamily="34" charset="0"/>
              <a:buChar char="•"/>
            </a:pPr>
            <a:r>
              <a:rPr lang="en-US" dirty="0"/>
              <a:t>CCSDS 651.0-M-1: Producer-Archive Interface…Standard</a:t>
            </a:r>
          </a:p>
          <a:p>
            <a:pPr marL="342900" indent="-342900">
              <a:buFont typeface="Arial" panose="020B0604020202020204" pitchFamily="34" charset="0"/>
              <a:buChar char="•"/>
            </a:pPr>
            <a:r>
              <a:rPr lang="en-US" dirty="0"/>
              <a:t>LOC: TRAC Criteria and Checklist</a:t>
            </a:r>
          </a:p>
          <a:p>
            <a:pPr marL="685800" lvl="1" indent="-342900">
              <a:buFont typeface="Arial" panose="020B0604020202020204" pitchFamily="34" charset="0"/>
              <a:buChar char="•"/>
            </a:pPr>
            <a:r>
              <a:rPr lang="en-US" dirty="0"/>
              <a:t>Most useful of the bunch</a:t>
            </a:r>
          </a:p>
        </p:txBody>
      </p:sp>
      <p:sp>
        <p:nvSpPr>
          <p:cNvPr id="4" name="Content Placeholder 3">
            <a:extLst>
              <a:ext uri="{FF2B5EF4-FFF2-40B4-BE49-F238E27FC236}">
                <a16:creationId xmlns:a16="http://schemas.microsoft.com/office/drawing/2014/main" id="{55FD9C56-EBFC-4244-AED9-CB4D245F9F6A}"/>
              </a:ext>
            </a:extLst>
          </p:cNvPr>
          <p:cNvSpPr>
            <a:spLocks noGrp="1"/>
          </p:cNvSpPr>
          <p:nvPr>
            <p:ph sz="half" idx="2"/>
          </p:nvPr>
        </p:nvSpPr>
        <p:spPr>
          <a:xfrm>
            <a:off x="4937762" y="2743200"/>
            <a:ext cx="1856393" cy="1447800"/>
          </a:xfrm>
        </p:spPr>
        <p:txBody>
          <a:bodyPr>
            <a:normAutofit fontScale="92500" lnSpcReduction="20000"/>
          </a:bodyPr>
          <a:lstStyle/>
          <a:p>
            <a:endParaRPr lang="en-US" dirty="0"/>
          </a:p>
        </p:txBody>
      </p:sp>
      <p:sp>
        <p:nvSpPr>
          <p:cNvPr id="5" name="object 4">
            <a:extLst>
              <a:ext uri="{FF2B5EF4-FFF2-40B4-BE49-F238E27FC236}">
                <a16:creationId xmlns:a16="http://schemas.microsoft.com/office/drawing/2014/main" id="{17B1AE39-C8C7-48D8-8B96-05CFFB7BE42B}"/>
              </a:ext>
            </a:extLst>
          </p:cNvPr>
          <p:cNvSpPr>
            <a:spLocks noChangeAspect="1"/>
          </p:cNvSpPr>
          <p:nvPr/>
        </p:nvSpPr>
        <p:spPr>
          <a:xfrm>
            <a:off x="4267200" y="2058793"/>
            <a:ext cx="1856393" cy="2400300"/>
          </a:xfrm>
          <a:prstGeom prst="rect">
            <a:avLst/>
          </a:prstGeom>
          <a:blipFill>
            <a:blip r:embed="rId2" cstate="print"/>
            <a:stretch>
              <a:fillRect/>
            </a:stretch>
          </a:blipFill>
          <a:effectLst>
            <a:outerShdw blurRad="50800" dist="38100" dir="2700000" algn="tl" rotWithShape="0">
              <a:prstClr val="black">
                <a:alpha val="40000"/>
              </a:prstClr>
            </a:outerShdw>
          </a:effectLst>
        </p:spPr>
        <p:txBody>
          <a:bodyPr wrap="square" lIns="0" tIns="0" rIns="0" bIns="0" rtlCol="0"/>
          <a:lstStyle/>
          <a:p>
            <a:pPr defTabSz="685800"/>
            <a:endParaRPr sz="1350">
              <a:solidFill>
                <a:prstClr val="black"/>
              </a:solidFill>
              <a:latin typeface="Calibri"/>
            </a:endParaRPr>
          </a:p>
        </p:txBody>
      </p:sp>
      <p:sp>
        <p:nvSpPr>
          <p:cNvPr id="6" name="object 5">
            <a:extLst>
              <a:ext uri="{FF2B5EF4-FFF2-40B4-BE49-F238E27FC236}">
                <a16:creationId xmlns:a16="http://schemas.microsoft.com/office/drawing/2014/main" id="{481BD5B8-5DBE-44D7-B49B-9E6F13DAE98C}"/>
              </a:ext>
            </a:extLst>
          </p:cNvPr>
          <p:cNvSpPr>
            <a:spLocks noChangeAspect="1"/>
          </p:cNvSpPr>
          <p:nvPr/>
        </p:nvSpPr>
        <p:spPr>
          <a:xfrm>
            <a:off x="5193158" y="2398907"/>
            <a:ext cx="1843027" cy="2400300"/>
          </a:xfrm>
          <a:prstGeom prst="rect">
            <a:avLst/>
          </a:prstGeom>
          <a:blipFill>
            <a:blip r:embed="rId3" cstate="print"/>
            <a:stretch>
              <a:fillRect/>
            </a:stretch>
          </a:blipFill>
          <a:effectLst>
            <a:outerShdw blurRad="50800" dist="38100" dir="2700000" algn="tl" rotWithShape="0">
              <a:prstClr val="black">
                <a:alpha val="40000"/>
              </a:prstClr>
            </a:outerShdw>
            <a:softEdge rad="12700"/>
          </a:effectLst>
        </p:spPr>
        <p:txBody>
          <a:bodyPr wrap="square" lIns="0" tIns="0" rIns="0" bIns="0" rtlCol="0"/>
          <a:lstStyle/>
          <a:p>
            <a:pPr defTabSz="685800"/>
            <a:endParaRPr sz="1350">
              <a:solidFill>
                <a:prstClr val="black"/>
              </a:solidFill>
              <a:latin typeface="Calibri"/>
            </a:endParaRPr>
          </a:p>
        </p:txBody>
      </p:sp>
      <p:sp>
        <p:nvSpPr>
          <p:cNvPr id="7" name="object 6">
            <a:extLst>
              <a:ext uri="{FF2B5EF4-FFF2-40B4-BE49-F238E27FC236}">
                <a16:creationId xmlns:a16="http://schemas.microsoft.com/office/drawing/2014/main" id="{B959B82F-EC09-4FAE-BABE-FB2AADCCC88E}"/>
              </a:ext>
            </a:extLst>
          </p:cNvPr>
          <p:cNvSpPr>
            <a:spLocks noChangeAspect="1"/>
          </p:cNvSpPr>
          <p:nvPr/>
        </p:nvSpPr>
        <p:spPr>
          <a:xfrm>
            <a:off x="6370377" y="2971800"/>
            <a:ext cx="1859223" cy="2400300"/>
          </a:xfrm>
          <a:prstGeom prst="rect">
            <a:avLst/>
          </a:prstGeom>
          <a:blipFill>
            <a:blip r:embed="rId4" cstate="print"/>
            <a:stretch>
              <a:fillRect/>
            </a:stretch>
          </a:blipFill>
          <a:effectLst>
            <a:outerShdw blurRad="50800" dist="38100" dir="2700000" algn="tl" rotWithShape="0">
              <a:prstClr val="black">
                <a:alpha val="40000"/>
              </a:prstClr>
            </a:outerShdw>
          </a:effectLst>
        </p:spPr>
        <p:txBody>
          <a:bodyPr wrap="square" lIns="0" tIns="0" rIns="0" bIns="0" rtlCol="0"/>
          <a:lstStyle/>
          <a:p>
            <a:pPr defTabSz="685800"/>
            <a:endParaRPr sz="1350">
              <a:solidFill>
                <a:prstClr val="black"/>
              </a:solidFill>
              <a:latin typeface="Calibri"/>
            </a:endParaRPr>
          </a:p>
        </p:txBody>
      </p:sp>
    </p:spTree>
    <p:extLst>
      <p:ext uri="{BB962C8B-B14F-4D97-AF65-F5344CB8AC3E}">
        <p14:creationId xmlns:p14="http://schemas.microsoft.com/office/powerpoint/2010/main" val="3330627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CC2F7-E98C-4E28-A363-1D61D69C70C8}"/>
              </a:ext>
            </a:extLst>
          </p:cNvPr>
          <p:cNvSpPr>
            <a:spLocks noGrp="1"/>
          </p:cNvSpPr>
          <p:nvPr>
            <p:ph type="title"/>
          </p:nvPr>
        </p:nvSpPr>
        <p:spPr/>
        <p:txBody>
          <a:bodyPr/>
          <a:lstStyle/>
          <a:p>
            <a:r>
              <a:rPr lang="en-US" dirty="0"/>
              <a:t>Research/literature review continued</a:t>
            </a:r>
          </a:p>
        </p:txBody>
      </p:sp>
      <p:sp>
        <p:nvSpPr>
          <p:cNvPr id="3" name="Content Placeholder 2">
            <a:extLst>
              <a:ext uri="{FF2B5EF4-FFF2-40B4-BE49-F238E27FC236}">
                <a16:creationId xmlns:a16="http://schemas.microsoft.com/office/drawing/2014/main" id="{8A63BAC9-2D6F-436B-9933-F25A8520BEB5}"/>
              </a:ext>
            </a:extLst>
          </p:cNvPr>
          <p:cNvSpPr>
            <a:spLocks noGrp="1"/>
          </p:cNvSpPr>
          <p:nvPr>
            <p:ph sz="half" idx="1"/>
          </p:nvPr>
        </p:nvSpPr>
        <p:spPr/>
        <p:txBody>
          <a:bodyPr>
            <a:normAutofit fontScale="92500" lnSpcReduction="10000"/>
          </a:bodyPr>
          <a:lstStyle/>
          <a:p>
            <a:r>
              <a:rPr lang="en-US" dirty="0"/>
              <a:t>Metadata Standards</a:t>
            </a:r>
          </a:p>
          <a:p>
            <a:pPr marL="342900" indent="-342900">
              <a:buFont typeface="Arial" panose="020B0604020202020204" pitchFamily="34" charset="0"/>
              <a:buChar char="•"/>
            </a:pPr>
            <a:r>
              <a:rPr lang="en-US" dirty="0"/>
              <a:t>PREMIS</a:t>
            </a:r>
          </a:p>
          <a:p>
            <a:pPr marL="342900" indent="-342900">
              <a:buFont typeface="Arial" panose="020B0604020202020204" pitchFamily="34" charset="0"/>
              <a:buChar char="•"/>
            </a:pPr>
            <a:r>
              <a:rPr lang="en-US" dirty="0"/>
              <a:t>Dublin Core</a:t>
            </a:r>
          </a:p>
          <a:p>
            <a:pPr marL="342900" indent="-342900">
              <a:buFont typeface="Arial" panose="020B0604020202020204" pitchFamily="34" charset="0"/>
              <a:buChar char="•"/>
            </a:pPr>
            <a:r>
              <a:rPr lang="en-US" dirty="0"/>
              <a:t>EAD</a:t>
            </a:r>
          </a:p>
          <a:p>
            <a:pPr marL="342900" indent="-342900">
              <a:buFont typeface="Arial" panose="020B0604020202020204" pitchFamily="34" charset="0"/>
              <a:buChar char="•"/>
            </a:pPr>
            <a:r>
              <a:rPr lang="en-US" dirty="0"/>
              <a:t>EAC-CPF</a:t>
            </a:r>
          </a:p>
          <a:p>
            <a:pPr marL="342900" indent="-342900">
              <a:buFont typeface="Arial" panose="020B0604020202020204" pitchFamily="34" charset="0"/>
              <a:buChar char="•"/>
            </a:pPr>
            <a:r>
              <a:rPr lang="en-US" dirty="0"/>
              <a:t>ISAAD(G)</a:t>
            </a:r>
          </a:p>
          <a:p>
            <a:pPr marL="342900" indent="-342900">
              <a:buFont typeface="Arial" panose="020B0604020202020204" pitchFamily="34" charset="0"/>
              <a:buChar char="•"/>
            </a:pPr>
            <a:r>
              <a:rPr lang="en-US" dirty="0"/>
              <a:t>ISAAR</a:t>
            </a:r>
          </a:p>
          <a:p>
            <a:pPr marL="342900" indent="-342900">
              <a:buFont typeface="Arial" panose="020B0604020202020204" pitchFamily="34" charset="0"/>
              <a:buChar char="•"/>
            </a:pPr>
            <a:r>
              <a:rPr lang="en-US" dirty="0"/>
              <a:t>PROV</a:t>
            </a:r>
          </a:p>
          <a:p>
            <a:pPr marL="342900" indent="-342900">
              <a:buFont typeface="Arial" panose="020B0604020202020204" pitchFamily="34" charset="0"/>
              <a:buChar char="•"/>
            </a:pPr>
            <a:r>
              <a:rPr lang="en-US" dirty="0"/>
              <a:t>Linked Data</a:t>
            </a:r>
          </a:p>
          <a:p>
            <a:pPr marL="342900" indent="-342900">
              <a:buFont typeface="Arial" panose="020B0604020202020204" pitchFamily="34" charset="0"/>
              <a:buChar char="•"/>
            </a:pPr>
            <a:r>
              <a:rPr lang="en-US" dirty="0"/>
              <a:t>METS</a:t>
            </a:r>
          </a:p>
          <a:p>
            <a:pPr marL="342900" indent="-342900">
              <a:buFont typeface="Arial" panose="020B0604020202020204" pitchFamily="34" charset="0"/>
              <a:buChar char="•"/>
            </a:pPr>
            <a:r>
              <a:rPr lang="en-US" dirty="0"/>
              <a:t>MODS</a:t>
            </a:r>
          </a:p>
        </p:txBody>
      </p:sp>
      <p:sp>
        <p:nvSpPr>
          <p:cNvPr id="4" name="Content Placeholder 3">
            <a:extLst>
              <a:ext uri="{FF2B5EF4-FFF2-40B4-BE49-F238E27FC236}">
                <a16:creationId xmlns:a16="http://schemas.microsoft.com/office/drawing/2014/main" id="{79BFF114-143B-4C81-A6B5-EB3B7589B197}"/>
              </a:ext>
            </a:extLst>
          </p:cNvPr>
          <p:cNvSpPr>
            <a:spLocks noGrp="1"/>
          </p:cNvSpPr>
          <p:nvPr>
            <p:ph sz="half" idx="2"/>
          </p:nvPr>
        </p:nvSpPr>
        <p:spPr>
          <a:xfrm>
            <a:off x="5410200" y="2629140"/>
            <a:ext cx="1219200" cy="1790460"/>
          </a:xfrm>
        </p:spPr>
        <p:txBody>
          <a:bodyPr>
            <a:normAutofit fontScale="92500" lnSpcReduction="10000"/>
          </a:bodyPr>
          <a:lstStyle/>
          <a:p>
            <a:endParaRPr lang="en-US" dirty="0"/>
          </a:p>
        </p:txBody>
      </p:sp>
      <p:sp>
        <p:nvSpPr>
          <p:cNvPr id="5" name="object 4">
            <a:extLst>
              <a:ext uri="{FF2B5EF4-FFF2-40B4-BE49-F238E27FC236}">
                <a16:creationId xmlns:a16="http://schemas.microsoft.com/office/drawing/2014/main" id="{CEBB8E9C-2759-4C30-B4E3-4CC8F97C617D}"/>
              </a:ext>
            </a:extLst>
          </p:cNvPr>
          <p:cNvSpPr>
            <a:spLocks noChangeAspect="1"/>
          </p:cNvSpPr>
          <p:nvPr/>
        </p:nvSpPr>
        <p:spPr>
          <a:xfrm>
            <a:off x="4245147" y="2114550"/>
            <a:ext cx="1854777" cy="2400300"/>
          </a:xfrm>
          <a:prstGeom prst="rect">
            <a:avLst/>
          </a:prstGeom>
          <a:blipFill>
            <a:blip r:embed="rId2" cstate="print"/>
            <a:stretch>
              <a:fillRect/>
            </a:stretch>
          </a:blipFill>
          <a:effectLst>
            <a:outerShdw blurRad="50800" dist="38100" dir="2700000" algn="tl" rotWithShape="0">
              <a:prstClr val="black">
                <a:alpha val="40000"/>
              </a:prstClr>
            </a:outerShdw>
          </a:effectLst>
        </p:spPr>
        <p:txBody>
          <a:bodyPr wrap="square" lIns="0" tIns="0" rIns="0" bIns="0" rtlCol="0"/>
          <a:lstStyle/>
          <a:p>
            <a:pPr defTabSz="685800"/>
            <a:endParaRPr sz="1350">
              <a:solidFill>
                <a:prstClr val="black"/>
              </a:solidFill>
              <a:latin typeface="Calibri"/>
            </a:endParaRPr>
          </a:p>
        </p:txBody>
      </p:sp>
      <p:sp>
        <p:nvSpPr>
          <p:cNvPr id="6" name="object 5">
            <a:extLst>
              <a:ext uri="{FF2B5EF4-FFF2-40B4-BE49-F238E27FC236}">
                <a16:creationId xmlns:a16="http://schemas.microsoft.com/office/drawing/2014/main" id="{FE5779DB-DDF5-45A7-B56C-28341C3037FC}"/>
              </a:ext>
            </a:extLst>
          </p:cNvPr>
          <p:cNvSpPr>
            <a:spLocks noChangeAspect="1"/>
          </p:cNvSpPr>
          <p:nvPr/>
        </p:nvSpPr>
        <p:spPr>
          <a:xfrm>
            <a:off x="5064771" y="2371845"/>
            <a:ext cx="1696699" cy="2400300"/>
          </a:xfrm>
          <a:prstGeom prst="rect">
            <a:avLst/>
          </a:prstGeom>
          <a:blipFill>
            <a:blip r:embed="rId3" cstate="print"/>
            <a:stretch>
              <a:fillRect/>
            </a:stretch>
          </a:blipFill>
          <a:effectLst>
            <a:outerShdw blurRad="50800" dist="38100" dir="2700000" algn="tl" rotWithShape="0">
              <a:prstClr val="black">
                <a:alpha val="40000"/>
              </a:prstClr>
            </a:outerShdw>
          </a:effectLst>
        </p:spPr>
        <p:txBody>
          <a:bodyPr wrap="square" lIns="0" tIns="0" rIns="0" bIns="0" rtlCol="0"/>
          <a:lstStyle/>
          <a:p>
            <a:pPr defTabSz="685800"/>
            <a:endParaRPr sz="1350">
              <a:solidFill>
                <a:prstClr val="black"/>
              </a:solidFill>
              <a:latin typeface="Calibri"/>
            </a:endParaRPr>
          </a:p>
        </p:txBody>
      </p:sp>
      <p:sp>
        <p:nvSpPr>
          <p:cNvPr id="7" name="object 6">
            <a:extLst>
              <a:ext uri="{FF2B5EF4-FFF2-40B4-BE49-F238E27FC236}">
                <a16:creationId xmlns:a16="http://schemas.microsoft.com/office/drawing/2014/main" id="{69C95B71-83B7-4D0F-A388-2E56FC78F69B}"/>
              </a:ext>
            </a:extLst>
          </p:cNvPr>
          <p:cNvSpPr>
            <a:spLocks noChangeAspect="1"/>
          </p:cNvSpPr>
          <p:nvPr/>
        </p:nvSpPr>
        <p:spPr>
          <a:xfrm>
            <a:off x="5701945" y="2629140"/>
            <a:ext cx="1857095" cy="2400300"/>
          </a:xfrm>
          <a:prstGeom prst="rect">
            <a:avLst/>
          </a:prstGeom>
          <a:blipFill>
            <a:blip r:embed="rId4" cstate="print"/>
            <a:stretch>
              <a:fillRect/>
            </a:stretch>
          </a:blipFill>
          <a:effectLst>
            <a:outerShdw blurRad="50800" dist="38100" dir="2700000" algn="tl" rotWithShape="0">
              <a:prstClr val="black">
                <a:alpha val="40000"/>
              </a:prstClr>
            </a:outerShdw>
          </a:effectLst>
        </p:spPr>
        <p:txBody>
          <a:bodyPr wrap="square" lIns="0" tIns="0" rIns="0" bIns="0" rtlCol="0"/>
          <a:lstStyle/>
          <a:p>
            <a:pPr defTabSz="685800"/>
            <a:endParaRPr sz="1350">
              <a:solidFill>
                <a:prstClr val="black"/>
              </a:solidFill>
              <a:latin typeface="Calibri"/>
            </a:endParaRPr>
          </a:p>
        </p:txBody>
      </p:sp>
      <p:sp>
        <p:nvSpPr>
          <p:cNvPr id="8" name="object 7">
            <a:extLst>
              <a:ext uri="{FF2B5EF4-FFF2-40B4-BE49-F238E27FC236}">
                <a16:creationId xmlns:a16="http://schemas.microsoft.com/office/drawing/2014/main" id="{69B03A03-0F85-4E23-9275-0E567537DED8}"/>
              </a:ext>
            </a:extLst>
          </p:cNvPr>
          <p:cNvSpPr>
            <a:spLocks noChangeAspect="1"/>
          </p:cNvSpPr>
          <p:nvPr/>
        </p:nvSpPr>
        <p:spPr>
          <a:xfrm>
            <a:off x="6379531" y="2971801"/>
            <a:ext cx="1850069" cy="2400299"/>
          </a:xfrm>
          <a:prstGeom prst="rect">
            <a:avLst/>
          </a:prstGeom>
          <a:blipFill>
            <a:blip r:embed="rId5" cstate="print"/>
            <a:stretch>
              <a:fillRect/>
            </a:stretch>
          </a:blipFill>
          <a:effectLst>
            <a:outerShdw blurRad="50800" dist="38100" dir="2700000" algn="tl" rotWithShape="0">
              <a:prstClr val="black">
                <a:alpha val="40000"/>
              </a:prstClr>
            </a:outerShdw>
          </a:effectLst>
        </p:spPr>
        <p:txBody>
          <a:bodyPr wrap="square" lIns="0" tIns="0" rIns="0" bIns="0" rtlCol="0"/>
          <a:lstStyle/>
          <a:p>
            <a:pPr defTabSz="685800"/>
            <a:endParaRPr sz="1350">
              <a:solidFill>
                <a:prstClr val="black"/>
              </a:solidFill>
              <a:latin typeface="Calibri"/>
            </a:endParaRPr>
          </a:p>
        </p:txBody>
      </p:sp>
    </p:spTree>
    <p:extLst>
      <p:ext uri="{BB962C8B-B14F-4D97-AF65-F5344CB8AC3E}">
        <p14:creationId xmlns:p14="http://schemas.microsoft.com/office/powerpoint/2010/main" val="34901578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5B031-47B7-4254-BC9F-7C5648853184}"/>
              </a:ext>
            </a:extLst>
          </p:cNvPr>
          <p:cNvSpPr>
            <a:spLocks noGrp="1"/>
          </p:cNvSpPr>
          <p:nvPr>
            <p:ph type="title"/>
          </p:nvPr>
        </p:nvSpPr>
        <p:spPr/>
        <p:txBody>
          <a:bodyPr/>
          <a:lstStyle/>
          <a:p>
            <a:r>
              <a:rPr lang="en-US" dirty="0"/>
              <a:t>Research/literature review continued</a:t>
            </a:r>
          </a:p>
        </p:txBody>
      </p:sp>
      <p:sp>
        <p:nvSpPr>
          <p:cNvPr id="3" name="Content Placeholder 2">
            <a:extLst>
              <a:ext uri="{FF2B5EF4-FFF2-40B4-BE49-F238E27FC236}">
                <a16:creationId xmlns:a16="http://schemas.microsoft.com/office/drawing/2014/main" id="{C77A1DFE-2871-47B0-BC5F-F555F36310D5}"/>
              </a:ext>
            </a:extLst>
          </p:cNvPr>
          <p:cNvSpPr>
            <a:spLocks noGrp="1"/>
          </p:cNvSpPr>
          <p:nvPr>
            <p:ph sz="half" idx="1"/>
          </p:nvPr>
        </p:nvSpPr>
        <p:spPr/>
        <p:txBody>
          <a:bodyPr/>
          <a:lstStyle/>
          <a:p>
            <a:pPr marL="342900" indent="-342900">
              <a:buFont typeface="Arial" panose="020B0604020202020204" pitchFamily="34" charset="0"/>
              <a:buChar char="•"/>
            </a:pPr>
            <a:r>
              <a:rPr lang="en-US" dirty="0"/>
              <a:t>Articles</a:t>
            </a:r>
          </a:p>
          <a:p>
            <a:pPr marL="342900" indent="-342900">
              <a:buFont typeface="Arial" panose="020B0604020202020204" pitchFamily="34" charset="0"/>
              <a:buChar char="•"/>
            </a:pPr>
            <a:r>
              <a:rPr lang="en-US" dirty="0"/>
              <a:t>Format Standards and Recommendations</a:t>
            </a:r>
          </a:p>
          <a:p>
            <a:pPr marL="342900" indent="-342900">
              <a:buFont typeface="Arial" panose="020B0604020202020204" pitchFamily="34" charset="0"/>
              <a:buChar char="•"/>
            </a:pPr>
            <a:r>
              <a:rPr lang="en-US" dirty="0"/>
              <a:t>Repository Platform Options</a:t>
            </a:r>
          </a:p>
        </p:txBody>
      </p:sp>
      <p:sp>
        <p:nvSpPr>
          <p:cNvPr id="4" name="Content Placeholder 3">
            <a:extLst>
              <a:ext uri="{FF2B5EF4-FFF2-40B4-BE49-F238E27FC236}">
                <a16:creationId xmlns:a16="http://schemas.microsoft.com/office/drawing/2014/main" id="{C23DAAE1-0735-4841-8612-AAAB586B5407}"/>
              </a:ext>
            </a:extLst>
          </p:cNvPr>
          <p:cNvSpPr>
            <a:spLocks noGrp="1"/>
          </p:cNvSpPr>
          <p:nvPr>
            <p:ph sz="half" idx="2"/>
          </p:nvPr>
        </p:nvSpPr>
        <p:spPr>
          <a:xfrm>
            <a:off x="5029200" y="2819400"/>
            <a:ext cx="2133600" cy="1219200"/>
          </a:xfrm>
        </p:spPr>
        <p:txBody>
          <a:bodyPr/>
          <a:lstStyle/>
          <a:p>
            <a:endParaRPr lang="en-US" dirty="0"/>
          </a:p>
        </p:txBody>
      </p:sp>
      <p:sp>
        <p:nvSpPr>
          <p:cNvPr id="5" name="object 5">
            <a:extLst>
              <a:ext uri="{FF2B5EF4-FFF2-40B4-BE49-F238E27FC236}">
                <a16:creationId xmlns:a16="http://schemas.microsoft.com/office/drawing/2014/main" id="{ED4EB2BA-B2E7-4A6A-B3B7-85BA33F1A733}"/>
              </a:ext>
            </a:extLst>
          </p:cNvPr>
          <p:cNvSpPr>
            <a:spLocks noChangeAspect="1"/>
          </p:cNvSpPr>
          <p:nvPr/>
        </p:nvSpPr>
        <p:spPr>
          <a:xfrm>
            <a:off x="4267201" y="2092359"/>
            <a:ext cx="1661354" cy="2042446"/>
          </a:xfrm>
          <a:prstGeom prst="rect">
            <a:avLst/>
          </a:prstGeom>
          <a:blipFill>
            <a:blip r:embed="rId2" cstate="print"/>
            <a:stretch>
              <a:fillRect/>
            </a:stretch>
          </a:blipFill>
          <a:effectLst>
            <a:outerShdw blurRad="50800" dist="38100" dir="2700000" algn="tl" rotWithShape="0">
              <a:prstClr val="black">
                <a:alpha val="40000"/>
              </a:prstClr>
            </a:outerShdw>
          </a:effectLst>
        </p:spPr>
        <p:txBody>
          <a:bodyPr wrap="square" lIns="0" tIns="0" rIns="0" bIns="0" rtlCol="0"/>
          <a:lstStyle/>
          <a:p>
            <a:pPr defTabSz="685800"/>
            <a:endParaRPr sz="1350">
              <a:solidFill>
                <a:prstClr val="black"/>
              </a:solidFill>
              <a:latin typeface="Calibri"/>
            </a:endParaRPr>
          </a:p>
        </p:txBody>
      </p:sp>
      <p:sp>
        <p:nvSpPr>
          <p:cNvPr id="6" name="object 6">
            <a:extLst>
              <a:ext uri="{FF2B5EF4-FFF2-40B4-BE49-F238E27FC236}">
                <a16:creationId xmlns:a16="http://schemas.microsoft.com/office/drawing/2014/main" id="{2E6C435B-C5C8-47AA-8AAA-4E6BF6C25668}"/>
              </a:ext>
            </a:extLst>
          </p:cNvPr>
          <p:cNvSpPr>
            <a:spLocks noChangeAspect="1"/>
          </p:cNvSpPr>
          <p:nvPr/>
        </p:nvSpPr>
        <p:spPr>
          <a:xfrm>
            <a:off x="4705735" y="2301952"/>
            <a:ext cx="1614487" cy="2088159"/>
          </a:xfrm>
          <a:prstGeom prst="rect">
            <a:avLst/>
          </a:prstGeom>
          <a:blipFill>
            <a:blip r:embed="rId3" cstate="print"/>
            <a:stretch>
              <a:fillRect/>
            </a:stretch>
          </a:blipFill>
          <a:effectLst>
            <a:outerShdw blurRad="50800" dist="38100" dir="2700000" algn="tl" rotWithShape="0">
              <a:prstClr val="black">
                <a:alpha val="40000"/>
              </a:prstClr>
            </a:outerShdw>
          </a:effectLst>
        </p:spPr>
        <p:txBody>
          <a:bodyPr wrap="square" lIns="0" tIns="0" rIns="0" bIns="0" rtlCol="0"/>
          <a:lstStyle/>
          <a:p>
            <a:pPr defTabSz="685800"/>
            <a:endParaRPr sz="1350">
              <a:solidFill>
                <a:prstClr val="black"/>
              </a:solidFill>
              <a:latin typeface="Calibri"/>
            </a:endParaRPr>
          </a:p>
        </p:txBody>
      </p:sp>
      <p:sp>
        <p:nvSpPr>
          <p:cNvPr id="7" name="object 7">
            <a:extLst>
              <a:ext uri="{FF2B5EF4-FFF2-40B4-BE49-F238E27FC236}">
                <a16:creationId xmlns:a16="http://schemas.microsoft.com/office/drawing/2014/main" id="{48BD1C73-43D2-4D64-A6D8-3BEF69CC5D45}"/>
              </a:ext>
            </a:extLst>
          </p:cNvPr>
          <p:cNvSpPr/>
          <p:nvPr/>
        </p:nvSpPr>
        <p:spPr>
          <a:xfrm>
            <a:off x="5826235" y="2674622"/>
            <a:ext cx="1512593" cy="2137406"/>
          </a:xfrm>
          <a:prstGeom prst="rect">
            <a:avLst/>
          </a:prstGeom>
          <a:blipFill>
            <a:blip r:embed="rId4" cstate="print"/>
            <a:stretch>
              <a:fillRect/>
            </a:stretch>
          </a:blipFill>
          <a:effectLst>
            <a:outerShdw blurRad="50800" dist="38100" dir="2700000" algn="tl" rotWithShape="0">
              <a:prstClr val="black">
                <a:alpha val="40000"/>
              </a:prstClr>
            </a:outerShdw>
          </a:effectLst>
        </p:spPr>
        <p:txBody>
          <a:bodyPr wrap="square" lIns="0" tIns="0" rIns="0" bIns="0" rtlCol="0"/>
          <a:lstStyle/>
          <a:p>
            <a:pPr defTabSz="685800"/>
            <a:endParaRPr sz="1350">
              <a:solidFill>
                <a:prstClr val="black"/>
              </a:solidFill>
              <a:latin typeface="Calibri"/>
            </a:endParaRPr>
          </a:p>
        </p:txBody>
      </p:sp>
      <p:sp>
        <p:nvSpPr>
          <p:cNvPr id="8" name="object 8">
            <a:extLst>
              <a:ext uri="{FF2B5EF4-FFF2-40B4-BE49-F238E27FC236}">
                <a16:creationId xmlns:a16="http://schemas.microsoft.com/office/drawing/2014/main" id="{5A1FEEB7-4CEB-48A2-B69B-9265DF07C6B0}"/>
              </a:ext>
            </a:extLst>
          </p:cNvPr>
          <p:cNvSpPr>
            <a:spLocks noChangeAspect="1"/>
          </p:cNvSpPr>
          <p:nvPr/>
        </p:nvSpPr>
        <p:spPr>
          <a:xfrm>
            <a:off x="6582532" y="3243264"/>
            <a:ext cx="1647068" cy="2128837"/>
          </a:xfrm>
          <a:prstGeom prst="rect">
            <a:avLst/>
          </a:prstGeom>
          <a:blipFill>
            <a:blip r:embed="rId5" cstate="print"/>
            <a:stretch>
              <a:fillRect/>
            </a:stretch>
          </a:blipFill>
          <a:effectLst>
            <a:outerShdw blurRad="50800" dist="38100" dir="2700000" algn="tl" rotWithShape="0">
              <a:prstClr val="black">
                <a:alpha val="40000"/>
              </a:prstClr>
            </a:outerShdw>
          </a:effectLst>
        </p:spPr>
        <p:txBody>
          <a:bodyPr wrap="square" lIns="0" tIns="0" rIns="0" bIns="0" rtlCol="0"/>
          <a:lstStyle/>
          <a:p>
            <a:pPr defTabSz="685800"/>
            <a:endParaRPr sz="1350">
              <a:solidFill>
                <a:prstClr val="black"/>
              </a:solidFill>
              <a:latin typeface="Calibri"/>
            </a:endParaRPr>
          </a:p>
        </p:txBody>
      </p:sp>
    </p:spTree>
    <p:extLst>
      <p:ext uri="{BB962C8B-B14F-4D97-AF65-F5344CB8AC3E}">
        <p14:creationId xmlns:p14="http://schemas.microsoft.com/office/powerpoint/2010/main" val="4762443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2C3F3-BD3A-4C1B-8730-8238C934832C}"/>
              </a:ext>
            </a:extLst>
          </p:cNvPr>
          <p:cNvSpPr>
            <a:spLocks noGrp="1"/>
          </p:cNvSpPr>
          <p:nvPr>
            <p:ph type="title"/>
          </p:nvPr>
        </p:nvSpPr>
        <p:spPr/>
        <p:txBody>
          <a:bodyPr/>
          <a:lstStyle/>
          <a:p>
            <a:r>
              <a:rPr lang="en-US" dirty="0"/>
              <a:t>Policy writing</a:t>
            </a:r>
          </a:p>
        </p:txBody>
      </p:sp>
      <p:sp>
        <p:nvSpPr>
          <p:cNvPr id="3" name="Content Placeholder 2">
            <a:extLst>
              <a:ext uri="{FF2B5EF4-FFF2-40B4-BE49-F238E27FC236}">
                <a16:creationId xmlns:a16="http://schemas.microsoft.com/office/drawing/2014/main" id="{1C277EAC-A46C-4278-A338-BEF9F229780C}"/>
              </a:ext>
            </a:extLst>
          </p:cNvPr>
          <p:cNvSpPr>
            <a:spLocks noGrp="1"/>
          </p:cNvSpPr>
          <p:nvPr>
            <p:ph sz="half" idx="1"/>
          </p:nvPr>
        </p:nvSpPr>
        <p:spPr/>
        <p:txBody>
          <a:bodyPr/>
          <a:lstStyle/>
          <a:p>
            <a:r>
              <a:rPr lang="en-US" dirty="0"/>
              <a:t>Policy writing</a:t>
            </a:r>
          </a:p>
          <a:p>
            <a:pPr marL="342900" indent="-342900">
              <a:buFont typeface="Arial" panose="020B0604020202020204" pitchFamily="34" charset="0"/>
              <a:buChar char="•"/>
            </a:pPr>
            <a:r>
              <a:rPr lang="en-US" dirty="0"/>
              <a:t>Why policy writing before testing?</a:t>
            </a:r>
          </a:p>
          <a:p>
            <a:pPr marL="342900" indent="-342900">
              <a:buFont typeface="Arial" panose="020B0604020202020204" pitchFamily="34" charset="0"/>
              <a:buChar char="•"/>
            </a:pPr>
            <a:r>
              <a:rPr lang="en-US" dirty="0"/>
              <a:t>TRAC criteria used as guidelines</a:t>
            </a:r>
          </a:p>
          <a:p>
            <a:pPr marL="342900" indent="-342900">
              <a:buFont typeface="Arial" panose="020B0604020202020204" pitchFamily="34" charset="0"/>
              <a:buChar char="•"/>
            </a:pPr>
            <a:r>
              <a:rPr lang="en-US" dirty="0"/>
              <a:t>Metadata requirements drafted</a:t>
            </a:r>
          </a:p>
        </p:txBody>
      </p:sp>
      <p:sp>
        <p:nvSpPr>
          <p:cNvPr id="4" name="Content Placeholder 3">
            <a:extLst>
              <a:ext uri="{FF2B5EF4-FFF2-40B4-BE49-F238E27FC236}">
                <a16:creationId xmlns:a16="http://schemas.microsoft.com/office/drawing/2014/main" id="{B6172A67-E566-40B4-9AD3-F879CF8A9BC8}"/>
              </a:ext>
            </a:extLst>
          </p:cNvPr>
          <p:cNvSpPr>
            <a:spLocks noGrp="1"/>
          </p:cNvSpPr>
          <p:nvPr>
            <p:ph sz="half" idx="2"/>
          </p:nvPr>
        </p:nvSpPr>
        <p:spPr>
          <a:xfrm>
            <a:off x="5029200" y="2819400"/>
            <a:ext cx="2529840" cy="1792534"/>
          </a:xfrm>
        </p:spPr>
        <p:txBody>
          <a:bodyPr/>
          <a:lstStyle/>
          <a:p>
            <a:endParaRPr lang="en-US" dirty="0"/>
          </a:p>
        </p:txBody>
      </p:sp>
      <p:sp>
        <p:nvSpPr>
          <p:cNvPr id="5" name="object 4">
            <a:extLst>
              <a:ext uri="{FF2B5EF4-FFF2-40B4-BE49-F238E27FC236}">
                <a16:creationId xmlns:a16="http://schemas.microsoft.com/office/drawing/2014/main" id="{BC155635-52BA-461D-B4DA-F2607FC6442A}"/>
              </a:ext>
            </a:extLst>
          </p:cNvPr>
          <p:cNvSpPr/>
          <p:nvPr/>
        </p:nvSpPr>
        <p:spPr>
          <a:xfrm>
            <a:off x="4267200" y="2386431"/>
            <a:ext cx="2900363" cy="2713789"/>
          </a:xfrm>
          <a:prstGeom prst="rect">
            <a:avLst/>
          </a:prstGeom>
          <a:blipFill>
            <a:blip r:embed="rId2" cstate="print"/>
            <a:stretch>
              <a:fillRect/>
            </a:stretch>
          </a:blipFill>
        </p:spPr>
        <p:txBody>
          <a:bodyPr wrap="square" lIns="0" tIns="0" rIns="0" bIns="0" rtlCol="0"/>
          <a:lstStyle/>
          <a:p>
            <a:pPr defTabSz="685800"/>
            <a:endParaRPr sz="1350">
              <a:solidFill>
                <a:prstClr val="black"/>
              </a:solidFill>
              <a:latin typeface="Calibri"/>
            </a:endParaRPr>
          </a:p>
        </p:txBody>
      </p:sp>
      <p:sp>
        <p:nvSpPr>
          <p:cNvPr id="6" name="object 5">
            <a:extLst>
              <a:ext uri="{FF2B5EF4-FFF2-40B4-BE49-F238E27FC236}">
                <a16:creationId xmlns:a16="http://schemas.microsoft.com/office/drawing/2014/main" id="{47CA36E3-137B-4CE6-BCF9-E0C9A4AA4B53}"/>
              </a:ext>
            </a:extLst>
          </p:cNvPr>
          <p:cNvSpPr/>
          <p:nvPr/>
        </p:nvSpPr>
        <p:spPr>
          <a:xfrm>
            <a:off x="4277203" y="3358939"/>
            <a:ext cx="2057399" cy="1430030"/>
          </a:xfrm>
          <a:prstGeom prst="rect">
            <a:avLst/>
          </a:prstGeom>
          <a:blipFill>
            <a:blip r:embed="rId3" cstate="print"/>
            <a:stretch>
              <a:fillRect/>
            </a:stretch>
          </a:blipFill>
          <a:effectLst>
            <a:outerShdw blurRad="50800" dist="38100" dir="2700000" algn="tl" rotWithShape="0">
              <a:prstClr val="black">
                <a:alpha val="40000"/>
              </a:prstClr>
            </a:outerShdw>
          </a:effectLst>
        </p:spPr>
        <p:txBody>
          <a:bodyPr wrap="square" lIns="0" tIns="0" rIns="0" bIns="0" rtlCol="0"/>
          <a:lstStyle/>
          <a:p>
            <a:pPr defTabSz="685800"/>
            <a:endParaRPr sz="1350">
              <a:solidFill>
                <a:prstClr val="black"/>
              </a:solidFill>
              <a:latin typeface="Calibri"/>
            </a:endParaRPr>
          </a:p>
        </p:txBody>
      </p:sp>
      <p:sp>
        <p:nvSpPr>
          <p:cNvPr id="7" name="object 7">
            <a:extLst>
              <a:ext uri="{FF2B5EF4-FFF2-40B4-BE49-F238E27FC236}">
                <a16:creationId xmlns:a16="http://schemas.microsoft.com/office/drawing/2014/main" id="{CF7AAF17-BDD1-4382-9D4E-6A6C596FC056}"/>
              </a:ext>
            </a:extLst>
          </p:cNvPr>
          <p:cNvSpPr/>
          <p:nvPr/>
        </p:nvSpPr>
        <p:spPr>
          <a:xfrm>
            <a:off x="6138863" y="2000489"/>
            <a:ext cx="2057399" cy="1815531"/>
          </a:xfrm>
          <a:prstGeom prst="rect">
            <a:avLst/>
          </a:prstGeom>
          <a:blipFill>
            <a:blip r:embed="rId4" cstate="print"/>
            <a:stretch>
              <a:fillRect/>
            </a:stretch>
          </a:blipFill>
          <a:effectLst>
            <a:outerShdw blurRad="50800" dist="38100" dir="2700000" algn="tl" rotWithShape="0">
              <a:prstClr val="black">
                <a:alpha val="40000"/>
              </a:prstClr>
            </a:outerShdw>
          </a:effectLst>
        </p:spPr>
        <p:txBody>
          <a:bodyPr wrap="square" lIns="0" tIns="0" rIns="0" bIns="0" rtlCol="0"/>
          <a:lstStyle/>
          <a:p>
            <a:pPr defTabSz="685800"/>
            <a:endParaRPr sz="1350">
              <a:solidFill>
                <a:prstClr val="black"/>
              </a:solidFill>
              <a:latin typeface="Calibri"/>
            </a:endParaRPr>
          </a:p>
        </p:txBody>
      </p:sp>
      <p:sp>
        <p:nvSpPr>
          <p:cNvPr id="8" name="object 6">
            <a:extLst>
              <a:ext uri="{FF2B5EF4-FFF2-40B4-BE49-F238E27FC236}">
                <a16:creationId xmlns:a16="http://schemas.microsoft.com/office/drawing/2014/main" id="{393193FB-4A4B-487E-9585-4850EBE4C492}"/>
              </a:ext>
            </a:extLst>
          </p:cNvPr>
          <p:cNvSpPr/>
          <p:nvPr/>
        </p:nvSpPr>
        <p:spPr>
          <a:xfrm>
            <a:off x="6231970" y="3182345"/>
            <a:ext cx="1993106" cy="2180796"/>
          </a:xfrm>
          <a:prstGeom prst="rect">
            <a:avLst/>
          </a:prstGeom>
          <a:blipFill>
            <a:blip r:embed="rId5" cstate="print"/>
            <a:stretch>
              <a:fillRect/>
            </a:stretch>
          </a:blipFill>
          <a:effectLst>
            <a:outerShdw blurRad="50800" dist="38100" dir="2700000" algn="tl" rotWithShape="0">
              <a:prstClr val="black">
                <a:alpha val="40000"/>
              </a:prstClr>
            </a:outerShdw>
          </a:effectLst>
        </p:spPr>
        <p:txBody>
          <a:bodyPr wrap="square" lIns="0" tIns="0" rIns="0" bIns="0" rtlCol="0"/>
          <a:lstStyle/>
          <a:p>
            <a:pPr defTabSz="685800"/>
            <a:endParaRPr sz="1350">
              <a:solidFill>
                <a:prstClr val="black"/>
              </a:solidFill>
              <a:latin typeface="Calibri"/>
            </a:endParaRPr>
          </a:p>
        </p:txBody>
      </p:sp>
    </p:spTree>
    <p:extLst>
      <p:ext uri="{BB962C8B-B14F-4D97-AF65-F5344CB8AC3E}">
        <p14:creationId xmlns:p14="http://schemas.microsoft.com/office/powerpoint/2010/main" val="4184507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106F1-2A68-4CCE-974D-AB90ED6E59A5}"/>
              </a:ext>
            </a:extLst>
          </p:cNvPr>
          <p:cNvSpPr>
            <a:spLocks noGrp="1"/>
          </p:cNvSpPr>
          <p:nvPr>
            <p:ph type="title"/>
          </p:nvPr>
        </p:nvSpPr>
        <p:spPr/>
        <p:txBody>
          <a:bodyPr/>
          <a:lstStyle/>
          <a:p>
            <a:r>
              <a:rPr lang="en-US" dirty="0"/>
              <a:t>Self-assessment</a:t>
            </a:r>
          </a:p>
        </p:txBody>
      </p:sp>
      <p:sp>
        <p:nvSpPr>
          <p:cNvPr id="5" name="Content Placeholder 4">
            <a:extLst>
              <a:ext uri="{FF2B5EF4-FFF2-40B4-BE49-F238E27FC236}">
                <a16:creationId xmlns:a16="http://schemas.microsoft.com/office/drawing/2014/main" id="{8C8D49BC-B4B6-420D-9E07-934F3AE909BB}"/>
              </a:ext>
            </a:extLst>
          </p:cNvPr>
          <p:cNvSpPr>
            <a:spLocks noGrp="1"/>
          </p:cNvSpPr>
          <p:nvPr>
            <p:ph idx="1"/>
          </p:nvPr>
        </p:nvSpPr>
        <p:spPr/>
        <p:txBody>
          <a:bodyPr/>
          <a:lstStyle/>
          <a:p>
            <a:r>
              <a:rPr lang="en-US" dirty="0"/>
              <a:t>Self-assessment</a:t>
            </a:r>
          </a:p>
          <a:p>
            <a:pPr marL="257175" indent="-257175">
              <a:buFont typeface="Arial" panose="020B0604020202020204" pitchFamily="34" charset="0"/>
              <a:buChar char="•"/>
            </a:pPr>
            <a:r>
              <a:rPr lang="en-US" dirty="0"/>
              <a:t>What are the current financial resources?</a:t>
            </a:r>
          </a:p>
          <a:p>
            <a:pPr marL="257175" indent="-257175">
              <a:buFont typeface="Arial" panose="020B0604020202020204" pitchFamily="34" charset="0"/>
              <a:buChar char="•"/>
            </a:pPr>
            <a:r>
              <a:rPr lang="en-US" dirty="0"/>
              <a:t>What are the future financial resources?</a:t>
            </a:r>
          </a:p>
          <a:p>
            <a:pPr marL="257175" indent="-257175">
              <a:buFont typeface="Arial" panose="020B0604020202020204" pitchFamily="34" charset="0"/>
              <a:buChar char="•"/>
            </a:pPr>
            <a:r>
              <a:rPr lang="en-US" dirty="0"/>
              <a:t>Technology resources?</a:t>
            </a:r>
          </a:p>
          <a:p>
            <a:pPr marL="257175" indent="-257175">
              <a:buFont typeface="Arial" panose="020B0604020202020204" pitchFamily="34" charset="0"/>
              <a:buChar char="•"/>
            </a:pPr>
            <a:r>
              <a:rPr lang="en-US" dirty="0"/>
              <a:t>What about staffing?</a:t>
            </a:r>
          </a:p>
          <a:p>
            <a:pPr marL="257175" indent="-257175">
              <a:buFont typeface="Arial" panose="020B0604020202020204" pitchFamily="34" charset="0"/>
              <a:buChar char="•"/>
            </a:pPr>
            <a:r>
              <a:rPr lang="en-US" dirty="0"/>
              <a:t>What about cost of maintenance?</a:t>
            </a:r>
          </a:p>
        </p:txBody>
      </p:sp>
    </p:spTree>
    <p:extLst>
      <p:ext uri="{BB962C8B-B14F-4D97-AF65-F5344CB8AC3E}">
        <p14:creationId xmlns:p14="http://schemas.microsoft.com/office/powerpoint/2010/main" val="31120461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ED441-ED25-4D2C-A317-8A9B82E64AC5}"/>
              </a:ext>
            </a:extLst>
          </p:cNvPr>
          <p:cNvSpPr>
            <a:spLocks noGrp="1"/>
          </p:cNvSpPr>
          <p:nvPr>
            <p:ph type="title"/>
          </p:nvPr>
        </p:nvSpPr>
        <p:spPr/>
        <p:txBody>
          <a:bodyPr/>
          <a:lstStyle/>
          <a:p>
            <a:r>
              <a:rPr lang="en-US" dirty="0"/>
              <a:t>Policies and self-assessment</a:t>
            </a:r>
          </a:p>
        </p:txBody>
      </p:sp>
      <p:pic>
        <p:nvPicPr>
          <p:cNvPr id="4" name="Content Placeholder 3">
            <a:extLst>
              <a:ext uri="{FF2B5EF4-FFF2-40B4-BE49-F238E27FC236}">
                <a16:creationId xmlns:a16="http://schemas.microsoft.com/office/drawing/2014/main" id="{EE560A0F-DBC9-4ACA-8975-FFEF1018D785}"/>
              </a:ext>
            </a:extLst>
          </p:cNvPr>
          <p:cNvPicPr>
            <a:picLocks noGrp="1" noChangeAspect="1"/>
          </p:cNvPicPr>
          <p:nvPr>
            <p:ph idx="1"/>
          </p:nvPr>
        </p:nvPicPr>
        <p:blipFill>
          <a:blip r:embed="rId2"/>
          <a:stretch>
            <a:fillRect/>
          </a:stretch>
        </p:blipFill>
        <p:spPr>
          <a:xfrm>
            <a:off x="3411643" y="2171701"/>
            <a:ext cx="1863515" cy="3183731"/>
          </a:xfrm>
          <a:prstGeom prst="rect">
            <a:avLst/>
          </a:prstGeom>
        </p:spPr>
      </p:pic>
    </p:spTree>
    <p:extLst>
      <p:ext uri="{BB962C8B-B14F-4D97-AF65-F5344CB8AC3E}">
        <p14:creationId xmlns:p14="http://schemas.microsoft.com/office/powerpoint/2010/main" val="13259216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771E-C8A8-4379-B7DC-8D73611213C1}"/>
              </a:ext>
            </a:extLst>
          </p:cNvPr>
          <p:cNvSpPr>
            <a:spLocks noGrp="1"/>
          </p:cNvSpPr>
          <p:nvPr>
            <p:ph type="title"/>
          </p:nvPr>
        </p:nvSpPr>
        <p:spPr/>
        <p:txBody>
          <a:bodyPr/>
          <a:lstStyle/>
          <a:p>
            <a:r>
              <a:rPr lang="en-US" dirty="0"/>
              <a:t>Policies and self-assessment</a:t>
            </a:r>
          </a:p>
        </p:txBody>
      </p:sp>
      <p:pic>
        <p:nvPicPr>
          <p:cNvPr id="4" name="Content Placeholder 3">
            <a:extLst>
              <a:ext uri="{FF2B5EF4-FFF2-40B4-BE49-F238E27FC236}">
                <a16:creationId xmlns:a16="http://schemas.microsoft.com/office/drawing/2014/main" id="{40B02CCF-9EA5-4F43-A9CA-1A5FDB52DF87}"/>
              </a:ext>
            </a:extLst>
          </p:cNvPr>
          <p:cNvPicPr>
            <a:picLocks noGrp="1" noChangeAspect="1"/>
          </p:cNvPicPr>
          <p:nvPr>
            <p:ph idx="1"/>
          </p:nvPr>
        </p:nvPicPr>
        <p:blipFill>
          <a:blip r:embed="rId2"/>
          <a:stretch>
            <a:fillRect/>
          </a:stretch>
        </p:blipFill>
        <p:spPr>
          <a:xfrm>
            <a:off x="1200150" y="3095626"/>
            <a:ext cx="6286500" cy="1335881"/>
          </a:xfrm>
          <a:prstGeom prst="rect">
            <a:avLst/>
          </a:prstGeom>
        </p:spPr>
      </p:pic>
    </p:spTree>
    <p:extLst>
      <p:ext uri="{BB962C8B-B14F-4D97-AF65-F5344CB8AC3E}">
        <p14:creationId xmlns:p14="http://schemas.microsoft.com/office/powerpoint/2010/main" val="9451753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D01B7-71D0-41D6-917F-2010718FDDBD}"/>
              </a:ext>
            </a:extLst>
          </p:cNvPr>
          <p:cNvSpPr>
            <a:spLocks noGrp="1"/>
          </p:cNvSpPr>
          <p:nvPr>
            <p:ph type="title"/>
          </p:nvPr>
        </p:nvSpPr>
        <p:spPr/>
        <p:txBody>
          <a:bodyPr/>
          <a:lstStyle/>
          <a:p>
            <a:r>
              <a:rPr lang="en-US" dirty="0"/>
              <a:t>Policies and self-assessment</a:t>
            </a:r>
          </a:p>
        </p:txBody>
      </p:sp>
      <p:pic>
        <p:nvPicPr>
          <p:cNvPr id="4" name="Content Placeholder 3">
            <a:extLst>
              <a:ext uri="{FF2B5EF4-FFF2-40B4-BE49-F238E27FC236}">
                <a16:creationId xmlns:a16="http://schemas.microsoft.com/office/drawing/2014/main" id="{B984E458-21D5-4080-8083-68FAF4486E8F}"/>
              </a:ext>
            </a:extLst>
          </p:cNvPr>
          <p:cNvPicPr>
            <a:picLocks noGrp="1" noChangeAspect="1"/>
          </p:cNvPicPr>
          <p:nvPr>
            <p:ph idx="1"/>
          </p:nvPr>
        </p:nvPicPr>
        <p:blipFill>
          <a:blip r:embed="rId2"/>
          <a:stretch>
            <a:fillRect/>
          </a:stretch>
        </p:blipFill>
        <p:spPr>
          <a:xfrm>
            <a:off x="1185863" y="2684859"/>
            <a:ext cx="6315075" cy="2157413"/>
          </a:xfrm>
          <a:prstGeom prst="rect">
            <a:avLst/>
          </a:prstGeom>
        </p:spPr>
      </p:pic>
    </p:spTree>
    <p:extLst>
      <p:ext uri="{BB962C8B-B14F-4D97-AF65-F5344CB8AC3E}">
        <p14:creationId xmlns:p14="http://schemas.microsoft.com/office/powerpoint/2010/main" val="15709722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B6ED7-0ECC-46F3-8096-BEFEE0F276EC}"/>
              </a:ext>
            </a:extLst>
          </p:cNvPr>
          <p:cNvSpPr>
            <a:spLocks noGrp="1"/>
          </p:cNvSpPr>
          <p:nvPr>
            <p:ph type="title"/>
          </p:nvPr>
        </p:nvSpPr>
        <p:spPr/>
        <p:txBody>
          <a:bodyPr/>
          <a:lstStyle/>
          <a:p>
            <a:r>
              <a:rPr lang="en-US" dirty="0"/>
              <a:t>Policies and self-assessment</a:t>
            </a:r>
          </a:p>
        </p:txBody>
      </p:sp>
      <p:pic>
        <p:nvPicPr>
          <p:cNvPr id="4" name="Content Placeholder 3">
            <a:extLst>
              <a:ext uri="{FF2B5EF4-FFF2-40B4-BE49-F238E27FC236}">
                <a16:creationId xmlns:a16="http://schemas.microsoft.com/office/drawing/2014/main" id="{EA04879D-FC9E-48F6-988A-CEB1587EA920}"/>
              </a:ext>
            </a:extLst>
          </p:cNvPr>
          <p:cNvPicPr>
            <a:picLocks noGrp="1" noChangeAspect="1"/>
          </p:cNvPicPr>
          <p:nvPr>
            <p:ph idx="1"/>
          </p:nvPr>
        </p:nvPicPr>
        <p:blipFill>
          <a:blip r:embed="rId2"/>
          <a:stretch>
            <a:fillRect/>
          </a:stretch>
        </p:blipFill>
        <p:spPr>
          <a:xfrm>
            <a:off x="2010875" y="2171701"/>
            <a:ext cx="4665050" cy="3183731"/>
          </a:xfrm>
          <a:prstGeom prst="rect">
            <a:avLst/>
          </a:prstGeom>
        </p:spPr>
      </p:pic>
    </p:spTree>
    <p:extLst>
      <p:ext uri="{BB962C8B-B14F-4D97-AF65-F5344CB8AC3E}">
        <p14:creationId xmlns:p14="http://schemas.microsoft.com/office/powerpoint/2010/main" val="2013839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1143000" y="1699022"/>
            <a:ext cx="6858000" cy="1790700"/>
          </a:xfrm>
          <a:prstGeom prst="rect">
            <a:avLst/>
          </a:prstGeom>
          <a:noFill/>
          <a:ln>
            <a:noFill/>
          </a:ln>
        </p:spPr>
        <p:txBody>
          <a:bodyPr spcFirstLastPara="1" wrap="square" lIns="68569" tIns="34275" rIns="68569" bIns="34275" anchor="b" anchorCtr="0">
            <a:noAutofit/>
          </a:bodyPr>
          <a:lstStyle/>
          <a:p>
            <a:r>
              <a:rPr lang="en-US" sz="3300" dirty="0"/>
              <a:t>Digital Preservation:</a:t>
            </a:r>
            <a:br>
              <a:rPr lang="en-US" sz="3300" dirty="0"/>
            </a:br>
            <a:r>
              <a:rPr lang="en-US" sz="3300" dirty="0"/>
              <a:t>Steps to Procurement</a:t>
            </a:r>
            <a:endParaRPr sz="3300" dirty="0"/>
          </a:p>
        </p:txBody>
      </p:sp>
      <p:sp>
        <p:nvSpPr>
          <p:cNvPr id="85" name="Google Shape;85;p13"/>
          <p:cNvSpPr txBox="1">
            <a:spLocks noGrp="1"/>
          </p:cNvSpPr>
          <p:nvPr>
            <p:ph type="subTitle" idx="1"/>
          </p:nvPr>
        </p:nvSpPr>
        <p:spPr>
          <a:xfrm>
            <a:off x="1065007" y="3874770"/>
            <a:ext cx="7011296" cy="1323191"/>
          </a:xfrm>
          <a:prstGeom prst="rect">
            <a:avLst/>
          </a:prstGeom>
          <a:noFill/>
          <a:ln>
            <a:noFill/>
          </a:ln>
        </p:spPr>
        <p:txBody>
          <a:bodyPr spcFirstLastPara="1" wrap="square" lIns="68569" tIns="34275" rIns="68569" bIns="34275" anchor="t" anchorCtr="0">
            <a:noAutofit/>
          </a:bodyPr>
          <a:lstStyle/>
          <a:p>
            <a:pPr marL="0" indent="0">
              <a:spcBef>
                <a:spcPts val="0"/>
              </a:spcBef>
            </a:pPr>
            <a:r>
              <a:rPr lang="en-US" dirty="0"/>
              <a:t>Developed by the SERI Education &amp; Programming Subcommittee </a:t>
            </a:r>
            <a:endParaRPr dirty="0"/>
          </a:p>
          <a:p>
            <a:pPr marL="0" indent="0"/>
            <a:r>
              <a:rPr lang="en-US" dirty="0"/>
              <a:t>A Program of the Council of State Archivists</a:t>
            </a:r>
            <a:endParaRPr dirty="0"/>
          </a:p>
          <a:p>
            <a:pPr marL="0" indent="0"/>
            <a:r>
              <a:rPr lang="en-US" dirty="0"/>
              <a:t>2021</a:t>
            </a:r>
            <a:endParaRPr dirty="0"/>
          </a:p>
        </p:txBody>
      </p:sp>
      <p:pic>
        <p:nvPicPr>
          <p:cNvPr id="86" name="Google Shape;86;p13"/>
          <p:cNvPicPr preferRelativeResize="0"/>
          <p:nvPr/>
        </p:nvPicPr>
        <p:blipFill rotWithShape="1">
          <a:blip r:embed="rId3">
            <a:alphaModFix/>
          </a:blip>
          <a:srcRect/>
          <a:stretch/>
        </p:blipFill>
        <p:spPr>
          <a:xfrm>
            <a:off x="3509030" y="1625497"/>
            <a:ext cx="1061625" cy="859025"/>
          </a:xfrm>
          <a:prstGeom prst="rect">
            <a:avLst/>
          </a:prstGeom>
          <a:noFill/>
          <a:ln>
            <a:noFill/>
          </a:ln>
        </p:spPr>
      </p:pic>
      <p:pic>
        <p:nvPicPr>
          <p:cNvPr id="87" name="Google Shape;87;p13"/>
          <p:cNvPicPr preferRelativeResize="0"/>
          <p:nvPr/>
        </p:nvPicPr>
        <p:blipFill rotWithShape="1">
          <a:blip r:embed="rId4">
            <a:alphaModFix/>
          </a:blip>
          <a:srcRect/>
          <a:stretch/>
        </p:blipFill>
        <p:spPr>
          <a:xfrm>
            <a:off x="4570655" y="1625497"/>
            <a:ext cx="697325" cy="868950"/>
          </a:xfrm>
          <a:prstGeom prst="rect">
            <a:avLst/>
          </a:prstGeom>
          <a:noFill/>
          <a:ln>
            <a:noFill/>
          </a:ln>
        </p:spPr>
      </p:pic>
      <p:cxnSp>
        <p:nvCxnSpPr>
          <p:cNvPr id="88" name="Google Shape;88;p13"/>
          <p:cNvCxnSpPr/>
          <p:nvPr/>
        </p:nvCxnSpPr>
        <p:spPr>
          <a:xfrm>
            <a:off x="1143000" y="3675292"/>
            <a:ext cx="6933303" cy="0"/>
          </a:xfrm>
          <a:prstGeom prst="straightConnector1">
            <a:avLst/>
          </a:prstGeom>
          <a:noFill/>
          <a:ln w="9525" cap="flat" cmpd="thinThick">
            <a:solidFill>
              <a:srgbClr val="C00000"/>
            </a:solidFill>
            <a:prstDash val="solid"/>
            <a:miter lim="800000"/>
            <a:headEnd type="none" w="sm" len="sm"/>
            <a:tailEnd type="none" w="sm" len="sm"/>
          </a:ln>
        </p:spPr>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7BB2A-EDEE-48F1-81F0-C5CDE397FC06}"/>
              </a:ext>
            </a:extLst>
          </p:cNvPr>
          <p:cNvSpPr>
            <a:spLocks noGrp="1"/>
          </p:cNvSpPr>
          <p:nvPr>
            <p:ph type="title"/>
          </p:nvPr>
        </p:nvSpPr>
        <p:spPr/>
        <p:txBody>
          <a:bodyPr/>
          <a:lstStyle/>
          <a:p>
            <a:r>
              <a:rPr lang="en-US" dirty="0"/>
              <a:t>Policies and self-assessment</a:t>
            </a:r>
          </a:p>
        </p:txBody>
      </p:sp>
      <p:pic>
        <p:nvPicPr>
          <p:cNvPr id="4" name="Content Placeholder 3">
            <a:extLst>
              <a:ext uri="{FF2B5EF4-FFF2-40B4-BE49-F238E27FC236}">
                <a16:creationId xmlns:a16="http://schemas.microsoft.com/office/drawing/2014/main" id="{69927A6A-5FB3-4166-9E1E-95977DB797FA}"/>
              </a:ext>
            </a:extLst>
          </p:cNvPr>
          <p:cNvPicPr>
            <a:picLocks noGrp="1" noChangeAspect="1"/>
          </p:cNvPicPr>
          <p:nvPr>
            <p:ph idx="1"/>
          </p:nvPr>
        </p:nvPicPr>
        <p:blipFill>
          <a:blip r:embed="rId2"/>
          <a:stretch>
            <a:fillRect/>
          </a:stretch>
        </p:blipFill>
        <p:spPr>
          <a:xfrm>
            <a:off x="1189435" y="2677715"/>
            <a:ext cx="6307931" cy="2171700"/>
          </a:xfrm>
          <a:prstGeom prst="rect">
            <a:avLst/>
          </a:prstGeom>
        </p:spPr>
      </p:pic>
    </p:spTree>
    <p:extLst>
      <p:ext uri="{BB962C8B-B14F-4D97-AF65-F5344CB8AC3E}">
        <p14:creationId xmlns:p14="http://schemas.microsoft.com/office/powerpoint/2010/main" val="12019309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6651F-5334-45F0-90C5-E3B7318E6745}"/>
              </a:ext>
            </a:extLst>
          </p:cNvPr>
          <p:cNvSpPr>
            <a:spLocks noGrp="1"/>
          </p:cNvSpPr>
          <p:nvPr>
            <p:ph type="title"/>
          </p:nvPr>
        </p:nvSpPr>
        <p:spPr/>
        <p:txBody>
          <a:bodyPr/>
          <a:lstStyle/>
          <a:p>
            <a:r>
              <a:rPr lang="en-US" dirty="0"/>
              <a:t>Policies and self-assessment</a:t>
            </a:r>
          </a:p>
        </p:txBody>
      </p:sp>
      <p:pic>
        <p:nvPicPr>
          <p:cNvPr id="4" name="Content Placeholder 3">
            <a:extLst>
              <a:ext uri="{FF2B5EF4-FFF2-40B4-BE49-F238E27FC236}">
                <a16:creationId xmlns:a16="http://schemas.microsoft.com/office/drawing/2014/main" id="{869B906F-8EAB-44B3-886A-1EE90F6CC07B}"/>
              </a:ext>
            </a:extLst>
          </p:cNvPr>
          <p:cNvPicPr>
            <a:picLocks noGrp="1" noChangeAspect="1"/>
          </p:cNvPicPr>
          <p:nvPr>
            <p:ph idx="1"/>
          </p:nvPr>
        </p:nvPicPr>
        <p:blipFill>
          <a:blip r:embed="rId2"/>
          <a:stretch>
            <a:fillRect/>
          </a:stretch>
        </p:blipFill>
        <p:spPr>
          <a:xfrm>
            <a:off x="1193006" y="3106340"/>
            <a:ext cx="6300788" cy="1314450"/>
          </a:xfrm>
          <a:prstGeom prst="rect">
            <a:avLst/>
          </a:prstGeom>
        </p:spPr>
      </p:pic>
    </p:spTree>
    <p:extLst>
      <p:ext uri="{BB962C8B-B14F-4D97-AF65-F5344CB8AC3E}">
        <p14:creationId xmlns:p14="http://schemas.microsoft.com/office/powerpoint/2010/main" val="20122989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4BC94-3A74-4E8A-885E-9B8CB9A82388}"/>
              </a:ext>
            </a:extLst>
          </p:cNvPr>
          <p:cNvSpPr>
            <a:spLocks noGrp="1"/>
          </p:cNvSpPr>
          <p:nvPr>
            <p:ph type="title"/>
          </p:nvPr>
        </p:nvSpPr>
        <p:spPr/>
        <p:txBody>
          <a:bodyPr/>
          <a:lstStyle/>
          <a:p>
            <a:r>
              <a:rPr lang="en-US" dirty="0"/>
              <a:t>Policies and self-assessment</a:t>
            </a:r>
          </a:p>
        </p:txBody>
      </p:sp>
      <p:pic>
        <p:nvPicPr>
          <p:cNvPr id="4" name="Content Placeholder 3">
            <a:extLst>
              <a:ext uri="{FF2B5EF4-FFF2-40B4-BE49-F238E27FC236}">
                <a16:creationId xmlns:a16="http://schemas.microsoft.com/office/drawing/2014/main" id="{171D5F1C-122D-4484-A936-4FD634400516}"/>
              </a:ext>
            </a:extLst>
          </p:cNvPr>
          <p:cNvPicPr>
            <a:picLocks noGrp="1" noChangeAspect="1"/>
          </p:cNvPicPr>
          <p:nvPr>
            <p:ph idx="1"/>
          </p:nvPr>
        </p:nvPicPr>
        <p:blipFill>
          <a:blip r:embed="rId2"/>
          <a:stretch>
            <a:fillRect/>
          </a:stretch>
        </p:blipFill>
        <p:spPr>
          <a:xfrm>
            <a:off x="1185863" y="3195638"/>
            <a:ext cx="6315075" cy="1135856"/>
          </a:xfrm>
          <a:prstGeom prst="rect">
            <a:avLst/>
          </a:prstGeom>
        </p:spPr>
      </p:pic>
    </p:spTree>
    <p:extLst>
      <p:ext uri="{BB962C8B-B14F-4D97-AF65-F5344CB8AC3E}">
        <p14:creationId xmlns:p14="http://schemas.microsoft.com/office/powerpoint/2010/main" val="13285538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1D3B1-65F8-47AD-AA66-EF6436F3A692}"/>
              </a:ext>
            </a:extLst>
          </p:cNvPr>
          <p:cNvSpPr>
            <a:spLocks noGrp="1"/>
          </p:cNvSpPr>
          <p:nvPr>
            <p:ph type="title"/>
          </p:nvPr>
        </p:nvSpPr>
        <p:spPr/>
        <p:txBody>
          <a:bodyPr/>
          <a:lstStyle/>
          <a:p>
            <a:r>
              <a:rPr lang="en-US" dirty="0"/>
              <a:t>Final criteria reached</a:t>
            </a:r>
          </a:p>
        </p:txBody>
      </p:sp>
      <p:graphicFrame>
        <p:nvGraphicFramePr>
          <p:cNvPr id="4" name="Content Placeholder 3">
            <a:extLst>
              <a:ext uri="{FF2B5EF4-FFF2-40B4-BE49-F238E27FC236}">
                <a16:creationId xmlns:a16="http://schemas.microsoft.com/office/drawing/2014/main" id="{E54FDE83-DBB1-422D-8389-9EDE61C00628}"/>
              </a:ext>
            </a:extLst>
          </p:cNvPr>
          <p:cNvGraphicFramePr>
            <a:graphicFrameLocks noGrp="1"/>
          </p:cNvGraphicFramePr>
          <p:nvPr>
            <p:ph idx="1"/>
          </p:nvPr>
        </p:nvGraphicFramePr>
        <p:xfrm>
          <a:off x="457200" y="2171701"/>
          <a:ext cx="7772400" cy="3183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91552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31E8E-3C28-4997-A419-188277677D0B}"/>
              </a:ext>
            </a:extLst>
          </p:cNvPr>
          <p:cNvSpPr>
            <a:spLocks noGrp="1"/>
          </p:cNvSpPr>
          <p:nvPr>
            <p:ph type="title"/>
          </p:nvPr>
        </p:nvSpPr>
        <p:spPr/>
        <p:txBody>
          <a:bodyPr/>
          <a:lstStyle/>
          <a:p>
            <a:r>
              <a:rPr lang="en-US" dirty="0"/>
              <a:t>testing</a:t>
            </a:r>
          </a:p>
        </p:txBody>
      </p:sp>
      <p:sp>
        <p:nvSpPr>
          <p:cNvPr id="3" name="Content Placeholder 2">
            <a:extLst>
              <a:ext uri="{FF2B5EF4-FFF2-40B4-BE49-F238E27FC236}">
                <a16:creationId xmlns:a16="http://schemas.microsoft.com/office/drawing/2014/main" id="{4F2A47A0-8AE5-4AAB-A1BB-8673D1EFDDC0}"/>
              </a:ext>
            </a:extLst>
          </p:cNvPr>
          <p:cNvSpPr>
            <a:spLocks noGrp="1"/>
          </p:cNvSpPr>
          <p:nvPr>
            <p:ph sz="half" idx="1"/>
          </p:nvPr>
        </p:nvSpPr>
        <p:spPr/>
        <p:txBody>
          <a:bodyPr/>
          <a:lstStyle/>
          <a:p>
            <a:r>
              <a:rPr lang="en-US" dirty="0"/>
              <a:t>TIER 2</a:t>
            </a:r>
          </a:p>
          <a:p>
            <a:pPr marL="342900" indent="-342900">
              <a:buFont typeface="Arial" panose="020B0604020202020204" pitchFamily="34" charset="0"/>
              <a:buChar char="•"/>
            </a:pPr>
            <a:r>
              <a:rPr lang="en-US" dirty="0"/>
              <a:t>DAITSS</a:t>
            </a:r>
          </a:p>
          <a:p>
            <a:pPr marL="342900" indent="-342900">
              <a:buFont typeface="Arial" panose="020B0604020202020204" pitchFamily="34" charset="0"/>
              <a:buChar char="•"/>
            </a:pPr>
            <a:r>
              <a:rPr lang="en-US" dirty="0"/>
              <a:t>Digital Preservation Software Platform (DPSP)</a:t>
            </a:r>
          </a:p>
          <a:p>
            <a:pPr marL="342900" indent="-342900">
              <a:buFont typeface="Arial" panose="020B0604020202020204" pitchFamily="34" charset="0"/>
              <a:buChar char="•"/>
            </a:pPr>
            <a:r>
              <a:rPr lang="en-US" dirty="0"/>
              <a:t>Fedora</a:t>
            </a:r>
          </a:p>
        </p:txBody>
      </p:sp>
      <p:sp>
        <p:nvSpPr>
          <p:cNvPr id="4" name="Content Placeholder 3">
            <a:extLst>
              <a:ext uri="{FF2B5EF4-FFF2-40B4-BE49-F238E27FC236}">
                <a16:creationId xmlns:a16="http://schemas.microsoft.com/office/drawing/2014/main" id="{E223A74D-DF3E-48E1-AEA3-15AE4F15563A}"/>
              </a:ext>
            </a:extLst>
          </p:cNvPr>
          <p:cNvSpPr>
            <a:spLocks noGrp="1"/>
          </p:cNvSpPr>
          <p:nvPr>
            <p:ph sz="half" idx="2"/>
          </p:nvPr>
        </p:nvSpPr>
        <p:spPr/>
        <p:txBody>
          <a:bodyPr/>
          <a:lstStyle/>
          <a:p>
            <a:r>
              <a:rPr lang="en-US" dirty="0"/>
              <a:t>TIER 1</a:t>
            </a:r>
          </a:p>
          <a:p>
            <a:pPr marL="342900" indent="-342900">
              <a:buFont typeface="Arial" panose="020B0604020202020204" pitchFamily="34" charset="0"/>
              <a:buChar char="•"/>
            </a:pPr>
            <a:r>
              <a:rPr lang="en-US" dirty="0"/>
              <a:t>Hydra (not tested)</a:t>
            </a:r>
          </a:p>
          <a:p>
            <a:pPr marL="342900" indent="-342900">
              <a:buFont typeface="Arial" panose="020B0604020202020204" pitchFamily="34" charset="0"/>
              <a:buChar char="•"/>
            </a:pPr>
            <a:r>
              <a:rPr lang="en-US" dirty="0" err="1"/>
              <a:t>Dspace</a:t>
            </a:r>
            <a:r>
              <a:rPr lang="en-US" dirty="0"/>
              <a:t> (previous experience)</a:t>
            </a:r>
          </a:p>
          <a:p>
            <a:pPr marL="342900" indent="-342900">
              <a:buFont typeface="Arial" panose="020B0604020202020204" pitchFamily="34" charset="0"/>
              <a:buChar char="•"/>
            </a:pPr>
            <a:r>
              <a:rPr lang="en-US" dirty="0" err="1"/>
              <a:t>Islandora</a:t>
            </a:r>
            <a:endParaRPr lang="en-US" dirty="0"/>
          </a:p>
          <a:p>
            <a:pPr marL="342900" indent="-342900">
              <a:buFont typeface="Arial" panose="020B0604020202020204" pitchFamily="34" charset="0"/>
              <a:buChar char="•"/>
            </a:pPr>
            <a:r>
              <a:rPr lang="en-US" dirty="0" err="1"/>
              <a:t>Archivematica</a:t>
            </a:r>
            <a:r>
              <a:rPr lang="en-US" dirty="0"/>
              <a:t>/</a:t>
            </a:r>
            <a:r>
              <a:rPr lang="en-US" dirty="0" err="1"/>
              <a:t>AtoM</a:t>
            </a:r>
            <a:endParaRPr lang="en-US" dirty="0"/>
          </a:p>
          <a:p>
            <a:pPr marL="342900" indent="-342900">
              <a:buFont typeface="Arial" panose="020B0604020202020204" pitchFamily="34" charset="0"/>
              <a:buChar char="•"/>
            </a:pPr>
            <a:r>
              <a:rPr lang="en-US" dirty="0"/>
              <a:t>Preservica</a:t>
            </a:r>
          </a:p>
        </p:txBody>
      </p:sp>
    </p:spTree>
    <p:extLst>
      <p:ext uri="{BB962C8B-B14F-4D97-AF65-F5344CB8AC3E}">
        <p14:creationId xmlns:p14="http://schemas.microsoft.com/office/powerpoint/2010/main" val="7910298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68E89-1D7A-4C54-A97D-A67A99E29999}"/>
              </a:ext>
            </a:extLst>
          </p:cNvPr>
          <p:cNvSpPr>
            <a:spLocks noGrp="1"/>
          </p:cNvSpPr>
          <p:nvPr>
            <p:ph type="title"/>
          </p:nvPr>
        </p:nvSpPr>
        <p:spPr/>
        <p:txBody>
          <a:bodyPr/>
          <a:lstStyle/>
          <a:p>
            <a:r>
              <a:rPr lang="en-US" dirty="0"/>
              <a:t>Method: Virtual Machines</a:t>
            </a:r>
          </a:p>
        </p:txBody>
      </p:sp>
      <p:graphicFrame>
        <p:nvGraphicFramePr>
          <p:cNvPr id="4" name="Content Placeholder 3">
            <a:extLst>
              <a:ext uri="{FF2B5EF4-FFF2-40B4-BE49-F238E27FC236}">
                <a16:creationId xmlns:a16="http://schemas.microsoft.com/office/drawing/2014/main" id="{E3958615-B731-4849-B615-6075BF66A717}"/>
              </a:ext>
            </a:extLst>
          </p:cNvPr>
          <p:cNvGraphicFramePr>
            <a:graphicFrameLocks noGrp="1"/>
          </p:cNvGraphicFramePr>
          <p:nvPr>
            <p:ph idx="1"/>
          </p:nvPr>
        </p:nvGraphicFramePr>
        <p:xfrm>
          <a:off x="457200" y="2171701"/>
          <a:ext cx="7772400" cy="3183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41686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4ED37-362E-4D85-BA53-60DB1ABE54D3}"/>
              </a:ext>
            </a:extLst>
          </p:cNvPr>
          <p:cNvSpPr>
            <a:spLocks noGrp="1"/>
          </p:cNvSpPr>
          <p:nvPr>
            <p:ph type="title"/>
          </p:nvPr>
        </p:nvSpPr>
        <p:spPr/>
        <p:txBody>
          <a:bodyPr/>
          <a:lstStyle/>
          <a:p>
            <a:r>
              <a:rPr lang="en-US" dirty="0"/>
              <a:t>Final recommendation </a:t>
            </a:r>
          </a:p>
        </p:txBody>
      </p:sp>
      <p:sp>
        <p:nvSpPr>
          <p:cNvPr id="3" name="Content Placeholder 2">
            <a:extLst>
              <a:ext uri="{FF2B5EF4-FFF2-40B4-BE49-F238E27FC236}">
                <a16:creationId xmlns:a16="http://schemas.microsoft.com/office/drawing/2014/main" id="{149DEA27-3BE0-4A9E-914D-1C6277F726FD}"/>
              </a:ext>
            </a:extLst>
          </p:cNvPr>
          <p:cNvSpPr>
            <a:spLocks noGrp="1"/>
          </p:cNvSpPr>
          <p:nvPr>
            <p:ph idx="1"/>
          </p:nvPr>
        </p:nvSpPr>
        <p:spPr/>
        <p:txBody>
          <a:bodyPr>
            <a:normAutofit/>
          </a:bodyPr>
          <a:lstStyle/>
          <a:p>
            <a:pPr algn="ctr"/>
            <a:endParaRPr lang="en-US" sz="3300" dirty="0"/>
          </a:p>
          <a:p>
            <a:pPr algn="ctr"/>
            <a:r>
              <a:rPr lang="en-US" sz="3300" dirty="0"/>
              <a:t>Preservica as </a:t>
            </a:r>
            <a:r>
              <a:rPr lang="en-US" sz="3300" i="1" dirty="0"/>
              <a:t>SOLE SOURCE</a:t>
            </a:r>
          </a:p>
          <a:p>
            <a:pPr algn="ctr"/>
            <a:r>
              <a:rPr lang="en-US" sz="1800" dirty="0"/>
              <a:t>Full process outlined in article published with the Journal of Contemporary Archival Studies: </a:t>
            </a:r>
            <a:r>
              <a:rPr lang="en-US" sz="1800" dirty="0">
                <a:hlinkClick r:id="rId2"/>
              </a:rPr>
              <a:t>https://elischolar.library.yale.edu/jcas/vol2/iss1/2</a:t>
            </a:r>
            <a:endParaRPr lang="en-US" sz="1800" dirty="0"/>
          </a:p>
        </p:txBody>
      </p:sp>
    </p:spTree>
    <p:extLst>
      <p:ext uri="{BB962C8B-B14F-4D97-AF65-F5344CB8AC3E}">
        <p14:creationId xmlns:p14="http://schemas.microsoft.com/office/powerpoint/2010/main" val="20572995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BCD5B-C21A-4462-91B0-B0283D4C2584}"/>
              </a:ext>
            </a:extLst>
          </p:cNvPr>
          <p:cNvSpPr>
            <a:spLocks noGrp="1"/>
          </p:cNvSpPr>
          <p:nvPr>
            <p:ph type="title"/>
          </p:nvPr>
        </p:nvSpPr>
        <p:spPr/>
        <p:txBody>
          <a:bodyPr/>
          <a:lstStyle/>
          <a:p>
            <a:r>
              <a:rPr lang="en-US" dirty="0"/>
              <a:t>Notes about Selecting a repository platform for Texas</a:t>
            </a:r>
          </a:p>
        </p:txBody>
      </p:sp>
      <p:sp>
        <p:nvSpPr>
          <p:cNvPr id="4" name="Content Placeholder 3">
            <a:extLst>
              <a:ext uri="{FF2B5EF4-FFF2-40B4-BE49-F238E27FC236}">
                <a16:creationId xmlns:a16="http://schemas.microsoft.com/office/drawing/2014/main" id="{7C973D03-F230-4D3E-B47F-FC95689B534F}"/>
              </a:ext>
            </a:extLst>
          </p:cNvPr>
          <p:cNvSpPr>
            <a:spLocks noGrp="1"/>
          </p:cNvSpPr>
          <p:nvPr>
            <p:ph sz="half" idx="1"/>
          </p:nvPr>
        </p:nvSpPr>
        <p:spPr/>
        <p:txBody>
          <a:bodyPr>
            <a:normAutofit fontScale="92500" lnSpcReduction="10000"/>
          </a:bodyPr>
          <a:lstStyle/>
          <a:p>
            <a:pPr marL="342900" indent="-342900">
              <a:buFont typeface="Arial" panose="020B0604020202020204" pitchFamily="34" charset="0"/>
              <a:buChar char="•"/>
            </a:pPr>
            <a:r>
              <a:rPr lang="en-US" dirty="0"/>
              <a:t>Prompted by Governor Perry’s leaving office in 2015</a:t>
            </a:r>
          </a:p>
          <a:p>
            <a:pPr marL="342900" indent="-342900">
              <a:buFont typeface="Arial" panose="020B0604020202020204" pitchFamily="34" charset="0"/>
              <a:buChar char="•"/>
            </a:pPr>
            <a:r>
              <a:rPr lang="en-US" dirty="0"/>
              <a:t>In-house or SaaS options available</a:t>
            </a:r>
          </a:p>
          <a:p>
            <a:pPr marL="685800" lvl="1" indent="-342900">
              <a:buFont typeface="Arial" panose="020B0604020202020204" pitchFamily="34" charset="0"/>
              <a:buChar char="•"/>
            </a:pPr>
            <a:r>
              <a:rPr lang="en-US" dirty="0"/>
              <a:t>No Geo-restrictions</a:t>
            </a:r>
          </a:p>
          <a:p>
            <a:pPr marL="685800" lvl="1" indent="-342900">
              <a:buFont typeface="Arial" panose="020B0604020202020204" pitchFamily="34" charset="0"/>
              <a:buChar char="•"/>
            </a:pPr>
            <a:r>
              <a:rPr lang="en-US" dirty="0"/>
              <a:t>In-house hosted by state data center</a:t>
            </a:r>
          </a:p>
          <a:p>
            <a:pPr marL="342900" indent="-342900">
              <a:buFont typeface="Arial" panose="020B0604020202020204" pitchFamily="34" charset="0"/>
              <a:buChar char="•"/>
            </a:pPr>
            <a:r>
              <a:rPr lang="en-US" dirty="0"/>
              <a:t>SaaS in Cloud requires an IT exemption, special data security</a:t>
            </a:r>
          </a:p>
          <a:p>
            <a:pPr marL="342900" indent="-342900">
              <a:buFont typeface="Arial" panose="020B0604020202020204" pitchFamily="34" charset="0"/>
              <a:buChar char="•"/>
            </a:pPr>
            <a:r>
              <a:rPr lang="en-US" dirty="0"/>
              <a:t>REQUIRED to seek bids as a “Request for Proposal” (RFP)</a:t>
            </a:r>
          </a:p>
        </p:txBody>
      </p:sp>
      <p:graphicFrame>
        <p:nvGraphicFramePr>
          <p:cNvPr id="7" name="Content Placeholder 6">
            <a:extLst>
              <a:ext uri="{FF2B5EF4-FFF2-40B4-BE49-F238E27FC236}">
                <a16:creationId xmlns:a16="http://schemas.microsoft.com/office/drawing/2014/main" id="{98D99664-98FD-412C-B489-0E8D2F9E82A1}"/>
              </a:ext>
            </a:extLst>
          </p:cNvPr>
          <p:cNvGraphicFramePr>
            <a:graphicFrameLocks noGrp="1"/>
          </p:cNvGraphicFramePr>
          <p:nvPr>
            <p:ph sz="half" idx="2"/>
          </p:nvPr>
        </p:nvGraphicFramePr>
        <p:xfrm>
          <a:off x="4267200" y="2114550"/>
          <a:ext cx="3292079" cy="3257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89816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D5624-A00C-4ABF-92D5-477DDB54670B}"/>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40B109ED-474C-4B3C-97A5-CE3CF2F656DD}"/>
              </a:ext>
            </a:extLst>
          </p:cNvPr>
          <p:cNvSpPr>
            <a:spLocks noGrp="1"/>
          </p:cNvSpPr>
          <p:nvPr>
            <p:ph sz="half" idx="1"/>
          </p:nvPr>
        </p:nvSpPr>
        <p:spPr/>
        <p:txBody>
          <a:bodyPr/>
          <a:lstStyle/>
          <a:p>
            <a:r>
              <a:rPr lang="en-US" dirty="0"/>
              <a:t>About Texas</a:t>
            </a:r>
          </a:p>
          <a:p>
            <a:pPr marL="342900" indent="-342900">
              <a:buFont typeface="Arial" panose="020B0604020202020204" pitchFamily="34" charset="0"/>
              <a:buChar char="•"/>
            </a:pPr>
            <a:r>
              <a:rPr lang="en-US" dirty="0"/>
              <a:t>Brian Thomas</a:t>
            </a:r>
          </a:p>
          <a:p>
            <a:pPr marL="342900" indent="-342900">
              <a:buFont typeface="Arial" panose="020B0604020202020204" pitchFamily="34" charset="0"/>
              <a:buChar char="•"/>
            </a:pPr>
            <a:r>
              <a:rPr lang="en-US" sz="1800" dirty="0">
                <a:hlinkClick r:id="rId2"/>
              </a:rPr>
              <a:t>bthomas@tsl.texas.gov</a:t>
            </a:r>
            <a:endParaRPr lang="en-US" sz="1800" dirty="0"/>
          </a:p>
          <a:p>
            <a:pPr marL="342900" indent="-342900">
              <a:buFont typeface="Arial" panose="020B0604020202020204" pitchFamily="34" charset="0"/>
              <a:buChar char="•"/>
            </a:pPr>
            <a:r>
              <a:rPr lang="en-US" dirty="0"/>
              <a:t>512-475-3374</a:t>
            </a:r>
          </a:p>
        </p:txBody>
      </p:sp>
      <p:sp>
        <p:nvSpPr>
          <p:cNvPr id="4" name="Content Placeholder 3">
            <a:extLst>
              <a:ext uri="{FF2B5EF4-FFF2-40B4-BE49-F238E27FC236}">
                <a16:creationId xmlns:a16="http://schemas.microsoft.com/office/drawing/2014/main" id="{F9FFCAFE-5009-4E9A-9523-A53133FA3BA4}"/>
              </a:ext>
            </a:extLst>
          </p:cNvPr>
          <p:cNvSpPr>
            <a:spLocks noGrp="1"/>
          </p:cNvSpPr>
          <p:nvPr>
            <p:ph sz="half" idx="2"/>
          </p:nvPr>
        </p:nvSpPr>
        <p:spPr/>
        <p:txBody>
          <a:bodyPr/>
          <a:lstStyle/>
          <a:p>
            <a:r>
              <a:rPr lang="en-US" dirty="0"/>
              <a:t>About South Carolina</a:t>
            </a:r>
          </a:p>
          <a:p>
            <a:pPr marL="342900" indent="-342900">
              <a:buFont typeface="Arial" panose="020B0604020202020204" pitchFamily="34" charset="0"/>
              <a:buChar char="•"/>
            </a:pPr>
            <a:r>
              <a:rPr lang="en-US" dirty="0"/>
              <a:t>Brian Thomas</a:t>
            </a:r>
          </a:p>
          <a:p>
            <a:pPr marL="342900" indent="-342900">
              <a:buFont typeface="Arial" panose="020B0604020202020204" pitchFamily="34" charset="0"/>
              <a:buChar char="•"/>
            </a:pPr>
            <a:r>
              <a:rPr lang="en-US" sz="1500" dirty="0">
                <a:hlinkClick r:id="rId3"/>
              </a:rPr>
              <a:t>brian.the.archivist@gmail.com</a:t>
            </a:r>
            <a:endParaRPr lang="en-US" sz="1500" dirty="0"/>
          </a:p>
          <a:p>
            <a:pPr marL="342900" indent="-342900">
              <a:buFont typeface="Arial" panose="020B0604020202020204" pitchFamily="34" charset="0"/>
              <a:buChar char="•"/>
            </a:pPr>
            <a:r>
              <a:rPr lang="en-US" dirty="0"/>
              <a:t>Bryan Collars</a:t>
            </a:r>
          </a:p>
          <a:p>
            <a:pPr marL="342900" indent="-342900">
              <a:buFont typeface="Arial" panose="020B0604020202020204" pitchFamily="34" charset="0"/>
              <a:buChar char="•"/>
            </a:pPr>
            <a:r>
              <a:rPr lang="en-US" sz="1500" dirty="0"/>
              <a:t>BCollars@scdah.sc.gov</a:t>
            </a:r>
          </a:p>
        </p:txBody>
      </p:sp>
    </p:spTree>
    <p:extLst>
      <p:ext uri="{BB962C8B-B14F-4D97-AF65-F5344CB8AC3E}">
        <p14:creationId xmlns:p14="http://schemas.microsoft.com/office/powerpoint/2010/main" val="27036822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Stay connected &amp; informed</a:t>
            </a:r>
          </a:p>
        </p:txBody>
      </p:sp>
      <p:sp>
        <p:nvSpPr>
          <p:cNvPr id="3" name="Content Placeholder 2"/>
          <p:cNvSpPr>
            <a:spLocks noGrp="1"/>
          </p:cNvSpPr>
          <p:nvPr>
            <p:ph idx="1"/>
          </p:nvPr>
        </p:nvSpPr>
        <p:spPr/>
        <p:txBody>
          <a:bodyPr/>
          <a:lstStyle/>
          <a:p>
            <a:pPr algn="ctr"/>
            <a:r>
              <a:rPr lang="en-US" altLang="en-US" dirty="0" err="1">
                <a:latin typeface="Calibri" pitchFamily="34" charset="0"/>
              </a:rPr>
              <a:t>CoSA</a:t>
            </a:r>
            <a:r>
              <a:rPr lang="en-US" altLang="en-US" dirty="0">
                <a:latin typeface="Calibri" pitchFamily="34" charset="0"/>
              </a:rPr>
              <a:t> Website </a:t>
            </a:r>
            <a:br>
              <a:rPr lang="en-US" altLang="en-US" dirty="0">
                <a:latin typeface="Calibri" pitchFamily="34" charset="0"/>
              </a:rPr>
            </a:br>
            <a:r>
              <a:rPr lang="en-US" altLang="en-US" dirty="0">
                <a:solidFill>
                  <a:schemeClr val="tx2"/>
                </a:solidFill>
                <a:latin typeface="Calibri" pitchFamily="34" charset="0"/>
                <a:hlinkClick r:id="rId2"/>
              </a:rPr>
              <a:t>http://www.statearchivists.org</a:t>
            </a:r>
            <a:r>
              <a:rPr lang="en-US" altLang="en-US" dirty="0">
                <a:solidFill>
                  <a:schemeClr val="tx2"/>
                </a:solidFill>
                <a:latin typeface="Calibri" pitchFamily="34" charset="0"/>
              </a:rPr>
              <a:t>  </a:t>
            </a:r>
          </a:p>
          <a:p>
            <a:pPr algn="ctr"/>
            <a:r>
              <a:rPr lang="en-US" altLang="en-US" dirty="0" err="1">
                <a:latin typeface="Calibri" pitchFamily="34" charset="0"/>
              </a:rPr>
              <a:t>CoSA</a:t>
            </a:r>
            <a:r>
              <a:rPr lang="en-US" altLang="en-US" dirty="0">
                <a:latin typeface="Calibri" pitchFamily="34" charset="0"/>
              </a:rPr>
              <a:t> Twitter Handle</a:t>
            </a:r>
            <a:br>
              <a:rPr lang="en-US" altLang="en-US" dirty="0">
                <a:latin typeface="Calibri" pitchFamily="34" charset="0"/>
              </a:rPr>
            </a:br>
            <a:r>
              <a:rPr lang="en-US" altLang="en-US" dirty="0">
                <a:latin typeface="Calibri" pitchFamily="34" charset="0"/>
              </a:rPr>
              <a:t>@</a:t>
            </a:r>
            <a:r>
              <a:rPr lang="en-US" altLang="en-US" dirty="0" err="1">
                <a:latin typeface="Calibri" pitchFamily="34" charset="0"/>
              </a:rPr>
              <a:t>StateArchivists</a:t>
            </a:r>
            <a:r>
              <a:rPr lang="en-US" altLang="en-US" dirty="0">
                <a:latin typeface="Calibri" pitchFamily="34" charset="0"/>
              </a:rPr>
              <a:t> </a:t>
            </a:r>
          </a:p>
          <a:p>
            <a:pPr algn="ctr"/>
            <a:r>
              <a:rPr lang="en-US" altLang="en-US" dirty="0" err="1">
                <a:latin typeface="Calibri" pitchFamily="34" charset="0"/>
              </a:rPr>
              <a:t>CoSA</a:t>
            </a:r>
            <a:r>
              <a:rPr lang="en-US" altLang="en-US" dirty="0">
                <a:latin typeface="Calibri" pitchFamily="34" charset="0"/>
              </a:rPr>
              <a:t> Facebook Page </a:t>
            </a:r>
            <a:br>
              <a:rPr lang="en-US" altLang="en-US" dirty="0">
                <a:latin typeface="Calibri" pitchFamily="34" charset="0"/>
              </a:rPr>
            </a:br>
            <a:r>
              <a:rPr lang="en-US" altLang="en-US" dirty="0">
                <a:latin typeface="Calibri" pitchFamily="34" charset="0"/>
                <a:hlinkClick r:id="rId3"/>
              </a:rPr>
              <a:t>www.facebook.com/CouncilOfStateArchivists</a:t>
            </a:r>
            <a:r>
              <a:rPr lang="en-US" altLang="en-US" dirty="0">
                <a:latin typeface="Calibri" pitchFamily="34" charset="0"/>
              </a:rPr>
              <a:t>  </a:t>
            </a:r>
          </a:p>
          <a:p>
            <a:endParaRPr lang="en-US" dirty="0"/>
          </a:p>
        </p:txBody>
      </p:sp>
    </p:spTree>
    <p:extLst>
      <p:ext uri="{BB962C8B-B14F-4D97-AF65-F5344CB8AC3E}">
        <p14:creationId xmlns:p14="http://schemas.microsoft.com/office/powerpoint/2010/main" val="2394568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991" y="1223798"/>
            <a:ext cx="7886700" cy="994172"/>
          </a:xfrm>
        </p:spPr>
        <p:txBody>
          <a:bodyPr/>
          <a:lstStyle/>
          <a:p>
            <a:r>
              <a:rPr lang="en-US" sz="3000" dirty="0"/>
              <a:t>PENNSYLVANIA STATE ARCHIVES </a:t>
            </a:r>
          </a:p>
        </p:txBody>
      </p:sp>
      <p:sp>
        <p:nvSpPr>
          <p:cNvPr id="3" name="Text Placeholder 2"/>
          <p:cNvSpPr>
            <a:spLocks noGrp="1"/>
          </p:cNvSpPr>
          <p:nvPr>
            <p:ph type="body" idx="1"/>
          </p:nvPr>
        </p:nvSpPr>
        <p:spPr>
          <a:xfrm>
            <a:off x="271956" y="2226470"/>
            <a:ext cx="5285390" cy="3407733"/>
          </a:xfrm>
        </p:spPr>
        <p:txBody>
          <a:bodyPr/>
          <a:lstStyle/>
          <a:p>
            <a:pPr marL="85725" indent="0">
              <a:buNone/>
            </a:pPr>
            <a:r>
              <a:rPr lang="en-US" sz="2400" dirty="0"/>
              <a:t>Pennsylvania State Archives Mission</a:t>
            </a:r>
          </a:p>
          <a:p>
            <a:r>
              <a:rPr lang="en-US" sz="2100" dirty="0"/>
              <a:t>The Pennsylvania State Archives collects, preserves and makes available for study the permanently-valuable public records of the Commonwealth, with particular attention given to the records of state government. The State Archives also collects papers of private citizens and organizations relevant to Pennsylvania history.</a:t>
            </a:r>
          </a:p>
          <a:p>
            <a:pPr marL="85725" indent="0">
              <a:buNone/>
            </a:pPr>
            <a:endParaRPr lang="en-US" dirty="0"/>
          </a:p>
        </p:txBody>
      </p:sp>
      <p:pic>
        <p:nvPicPr>
          <p:cNvPr id="5" name="Picture 4">
            <a:extLst>
              <a:ext uri="{FF2B5EF4-FFF2-40B4-BE49-F238E27FC236}">
                <a16:creationId xmlns:a16="http://schemas.microsoft.com/office/drawing/2014/main" id="{7DC7968F-49D6-45F8-879A-C7ACF3FC6490}"/>
              </a:ext>
            </a:extLst>
          </p:cNvPr>
          <p:cNvPicPr>
            <a:picLocks noChangeAspect="1"/>
          </p:cNvPicPr>
          <p:nvPr/>
        </p:nvPicPr>
        <p:blipFill>
          <a:blip r:embed="rId3"/>
          <a:stretch>
            <a:fillRect/>
          </a:stretch>
        </p:blipFill>
        <p:spPr>
          <a:xfrm rot="16200000">
            <a:off x="5315359" y="1913652"/>
            <a:ext cx="4082674" cy="3030697"/>
          </a:xfrm>
          <a:prstGeom prst="rect">
            <a:avLst/>
          </a:prstGeom>
        </p:spPr>
      </p:pic>
    </p:spTree>
    <p:extLst>
      <p:ext uri="{BB962C8B-B14F-4D97-AF65-F5344CB8AC3E}">
        <p14:creationId xmlns:p14="http://schemas.microsoft.com/office/powerpoint/2010/main" val="28478377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Webinar evaluation</a:t>
            </a:r>
          </a:p>
        </p:txBody>
      </p:sp>
      <p:sp>
        <p:nvSpPr>
          <p:cNvPr id="3" name="Content Placeholder 2"/>
          <p:cNvSpPr>
            <a:spLocks noGrp="1"/>
          </p:cNvSpPr>
          <p:nvPr>
            <p:ph idx="1"/>
          </p:nvPr>
        </p:nvSpPr>
        <p:spPr/>
        <p:txBody>
          <a:bodyPr/>
          <a:lstStyle/>
          <a:p>
            <a:pPr algn="ctr"/>
            <a:r>
              <a:rPr lang="en-US" altLang="en-US" sz="2400" dirty="0">
                <a:latin typeface="Calibri" pitchFamily="34" charset="0"/>
              </a:rPr>
              <a:t>We appreciate your feedback!</a:t>
            </a:r>
          </a:p>
          <a:p>
            <a:pPr algn="ctr"/>
            <a:r>
              <a:rPr lang="en-US" altLang="en-US" sz="2400" dirty="0">
                <a:latin typeface="Calibri" pitchFamily="34" charset="0"/>
              </a:rPr>
              <a:t>After you exit the webinar, you will automatically be taken to an online webinar evaluation. </a:t>
            </a:r>
          </a:p>
          <a:p>
            <a:pPr algn="ctr"/>
            <a:r>
              <a:rPr lang="en-US" altLang="en-US" sz="2400" dirty="0">
                <a:latin typeface="Calibri" pitchFamily="34" charset="0"/>
              </a:rPr>
              <a:t>Please take a couple of minutes to complete the survey and help us plan future webinars.</a:t>
            </a:r>
          </a:p>
          <a:p>
            <a:endParaRPr lang="en-US" dirty="0"/>
          </a:p>
        </p:txBody>
      </p:sp>
    </p:spTree>
    <p:extLst>
      <p:ext uri="{BB962C8B-B14F-4D97-AF65-F5344CB8AC3E}">
        <p14:creationId xmlns:p14="http://schemas.microsoft.com/office/powerpoint/2010/main" val="1490047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Text Placeholder 2"/>
          <p:cNvSpPr>
            <a:spLocks noGrp="1"/>
          </p:cNvSpPr>
          <p:nvPr>
            <p:ph type="body" idx="1"/>
          </p:nvPr>
        </p:nvSpPr>
        <p:spPr>
          <a:xfrm>
            <a:off x="496614" y="1851874"/>
            <a:ext cx="7886700" cy="3263504"/>
          </a:xfrm>
        </p:spPr>
        <p:txBody>
          <a:bodyPr/>
          <a:lstStyle/>
          <a:p>
            <a:pPr lvl="1"/>
            <a:r>
              <a:rPr lang="en-US" sz="2100" dirty="0"/>
              <a:t>PSA is in the process of procuring a digital preservation system. We do not endorse any one program or system.</a:t>
            </a:r>
          </a:p>
          <a:p>
            <a:pPr lvl="1"/>
            <a:r>
              <a:rPr lang="en-US" sz="2100" dirty="0"/>
              <a:t>Ongoing Process – Eyes on a digital preservation system procurement since 2015</a:t>
            </a:r>
          </a:p>
          <a:p>
            <a:pPr lvl="1"/>
            <a:r>
              <a:rPr lang="en-US" sz="2100" dirty="0"/>
              <a:t>Current - Joint Digital Archives/Digital Records Center approach Goal: New Building, New Preservation System</a:t>
            </a:r>
          </a:p>
        </p:txBody>
      </p:sp>
      <p:pic>
        <p:nvPicPr>
          <p:cNvPr id="4" name="Picture 3" descr="A vintage photo of a city&#10;&#10;Description automatically generated">
            <a:extLst>
              <a:ext uri="{FF2B5EF4-FFF2-40B4-BE49-F238E27FC236}">
                <a16:creationId xmlns:a16="http://schemas.microsoft.com/office/drawing/2014/main" id="{9D7B06B1-1053-4FA9-A133-D0316A8417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0961" y="3978823"/>
            <a:ext cx="2366215" cy="1883096"/>
          </a:xfrm>
          <a:prstGeom prst="rect">
            <a:avLst/>
          </a:prstGeom>
          <a:effectLst>
            <a:outerShdw blurRad="50800" dist="241300" dir="8100000" algn="tr" rotWithShape="0">
              <a:schemeClr val="bg1">
                <a:lumMod val="75000"/>
                <a:alpha val="72000"/>
              </a:schemeClr>
            </a:outerShdw>
          </a:effectLst>
        </p:spPr>
      </p:pic>
      <p:pic>
        <p:nvPicPr>
          <p:cNvPr id="5" name="Picture 4">
            <a:extLst>
              <a:ext uri="{FF2B5EF4-FFF2-40B4-BE49-F238E27FC236}">
                <a16:creationId xmlns:a16="http://schemas.microsoft.com/office/drawing/2014/main" id="{0D242BB8-9835-4390-BD62-5534826F9824}"/>
              </a:ext>
            </a:extLst>
          </p:cNvPr>
          <p:cNvPicPr>
            <a:picLocks noChangeAspect="1"/>
          </p:cNvPicPr>
          <p:nvPr/>
        </p:nvPicPr>
        <p:blipFill>
          <a:blip r:embed="rId4"/>
          <a:stretch>
            <a:fillRect/>
          </a:stretch>
        </p:blipFill>
        <p:spPr>
          <a:xfrm>
            <a:off x="4128945" y="3801461"/>
            <a:ext cx="3588934" cy="2054272"/>
          </a:xfrm>
          <a:prstGeom prst="rect">
            <a:avLst/>
          </a:prstGeom>
          <a:noFill/>
          <a:ln>
            <a:solidFill>
              <a:srgbClr val="FFC000">
                <a:alpha val="96000"/>
              </a:srgbClr>
            </a:solidFill>
          </a:ln>
          <a:effectLst>
            <a:outerShdw blurRad="50800" dist="165100" dir="2700000" algn="tl" rotWithShape="0">
              <a:schemeClr val="accent4">
                <a:lumMod val="75000"/>
                <a:alpha val="94000"/>
              </a:schemeClr>
            </a:outerShdw>
          </a:effectLst>
        </p:spPr>
      </p:pic>
      <p:sp>
        <p:nvSpPr>
          <p:cNvPr id="6" name="Arrow: Right 5">
            <a:extLst>
              <a:ext uri="{FF2B5EF4-FFF2-40B4-BE49-F238E27FC236}">
                <a16:creationId xmlns:a16="http://schemas.microsoft.com/office/drawing/2014/main" id="{092E7E94-2416-4271-B0A0-112CC0191C26}"/>
              </a:ext>
            </a:extLst>
          </p:cNvPr>
          <p:cNvSpPr/>
          <p:nvPr/>
        </p:nvSpPr>
        <p:spPr>
          <a:xfrm rot="20787162">
            <a:off x="3282059" y="4531010"/>
            <a:ext cx="1429701" cy="778719"/>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endParaRPr lang="en-US" sz="1050" kern="0">
              <a:solidFill>
                <a:srgbClr val="FFFFFF"/>
              </a:solidFill>
              <a:latin typeface="Arial"/>
              <a:sym typeface="Arial"/>
            </a:endParaRPr>
          </a:p>
        </p:txBody>
      </p:sp>
    </p:spTree>
    <p:extLst>
      <p:ext uri="{BB962C8B-B14F-4D97-AF65-F5344CB8AC3E}">
        <p14:creationId xmlns:p14="http://schemas.microsoft.com/office/powerpoint/2010/main" val="3409904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PRELIMINARY PROCESSES AND PROCEDURES</a:t>
            </a:r>
          </a:p>
        </p:txBody>
      </p:sp>
      <p:sp>
        <p:nvSpPr>
          <p:cNvPr id="3" name="Text Placeholder 2"/>
          <p:cNvSpPr>
            <a:spLocks noGrp="1"/>
          </p:cNvSpPr>
          <p:nvPr>
            <p:ph type="body" idx="1"/>
          </p:nvPr>
        </p:nvSpPr>
        <p:spPr>
          <a:xfrm>
            <a:off x="543911" y="2013634"/>
            <a:ext cx="7886700" cy="3263504"/>
          </a:xfrm>
        </p:spPr>
        <p:txBody>
          <a:bodyPr/>
          <a:lstStyle/>
          <a:p>
            <a:pPr marL="0" indent="0">
              <a:buNone/>
            </a:pPr>
            <a:r>
              <a:rPr lang="en-US" sz="2700" dirty="0"/>
              <a:t>Digital World Challenges:</a:t>
            </a:r>
          </a:p>
          <a:p>
            <a:pPr marL="0" indent="0">
              <a:buNone/>
            </a:pPr>
            <a:endParaRPr lang="en-US" dirty="0"/>
          </a:p>
          <a:p>
            <a:r>
              <a:rPr lang="en-US" sz="2400" dirty="0"/>
              <a:t>Inherent complexity of bits and bytes</a:t>
            </a:r>
          </a:p>
          <a:p>
            <a:r>
              <a:rPr lang="en-US" sz="2400" dirty="0"/>
              <a:t>Integrity</a:t>
            </a:r>
          </a:p>
          <a:p>
            <a:r>
              <a:rPr lang="en-US" sz="2400" dirty="0"/>
              <a:t>Renderability</a:t>
            </a:r>
          </a:p>
          <a:p>
            <a:r>
              <a:rPr lang="en-US" sz="2400" dirty="0"/>
              <a:t>Transfer</a:t>
            </a:r>
          </a:p>
          <a:p>
            <a:r>
              <a:rPr lang="en-US" sz="2400" dirty="0"/>
              <a:t>Obsolescence of programs and formats</a:t>
            </a:r>
          </a:p>
          <a:p>
            <a:r>
              <a:rPr lang="en-US" sz="2400" dirty="0"/>
              <a:t>Bit rot</a:t>
            </a:r>
          </a:p>
          <a:p>
            <a:pPr lvl="1"/>
            <a:endParaRPr lang="en-US" sz="2100" dirty="0"/>
          </a:p>
        </p:txBody>
      </p:sp>
    </p:spTree>
    <p:extLst>
      <p:ext uri="{BB962C8B-B14F-4D97-AF65-F5344CB8AC3E}">
        <p14:creationId xmlns:p14="http://schemas.microsoft.com/office/powerpoint/2010/main" val="946068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 IMPLEMENTATION – KEY FACTORS</a:t>
            </a:r>
          </a:p>
        </p:txBody>
      </p:sp>
      <p:sp>
        <p:nvSpPr>
          <p:cNvPr id="3" name="Text Placeholder 2"/>
          <p:cNvSpPr>
            <a:spLocks noGrp="1"/>
          </p:cNvSpPr>
          <p:nvPr>
            <p:ph type="body" idx="1"/>
          </p:nvPr>
        </p:nvSpPr>
        <p:spPr>
          <a:xfrm>
            <a:off x="543911" y="2013634"/>
            <a:ext cx="7886700" cy="3263504"/>
          </a:xfrm>
        </p:spPr>
        <p:txBody>
          <a:bodyPr/>
          <a:lstStyle/>
          <a:p>
            <a:r>
              <a:rPr lang="en-US" sz="1800" dirty="0"/>
              <a:t>ASSESSMENT:</a:t>
            </a:r>
          </a:p>
          <a:p>
            <a:pPr lvl="1"/>
            <a:r>
              <a:rPr lang="en-US" dirty="0"/>
              <a:t>Research tools and systems</a:t>
            </a:r>
          </a:p>
          <a:p>
            <a:pPr lvl="2"/>
            <a:r>
              <a:rPr lang="en-US" sz="1800" dirty="0"/>
              <a:t>COSA Resource Center: </a:t>
            </a:r>
            <a:r>
              <a:rPr lang="en-US" sz="1800" dirty="0">
                <a:hlinkClick r:id="rId3"/>
              </a:rPr>
              <a:t>https://www.statearchivists.org/resource-center/resource-library/</a:t>
            </a:r>
            <a:r>
              <a:rPr lang="en-US" sz="1800" dirty="0"/>
              <a:t> </a:t>
            </a:r>
          </a:p>
          <a:p>
            <a:pPr lvl="2"/>
            <a:r>
              <a:rPr lang="en-US" sz="1800" dirty="0"/>
              <a:t>COPTR: </a:t>
            </a:r>
            <a:r>
              <a:rPr lang="en-US" sz="1800" dirty="0">
                <a:hlinkClick r:id="rId4"/>
              </a:rPr>
              <a:t>https://coptr.digipres.org/Main_Page</a:t>
            </a:r>
            <a:endParaRPr lang="en-US" sz="1800" dirty="0"/>
          </a:p>
          <a:p>
            <a:pPr lvl="2"/>
            <a:r>
              <a:rPr lang="en-US" sz="1800" dirty="0"/>
              <a:t>Input from Other States</a:t>
            </a:r>
          </a:p>
          <a:p>
            <a:pPr lvl="2"/>
            <a:r>
              <a:rPr lang="en-US" sz="1800" dirty="0"/>
              <a:t>Input from the preservation community</a:t>
            </a:r>
          </a:p>
          <a:p>
            <a:r>
              <a:rPr lang="en-US" sz="1800" dirty="0"/>
              <a:t>TESTING  </a:t>
            </a:r>
          </a:p>
          <a:p>
            <a:r>
              <a:rPr lang="en-US" sz="1800" dirty="0"/>
              <a:t>STAFF TRAINING</a:t>
            </a:r>
          </a:p>
          <a:p>
            <a:pPr lvl="1"/>
            <a:r>
              <a:rPr lang="en-US" dirty="0"/>
              <a:t>Digital Preservation tools and methods are constantly changing</a:t>
            </a:r>
          </a:p>
          <a:p>
            <a:pPr lvl="1"/>
            <a:r>
              <a:rPr lang="en-US" dirty="0"/>
              <a:t>Basic ideas persist</a:t>
            </a:r>
          </a:p>
        </p:txBody>
      </p:sp>
    </p:spTree>
    <p:extLst>
      <p:ext uri="{BB962C8B-B14F-4D97-AF65-F5344CB8AC3E}">
        <p14:creationId xmlns:p14="http://schemas.microsoft.com/office/powerpoint/2010/main" val="19885018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MLS_Webinar_PPT_Template">
  <a:themeElements>
    <a:clrScheme name="CoSA">
      <a:dk1>
        <a:srgbClr val="1F497D"/>
      </a:dk1>
      <a:lt1>
        <a:sysClr val="window" lastClr="FFFFFF"/>
      </a:lt1>
      <a:dk2>
        <a:srgbClr val="C0000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1_IMLS_Webinar_PPT_Template">
  <a:themeElements>
    <a:clrScheme name="CoSA">
      <a:dk1>
        <a:srgbClr val="1F497D"/>
      </a:dk1>
      <a:lt1>
        <a:sysClr val="window" lastClr="FFFFFF"/>
      </a:lt1>
      <a:dk2>
        <a:srgbClr val="C0000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E61A971AC3CAE4889A5561BB7523B95" ma:contentTypeVersion="15" ma:contentTypeDescription="Create a new document." ma:contentTypeScope="" ma:versionID="66fa3cc427504f000edce853c3ddcde7">
  <xsd:schema xmlns:xsd="http://www.w3.org/2001/XMLSchema" xmlns:xs="http://www.w3.org/2001/XMLSchema" xmlns:p="http://schemas.microsoft.com/office/2006/metadata/properties" xmlns:ns1="http://schemas.microsoft.com/sharepoint/v3" xmlns:ns3="04686903-f4df-4687-9635-eff49e809267" xmlns:ns4="5d90eeb9-3509-4dbc-9659-cc557db72401" targetNamespace="http://schemas.microsoft.com/office/2006/metadata/properties" ma:root="true" ma:fieldsID="8dc6a4992deb624d76f8b3d4abcbfa81" ns1:_="" ns3:_="" ns4:_="">
    <xsd:import namespace="http://schemas.microsoft.com/sharepoint/v3"/>
    <xsd:import namespace="04686903-f4df-4687-9635-eff49e809267"/>
    <xsd:import namespace="5d90eeb9-3509-4dbc-9659-cc557db7240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1:_ip_UnifiedCompliancePolicyProperties" minOccurs="0"/>
                <xsd:element ref="ns1:_ip_UnifiedCompliancePolicyUIAction"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686903-f4df-4687-9635-eff49e8092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90eeb9-3509-4dbc-9659-cc557db72401"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542121-914C-46D0-93D5-417054728793}">
  <ds:schemaRefs>
    <ds:schemaRef ds:uri="http://schemas.microsoft.com/office/2006/metadata/properties"/>
    <ds:schemaRef ds:uri="http://schemas.microsoft.com/office/2006/documentManagement/types"/>
    <ds:schemaRef ds:uri="http://schemas.microsoft.com/sharepoint/v3"/>
    <ds:schemaRef ds:uri="http://www.w3.org/XML/1998/namespace"/>
    <ds:schemaRef ds:uri="http://purl.org/dc/elements/1.1/"/>
    <ds:schemaRef ds:uri="http://purl.org/dc/terms/"/>
    <ds:schemaRef ds:uri="http://schemas.openxmlformats.org/package/2006/metadata/core-properties"/>
    <ds:schemaRef ds:uri="04686903-f4df-4687-9635-eff49e809267"/>
    <ds:schemaRef ds:uri="http://schemas.microsoft.com/office/infopath/2007/PartnerControls"/>
    <ds:schemaRef ds:uri="5d90eeb9-3509-4dbc-9659-cc557db72401"/>
    <ds:schemaRef ds:uri="http://purl.org/dc/dcmitype/"/>
  </ds:schemaRefs>
</ds:datastoreItem>
</file>

<file path=customXml/itemProps2.xml><?xml version="1.0" encoding="utf-8"?>
<ds:datastoreItem xmlns:ds="http://schemas.openxmlformats.org/officeDocument/2006/customXml" ds:itemID="{F4C25CED-EFEF-45B0-A00D-500C05D09FE3}">
  <ds:schemaRefs>
    <ds:schemaRef ds:uri="http://schemas.microsoft.com/sharepoint/v3/contenttype/forms"/>
  </ds:schemaRefs>
</ds:datastoreItem>
</file>

<file path=customXml/itemProps3.xml><?xml version="1.0" encoding="utf-8"?>
<ds:datastoreItem xmlns:ds="http://schemas.openxmlformats.org/officeDocument/2006/customXml" ds:itemID="{EF2FBEE7-372B-4875-AE25-C96591DA3D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4686903-f4df-4687-9635-eff49e809267"/>
    <ds:schemaRef ds:uri="5d90eeb9-3509-4dbc-9659-cc557db724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645</TotalTime>
  <Words>4328</Words>
  <Application>Microsoft Office PowerPoint</Application>
  <PresentationFormat>On-screen Show (4:3)</PresentationFormat>
  <Paragraphs>468</Paragraphs>
  <Slides>60</Slides>
  <Notes>28</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1</vt:i4>
      </vt:variant>
      <vt:variant>
        <vt:lpstr>Slide Titles</vt:lpstr>
      </vt:variant>
      <vt:variant>
        <vt:i4>60</vt:i4>
      </vt:variant>
    </vt:vector>
  </HeadingPairs>
  <TitlesOfParts>
    <vt:vector size="67" baseType="lpstr">
      <vt:lpstr>Arial</vt:lpstr>
      <vt:lpstr>Calibri</vt:lpstr>
      <vt:lpstr>Wingdings</vt:lpstr>
      <vt:lpstr>IMLS_Webinar_PPT_Template</vt:lpstr>
      <vt:lpstr>1_IMLS_Webinar_PPT_Template</vt:lpstr>
      <vt:lpstr>Office Theme</vt:lpstr>
      <vt:lpstr>Presentation</vt:lpstr>
      <vt:lpstr>  Selecting a Preservation Platform</vt:lpstr>
      <vt:lpstr>Welcome!</vt:lpstr>
      <vt:lpstr>SERI Online recordings</vt:lpstr>
      <vt:lpstr>Today’s presenterS</vt:lpstr>
      <vt:lpstr>Digital Preservation: Steps to Procurement</vt:lpstr>
      <vt:lpstr>PENNSYLVANIA STATE ARCHIVES </vt:lpstr>
      <vt:lpstr>BACKGROUND</vt:lpstr>
      <vt:lpstr>PRELIMINARY PROCESSES AND PROCEDURES</vt:lpstr>
      <vt:lpstr>TOOL IMPLEMENTATION – KEY FACTORS</vt:lpstr>
      <vt:lpstr>TOOL IMPLEMENTATION – PROCESS Example: File Renaming</vt:lpstr>
      <vt:lpstr>ASSESSEMENT MEASURES  Assessment Matrixes</vt:lpstr>
      <vt:lpstr>TESTING FORMATS</vt:lpstr>
      <vt:lpstr>TESTING LENGTH</vt:lpstr>
      <vt:lpstr>TESTING PERFORMANCE</vt:lpstr>
      <vt:lpstr>WORKFLOWS</vt:lpstr>
      <vt:lpstr>ADDITONAL ITEMS – SUPPORT TOOLS</vt:lpstr>
      <vt:lpstr>DIGI-PRES TEMPORARY SOLUTIONS</vt:lpstr>
      <vt:lpstr>PREVIEWING SOLUTIONS</vt:lpstr>
      <vt:lpstr>Virtual Machine</vt:lpstr>
      <vt:lpstr>PRELIMINARY STEPS</vt:lpstr>
      <vt:lpstr>PROJECT MANAGEMENT</vt:lpstr>
      <vt:lpstr>PROJECT MANAGEMENT PROCESS</vt:lpstr>
      <vt:lpstr>PROJECT MANAGEMENT PROCESS</vt:lpstr>
      <vt:lpstr>PROJECT MANAGEMENT PROCESS</vt:lpstr>
      <vt:lpstr>Background</vt:lpstr>
      <vt:lpstr>PowerPoint Presentation</vt:lpstr>
      <vt:lpstr>Selecting a digital preservation platform in north carolina</vt:lpstr>
      <vt:lpstr>background</vt:lpstr>
      <vt:lpstr>System 1</vt:lpstr>
      <vt:lpstr>Lessons From First Evaluation</vt:lpstr>
      <vt:lpstr>System 2</vt:lpstr>
      <vt:lpstr>Lessons from second evaluation</vt:lpstr>
      <vt:lpstr>System 3</vt:lpstr>
      <vt:lpstr>Lessons from third evaluation</vt:lpstr>
      <vt:lpstr>Overall recommendations</vt:lpstr>
      <vt:lpstr>Questions? </vt:lpstr>
      <vt:lpstr>Selecting an Electronic Records Repository Platform</vt:lpstr>
      <vt:lpstr>2014: A new attempt</vt:lpstr>
      <vt:lpstr>The parameters</vt:lpstr>
      <vt:lpstr>The plan</vt:lpstr>
      <vt:lpstr>Research/literature review</vt:lpstr>
      <vt:lpstr>Research/literature review continued</vt:lpstr>
      <vt:lpstr>Research/literature review continued</vt:lpstr>
      <vt:lpstr>Policy writing</vt:lpstr>
      <vt:lpstr>Self-assessment</vt:lpstr>
      <vt:lpstr>Policies and self-assessment</vt:lpstr>
      <vt:lpstr>Policies and self-assessment</vt:lpstr>
      <vt:lpstr>Policies and self-assessment</vt:lpstr>
      <vt:lpstr>Policies and self-assessment</vt:lpstr>
      <vt:lpstr>Policies and self-assessment</vt:lpstr>
      <vt:lpstr>Policies and self-assessment</vt:lpstr>
      <vt:lpstr>Policies and self-assessment</vt:lpstr>
      <vt:lpstr>Final criteria reached</vt:lpstr>
      <vt:lpstr>testing</vt:lpstr>
      <vt:lpstr>Method: Virtual Machines</vt:lpstr>
      <vt:lpstr>Final recommendation </vt:lpstr>
      <vt:lpstr>Notes about Selecting a repository platform for Texas</vt:lpstr>
      <vt:lpstr>Questions?</vt:lpstr>
      <vt:lpstr>Stay connected &amp; informed</vt:lpstr>
      <vt:lpstr>Webinar evaluation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Webinar</dc:title>
  <dc:creator>Rebecca Julson</dc:creator>
  <cp:lastModifiedBy>Rebecca Julson</cp:lastModifiedBy>
  <cp:revision>185</cp:revision>
  <dcterms:created xsi:type="dcterms:W3CDTF">2014-05-08T14:09:01Z</dcterms:created>
  <dcterms:modified xsi:type="dcterms:W3CDTF">2021-03-09T18:33:29Z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0x0101008E61A971AC3CAE4889A5561BB7523B95</vt:lpwstr>
  </property>
</Properties>
</file>