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6.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7.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8.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9.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10.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11.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12.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13.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4549" r:id="rId4"/>
    <p:sldMasterId id="2147494624" r:id="rId5"/>
    <p:sldMasterId id="2147494772" r:id="rId6"/>
    <p:sldMasterId id="2147494813" r:id="rId7"/>
    <p:sldMasterId id="2147494932" r:id="rId8"/>
    <p:sldMasterId id="2147495032" r:id="rId9"/>
    <p:sldMasterId id="2147495044" r:id="rId10"/>
    <p:sldMasterId id="2147495050" r:id="rId11"/>
    <p:sldMasterId id="2147495076" r:id="rId12"/>
    <p:sldMasterId id="2147495081" r:id="rId13"/>
    <p:sldMasterId id="2147495086" r:id="rId14"/>
    <p:sldMasterId id="2147495089" r:id="rId15"/>
    <p:sldMasterId id="2147495106" r:id="rId16"/>
    <p:sldMasterId id="2147495118" r:id="rId17"/>
  </p:sldMasterIdLst>
  <p:notesMasterIdLst>
    <p:notesMasterId r:id="rId41"/>
  </p:notesMasterIdLst>
  <p:handoutMasterIdLst>
    <p:handoutMasterId r:id="rId42"/>
  </p:handoutMasterIdLst>
  <p:sldIdLst>
    <p:sldId id="257" r:id="rId18"/>
    <p:sldId id="414" r:id="rId19"/>
    <p:sldId id="256" r:id="rId20"/>
    <p:sldId id="269" r:id="rId21"/>
    <p:sldId id="363" r:id="rId22"/>
    <p:sldId id="364" r:id="rId23"/>
    <p:sldId id="380" r:id="rId24"/>
    <p:sldId id="372" r:id="rId25"/>
    <p:sldId id="385" r:id="rId26"/>
    <p:sldId id="376" r:id="rId27"/>
    <p:sldId id="375" r:id="rId28"/>
    <p:sldId id="377" r:id="rId29"/>
    <p:sldId id="378" r:id="rId30"/>
    <p:sldId id="379" r:id="rId31"/>
    <p:sldId id="381" r:id="rId32"/>
    <p:sldId id="382" r:id="rId33"/>
    <p:sldId id="383" r:id="rId34"/>
    <p:sldId id="384" r:id="rId35"/>
    <p:sldId id="418" r:id="rId36"/>
    <p:sldId id="399" r:id="rId37"/>
    <p:sldId id="416" r:id="rId38"/>
    <p:sldId id="405" r:id="rId39"/>
    <p:sldId id="401" r:id="rId4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46">
          <p15:clr>
            <a:srgbClr val="A4A3A4"/>
          </p15:clr>
        </p15:guide>
        <p15:guide id="2">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51A5D68-649C-9A04-D1C8-50499339836A}" name="Michaela Heigl" initials="MH" userId="S::michaela.heigl@preservica.com::a083dfb7-2696-4404-b23a-938b43c0b06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avid Portman" initials="DP" lastIdx="1" clrIdx="0">
    <p:extLst>
      <p:ext uri="{19B8F6BF-5375-455C-9EA6-DF929625EA0E}">
        <p15:presenceInfo xmlns:p15="http://schemas.microsoft.com/office/powerpoint/2012/main" userId="S-1-5-21-2656677614-3205223637-590864082-1112" providerId="AD"/>
      </p:ext>
    </p:extLst>
  </p:cmAuthor>
  <p:cmAuthor id="2" name="Michael Hope" initials="MH" lastIdx="1" clrIdx="1">
    <p:extLst>
      <p:ext uri="{19B8F6BF-5375-455C-9EA6-DF929625EA0E}">
        <p15:presenceInfo xmlns:p15="http://schemas.microsoft.com/office/powerpoint/2012/main" userId="S::hopm@preservica.com::b8b31957-3a21-48a5-8b62-0a4814a13ba1" providerId="AD"/>
      </p:ext>
    </p:extLst>
  </p:cmAuthor>
  <p:cmAuthor id="3" name="Erica Schumann" initials="ES" lastIdx="3" clrIdx="2">
    <p:extLst>
      <p:ext uri="{19B8F6BF-5375-455C-9EA6-DF929625EA0E}">
        <p15:presenceInfo xmlns:p15="http://schemas.microsoft.com/office/powerpoint/2012/main" userId="S::erica.schumann@preservica.com::31e19c46-bcd6-4fdc-a831-649944caf032" providerId="AD"/>
      </p:ext>
    </p:extLst>
  </p:cmAuthor>
  <p:cmAuthor id="4" name="David Portman" initials="DP [2]" lastIdx="2" clrIdx="3">
    <p:extLst>
      <p:ext uri="{19B8F6BF-5375-455C-9EA6-DF929625EA0E}">
        <p15:presenceInfo xmlns:p15="http://schemas.microsoft.com/office/powerpoint/2012/main" userId="S::pord@preservica.com::a36396f6-32c9-4019-b5e4-ad98ca7a9629" providerId="AD"/>
      </p:ext>
    </p:extLst>
  </p:cmAuthor>
  <p:cmAuthor id="5" name="Michaela Heigl" initials="MH" lastIdx="7" clrIdx="4">
    <p:extLst>
      <p:ext uri="{19B8F6BF-5375-455C-9EA6-DF929625EA0E}">
        <p15:presenceInfo xmlns:p15="http://schemas.microsoft.com/office/powerpoint/2012/main" userId="S::michaela.heigl@preservica.com::a083dfb7-2696-4404-b23a-938b43c0b0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64AC"/>
    <a:srgbClr val="2CACBB"/>
    <a:srgbClr val="53388C"/>
    <a:srgbClr val="1669AD"/>
    <a:srgbClr val="7E4B9A"/>
    <a:srgbClr val="56BDBA"/>
    <a:srgbClr val="1668AD"/>
    <a:srgbClr val="79CBB9"/>
    <a:srgbClr val="80CEBD"/>
    <a:srgbClr val="0A83B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86" y="96"/>
      </p:cViewPr>
      <p:guideLst>
        <p:guide orient="horz" pos="1646"/>
        <p:guide/>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10" Type="http://schemas.openxmlformats.org/officeDocument/2006/relationships/slideMaster" Target="slideMasters/slideMaster7.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commentAuthors" Target="commentAuthors.xml"/><Relationship Id="rId48" Type="http://schemas.microsoft.com/office/2018/10/relationships/authors" Target="author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theme" Target="theme/theme1.xml"/><Relationship Id="rId20" Type="http://schemas.openxmlformats.org/officeDocument/2006/relationships/slide" Target="slides/slide3.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28522" cy="43475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89473" y="1"/>
            <a:ext cx="3128522" cy="434753"/>
          </a:xfrm>
          <a:prstGeom prst="rect">
            <a:avLst/>
          </a:prstGeom>
        </p:spPr>
        <p:txBody>
          <a:bodyPr vert="horz" lIns="91440" tIns="45720" rIns="91440" bIns="45720" rtlCol="0"/>
          <a:lstStyle>
            <a:lvl1pPr algn="r">
              <a:defRPr sz="1200"/>
            </a:lvl1pPr>
          </a:lstStyle>
          <a:p>
            <a:fld id="{06082B4B-0782-034F-A8B6-A200A03F9847}" type="datetimeFigureOut">
              <a:rPr lang="en-US" smtClean="0"/>
              <a:t>9/7/2022</a:t>
            </a:fld>
            <a:endParaRPr lang="en-US"/>
          </a:p>
        </p:txBody>
      </p:sp>
      <p:sp>
        <p:nvSpPr>
          <p:cNvPr id="4" name="Footer Placeholder 3"/>
          <p:cNvSpPr>
            <a:spLocks noGrp="1"/>
          </p:cNvSpPr>
          <p:nvPr>
            <p:ph type="ftr" sz="quarter" idx="2"/>
          </p:nvPr>
        </p:nvSpPr>
        <p:spPr>
          <a:xfrm>
            <a:off x="1" y="8258790"/>
            <a:ext cx="3128522" cy="43475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89473" y="8258790"/>
            <a:ext cx="3128522" cy="434753"/>
          </a:xfrm>
          <a:prstGeom prst="rect">
            <a:avLst/>
          </a:prstGeom>
        </p:spPr>
        <p:txBody>
          <a:bodyPr vert="horz" lIns="91440" tIns="45720" rIns="91440" bIns="45720" rtlCol="0" anchor="b"/>
          <a:lstStyle>
            <a:lvl1pPr algn="r">
              <a:defRPr sz="1200"/>
            </a:lvl1pPr>
          </a:lstStyle>
          <a:p>
            <a:fld id="{731863E2-5BC6-CD46-8663-9E3541A30E51}" type="slidenum">
              <a:rPr lang="en-US" smtClean="0"/>
              <a:t>‹#›</a:t>
            </a:fld>
            <a:endParaRPr lang="en-US"/>
          </a:p>
        </p:txBody>
      </p:sp>
    </p:spTree>
    <p:extLst>
      <p:ext uri="{BB962C8B-B14F-4D97-AF65-F5344CB8AC3E}">
        <p14:creationId xmlns:p14="http://schemas.microsoft.com/office/powerpoint/2010/main" val="36987606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28522" cy="43475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89473" y="1"/>
            <a:ext cx="3128522" cy="434753"/>
          </a:xfrm>
          <a:prstGeom prst="rect">
            <a:avLst/>
          </a:prstGeom>
        </p:spPr>
        <p:txBody>
          <a:bodyPr vert="horz" lIns="91440" tIns="45720" rIns="91440" bIns="45720" rtlCol="0"/>
          <a:lstStyle>
            <a:lvl1pPr algn="r">
              <a:defRPr sz="1200"/>
            </a:lvl1pPr>
          </a:lstStyle>
          <a:p>
            <a:fld id="{51A98B4C-B294-0948-B2A4-FDF563D5A7CF}" type="datetimeFigureOut">
              <a:rPr lang="en-US" smtClean="0"/>
              <a:t>9/7/2022</a:t>
            </a:fld>
            <a:endParaRPr lang="en-US"/>
          </a:p>
        </p:txBody>
      </p:sp>
      <p:sp>
        <p:nvSpPr>
          <p:cNvPr id="4" name="Slide Image Placeholder 3"/>
          <p:cNvSpPr>
            <a:spLocks noGrp="1" noRot="1" noChangeAspect="1"/>
          </p:cNvSpPr>
          <p:nvPr>
            <p:ph type="sldImg" idx="2"/>
          </p:nvPr>
        </p:nvSpPr>
        <p:spPr>
          <a:xfrm>
            <a:off x="712788" y="654050"/>
            <a:ext cx="5794375" cy="32591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21966" y="4130149"/>
            <a:ext cx="5775733" cy="391277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258790"/>
            <a:ext cx="3128522" cy="43475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89473" y="8258790"/>
            <a:ext cx="3128522" cy="434753"/>
          </a:xfrm>
          <a:prstGeom prst="rect">
            <a:avLst/>
          </a:prstGeom>
        </p:spPr>
        <p:txBody>
          <a:bodyPr vert="horz" lIns="91440" tIns="45720" rIns="91440" bIns="45720" rtlCol="0" anchor="b"/>
          <a:lstStyle>
            <a:lvl1pPr algn="r">
              <a:defRPr sz="1200"/>
            </a:lvl1pPr>
          </a:lstStyle>
          <a:p>
            <a:fld id="{32A2CBB3-EC61-0548-A212-AA11DA2CD733}" type="slidenum">
              <a:rPr lang="en-US" smtClean="0"/>
              <a:t>‹#›</a:t>
            </a:fld>
            <a:endParaRPr lang="en-US"/>
          </a:p>
        </p:txBody>
      </p:sp>
    </p:spTree>
    <p:extLst>
      <p:ext uri="{BB962C8B-B14F-4D97-AF65-F5344CB8AC3E}">
        <p14:creationId xmlns:p14="http://schemas.microsoft.com/office/powerpoint/2010/main" val="80110102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jpe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18.png"/><Relationship Id="rId4" Type="http://schemas.microsoft.com/office/2007/relationships/hdphoto" Target="../media/hdphoto1.wdp"/></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e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e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e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jpe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e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1.jpeg"/><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2.jpeg"/><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3.jpeg"/><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4.png"/><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4.png"/><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5.png"/><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6.png"/><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7.png"/><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6.png"/><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7.png"/><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8.png"/><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9.png"/><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8.png"/><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9.png"/><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0.png"/><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9.xml"/><Relationship Id="rId4" Type="http://schemas.openxmlformats.org/officeDocument/2006/relationships/image" Target="../media/image41.png"/></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with Sub title">
    <p:spTree>
      <p:nvGrpSpPr>
        <p:cNvPr id="1" name=""/>
        <p:cNvGrpSpPr/>
        <p:nvPr/>
      </p:nvGrpSpPr>
      <p:grpSpPr>
        <a:xfrm>
          <a:off x="0" y="0"/>
          <a:ext cx="0" cy="0"/>
          <a:chOff x="0" y="0"/>
          <a:chExt cx="0" cy="0"/>
        </a:xfrm>
      </p:grpSpPr>
      <p:sp>
        <p:nvSpPr>
          <p:cNvPr id="2" name="Text Placeholder 6"/>
          <p:cNvSpPr>
            <a:spLocks noGrp="1"/>
          </p:cNvSpPr>
          <p:nvPr>
            <p:ph type="body" sz="quarter" idx="10" hasCustomPrompt="1"/>
          </p:nvPr>
        </p:nvSpPr>
        <p:spPr>
          <a:xfrm>
            <a:off x="0" y="353"/>
            <a:ext cx="9144000" cy="805198"/>
          </a:xfrm>
          <a:prstGeom prst="rect">
            <a:avLst/>
          </a:prstGeom>
        </p:spPr>
        <p:txBody>
          <a:bodyPr vert="horz" lIns="360000" tIns="432000" rIns="720000" bIns="0"/>
          <a:lstStyle>
            <a:lvl1pPr marL="0" indent="0">
              <a:buNone/>
              <a:defRPr sz="2400">
                <a:solidFill>
                  <a:srgbClr val="191446"/>
                </a:solidFill>
                <a:latin typeface="+mj-lt"/>
              </a:defRPr>
            </a:lvl1pPr>
            <a:lvl2pPr>
              <a:defRPr>
                <a:solidFill>
                  <a:srgbClr val="FF0000"/>
                </a:solidFill>
              </a:defRPr>
            </a:lvl2pPr>
            <a:lvl3pPr>
              <a:defRPr>
                <a:solidFill>
                  <a:srgbClr val="FF0000"/>
                </a:solidFill>
              </a:defRPr>
            </a:lvl3pPr>
            <a:lvl4pPr>
              <a:defRPr>
                <a:solidFill>
                  <a:srgbClr val="FF0000"/>
                </a:solidFill>
              </a:defRPr>
            </a:lvl4pPr>
            <a:lvl5pPr>
              <a:defRPr>
                <a:solidFill>
                  <a:srgbClr val="FF0000"/>
                </a:solidFill>
              </a:defRPr>
            </a:lvl5pPr>
          </a:lstStyle>
          <a:p>
            <a:pPr lvl="0"/>
            <a:r>
              <a:rPr lang="en-GB"/>
              <a:t>Heading</a:t>
            </a:r>
            <a:endParaRPr lang="en-US"/>
          </a:p>
        </p:txBody>
      </p:sp>
    </p:spTree>
    <p:extLst>
      <p:ext uri="{BB962C8B-B14F-4D97-AF65-F5344CB8AC3E}">
        <p14:creationId xmlns:p14="http://schemas.microsoft.com/office/powerpoint/2010/main" val="2916924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Vertical Title and Text">
    <p:spTree>
      <p:nvGrpSpPr>
        <p:cNvPr id="1" name=""/>
        <p:cNvGrpSpPr/>
        <p:nvPr/>
      </p:nvGrpSpPr>
      <p:grpSpPr>
        <a:xfrm>
          <a:off x="0" y="0"/>
          <a:ext cx="0" cy="0"/>
          <a:chOff x="0" y="0"/>
          <a:chExt cx="0" cy="0"/>
        </a:xfrm>
      </p:grpSpPr>
      <p:pic>
        <p:nvPicPr>
          <p:cNvPr id="2" name="Picture 1" descr="Blog Overlay_0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6667500" cy="5143500"/>
          </a:xfrm>
          <a:prstGeom prst="rect">
            <a:avLst/>
          </a:prstGeom>
        </p:spPr>
      </p:pic>
      <p:sp>
        <p:nvSpPr>
          <p:cNvPr id="3" name="Text Placeholder 2"/>
          <p:cNvSpPr>
            <a:spLocks noGrp="1"/>
          </p:cNvSpPr>
          <p:nvPr>
            <p:ph type="body" sz="quarter" idx="10" hasCustomPrompt="1"/>
          </p:nvPr>
        </p:nvSpPr>
        <p:spPr>
          <a:xfrm>
            <a:off x="0" y="0"/>
            <a:ext cx="5183188" cy="2652210"/>
          </a:xfrm>
          <a:prstGeom prst="rect">
            <a:avLst/>
          </a:prstGeom>
        </p:spPr>
        <p:txBody>
          <a:bodyPr vert="horz" lIns="360000" tIns="432000" rIns="720000" bIns="0"/>
          <a:lstStyle>
            <a:lvl1pPr marL="0" indent="0">
              <a:buNone/>
              <a:defRPr sz="3190">
                <a:latin typeface="+mj-lt"/>
              </a:defRPr>
            </a:lvl1pPr>
          </a:lstStyle>
          <a:p>
            <a:pPr lvl="0"/>
            <a:r>
              <a:rPr lang="en-GB"/>
              <a:t>Heading</a:t>
            </a:r>
            <a:endParaRPr lang="en-US"/>
          </a:p>
        </p:txBody>
      </p:sp>
    </p:spTree>
    <p:extLst>
      <p:ext uri="{BB962C8B-B14F-4D97-AF65-F5344CB8AC3E}">
        <p14:creationId xmlns:p14="http://schemas.microsoft.com/office/powerpoint/2010/main" val="478946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5_Vertical Title and Text">
    <p:bg>
      <p:bgRef idx="1001">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0" y="0"/>
            <a:ext cx="5183706" cy="959439"/>
          </a:xfrm>
          <a:prstGeom prst="rect">
            <a:avLst/>
          </a:prstGeom>
        </p:spPr>
        <p:txBody>
          <a:bodyPr vert="horz" lIns="360000" tIns="432000" rIns="720000" bIns="0"/>
          <a:lstStyle>
            <a:lvl1pPr marL="0" indent="0">
              <a:buNone/>
              <a:defRPr sz="3400">
                <a:latin typeface="+mj-lt"/>
              </a:defRPr>
            </a:lvl1pPr>
          </a:lstStyle>
          <a:p>
            <a:pPr lvl="0"/>
            <a:r>
              <a:rPr lang="en-GB"/>
              <a:t>Title</a:t>
            </a:r>
            <a:endParaRPr lang="en-US"/>
          </a:p>
        </p:txBody>
      </p:sp>
      <p:sp>
        <p:nvSpPr>
          <p:cNvPr id="10" name="Text Placeholder 9"/>
          <p:cNvSpPr>
            <a:spLocks noGrp="1"/>
          </p:cNvSpPr>
          <p:nvPr>
            <p:ph type="body" sz="quarter" idx="11" hasCustomPrompt="1"/>
          </p:nvPr>
        </p:nvSpPr>
        <p:spPr>
          <a:xfrm>
            <a:off x="0" y="877575"/>
            <a:ext cx="5183706" cy="3251514"/>
          </a:xfrm>
          <a:prstGeom prst="rect">
            <a:avLst/>
          </a:prstGeom>
        </p:spPr>
        <p:txBody>
          <a:bodyPr vert="horz" lIns="360000" tIns="540000" rIns="0" bIns="0"/>
          <a:lstStyle>
            <a:lvl1pPr marL="180000" indent="-180000">
              <a:spcBef>
                <a:spcPts val="1000"/>
              </a:spcBef>
              <a:buFont typeface="Arial"/>
              <a:buChar char="•"/>
              <a:defRPr sz="1600"/>
            </a:lvl1pPr>
          </a:lstStyle>
          <a:p>
            <a:pPr lvl="0"/>
            <a:r>
              <a:rPr lang="en-GB"/>
              <a:t>Bullet points</a:t>
            </a:r>
            <a:endParaRPr lang="en-US"/>
          </a:p>
        </p:txBody>
      </p:sp>
      <p:pic>
        <p:nvPicPr>
          <p:cNvPr id="11" name="Picture 10" descr="Blog Overlay_01.png">
            <a:extLst>
              <a:ext uri="{FF2B5EF4-FFF2-40B4-BE49-F238E27FC236}">
                <a16:creationId xmlns:a16="http://schemas.microsoft.com/office/drawing/2014/main" id="{F6E66669-A69B-4903-BB94-FAE2EE0752E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5143500" cy="5143500"/>
          </a:xfrm>
          <a:prstGeom prst="rect">
            <a:avLst/>
          </a:prstGeom>
        </p:spPr>
      </p:pic>
      <p:pic>
        <p:nvPicPr>
          <p:cNvPr id="7" name="Picture 6" descr="Preservica_RGB Logo_White_2_Main Logo_04.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1133" y="4338096"/>
            <a:ext cx="1869887" cy="513771"/>
          </a:xfrm>
          <a:prstGeom prst="rect">
            <a:avLst/>
          </a:prstGeom>
        </p:spPr>
      </p:pic>
    </p:spTree>
    <p:extLst>
      <p:ext uri="{BB962C8B-B14F-4D97-AF65-F5344CB8AC3E}">
        <p14:creationId xmlns:p14="http://schemas.microsoft.com/office/powerpoint/2010/main" val="27994538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6_Vertical Title and Text">
    <p:bg>
      <p:bgRef idx="1001">
        <a:schemeClr val="bg2"/>
      </p:bgRef>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B2CA846-5BEA-410D-AD84-6599FA6D9DEE}"/>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231020" y="0"/>
            <a:ext cx="7058025" cy="5143500"/>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7"/>
          <p:cNvSpPr>
            <a:spLocks noGrp="1"/>
          </p:cNvSpPr>
          <p:nvPr>
            <p:ph type="body" sz="quarter" idx="10" hasCustomPrompt="1"/>
          </p:nvPr>
        </p:nvSpPr>
        <p:spPr>
          <a:xfrm>
            <a:off x="0" y="0"/>
            <a:ext cx="5183706" cy="959439"/>
          </a:xfrm>
          <a:prstGeom prst="rect">
            <a:avLst/>
          </a:prstGeom>
        </p:spPr>
        <p:txBody>
          <a:bodyPr vert="horz" lIns="360000" tIns="432000" rIns="720000" bIns="0"/>
          <a:lstStyle>
            <a:lvl1pPr marL="0" indent="0">
              <a:buNone/>
              <a:defRPr sz="3400">
                <a:latin typeface="+mj-lt"/>
              </a:defRPr>
            </a:lvl1pPr>
          </a:lstStyle>
          <a:p>
            <a:pPr lvl="0"/>
            <a:r>
              <a:rPr lang="en-GB"/>
              <a:t>Title</a:t>
            </a:r>
            <a:endParaRPr lang="en-US"/>
          </a:p>
        </p:txBody>
      </p:sp>
      <p:sp>
        <p:nvSpPr>
          <p:cNvPr id="10" name="Text Placeholder 9"/>
          <p:cNvSpPr>
            <a:spLocks noGrp="1"/>
          </p:cNvSpPr>
          <p:nvPr>
            <p:ph type="body" sz="quarter" idx="11" hasCustomPrompt="1"/>
          </p:nvPr>
        </p:nvSpPr>
        <p:spPr>
          <a:xfrm>
            <a:off x="0" y="877575"/>
            <a:ext cx="5183706" cy="3251514"/>
          </a:xfrm>
          <a:prstGeom prst="rect">
            <a:avLst/>
          </a:prstGeom>
        </p:spPr>
        <p:txBody>
          <a:bodyPr vert="horz" lIns="360000" tIns="540000" rIns="0" bIns="0"/>
          <a:lstStyle>
            <a:lvl1pPr marL="180000" indent="-180000">
              <a:spcBef>
                <a:spcPts val="1000"/>
              </a:spcBef>
              <a:buFont typeface="Arial"/>
              <a:buChar char="•"/>
              <a:defRPr sz="1600"/>
            </a:lvl1pPr>
          </a:lstStyle>
          <a:p>
            <a:pPr lvl="0"/>
            <a:r>
              <a:rPr lang="en-GB"/>
              <a:t>Bullet points</a:t>
            </a:r>
            <a:endParaRPr lang="en-US"/>
          </a:p>
        </p:txBody>
      </p:sp>
      <p:pic>
        <p:nvPicPr>
          <p:cNvPr id="11" name="Picture 10" descr="Blog Overlay_01.png">
            <a:extLst>
              <a:ext uri="{FF2B5EF4-FFF2-40B4-BE49-F238E27FC236}">
                <a16:creationId xmlns:a16="http://schemas.microsoft.com/office/drawing/2014/main" id="{F6E66669-A69B-4903-BB94-FAE2EE0752E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5143500" cy="5143500"/>
          </a:xfrm>
          <a:prstGeom prst="rect">
            <a:avLst/>
          </a:prstGeom>
        </p:spPr>
      </p:pic>
      <p:pic>
        <p:nvPicPr>
          <p:cNvPr id="7" name="Picture 6" descr="Preservica_RGB Logo_White_2_Main Logo_04.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61133" y="4338096"/>
            <a:ext cx="1869887" cy="513771"/>
          </a:xfrm>
          <a:prstGeom prst="rect">
            <a:avLst/>
          </a:prstGeom>
        </p:spPr>
      </p:pic>
    </p:spTree>
    <p:extLst>
      <p:ext uri="{BB962C8B-B14F-4D97-AF65-F5344CB8AC3E}">
        <p14:creationId xmlns:p14="http://schemas.microsoft.com/office/powerpoint/2010/main" val="8114410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ide with Sub title">
    <p:spTree>
      <p:nvGrpSpPr>
        <p:cNvPr id="1" name=""/>
        <p:cNvGrpSpPr/>
        <p:nvPr/>
      </p:nvGrpSpPr>
      <p:grpSpPr>
        <a:xfrm>
          <a:off x="0" y="0"/>
          <a:ext cx="0" cy="0"/>
          <a:chOff x="0" y="0"/>
          <a:chExt cx="0" cy="0"/>
        </a:xfrm>
      </p:grpSpPr>
      <p:sp>
        <p:nvSpPr>
          <p:cNvPr id="2" name="Text Placeholder 6"/>
          <p:cNvSpPr>
            <a:spLocks noGrp="1"/>
          </p:cNvSpPr>
          <p:nvPr>
            <p:ph type="body" sz="quarter" idx="10" hasCustomPrompt="1"/>
          </p:nvPr>
        </p:nvSpPr>
        <p:spPr>
          <a:xfrm>
            <a:off x="0" y="353"/>
            <a:ext cx="9144000" cy="805198"/>
          </a:xfrm>
          <a:prstGeom prst="rect">
            <a:avLst/>
          </a:prstGeom>
        </p:spPr>
        <p:txBody>
          <a:bodyPr vert="horz" lIns="360000" tIns="432000" rIns="720000" bIns="0"/>
          <a:lstStyle>
            <a:lvl1pPr marL="0" indent="0">
              <a:buNone/>
              <a:defRPr sz="2400">
                <a:solidFill>
                  <a:srgbClr val="191446"/>
                </a:solidFill>
                <a:latin typeface="+mj-lt"/>
              </a:defRPr>
            </a:lvl1pPr>
            <a:lvl2pPr>
              <a:defRPr>
                <a:solidFill>
                  <a:srgbClr val="FF0000"/>
                </a:solidFill>
              </a:defRPr>
            </a:lvl2pPr>
            <a:lvl3pPr>
              <a:defRPr>
                <a:solidFill>
                  <a:srgbClr val="FF0000"/>
                </a:solidFill>
              </a:defRPr>
            </a:lvl3pPr>
            <a:lvl4pPr>
              <a:defRPr>
                <a:solidFill>
                  <a:srgbClr val="FF0000"/>
                </a:solidFill>
              </a:defRPr>
            </a:lvl4pPr>
            <a:lvl5pPr>
              <a:defRPr>
                <a:solidFill>
                  <a:srgbClr val="FF0000"/>
                </a:solidFill>
              </a:defRPr>
            </a:lvl5pPr>
          </a:lstStyle>
          <a:p>
            <a:pPr lvl="0"/>
            <a:r>
              <a:rPr lang="en-GB"/>
              <a:t>Heading</a:t>
            </a:r>
            <a:endParaRPr lang="en-US"/>
          </a:p>
        </p:txBody>
      </p:sp>
    </p:spTree>
    <p:extLst>
      <p:ext uri="{BB962C8B-B14F-4D97-AF65-F5344CB8AC3E}">
        <p14:creationId xmlns:p14="http://schemas.microsoft.com/office/powerpoint/2010/main" val="3096357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lide with Sub titl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0" y="0"/>
            <a:ext cx="9144000" cy="744538"/>
          </a:xfrm>
          <a:prstGeom prst="rect">
            <a:avLst/>
          </a:prstGeom>
        </p:spPr>
        <p:txBody>
          <a:bodyPr vert="horz" lIns="360000" tIns="432000" rIns="720000" bIns="0"/>
          <a:lstStyle>
            <a:lvl1pPr marL="0" indent="0">
              <a:buNone/>
              <a:defRPr sz="2400">
                <a:solidFill>
                  <a:srgbClr val="191446"/>
                </a:solidFill>
                <a:latin typeface="+mj-lt"/>
              </a:defRPr>
            </a:lvl1pPr>
            <a:lvl2pPr>
              <a:defRPr>
                <a:solidFill>
                  <a:srgbClr val="191446"/>
                </a:solidFill>
                <a:latin typeface="+mj-lt"/>
              </a:defRPr>
            </a:lvl2pPr>
            <a:lvl3pPr>
              <a:defRPr>
                <a:solidFill>
                  <a:srgbClr val="191446"/>
                </a:solidFill>
                <a:latin typeface="+mj-lt"/>
              </a:defRPr>
            </a:lvl3pPr>
            <a:lvl4pPr>
              <a:defRPr>
                <a:solidFill>
                  <a:srgbClr val="191446"/>
                </a:solidFill>
                <a:latin typeface="+mj-lt"/>
              </a:defRPr>
            </a:lvl4pPr>
            <a:lvl5pPr>
              <a:defRPr>
                <a:solidFill>
                  <a:srgbClr val="191446"/>
                </a:solidFill>
                <a:latin typeface="+mj-lt"/>
              </a:defRPr>
            </a:lvl5pPr>
          </a:lstStyle>
          <a:p>
            <a:pPr lvl="0"/>
            <a:r>
              <a:rPr lang="en-GB"/>
              <a:t>Heading</a:t>
            </a:r>
            <a:endParaRPr lang="en-US"/>
          </a:p>
        </p:txBody>
      </p:sp>
      <p:sp>
        <p:nvSpPr>
          <p:cNvPr id="7" name="Text Placeholder 6"/>
          <p:cNvSpPr>
            <a:spLocks noGrp="1"/>
          </p:cNvSpPr>
          <p:nvPr>
            <p:ph type="body" sz="quarter" idx="11" hasCustomPrompt="1"/>
          </p:nvPr>
        </p:nvSpPr>
        <p:spPr>
          <a:xfrm>
            <a:off x="0" y="744023"/>
            <a:ext cx="9144000" cy="864645"/>
          </a:xfrm>
          <a:prstGeom prst="rect">
            <a:avLst/>
          </a:prstGeom>
        </p:spPr>
        <p:txBody>
          <a:bodyPr vert="horz" lIns="360000" tIns="360000" rIns="360000" bIns="0"/>
          <a:lstStyle>
            <a:lvl1pPr marL="0" indent="0">
              <a:spcAft>
                <a:spcPts val="500"/>
              </a:spcAft>
              <a:buFont typeface="Arial"/>
              <a:buNone/>
              <a:defRPr sz="1400" b="1" i="0">
                <a:solidFill>
                  <a:srgbClr val="191446"/>
                </a:solidFill>
                <a:latin typeface="+mn-lt"/>
              </a:defRPr>
            </a:lvl1pPr>
          </a:lstStyle>
          <a:p>
            <a:pPr lvl="0"/>
            <a:r>
              <a:rPr lang="en-GB"/>
              <a:t>Subhead</a:t>
            </a:r>
            <a:endParaRPr lang="en-US"/>
          </a:p>
        </p:txBody>
      </p:sp>
      <p:sp>
        <p:nvSpPr>
          <p:cNvPr id="12" name="Text Placeholder 11"/>
          <p:cNvSpPr>
            <a:spLocks noGrp="1"/>
          </p:cNvSpPr>
          <p:nvPr>
            <p:ph type="body" sz="quarter" idx="12" hasCustomPrompt="1"/>
          </p:nvPr>
        </p:nvSpPr>
        <p:spPr>
          <a:xfrm>
            <a:off x="0" y="1608668"/>
            <a:ext cx="9144000" cy="1642533"/>
          </a:xfrm>
          <a:prstGeom prst="rect">
            <a:avLst/>
          </a:prstGeom>
        </p:spPr>
        <p:txBody>
          <a:bodyPr vert="horz" lIns="360000" tIns="360000" rIns="360000" bIns="0"/>
          <a:lstStyle>
            <a:lvl1pPr marL="179996" indent="-179996">
              <a:spcBef>
                <a:spcPts val="750"/>
              </a:spcBef>
              <a:buFont typeface="Arial"/>
              <a:buChar char="•"/>
              <a:defRPr sz="1400" baseline="0">
                <a:solidFill>
                  <a:srgbClr val="3C3C3B"/>
                </a:solidFill>
              </a:defRPr>
            </a:lvl1pPr>
            <a:lvl2pPr marL="742931" indent="-285743">
              <a:buFont typeface="Arial"/>
              <a:buChar char="•"/>
              <a:defRPr sz="1400">
                <a:solidFill>
                  <a:srgbClr val="191446"/>
                </a:solidFill>
              </a:defRPr>
            </a:lvl2pPr>
            <a:lvl3pPr marL="1200120" indent="-285743">
              <a:buFont typeface="Arial"/>
              <a:buChar char="•"/>
              <a:defRPr sz="1400">
                <a:solidFill>
                  <a:srgbClr val="191446"/>
                </a:solidFill>
              </a:defRPr>
            </a:lvl3pPr>
            <a:lvl4pPr marL="1657309" indent="-285743">
              <a:buFont typeface="Arial"/>
              <a:buChar char="•"/>
              <a:defRPr sz="1400">
                <a:solidFill>
                  <a:srgbClr val="191446"/>
                </a:solidFill>
              </a:defRPr>
            </a:lvl4pPr>
            <a:lvl5pPr marL="2114498" indent="-285743">
              <a:buFont typeface="Arial"/>
              <a:buChar char="•"/>
              <a:defRPr sz="1400">
                <a:solidFill>
                  <a:srgbClr val="191446"/>
                </a:solidFill>
              </a:defRPr>
            </a:lvl5pPr>
          </a:lstStyle>
          <a:p>
            <a:pPr lvl="0"/>
            <a:r>
              <a:rPr lang="en-GB"/>
              <a:t>Bullet point </a:t>
            </a:r>
          </a:p>
          <a:p>
            <a:pPr lvl="0"/>
            <a:r>
              <a:rPr lang="en-GB"/>
              <a:t>80% Black </a:t>
            </a:r>
          </a:p>
          <a:p>
            <a:pPr lvl="0"/>
            <a:r>
              <a:rPr lang="en-GB"/>
              <a:t>14 point Calibri</a:t>
            </a:r>
          </a:p>
        </p:txBody>
      </p:sp>
    </p:spTree>
    <p:extLst>
      <p:ext uri="{BB962C8B-B14F-4D97-AF65-F5344CB8AC3E}">
        <p14:creationId xmlns:p14="http://schemas.microsoft.com/office/powerpoint/2010/main" val="1365546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lide with Sub title">
    <p:bg>
      <p:bgPr>
        <a:solidFill>
          <a:schemeClr val="accent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0" y="0"/>
            <a:ext cx="9144000" cy="744538"/>
          </a:xfrm>
          <a:prstGeom prst="rect">
            <a:avLst/>
          </a:prstGeom>
        </p:spPr>
        <p:txBody>
          <a:bodyPr vert="horz" lIns="360000" tIns="432000" rIns="720000" bIns="0"/>
          <a:lstStyle>
            <a:lvl1pPr marL="0" indent="0">
              <a:buNone/>
              <a:defRPr sz="2400">
                <a:solidFill>
                  <a:srgbClr val="191446"/>
                </a:solidFill>
                <a:latin typeface="+mj-lt"/>
              </a:defRPr>
            </a:lvl1pPr>
            <a:lvl2pPr>
              <a:defRPr>
                <a:solidFill>
                  <a:srgbClr val="191446"/>
                </a:solidFill>
                <a:latin typeface="+mj-lt"/>
              </a:defRPr>
            </a:lvl2pPr>
            <a:lvl3pPr>
              <a:defRPr>
                <a:solidFill>
                  <a:srgbClr val="191446"/>
                </a:solidFill>
                <a:latin typeface="+mj-lt"/>
              </a:defRPr>
            </a:lvl3pPr>
            <a:lvl4pPr>
              <a:defRPr>
                <a:solidFill>
                  <a:srgbClr val="191446"/>
                </a:solidFill>
                <a:latin typeface="+mj-lt"/>
              </a:defRPr>
            </a:lvl4pPr>
            <a:lvl5pPr>
              <a:defRPr>
                <a:solidFill>
                  <a:srgbClr val="191446"/>
                </a:solidFill>
                <a:latin typeface="+mj-lt"/>
              </a:defRPr>
            </a:lvl5pPr>
          </a:lstStyle>
          <a:p>
            <a:pPr lvl="0"/>
            <a:r>
              <a:rPr lang="en-GB"/>
              <a:t>Heading</a:t>
            </a:r>
            <a:endParaRPr lang="en-US"/>
          </a:p>
        </p:txBody>
      </p:sp>
      <p:sp>
        <p:nvSpPr>
          <p:cNvPr id="7" name="Text Placeholder 6"/>
          <p:cNvSpPr>
            <a:spLocks noGrp="1"/>
          </p:cNvSpPr>
          <p:nvPr>
            <p:ph type="body" sz="quarter" idx="11" hasCustomPrompt="1"/>
          </p:nvPr>
        </p:nvSpPr>
        <p:spPr>
          <a:xfrm>
            <a:off x="-1" y="744023"/>
            <a:ext cx="4393245" cy="864645"/>
          </a:xfrm>
          <a:prstGeom prst="rect">
            <a:avLst/>
          </a:prstGeom>
        </p:spPr>
        <p:txBody>
          <a:bodyPr vert="horz" lIns="360000" tIns="360000" rIns="360000" bIns="0"/>
          <a:lstStyle>
            <a:lvl1pPr marL="0" indent="0">
              <a:spcAft>
                <a:spcPts val="500"/>
              </a:spcAft>
              <a:buFont typeface="Arial"/>
              <a:buNone/>
              <a:defRPr sz="1400" b="1" i="0">
                <a:solidFill>
                  <a:srgbClr val="191446"/>
                </a:solidFill>
                <a:latin typeface="+mn-lt"/>
              </a:defRPr>
            </a:lvl1pPr>
          </a:lstStyle>
          <a:p>
            <a:pPr lvl="0"/>
            <a:r>
              <a:rPr lang="en-GB"/>
              <a:t>Subhead</a:t>
            </a:r>
            <a:endParaRPr lang="en-US"/>
          </a:p>
        </p:txBody>
      </p:sp>
      <p:sp>
        <p:nvSpPr>
          <p:cNvPr id="12" name="Text Placeholder 11"/>
          <p:cNvSpPr>
            <a:spLocks noGrp="1"/>
          </p:cNvSpPr>
          <p:nvPr>
            <p:ph type="body" sz="quarter" idx="12" hasCustomPrompt="1"/>
          </p:nvPr>
        </p:nvSpPr>
        <p:spPr>
          <a:xfrm>
            <a:off x="-1" y="1608668"/>
            <a:ext cx="4393245" cy="2541299"/>
          </a:xfrm>
          <a:prstGeom prst="rect">
            <a:avLst/>
          </a:prstGeom>
        </p:spPr>
        <p:txBody>
          <a:bodyPr vert="horz" lIns="360000" tIns="360000" rIns="360000" bIns="0"/>
          <a:lstStyle>
            <a:lvl1pPr marL="179996" indent="-179996">
              <a:spcBef>
                <a:spcPts val="750"/>
              </a:spcBef>
              <a:buFont typeface="Arial"/>
              <a:buChar char="•"/>
              <a:defRPr sz="1400" baseline="0">
                <a:solidFill>
                  <a:schemeClr val="tx1"/>
                </a:solidFill>
              </a:defRPr>
            </a:lvl1pPr>
            <a:lvl2pPr marL="742931" indent="-285743">
              <a:buFont typeface="Arial"/>
              <a:buChar char="•"/>
              <a:defRPr sz="1400">
                <a:solidFill>
                  <a:srgbClr val="191446"/>
                </a:solidFill>
              </a:defRPr>
            </a:lvl2pPr>
            <a:lvl3pPr marL="1200120" indent="-285743">
              <a:buFont typeface="Arial"/>
              <a:buChar char="•"/>
              <a:defRPr sz="1400">
                <a:solidFill>
                  <a:srgbClr val="191446"/>
                </a:solidFill>
              </a:defRPr>
            </a:lvl3pPr>
            <a:lvl4pPr marL="1657309" indent="-285743">
              <a:buFont typeface="Arial"/>
              <a:buChar char="•"/>
              <a:defRPr sz="1400">
                <a:solidFill>
                  <a:srgbClr val="191446"/>
                </a:solidFill>
              </a:defRPr>
            </a:lvl4pPr>
            <a:lvl5pPr marL="2114498" indent="-285743">
              <a:buFont typeface="Arial"/>
              <a:buChar char="•"/>
              <a:defRPr sz="1400">
                <a:solidFill>
                  <a:srgbClr val="191446"/>
                </a:solidFill>
              </a:defRPr>
            </a:lvl5pPr>
          </a:lstStyle>
          <a:p>
            <a:pPr lvl="0"/>
            <a:r>
              <a:rPr lang="en-GB"/>
              <a:t>Bullet point </a:t>
            </a:r>
          </a:p>
          <a:p>
            <a:pPr lvl="0"/>
            <a:r>
              <a:rPr lang="en-GB"/>
              <a:t>80% Black </a:t>
            </a:r>
          </a:p>
          <a:p>
            <a:pPr lvl="0"/>
            <a:r>
              <a:rPr lang="en-GB"/>
              <a:t>14 point Calibri</a:t>
            </a:r>
          </a:p>
        </p:txBody>
      </p:sp>
      <p:sp>
        <p:nvSpPr>
          <p:cNvPr id="6" name="Text Placeholder 6">
            <a:extLst>
              <a:ext uri="{FF2B5EF4-FFF2-40B4-BE49-F238E27FC236}">
                <a16:creationId xmlns:a16="http://schemas.microsoft.com/office/drawing/2014/main" id="{A8C6F46D-552B-48C1-8A78-1851700BEFEB}"/>
              </a:ext>
            </a:extLst>
          </p:cNvPr>
          <p:cNvSpPr>
            <a:spLocks noGrp="1"/>
          </p:cNvSpPr>
          <p:nvPr>
            <p:ph type="body" sz="quarter" idx="13" hasCustomPrompt="1"/>
          </p:nvPr>
        </p:nvSpPr>
        <p:spPr>
          <a:xfrm>
            <a:off x="4757631" y="739795"/>
            <a:ext cx="4386370" cy="864645"/>
          </a:xfrm>
          <a:prstGeom prst="rect">
            <a:avLst/>
          </a:prstGeom>
        </p:spPr>
        <p:txBody>
          <a:bodyPr vert="horz" lIns="360000" tIns="360000" rIns="360000" bIns="0"/>
          <a:lstStyle>
            <a:lvl1pPr marL="0" indent="0">
              <a:spcAft>
                <a:spcPts val="500"/>
              </a:spcAft>
              <a:buFont typeface="Arial"/>
              <a:buNone/>
              <a:defRPr sz="1400" b="1" i="0">
                <a:solidFill>
                  <a:srgbClr val="191446"/>
                </a:solidFill>
                <a:latin typeface="+mn-lt"/>
              </a:defRPr>
            </a:lvl1pPr>
          </a:lstStyle>
          <a:p>
            <a:pPr lvl="0"/>
            <a:r>
              <a:rPr lang="en-GB"/>
              <a:t>Subhead</a:t>
            </a:r>
            <a:endParaRPr lang="en-US"/>
          </a:p>
        </p:txBody>
      </p:sp>
      <p:sp>
        <p:nvSpPr>
          <p:cNvPr id="8" name="Text Placeholder 11">
            <a:extLst>
              <a:ext uri="{FF2B5EF4-FFF2-40B4-BE49-F238E27FC236}">
                <a16:creationId xmlns:a16="http://schemas.microsoft.com/office/drawing/2014/main" id="{38DE1AD2-1A0F-4F11-9DAD-5F7A43366F13}"/>
              </a:ext>
            </a:extLst>
          </p:cNvPr>
          <p:cNvSpPr>
            <a:spLocks noGrp="1"/>
          </p:cNvSpPr>
          <p:nvPr>
            <p:ph type="body" sz="quarter" idx="14" hasCustomPrompt="1"/>
          </p:nvPr>
        </p:nvSpPr>
        <p:spPr>
          <a:xfrm>
            <a:off x="4757631" y="1604440"/>
            <a:ext cx="4386370" cy="2541299"/>
          </a:xfrm>
          <a:prstGeom prst="rect">
            <a:avLst/>
          </a:prstGeom>
        </p:spPr>
        <p:txBody>
          <a:bodyPr vert="horz" lIns="360000" tIns="360000" rIns="360000" bIns="0"/>
          <a:lstStyle>
            <a:lvl1pPr marL="179996" indent="-179996">
              <a:spcBef>
                <a:spcPts val="750"/>
              </a:spcBef>
              <a:buFont typeface="Arial"/>
              <a:buChar char="•"/>
              <a:defRPr sz="1400" baseline="0">
                <a:solidFill>
                  <a:schemeClr val="tx1"/>
                </a:solidFill>
              </a:defRPr>
            </a:lvl1pPr>
            <a:lvl2pPr marL="742931" indent="-285743">
              <a:buFont typeface="Arial"/>
              <a:buChar char="•"/>
              <a:defRPr sz="1400">
                <a:solidFill>
                  <a:srgbClr val="191446"/>
                </a:solidFill>
              </a:defRPr>
            </a:lvl2pPr>
            <a:lvl3pPr marL="1200120" indent="-285743">
              <a:buFont typeface="Arial"/>
              <a:buChar char="•"/>
              <a:defRPr sz="1400">
                <a:solidFill>
                  <a:srgbClr val="191446"/>
                </a:solidFill>
              </a:defRPr>
            </a:lvl3pPr>
            <a:lvl4pPr marL="1657309" indent="-285743">
              <a:buFont typeface="Arial"/>
              <a:buChar char="•"/>
              <a:defRPr sz="1400">
                <a:solidFill>
                  <a:srgbClr val="191446"/>
                </a:solidFill>
              </a:defRPr>
            </a:lvl4pPr>
            <a:lvl5pPr marL="2114498" indent="-285743">
              <a:buFont typeface="Arial"/>
              <a:buChar char="•"/>
              <a:defRPr sz="1400">
                <a:solidFill>
                  <a:srgbClr val="191446"/>
                </a:solidFill>
              </a:defRPr>
            </a:lvl5pPr>
          </a:lstStyle>
          <a:p>
            <a:pPr lvl="0"/>
            <a:r>
              <a:rPr lang="en-GB"/>
              <a:t>Bullet point </a:t>
            </a:r>
          </a:p>
          <a:p>
            <a:pPr lvl="0"/>
            <a:r>
              <a:rPr lang="en-GB"/>
              <a:t>80% Black </a:t>
            </a:r>
          </a:p>
          <a:p>
            <a:pPr lvl="0"/>
            <a:r>
              <a:rPr lang="en-GB"/>
              <a:t>14 point Calibri</a:t>
            </a:r>
          </a:p>
        </p:txBody>
      </p:sp>
    </p:spTree>
    <p:extLst>
      <p:ext uri="{BB962C8B-B14F-4D97-AF65-F5344CB8AC3E}">
        <p14:creationId xmlns:p14="http://schemas.microsoft.com/office/powerpoint/2010/main" val="1776575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Mission Statement - boy ima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7A01B26-2646-4B14-AD3A-2DB120C778A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3999" cy="5143500"/>
          </a:xfrm>
          <a:prstGeom prst="rect">
            <a:avLst/>
          </a:prstGeom>
        </p:spPr>
      </p:pic>
      <p:pic>
        <p:nvPicPr>
          <p:cNvPr id="4" name="Picture 3" descr="Blog Overlay_0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5143500" cy="5143500"/>
          </a:xfrm>
          <a:prstGeom prst="rect">
            <a:avLst/>
          </a:prstGeom>
        </p:spPr>
      </p:pic>
      <p:sp>
        <p:nvSpPr>
          <p:cNvPr id="16" name="Text Placeholder 15"/>
          <p:cNvSpPr>
            <a:spLocks noGrp="1"/>
          </p:cNvSpPr>
          <p:nvPr>
            <p:ph type="body" sz="quarter" idx="12" hasCustomPrompt="1"/>
          </p:nvPr>
        </p:nvSpPr>
        <p:spPr>
          <a:xfrm>
            <a:off x="0" y="3381518"/>
            <a:ext cx="3663950" cy="277000"/>
          </a:xfrm>
          <a:prstGeom prst="rect">
            <a:avLst/>
          </a:prstGeom>
        </p:spPr>
        <p:txBody>
          <a:bodyPr vert="horz" lIns="360000" tIns="0" rIns="0" bIns="0" anchor="ctr" anchorCtr="0"/>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a:t>Date</a:t>
            </a:r>
            <a:endParaRPr lang="en-US"/>
          </a:p>
        </p:txBody>
      </p:sp>
      <p:sp>
        <p:nvSpPr>
          <p:cNvPr id="18" name="Text Placeholder 17"/>
          <p:cNvSpPr>
            <a:spLocks noGrp="1"/>
          </p:cNvSpPr>
          <p:nvPr>
            <p:ph type="body" sz="quarter" idx="13" hasCustomPrompt="1"/>
          </p:nvPr>
        </p:nvSpPr>
        <p:spPr>
          <a:xfrm>
            <a:off x="0" y="0"/>
            <a:ext cx="4357688" cy="2347913"/>
          </a:xfrm>
          <a:prstGeom prst="rect">
            <a:avLst/>
          </a:prstGeom>
        </p:spPr>
        <p:txBody>
          <a:bodyPr vert="horz" lIns="360000" tIns="432000" rIns="720000" bIns="0"/>
          <a:lstStyle>
            <a:lvl1pPr marL="0" indent="0">
              <a:lnSpc>
                <a:spcPct val="100000"/>
              </a:lnSpc>
              <a:buNone/>
              <a:defRPr sz="4400">
                <a:latin typeface="+mj-lt"/>
              </a:defRPr>
            </a:lvl1pPr>
            <a:lvl2pPr marL="457200" indent="0">
              <a:buNone/>
              <a:defRPr sz="4400"/>
            </a:lvl2pPr>
            <a:lvl3pPr marL="914400" indent="0">
              <a:buNone/>
              <a:defRPr sz="4400"/>
            </a:lvl3pPr>
            <a:lvl4pPr marL="1371600" indent="0">
              <a:buNone/>
              <a:defRPr sz="4400"/>
            </a:lvl4pPr>
            <a:lvl5pPr marL="1828800" indent="0">
              <a:buNone/>
              <a:defRPr sz="4400"/>
            </a:lvl5pPr>
          </a:lstStyle>
          <a:p>
            <a:pPr lvl="0"/>
            <a:r>
              <a:rPr lang="en-GB"/>
              <a:t>Title</a:t>
            </a:r>
            <a:endParaRPr lang="en-US"/>
          </a:p>
        </p:txBody>
      </p:sp>
      <p:pic>
        <p:nvPicPr>
          <p:cNvPr id="7" name="Picture 6">
            <a:extLst>
              <a:ext uri="{FF2B5EF4-FFF2-40B4-BE49-F238E27FC236}">
                <a16:creationId xmlns:a16="http://schemas.microsoft.com/office/drawing/2014/main" id="{13560409-27D8-41A7-BF6C-1028672C2F75}"/>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156894" y="4151011"/>
            <a:ext cx="2275126" cy="926419"/>
          </a:xfrm>
          <a:prstGeom prst="rect">
            <a:avLst/>
          </a:prstGeom>
        </p:spPr>
      </p:pic>
    </p:spTree>
    <p:extLst>
      <p:ext uri="{BB962C8B-B14F-4D97-AF65-F5344CB8AC3E}">
        <p14:creationId xmlns:p14="http://schemas.microsoft.com/office/powerpoint/2010/main" val="2642579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Mission Statement - boy image">
    <p:spTree>
      <p:nvGrpSpPr>
        <p:cNvPr id="1" name=""/>
        <p:cNvGrpSpPr/>
        <p:nvPr/>
      </p:nvGrpSpPr>
      <p:grpSpPr>
        <a:xfrm>
          <a:off x="0" y="0"/>
          <a:ext cx="0" cy="0"/>
          <a:chOff x="0" y="0"/>
          <a:chExt cx="0" cy="0"/>
        </a:xfrm>
      </p:grpSpPr>
      <p:pic>
        <p:nvPicPr>
          <p:cNvPr id="3" name="Picture 2" descr="A group of people sitting and looking at the camera&#10;&#10;Description automatically generated">
            <a:extLst>
              <a:ext uri="{FF2B5EF4-FFF2-40B4-BE49-F238E27FC236}">
                <a16:creationId xmlns:a16="http://schemas.microsoft.com/office/drawing/2014/main" id="{111408F9-293A-4AF8-B94B-2E8E439D540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2" name="Picture 1" descr="A group of people sitting and looking at the camera&#10;&#10;Description automatically generated">
            <a:extLst>
              <a:ext uri="{FF2B5EF4-FFF2-40B4-BE49-F238E27FC236}">
                <a16:creationId xmlns:a16="http://schemas.microsoft.com/office/drawing/2014/main" id="{A1388AE9-3F3E-4B23-8DDE-AF89A79B0072}"/>
              </a:ext>
            </a:extLst>
          </p:cNvPr>
          <p:cNvPicPr>
            <a:picLocks noChangeAspect="1"/>
          </p:cNvPicPr>
          <p:nvPr userDrawn="1"/>
        </p:nvPicPr>
        <p:blipFill rotWithShape="1">
          <a:blip r:embed="rId3" cstate="email">
            <a:alphaModFix/>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8" name="Picture 4" descr="A close up of a logo&#10;&#10;Description generated with very high confidence">
            <a:extLst>
              <a:ext uri="{FF2B5EF4-FFF2-40B4-BE49-F238E27FC236}">
                <a16:creationId xmlns:a16="http://schemas.microsoft.com/office/drawing/2014/main" id="{88019E7E-7876-4858-82F2-0547293BA713}"/>
              </a:ext>
            </a:extLst>
          </p:cNvPr>
          <p:cNvPicPr>
            <a:picLocks noChangeAspect="1"/>
          </p:cNvPicPr>
          <p:nvPr userDrawn="1"/>
        </p:nvPicPr>
        <p:blipFill>
          <a:blip r:embed="rId5">
            <a:clrChange>
              <a:clrFrom>
                <a:srgbClr val="151441"/>
              </a:clrFrom>
              <a:clrTo>
                <a:srgbClr val="151441">
                  <a:alpha val="0"/>
                </a:srgbClr>
              </a:clrTo>
            </a:clrChange>
          </a:blip>
          <a:stretch>
            <a:fillRect/>
          </a:stretch>
        </p:blipFill>
        <p:spPr>
          <a:xfrm>
            <a:off x="-3396343" y="0"/>
            <a:ext cx="12540343" cy="5326743"/>
          </a:xfrm>
          <a:prstGeom prst="rect">
            <a:avLst/>
          </a:prstGeom>
        </p:spPr>
      </p:pic>
      <p:sp>
        <p:nvSpPr>
          <p:cNvPr id="16" name="Text Placeholder 15"/>
          <p:cNvSpPr>
            <a:spLocks noGrp="1"/>
          </p:cNvSpPr>
          <p:nvPr>
            <p:ph type="body" sz="quarter" idx="12" hasCustomPrompt="1"/>
          </p:nvPr>
        </p:nvSpPr>
        <p:spPr>
          <a:xfrm>
            <a:off x="0" y="3381518"/>
            <a:ext cx="3663950" cy="277000"/>
          </a:xfrm>
          <a:prstGeom prst="rect">
            <a:avLst/>
          </a:prstGeom>
        </p:spPr>
        <p:txBody>
          <a:bodyPr vert="horz" lIns="360000" tIns="0" rIns="0" bIns="0" anchor="ctr" anchorCtr="0"/>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a:t>Date</a:t>
            </a:r>
            <a:endParaRPr lang="en-US"/>
          </a:p>
        </p:txBody>
      </p:sp>
      <p:sp>
        <p:nvSpPr>
          <p:cNvPr id="18" name="Text Placeholder 17"/>
          <p:cNvSpPr>
            <a:spLocks noGrp="1"/>
          </p:cNvSpPr>
          <p:nvPr>
            <p:ph type="body" sz="quarter" idx="13" hasCustomPrompt="1"/>
          </p:nvPr>
        </p:nvSpPr>
        <p:spPr>
          <a:xfrm>
            <a:off x="0" y="0"/>
            <a:ext cx="4357688" cy="2347913"/>
          </a:xfrm>
          <a:prstGeom prst="rect">
            <a:avLst/>
          </a:prstGeom>
        </p:spPr>
        <p:txBody>
          <a:bodyPr vert="horz" lIns="360000" tIns="432000" rIns="720000" bIns="0"/>
          <a:lstStyle>
            <a:lvl1pPr marL="0" indent="0">
              <a:lnSpc>
                <a:spcPct val="100000"/>
              </a:lnSpc>
              <a:buNone/>
              <a:defRPr sz="4400">
                <a:latin typeface="+mj-lt"/>
              </a:defRPr>
            </a:lvl1pPr>
            <a:lvl2pPr marL="457200" indent="0">
              <a:buNone/>
              <a:defRPr sz="4400"/>
            </a:lvl2pPr>
            <a:lvl3pPr marL="914400" indent="0">
              <a:buNone/>
              <a:defRPr sz="4400"/>
            </a:lvl3pPr>
            <a:lvl4pPr marL="1371600" indent="0">
              <a:buNone/>
              <a:defRPr sz="4400"/>
            </a:lvl4pPr>
            <a:lvl5pPr marL="1828800" indent="0">
              <a:buNone/>
              <a:defRPr sz="4400"/>
            </a:lvl5pPr>
          </a:lstStyle>
          <a:p>
            <a:pPr lvl="0"/>
            <a:r>
              <a:rPr lang="en-GB"/>
              <a:t>Title</a:t>
            </a:r>
            <a:endParaRPr lang="en-US"/>
          </a:p>
        </p:txBody>
      </p:sp>
      <p:pic>
        <p:nvPicPr>
          <p:cNvPr id="7" name="Picture 6" descr="Preservica_RGB-Logo_White_Main Logo_01.png"/>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66776" y="4335203"/>
            <a:ext cx="1868423" cy="513369"/>
          </a:xfrm>
          <a:prstGeom prst="rect">
            <a:avLst/>
          </a:prstGeom>
        </p:spPr>
      </p:pic>
    </p:spTree>
    <p:extLst>
      <p:ext uri="{BB962C8B-B14F-4D97-AF65-F5344CB8AC3E}">
        <p14:creationId xmlns:p14="http://schemas.microsoft.com/office/powerpoint/2010/main" val="383308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pic>
        <p:nvPicPr>
          <p:cNvPr id="3" name="Picture 2" descr="A person on a computer&#10;&#10;Description automatically generated">
            <a:extLst>
              <a:ext uri="{FF2B5EF4-FFF2-40B4-BE49-F238E27FC236}">
                <a16:creationId xmlns:a16="http://schemas.microsoft.com/office/drawing/2014/main" id="{9D08736F-1BB3-49FE-98A6-D8242BFE43C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2"/>
            <a:ext cx="9144001" cy="5143501"/>
          </a:xfrm>
          <a:prstGeom prst="rect">
            <a:avLst/>
          </a:prstGeom>
        </p:spPr>
      </p:pic>
      <p:pic>
        <p:nvPicPr>
          <p:cNvPr id="4" name="Picture 3" descr="Blog Overlay_0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5143500" cy="5143500"/>
          </a:xfrm>
          <a:prstGeom prst="rect">
            <a:avLst/>
          </a:prstGeom>
        </p:spPr>
      </p:pic>
      <p:sp>
        <p:nvSpPr>
          <p:cNvPr id="16" name="Text Placeholder 15"/>
          <p:cNvSpPr>
            <a:spLocks noGrp="1"/>
          </p:cNvSpPr>
          <p:nvPr>
            <p:ph type="body" sz="quarter" idx="12" hasCustomPrompt="1"/>
          </p:nvPr>
        </p:nvSpPr>
        <p:spPr>
          <a:xfrm>
            <a:off x="0" y="3381519"/>
            <a:ext cx="3663950" cy="277000"/>
          </a:xfrm>
          <a:prstGeom prst="rect">
            <a:avLst/>
          </a:prstGeom>
        </p:spPr>
        <p:txBody>
          <a:bodyPr vert="horz" lIns="360000" tIns="0" rIns="0" bIns="0" anchor="ctr" anchorCtr="0"/>
          <a:lstStyle>
            <a:lvl1pPr marL="0" indent="0">
              <a:buNone/>
              <a:defRPr sz="1595"/>
            </a:lvl1pPr>
            <a:lvl2pPr marL="405068" indent="0">
              <a:buNone/>
              <a:defRPr sz="1595"/>
            </a:lvl2pPr>
            <a:lvl3pPr marL="810136" indent="0">
              <a:buNone/>
              <a:defRPr sz="1595"/>
            </a:lvl3pPr>
            <a:lvl4pPr marL="1215203" indent="0">
              <a:buNone/>
              <a:defRPr sz="1595"/>
            </a:lvl4pPr>
            <a:lvl5pPr marL="1620271" indent="0">
              <a:buNone/>
              <a:defRPr sz="1595"/>
            </a:lvl5pPr>
          </a:lstStyle>
          <a:p>
            <a:pPr lvl="0"/>
            <a:r>
              <a:rPr lang="en-GB"/>
              <a:t>Copy</a:t>
            </a:r>
            <a:endParaRPr lang="en-US"/>
          </a:p>
        </p:txBody>
      </p:sp>
      <p:sp>
        <p:nvSpPr>
          <p:cNvPr id="18" name="Text Placeholder 17"/>
          <p:cNvSpPr>
            <a:spLocks noGrp="1"/>
          </p:cNvSpPr>
          <p:nvPr>
            <p:ph type="body" sz="quarter" idx="13" hasCustomPrompt="1"/>
          </p:nvPr>
        </p:nvSpPr>
        <p:spPr>
          <a:xfrm>
            <a:off x="0" y="1"/>
            <a:ext cx="4357688" cy="2347913"/>
          </a:xfrm>
          <a:prstGeom prst="rect">
            <a:avLst/>
          </a:prstGeom>
        </p:spPr>
        <p:txBody>
          <a:bodyPr vert="horz" lIns="360000" tIns="432000" rIns="720000" bIns="0"/>
          <a:lstStyle>
            <a:lvl1pPr marL="0" indent="0">
              <a:lnSpc>
                <a:spcPct val="100000"/>
              </a:lnSpc>
              <a:buNone/>
              <a:defRPr sz="3899">
                <a:latin typeface="+mj-lt"/>
              </a:defRPr>
            </a:lvl1pPr>
            <a:lvl2pPr marL="405068" indent="0">
              <a:buNone/>
              <a:defRPr sz="3899"/>
            </a:lvl2pPr>
            <a:lvl3pPr marL="810136" indent="0">
              <a:buNone/>
              <a:defRPr sz="3899"/>
            </a:lvl3pPr>
            <a:lvl4pPr marL="1215203" indent="0">
              <a:buNone/>
              <a:defRPr sz="3899"/>
            </a:lvl4pPr>
            <a:lvl5pPr marL="1620271" indent="0">
              <a:buNone/>
              <a:defRPr sz="3899"/>
            </a:lvl5pPr>
          </a:lstStyle>
          <a:p>
            <a:pPr lvl="0"/>
            <a:r>
              <a:rPr lang="en-GB"/>
              <a:t>Title</a:t>
            </a:r>
            <a:endParaRPr lang="en-US"/>
          </a:p>
        </p:txBody>
      </p:sp>
      <p:pic>
        <p:nvPicPr>
          <p:cNvPr id="2" name="Picture 1">
            <a:extLst>
              <a:ext uri="{FF2B5EF4-FFF2-40B4-BE49-F238E27FC236}">
                <a16:creationId xmlns:a16="http://schemas.microsoft.com/office/drawing/2014/main" id="{E8FC092F-591C-4598-B71F-9D357CF6ADDC}"/>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156894" y="4151011"/>
            <a:ext cx="2275126" cy="926419"/>
          </a:xfrm>
          <a:prstGeom prst="rect">
            <a:avLst/>
          </a:prstGeom>
        </p:spPr>
      </p:pic>
    </p:spTree>
    <p:extLst>
      <p:ext uri="{BB962C8B-B14F-4D97-AF65-F5344CB8AC3E}">
        <p14:creationId xmlns:p14="http://schemas.microsoft.com/office/powerpoint/2010/main" val="2685538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7" name="Picture 6" descr="A picture containing outdoor, building, snow, photo&#10;&#10;Description automatically generated">
            <a:extLst>
              <a:ext uri="{FF2B5EF4-FFF2-40B4-BE49-F238E27FC236}">
                <a16:creationId xmlns:a16="http://schemas.microsoft.com/office/drawing/2014/main" id="{A936C98C-01C6-4793-9031-A13F1FFE3E9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5143502"/>
          </a:xfrm>
          <a:prstGeom prst="rect">
            <a:avLst/>
          </a:prstGeom>
        </p:spPr>
      </p:pic>
      <p:pic>
        <p:nvPicPr>
          <p:cNvPr id="4" name="Picture 3" descr="Blog Overlay_0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5143500" cy="5143500"/>
          </a:xfrm>
          <a:prstGeom prst="rect">
            <a:avLst/>
          </a:prstGeom>
        </p:spPr>
      </p:pic>
      <p:sp>
        <p:nvSpPr>
          <p:cNvPr id="16" name="Text Placeholder 15"/>
          <p:cNvSpPr>
            <a:spLocks noGrp="1"/>
          </p:cNvSpPr>
          <p:nvPr>
            <p:ph type="body" sz="quarter" idx="12" hasCustomPrompt="1"/>
          </p:nvPr>
        </p:nvSpPr>
        <p:spPr>
          <a:xfrm>
            <a:off x="0" y="3381519"/>
            <a:ext cx="3663950" cy="277000"/>
          </a:xfrm>
          <a:prstGeom prst="rect">
            <a:avLst/>
          </a:prstGeom>
        </p:spPr>
        <p:txBody>
          <a:bodyPr vert="horz" lIns="360000" tIns="0" rIns="0" bIns="0" anchor="ctr" anchorCtr="0"/>
          <a:lstStyle>
            <a:lvl1pPr marL="0" indent="0">
              <a:buNone/>
              <a:defRPr sz="1595"/>
            </a:lvl1pPr>
            <a:lvl2pPr marL="405068" indent="0">
              <a:buNone/>
              <a:defRPr sz="1595"/>
            </a:lvl2pPr>
            <a:lvl3pPr marL="810136" indent="0">
              <a:buNone/>
              <a:defRPr sz="1595"/>
            </a:lvl3pPr>
            <a:lvl4pPr marL="1215203" indent="0">
              <a:buNone/>
              <a:defRPr sz="1595"/>
            </a:lvl4pPr>
            <a:lvl5pPr marL="1620271" indent="0">
              <a:buNone/>
              <a:defRPr sz="1595"/>
            </a:lvl5pPr>
          </a:lstStyle>
          <a:p>
            <a:pPr lvl="0"/>
            <a:r>
              <a:rPr lang="en-GB"/>
              <a:t>Copy</a:t>
            </a:r>
            <a:endParaRPr lang="en-US"/>
          </a:p>
        </p:txBody>
      </p:sp>
      <p:sp>
        <p:nvSpPr>
          <p:cNvPr id="18" name="Text Placeholder 17"/>
          <p:cNvSpPr>
            <a:spLocks noGrp="1"/>
          </p:cNvSpPr>
          <p:nvPr>
            <p:ph type="body" sz="quarter" idx="13" hasCustomPrompt="1"/>
          </p:nvPr>
        </p:nvSpPr>
        <p:spPr>
          <a:xfrm>
            <a:off x="0" y="1"/>
            <a:ext cx="4357688" cy="2347913"/>
          </a:xfrm>
          <a:prstGeom prst="rect">
            <a:avLst/>
          </a:prstGeom>
        </p:spPr>
        <p:txBody>
          <a:bodyPr vert="horz" lIns="360000" tIns="432000" rIns="720000" bIns="0"/>
          <a:lstStyle>
            <a:lvl1pPr marL="0" indent="0">
              <a:lnSpc>
                <a:spcPct val="100000"/>
              </a:lnSpc>
              <a:buNone/>
              <a:defRPr sz="3899">
                <a:latin typeface="+mj-lt"/>
              </a:defRPr>
            </a:lvl1pPr>
            <a:lvl2pPr marL="405068" indent="0">
              <a:buNone/>
              <a:defRPr sz="3899"/>
            </a:lvl2pPr>
            <a:lvl3pPr marL="810136" indent="0">
              <a:buNone/>
              <a:defRPr sz="3899"/>
            </a:lvl3pPr>
            <a:lvl4pPr marL="1215203" indent="0">
              <a:buNone/>
              <a:defRPr sz="3899"/>
            </a:lvl4pPr>
            <a:lvl5pPr marL="1620271" indent="0">
              <a:buNone/>
              <a:defRPr sz="3899"/>
            </a:lvl5pPr>
          </a:lstStyle>
          <a:p>
            <a:pPr lvl="0"/>
            <a:r>
              <a:rPr lang="en-GB"/>
              <a:t>Title</a:t>
            </a:r>
            <a:endParaRPr lang="en-US"/>
          </a:p>
        </p:txBody>
      </p:sp>
      <p:pic>
        <p:nvPicPr>
          <p:cNvPr id="9" name="Picture 8">
            <a:extLst>
              <a:ext uri="{FF2B5EF4-FFF2-40B4-BE49-F238E27FC236}">
                <a16:creationId xmlns:a16="http://schemas.microsoft.com/office/drawing/2014/main" id="{77B16212-12F2-45CB-8DD1-853B058E4E76}"/>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156894" y="4151011"/>
            <a:ext cx="2275126" cy="926419"/>
          </a:xfrm>
          <a:prstGeom prst="rect">
            <a:avLst/>
          </a:prstGeom>
        </p:spPr>
      </p:pic>
    </p:spTree>
    <p:extLst>
      <p:ext uri="{BB962C8B-B14F-4D97-AF65-F5344CB8AC3E}">
        <p14:creationId xmlns:p14="http://schemas.microsoft.com/office/powerpoint/2010/main" val="1691786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lide with Sub titl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0" y="0"/>
            <a:ext cx="9144000" cy="744538"/>
          </a:xfrm>
          <a:prstGeom prst="rect">
            <a:avLst/>
          </a:prstGeom>
        </p:spPr>
        <p:txBody>
          <a:bodyPr vert="horz" lIns="360000" tIns="432000" rIns="720000" bIns="0"/>
          <a:lstStyle>
            <a:lvl1pPr marL="0" indent="0">
              <a:buNone/>
              <a:defRPr sz="2400">
                <a:solidFill>
                  <a:srgbClr val="191446"/>
                </a:solidFill>
                <a:latin typeface="+mj-lt"/>
              </a:defRPr>
            </a:lvl1pPr>
            <a:lvl2pPr>
              <a:defRPr>
                <a:solidFill>
                  <a:srgbClr val="191446"/>
                </a:solidFill>
                <a:latin typeface="+mj-lt"/>
              </a:defRPr>
            </a:lvl2pPr>
            <a:lvl3pPr>
              <a:defRPr>
                <a:solidFill>
                  <a:srgbClr val="191446"/>
                </a:solidFill>
                <a:latin typeface="+mj-lt"/>
              </a:defRPr>
            </a:lvl3pPr>
            <a:lvl4pPr>
              <a:defRPr>
                <a:solidFill>
                  <a:srgbClr val="191446"/>
                </a:solidFill>
                <a:latin typeface="+mj-lt"/>
              </a:defRPr>
            </a:lvl4pPr>
            <a:lvl5pPr>
              <a:defRPr>
                <a:solidFill>
                  <a:srgbClr val="191446"/>
                </a:solidFill>
                <a:latin typeface="+mj-lt"/>
              </a:defRPr>
            </a:lvl5pPr>
          </a:lstStyle>
          <a:p>
            <a:pPr lvl="0"/>
            <a:r>
              <a:rPr lang="en-GB"/>
              <a:t>Heading</a:t>
            </a:r>
            <a:endParaRPr lang="en-US"/>
          </a:p>
        </p:txBody>
      </p:sp>
      <p:sp>
        <p:nvSpPr>
          <p:cNvPr id="7" name="Text Placeholder 6"/>
          <p:cNvSpPr>
            <a:spLocks noGrp="1"/>
          </p:cNvSpPr>
          <p:nvPr>
            <p:ph type="body" sz="quarter" idx="11" hasCustomPrompt="1"/>
          </p:nvPr>
        </p:nvSpPr>
        <p:spPr>
          <a:xfrm>
            <a:off x="0" y="744022"/>
            <a:ext cx="9144000" cy="864645"/>
          </a:xfrm>
          <a:prstGeom prst="rect">
            <a:avLst/>
          </a:prstGeom>
        </p:spPr>
        <p:txBody>
          <a:bodyPr vert="horz" lIns="360000" tIns="360000" rIns="360000" bIns="0"/>
          <a:lstStyle>
            <a:lvl1pPr marL="0" indent="0">
              <a:spcAft>
                <a:spcPts val="500"/>
              </a:spcAft>
              <a:buFont typeface="Arial"/>
              <a:buNone/>
              <a:defRPr sz="1400" b="1" i="0">
                <a:solidFill>
                  <a:srgbClr val="191446"/>
                </a:solidFill>
                <a:latin typeface="+mn-lt"/>
              </a:defRPr>
            </a:lvl1pPr>
          </a:lstStyle>
          <a:p>
            <a:pPr lvl="0"/>
            <a:r>
              <a:rPr lang="en-GB"/>
              <a:t>Subhead</a:t>
            </a:r>
            <a:endParaRPr lang="en-US"/>
          </a:p>
        </p:txBody>
      </p:sp>
      <p:sp>
        <p:nvSpPr>
          <p:cNvPr id="12" name="Text Placeholder 11"/>
          <p:cNvSpPr>
            <a:spLocks noGrp="1"/>
          </p:cNvSpPr>
          <p:nvPr>
            <p:ph type="body" sz="quarter" idx="12" hasCustomPrompt="1"/>
          </p:nvPr>
        </p:nvSpPr>
        <p:spPr>
          <a:xfrm>
            <a:off x="0" y="1608667"/>
            <a:ext cx="9144000" cy="1642533"/>
          </a:xfrm>
          <a:prstGeom prst="rect">
            <a:avLst/>
          </a:prstGeom>
        </p:spPr>
        <p:txBody>
          <a:bodyPr vert="horz" lIns="360000" tIns="360000" rIns="360000" bIns="0"/>
          <a:lstStyle>
            <a:lvl1pPr marL="180000" indent="-180000">
              <a:spcBef>
                <a:spcPts val="750"/>
              </a:spcBef>
              <a:buFont typeface="Arial"/>
              <a:buChar char="•"/>
              <a:defRPr sz="1400" baseline="0">
                <a:solidFill>
                  <a:srgbClr val="3C3C3B"/>
                </a:solidFill>
              </a:defRPr>
            </a:lvl1pPr>
            <a:lvl2pPr marL="742950" indent="-285750">
              <a:buFont typeface="Arial"/>
              <a:buChar char="•"/>
              <a:defRPr sz="1400">
                <a:solidFill>
                  <a:srgbClr val="191446"/>
                </a:solidFill>
              </a:defRPr>
            </a:lvl2pPr>
            <a:lvl3pPr marL="1200150" indent="-285750">
              <a:buFont typeface="Arial"/>
              <a:buChar char="•"/>
              <a:defRPr sz="1400">
                <a:solidFill>
                  <a:srgbClr val="191446"/>
                </a:solidFill>
              </a:defRPr>
            </a:lvl3pPr>
            <a:lvl4pPr marL="1657350" indent="-285750">
              <a:buFont typeface="Arial"/>
              <a:buChar char="•"/>
              <a:defRPr sz="1400">
                <a:solidFill>
                  <a:srgbClr val="191446"/>
                </a:solidFill>
              </a:defRPr>
            </a:lvl4pPr>
            <a:lvl5pPr marL="2114550" indent="-285750">
              <a:buFont typeface="Arial"/>
              <a:buChar char="•"/>
              <a:defRPr sz="1400">
                <a:solidFill>
                  <a:srgbClr val="191446"/>
                </a:solidFill>
              </a:defRPr>
            </a:lvl5pPr>
          </a:lstStyle>
          <a:p>
            <a:pPr lvl="0"/>
            <a:r>
              <a:rPr lang="en-GB"/>
              <a:t>Bullet point </a:t>
            </a:r>
          </a:p>
          <a:p>
            <a:pPr lvl="0"/>
            <a:r>
              <a:rPr lang="en-GB"/>
              <a:t>80% Black </a:t>
            </a:r>
          </a:p>
          <a:p>
            <a:pPr lvl="0"/>
            <a:r>
              <a:rPr lang="en-GB"/>
              <a:t>14 point Calibri</a:t>
            </a:r>
          </a:p>
        </p:txBody>
      </p:sp>
    </p:spTree>
    <p:extLst>
      <p:ext uri="{BB962C8B-B14F-4D97-AF65-F5344CB8AC3E}">
        <p14:creationId xmlns:p14="http://schemas.microsoft.com/office/powerpoint/2010/main" val="51513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6" name="Picture 5" descr="A tree in front of a house&#10;&#10;Description automatically generated">
            <a:extLst>
              <a:ext uri="{FF2B5EF4-FFF2-40B4-BE49-F238E27FC236}">
                <a16:creationId xmlns:a16="http://schemas.microsoft.com/office/drawing/2014/main" id="{E0F8151D-4C93-4D8E-B806-72253DD1A44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5143501"/>
          </a:xfrm>
          <a:prstGeom prst="rect">
            <a:avLst/>
          </a:prstGeom>
        </p:spPr>
      </p:pic>
      <p:pic>
        <p:nvPicPr>
          <p:cNvPr id="4" name="Picture 3" descr="Blog Overlay_0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5143500" cy="5143500"/>
          </a:xfrm>
          <a:prstGeom prst="rect">
            <a:avLst/>
          </a:prstGeom>
        </p:spPr>
      </p:pic>
      <p:sp>
        <p:nvSpPr>
          <p:cNvPr id="16" name="Text Placeholder 15"/>
          <p:cNvSpPr>
            <a:spLocks noGrp="1"/>
          </p:cNvSpPr>
          <p:nvPr>
            <p:ph type="body" sz="quarter" idx="12" hasCustomPrompt="1"/>
          </p:nvPr>
        </p:nvSpPr>
        <p:spPr>
          <a:xfrm>
            <a:off x="0" y="3381519"/>
            <a:ext cx="3663950" cy="277000"/>
          </a:xfrm>
          <a:prstGeom prst="rect">
            <a:avLst/>
          </a:prstGeom>
        </p:spPr>
        <p:txBody>
          <a:bodyPr vert="horz" lIns="360000" tIns="0" rIns="0" bIns="0" anchor="ctr" anchorCtr="0"/>
          <a:lstStyle>
            <a:lvl1pPr marL="0" indent="0">
              <a:buNone/>
              <a:defRPr sz="1595"/>
            </a:lvl1pPr>
            <a:lvl2pPr marL="405068" indent="0">
              <a:buNone/>
              <a:defRPr sz="1595"/>
            </a:lvl2pPr>
            <a:lvl3pPr marL="810136" indent="0">
              <a:buNone/>
              <a:defRPr sz="1595"/>
            </a:lvl3pPr>
            <a:lvl4pPr marL="1215203" indent="0">
              <a:buNone/>
              <a:defRPr sz="1595"/>
            </a:lvl4pPr>
            <a:lvl5pPr marL="1620271" indent="0">
              <a:buNone/>
              <a:defRPr sz="1595"/>
            </a:lvl5pPr>
          </a:lstStyle>
          <a:p>
            <a:pPr lvl="0"/>
            <a:r>
              <a:rPr lang="en-GB"/>
              <a:t>Copy</a:t>
            </a:r>
            <a:endParaRPr lang="en-US"/>
          </a:p>
        </p:txBody>
      </p:sp>
      <p:sp>
        <p:nvSpPr>
          <p:cNvPr id="18" name="Text Placeholder 17"/>
          <p:cNvSpPr>
            <a:spLocks noGrp="1"/>
          </p:cNvSpPr>
          <p:nvPr>
            <p:ph type="body" sz="quarter" idx="13" hasCustomPrompt="1"/>
          </p:nvPr>
        </p:nvSpPr>
        <p:spPr>
          <a:xfrm>
            <a:off x="0" y="1"/>
            <a:ext cx="4357688" cy="2347913"/>
          </a:xfrm>
          <a:prstGeom prst="rect">
            <a:avLst/>
          </a:prstGeom>
        </p:spPr>
        <p:txBody>
          <a:bodyPr vert="horz" lIns="360000" tIns="432000" rIns="720000" bIns="0"/>
          <a:lstStyle>
            <a:lvl1pPr marL="0" indent="0">
              <a:lnSpc>
                <a:spcPct val="100000"/>
              </a:lnSpc>
              <a:buNone/>
              <a:defRPr sz="3899">
                <a:latin typeface="+mj-lt"/>
              </a:defRPr>
            </a:lvl1pPr>
            <a:lvl2pPr marL="405068" indent="0">
              <a:buNone/>
              <a:defRPr sz="3899"/>
            </a:lvl2pPr>
            <a:lvl3pPr marL="810136" indent="0">
              <a:buNone/>
              <a:defRPr sz="3899"/>
            </a:lvl3pPr>
            <a:lvl4pPr marL="1215203" indent="0">
              <a:buNone/>
              <a:defRPr sz="3899"/>
            </a:lvl4pPr>
            <a:lvl5pPr marL="1620271" indent="0">
              <a:buNone/>
              <a:defRPr sz="3899"/>
            </a:lvl5pPr>
          </a:lstStyle>
          <a:p>
            <a:pPr lvl="0"/>
            <a:r>
              <a:rPr lang="en-GB"/>
              <a:t>Title</a:t>
            </a:r>
            <a:endParaRPr lang="en-US"/>
          </a:p>
        </p:txBody>
      </p:sp>
      <p:pic>
        <p:nvPicPr>
          <p:cNvPr id="7" name="Picture 6">
            <a:extLst>
              <a:ext uri="{FF2B5EF4-FFF2-40B4-BE49-F238E27FC236}">
                <a16:creationId xmlns:a16="http://schemas.microsoft.com/office/drawing/2014/main" id="{16A69B96-241D-4455-B51B-F730FD5FE7C1}"/>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156894" y="4151011"/>
            <a:ext cx="2275126" cy="926419"/>
          </a:xfrm>
          <a:prstGeom prst="rect">
            <a:avLst/>
          </a:prstGeom>
        </p:spPr>
      </p:pic>
    </p:spTree>
    <p:extLst>
      <p:ext uri="{BB962C8B-B14F-4D97-AF65-F5344CB8AC3E}">
        <p14:creationId xmlns:p14="http://schemas.microsoft.com/office/powerpoint/2010/main" val="1152518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CDF6B39-6B20-4C09-88CC-D91E27FCF62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4" name="Picture 3" descr="Blog Overlay_0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5143500" cy="5143500"/>
          </a:xfrm>
          <a:prstGeom prst="rect">
            <a:avLst/>
          </a:prstGeom>
        </p:spPr>
      </p:pic>
      <p:sp>
        <p:nvSpPr>
          <p:cNvPr id="16" name="Text Placeholder 15"/>
          <p:cNvSpPr>
            <a:spLocks noGrp="1"/>
          </p:cNvSpPr>
          <p:nvPr>
            <p:ph type="body" sz="quarter" idx="12" hasCustomPrompt="1"/>
          </p:nvPr>
        </p:nvSpPr>
        <p:spPr>
          <a:xfrm>
            <a:off x="0" y="3381519"/>
            <a:ext cx="3663950" cy="277000"/>
          </a:xfrm>
          <a:prstGeom prst="rect">
            <a:avLst/>
          </a:prstGeom>
        </p:spPr>
        <p:txBody>
          <a:bodyPr vert="horz" lIns="360000" tIns="0" rIns="0" bIns="0" anchor="ctr" anchorCtr="0"/>
          <a:lstStyle>
            <a:lvl1pPr marL="0" indent="0">
              <a:buNone/>
              <a:defRPr sz="1595"/>
            </a:lvl1pPr>
            <a:lvl2pPr marL="405068" indent="0">
              <a:buNone/>
              <a:defRPr sz="1595"/>
            </a:lvl2pPr>
            <a:lvl3pPr marL="810136" indent="0">
              <a:buNone/>
              <a:defRPr sz="1595"/>
            </a:lvl3pPr>
            <a:lvl4pPr marL="1215203" indent="0">
              <a:buNone/>
              <a:defRPr sz="1595"/>
            </a:lvl4pPr>
            <a:lvl5pPr marL="1620271" indent="0">
              <a:buNone/>
              <a:defRPr sz="1595"/>
            </a:lvl5pPr>
          </a:lstStyle>
          <a:p>
            <a:pPr lvl="0"/>
            <a:r>
              <a:rPr lang="en-GB"/>
              <a:t>Copy</a:t>
            </a:r>
            <a:endParaRPr lang="en-US"/>
          </a:p>
        </p:txBody>
      </p:sp>
      <p:sp>
        <p:nvSpPr>
          <p:cNvPr id="18" name="Text Placeholder 17"/>
          <p:cNvSpPr>
            <a:spLocks noGrp="1"/>
          </p:cNvSpPr>
          <p:nvPr>
            <p:ph type="body" sz="quarter" idx="13" hasCustomPrompt="1"/>
          </p:nvPr>
        </p:nvSpPr>
        <p:spPr>
          <a:xfrm>
            <a:off x="0" y="1"/>
            <a:ext cx="4357688" cy="2347913"/>
          </a:xfrm>
          <a:prstGeom prst="rect">
            <a:avLst/>
          </a:prstGeom>
        </p:spPr>
        <p:txBody>
          <a:bodyPr vert="horz" lIns="360000" tIns="432000" rIns="720000" bIns="0"/>
          <a:lstStyle>
            <a:lvl1pPr marL="0" indent="0">
              <a:lnSpc>
                <a:spcPct val="100000"/>
              </a:lnSpc>
              <a:buNone/>
              <a:defRPr sz="3899">
                <a:latin typeface="+mj-lt"/>
              </a:defRPr>
            </a:lvl1pPr>
            <a:lvl2pPr marL="405068" indent="0">
              <a:buNone/>
              <a:defRPr sz="3899"/>
            </a:lvl2pPr>
            <a:lvl3pPr marL="810136" indent="0">
              <a:buNone/>
              <a:defRPr sz="3899"/>
            </a:lvl3pPr>
            <a:lvl4pPr marL="1215203" indent="0">
              <a:buNone/>
              <a:defRPr sz="3899"/>
            </a:lvl4pPr>
            <a:lvl5pPr marL="1620271" indent="0">
              <a:buNone/>
              <a:defRPr sz="3899"/>
            </a:lvl5pPr>
          </a:lstStyle>
          <a:p>
            <a:pPr lvl="0"/>
            <a:r>
              <a:rPr lang="en-GB"/>
              <a:t>Title</a:t>
            </a:r>
            <a:endParaRPr lang="en-US"/>
          </a:p>
        </p:txBody>
      </p:sp>
      <p:pic>
        <p:nvPicPr>
          <p:cNvPr id="2" name="Picture 1">
            <a:extLst>
              <a:ext uri="{FF2B5EF4-FFF2-40B4-BE49-F238E27FC236}">
                <a16:creationId xmlns:a16="http://schemas.microsoft.com/office/drawing/2014/main" id="{56DC7B48-094F-4322-829A-AF86C5235206}"/>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156894" y="4151011"/>
            <a:ext cx="2275126" cy="926419"/>
          </a:xfrm>
          <a:prstGeom prst="rect">
            <a:avLst/>
          </a:prstGeom>
        </p:spPr>
      </p:pic>
    </p:spTree>
    <p:extLst>
      <p:ext uri="{BB962C8B-B14F-4D97-AF65-F5344CB8AC3E}">
        <p14:creationId xmlns:p14="http://schemas.microsoft.com/office/powerpoint/2010/main" val="847315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6" name="Picture 5" descr="A person standing in front of a book shelf&#10;&#10;Description automatically generated">
            <a:extLst>
              <a:ext uri="{FF2B5EF4-FFF2-40B4-BE49-F238E27FC236}">
                <a16:creationId xmlns:a16="http://schemas.microsoft.com/office/drawing/2014/main" id="{1E4A89BB-A2F1-4B30-B7E3-F3A459CCFDD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5143499"/>
          </a:xfrm>
          <a:prstGeom prst="rect">
            <a:avLst/>
          </a:prstGeom>
        </p:spPr>
      </p:pic>
      <p:pic>
        <p:nvPicPr>
          <p:cNvPr id="4" name="Picture 3" descr="Blog Overlay_0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5143500" cy="5143500"/>
          </a:xfrm>
          <a:prstGeom prst="rect">
            <a:avLst/>
          </a:prstGeom>
        </p:spPr>
      </p:pic>
      <p:sp>
        <p:nvSpPr>
          <p:cNvPr id="16" name="Text Placeholder 15"/>
          <p:cNvSpPr>
            <a:spLocks noGrp="1"/>
          </p:cNvSpPr>
          <p:nvPr>
            <p:ph type="body" sz="quarter" idx="12" hasCustomPrompt="1"/>
          </p:nvPr>
        </p:nvSpPr>
        <p:spPr>
          <a:xfrm>
            <a:off x="0" y="3381519"/>
            <a:ext cx="3663950" cy="277000"/>
          </a:xfrm>
          <a:prstGeom prst="rect">
            <a:avLst/>
          </a:prstGeom>
        </p:spPr>
        <p:txBody>
          <a:bodyPr vert="horz" lIns="360000" tIns="0" rIns="0" bIns="0" anchor="ctr" anchorCtr="0"/>
          <a:lstStyle>
            <a:lvl1pPr marL="0" indent="0">
              <a:buNone/>
              <a:defRPr sz="1595"/>
            </a:lvl1pPr>
            <a:lvl2pPr marL="405068" indent="0">
              <a:buNone/>
              <a:defRPr sz="1595"/>
            </a:lvl2pPr>
            <a:lvl3pPr marL="810136" indent="0">
              <a:buNone/>
              <a:defRPr sz="1595"/>
            </a:lvl3pPr>
            <a:lvl4pPr marL="1215203" indent="0">
              <a:buNone/>
              <a:defRPr sz="1595"/>
            </a:lvl4pPr>
            <a:lvl5pPr marL="1620271" indent="0">
              <a:buNone/>
              <a:defRPr sz="1595"/>
            </a:lvl5pPr>
          </a:lstStyle>
          <a:p>
            <a:pPr lvl="0"/>
            <a:r>
              <a:rPr lang="en-GB"/>
              <a:t>Copy</a:t>
            </a:r>
            <a:endParaRPr lang="en-US"/>
          </a:p>
        </p:txBody>
      </p:sp>
      <p:sp>
        <p:nvSpPr>
          <p:cNvPr id="18" name="Text Placeholder 17"/>
          <p:cNvSpPr>
            <a:spLocks noGrp="1"/>
          </p:cNvSpPr>
          <p:nvPr>
            <p:ph type="body" sz="quarter" idx="13" hasCustomPrompt="1"/>
          </p:nvPr>
        </p:nvSpPr>
        <p:spPr>
          <a:xfrm>
            <a:off x="0" y="1"/>
            <a:ext cx="4357688" cy="2347913"/>
          </a:xfrm>
          <a:prstGeom prst="rect">
            <a:avLst/>
          </a:prstGeom>
        </p:spPr>
        <p:txBody>
          <a:bodyPr vert="horz" lIns="360000" tIns="432000" rIns="720000" bIns="0"/>
          <a:lstStyle>
            <a:lvl1pPr marL="0" indent="0">
              <a:lnSpc>
                <a:spcPct val="100000"/>
              </a:lnSpc>
              <a:buNone/>
              <a:defRPr sz="3899">
                <a:latin typeface="+mj-lt"/>
              </a:defRPr>
            </a:lvl1pPr>
            <a:lvl2pPr marL="405068" indent="0">
              <a:buNone/>
              <a:defRPr sz="3899"/>
            </a:lvl2pPr>
            <a:lvl3pPr marL="810136" indent="0">
              <a:buNone/>
              <a:defRPr sz="3899"/>
            </a:lvl3pPr>
            <a:lvl4pPr marL="1215203" indent="0">
              <a:buNone/>
              <a:defRPr sz="3899"/>
            </a:lvl4pPr>
            <a:lvl5pPr marL="1620271" indent="0">
              <a:buNone/>
              <a:defRPr sz="3899"/>
            </a:lvl5pPr>
          </a:lstStyle>
          <a:p>
            <a:pPr lvl="0"/>
            <a:r>
              <a:rPr lang="en-GB"/>
              <a:t>Title</a:t>
            </a:r>
            <a:endParaRPr lang="en-US"/>
          </a:p>
        </p:txBody>
      </p:sp>
      <p:pic>
        <p:nvPicPr>
          <p:cNvPr id="3" name="Picture 2">
            <a:extLst>
              <a:ext uri="{FF2B5EF4-FFF2-40B4-BE49-F238E27FC236}">
                <a16:creationId xmlns:a16="http://schemas.microsoft.com/office/drawing/2014/main" id="{B94ACA0E-F1F8-47EC-879D-9A709E5C94D8}"/>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156894" y="4151011"/>
            <a:ext cx="2275126" cy="926419"/>
          </a:xfrm>
          <a:prstGeom prst="rect">
            <a:avLst/>
          </a:prstGeom>
        </p:spPr>
      </p:pic>
    </p:spTree>
    <p:extLst>
      <p:ext uri="{BB962C8B-B14F-4D97-AF65-F5344CB8AC3E}">
        <p14:creationId xmlns:p14="http://schemas.microsoft.com/office/powerpoint/2010/main" val="2630896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5" name="Picture 4" descr="Graphical user interface, application&#10;&#10;Description automatically generated">
            <a:extLst>
              <a:ext uri="{FF2B5EF4-FFF2-40B4-BE49-F238E27FC236}">
                <a16:creationId xmlns:a16="http://schemas.microsoft.com/office/drawing/2014/main" id="{4CF960EE-8DC8-4173-BF12-4C9ADB8232F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1750" y="0"/>
            <a:ext cx="9175750" cy="5143500"/>
          </a:xfrm>
          <a:prstGeom prst="rect">
            <a:avLst/>
          </a:prstGeom>
        </p:spPr>
      </p:pic>
      <p:pic>
        <p:nvPicPr>
          <p:cNvPr id="4" name="Picture 3" descr="Blog Overlay_0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5143500" cy="5143500"/>
          </a:xfrm>
          <a:prstGeom prst="rect">
            <a:avLst/>
          </a:prstGeom>
        </p:spPr>
      </p:pic>
      <p:sp>
        <p:nvSpPr>
          <p:cNvPr id="16" name="Text Placeholder 15"/>
          <p:cNvSpPr>
            <a:spLocks noGrp="1"/>
          </p:cNvSpPr>
          <p:nvPr>
            <p:ph type="body" sz="quarter" idx="12" hasCustomPrompt="1"/>
          </p:nvPr>
        </p:nvSpPr>
        <p:spPr>
          <a:xfrm>
            <a:off x="0" y="3381519"/>
            <a:ext cx="3663950" cy="277000"/>
          </a:xfrm>
          <a:prstGeom prst="rect">
            <a:avLst/>
          </a:prstGeom>
        </p:spPr>
        <p:txBody>
          <a:bodyPr vert="horz" lIns="360000" tIns="0" rIns="0" bIns="0" anchor="ctr" anchorCtr="0"/>
          <a:lstStyle>
            <a:lvl1pPr marL="0" indent="0">
              <a:buNone/>
              <a:defRPr sz="1595"/>
            </a:lvl1pPr>
            <a:lvl2pPr marL="405068" indent="0">
              <a:buNone/>
              <a:defRPr sz="1595"/>
            </a:lvl2pPr>
            <a:lvl3pPr marL="810136" indent="0">
              <a:buNone/>
              <a:defRPr sz="1595"/>
            </a:lvl3pPr>
            <a:lvl4pPr marL="1215203" indent="0">
              <a:buNone/>
              <a:defRPr sz="1595"/>
            </a:lvl4pPr>
            <a:lvl5pPr marL="1620271" indent="0">
              <a:buNone/>
              <a:defRPr sz="1595"/>
            </a:lvl5pPr>
          </a:lstStyle>
          <a:p>
            <a:pPr lvl="0"/>
            <a:r>
              <a:rPr lang="en-GB"/>
              <a:t>Copy</a:t>
            </a:r>
            <a:endParaRPr lang="en-US"/>
          </a:p>
        </p:txBody>
      </p:sp>
      <p:sp>
        <p:nvSpPr>
          <p:cNvPr id="18" name="Text Placeholder 17"/>
          <p:cNvSpPr>
            <a:spLocks noGrp="1"/>
          </p:cNvSpPr>
          <p:nvPr>
            <p:ph type="body" sz="quarter" idx="13" hasCustomPrompt="1"/>
          </p:nvPr>
        </p:nvSpPr>
        <p:spPr>
          <a:xfrm>
            <a:off x="0" y="1"/>
            <a:ext cx="4357688" cy="2347913"/>
          </a:xfrm>
          <a:prstGeom prst="rect">
            <a:avLst/>
          </a:prstGeom>
        </p:spPr>
        <p:txBody>
          <a:bodyPr vert="horz" lIns="360000" tIns="432000" rIns="720000" bIns="0"/>
          <a:lstStyle>
            <a:lvl1pPr marL="0" indent="0">
              <a:lnSpc>
                <a:spcPct val="100000"/>
              </a:lnSpc>
              <a:buNone/>
              <a:defRPr sz="3899">
                <a:latin typeface="+mj-lt"/>
              </a:defRPr>
            </a:lvl1pPr>
            <a:lvl2pPr marL="405068" indent="0">
              <a:buNone/>
              <a:defRPr sz="3899"/>
            </a:lvl2pPr>
            <a:lvl3pPr marL="810136" indent="0">
              <a:buNone/>
              <a:defRPr sz="3899"/>
            </a:lvl3pPr>
            <a:lvl4pPr marL="1215203" indent="0">
              <a:buNone/>
              <a:defRPr sz="3899"/>
            </a:lvl4pPr>
            <a:lvl5pPr marL="1620271" indent="0">
              <a:buNone/>
              <a:defRPr sz="3899"/>
            </a:lvl5pPr>
          </a:lstStyle>
          <a:p>
            <a:pPr lvl="0"/>
            <a:r>
              <a:rPr lang="en-GB"/>
              <a:t>Title</a:t>
            </a:r>
            <a:endParaRPr lang="en-US"/>
          </a:p>
        </p:txBody>
      </p:sp>
      <p:pic>
        <p:nvPicPr>
          <p:cNvPr id="3" name="Picture 2">
            <a:extLst>
              <a:ext uri="{FF2B5EF4-FFF2-40B4-BE49-F238E27FC236}">
                <a16:creationId xmlns:a16="http://schemas.microsoft.com/office/drawing/2014/main" id="{B94ACA0E-F1F8-47EC-879D-9A709E5C94D8}"/>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156894" y="4151011"/>
            <a:ext cx="2275126" cy="926419"/>
          </a:xfrm>
          <a:prstGeom prst="rect">
            <a:avLst/>
          </a:prstGeom>
        </p:spPr>
      </p:pic>
    </p:spTree>
    <p:extLst>
      <p:ext uri="{BB962C8B-B14F-4D97-AF65-F5344CB8AC3E}">
        <p14:creationId xmlns:p14="http://schemas.microsoft.com/office/powerpoint/2010/main" val="1157083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lide with Sub title">
    <p:spTree>
      <p:nvGrpSpPr>
        <p:cNvPr id="1" name=""/>
        <p:cNvGrpSpPr/>
        <p:nvPr/>
      </p:nvGrpSpPr>
      <p:grpSpPr>
        <a:xfrm>
          <a:off x="0" y="0"/>
          <a:ext cx="0" cy="0"/>
          <a:chOff x="0" y="0"/>
          <a:chExt cx="0" cy="0"/>
        </a:xfrm>
      </p:grpSpPr>
      <p:sp>
        <p:nvSpPr>
          <p:cNvPr id="2" name="Text Placeholder 6"/>
          <p:cNvSpPr>
            <a:spLocks noGrp="1"/>
          </p:cNvSpPr>
          <p:nvPr>
            <p:ph type="body" sz="quarter" idx="10" hasCustomPrompt="1"/>
          </p:nvPr>
        </p:nvSpPr>
        <p:spPr>
          <a:xfrm>
            <a:off x="0" y="353"/>
            <a:ext cx="9144000" cy="805198"/>
          </a:xfrm>
          <a:prstGeom prst="rect">
            <a:avLst/>
          </a:prstGeom>
        </p:spPr>
        <p:txBody>
          <a:bodyPr vert="horz" lIns="360000" tIns="432000" rIns="720000" bIns="0"/>
          <a:lstStyle>
            <a:lvl1pPr marL="0" indent="0">
              <a:buNone/>
              <a:defRPr sz="2400">
                <a:solidFill>
                  <a:srgbClr val="191446"/>
                </a:solidFill>
                <a:latin typeface="+mj-lt"/>
              </a:defRPr>
            </a:lvl1pPr>
            <a:lvl2pPr>
              <a:defRPr>
                <a:solidFill>
                  <a:srgbClr val="FF0000"/>
                </a:solidFill>
              </a:defRPr>
            </a:lvl2pPr>
            <a:lvl3pPr>
              <a:defRPr>
                <a:solidFill>
                  <a:srgbClr val="FF0000"/>
                </a:solidFill>
              </a:defRPr>
            </a:lvl3pPr>
            <a:lvl4pPr>
              <a:defRPr>
                <a:solidFill>
                  <a:srgbClr val="FF0000"/>
                </a:solidFill>
              </a:defRPr>
            </a:lvl4pPr>
            <a:lvl5pPr>
              <a:defRPr>
                <a:solidFill>
                  <a:srgbClr val="FF0000"/>
                </a:solidFill>
              </a:defRPr>
            </a:lvl5pPr>
          </a:lstStyle>
          <a:p>
            <a:pPr lvl="0"/>
            <a:r>
              <a:rPr lang="en-GB"/>
              <a:t>Heading</a:t>
            </a:r>
            <a:endParaRPr lang="en-US"/>
          </a:p>
        </p:txBody>
      </p:sp>
      <p:pic>
        <p:nvPicPr>
          <p:cNvPr id="3" name="Picture 2">
            <a:extLst>
              <a:ext uri="{FF2B5EF4-FFF2-40B4-BE49-F238E27FC236}">
                <a16:creationId xmlns:a16="http://schemas.microsoft.com/office/drawing/2014/main" id="{418A63B9-3A2B-41EB-A9E7-DFEEE1CAE72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24268" y="4225393"/>
            <a:ext cx="1977247" cy="805125"/>
          </a:xfrm>
          <a:prstGeom prst="rect">
            <a:avLst/>
          </a:prstGeom>
        </p:spPr>
      </p:pic>
    </p:spTree>
    <p:extLst>
      <p:ext uri="{BB962C8B-B14F-4D97-AF65-F5344CB8AC3E}">
        <p14:creationId xmlns:p14="http://schemas.microsoft.com/office/powerpoint/2010/main" val="1945028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lide with Sub titl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0" y="0"/>
            <a:ext cx="9144000" cy="744538"/>
          </a:xfrm>
          <a:prstGeom prst="rect">
            <a:avLst/>
          </a:prstGeom>
        </p:spPr>
        <p:txBody>
          <a:bodyPr vert="horz" lIns="360000" tIns="432000" rIns="720000" bIns="0"/>
          <a:lstStyle>
            <a:lvl1pPr marL="0" indent="0">
              <a:buNone/>
              <a:defRPr sz="2400">
                <a:solidFill>
                  <a:srgbClr val="191446"/>
                </a:solidFill>
                <a:latin typeface="+mj-lt"/>
              </a:defRPr>
            </a:lvl1pPr>
            <a:lvl2pPr>
              <a:defRPr>
                <a:solidFill>
                  <a:srgbClr val="191446"/>
                </a:solidFill>
                <a:latin typeface="+mj-lt"/>
              </a:defRPr>
            </a:lvl2pPr>
            <a:lvl3pPr>
              <a:defRPr>
                <a:solidFill>
                  <a:srgbClr val="191446"/>
                </a:solidFill>
                <a:latin typeface="+mj-lt"/>
              </a:defRPr>
            </a:lvl3pPr>
            <a:lvl4pPr>
              <a:defRPr>
                <a:solidFill>
                  <a:srgbClr val="191446"/>
                </a:solidFill>
                <a:latin typeface="+mj-lt"/>
              </a:defRPr>
            </a:lvl4pPr>
            <a:lvl5pPr>
              <a:defRPr>
                <a:solidFill>
                  <a:srgbClr val="191446"/>
                </a:solidFill>
                <a:latin typeface="+mj-lt"/>
              </a:defRPr>
            </a:lvl5pPr>
          </a:lstStyle>
          <a:p>
            <a:pPr lvl="0"/>
            <a:r>
              <a:rPr lang="en-GB"/>
              <a:t>Heading</a:t>
            </a:r>
            <a:endParaRPr lang="en-US"/>
          </a:p>
        </p:txBody>
      </p:sp>
      <p:sp>
        <p:nvSpPr>
          <p:cNvPr id="7" name="Text Placeholder 6"/>
          <p:cNvSpPr>
            <a:spLocks noGrp="1"/>
          </p:cNvSpPr>
          <p:nvPr>
            <p:ph type="body" sz="quarter" idx="11" hasCustomPrompt="1"/>
          </p:nvPr>
        </p:nvSpPr>
        <p:spPr>
          <a:xfrm>
            <a:off x="0" y="744022"/>
            <a:ext cx="9144000" cy="864645"/>
          </a:xfrm>
          <a:prstGeom prst="rect">
            <a:avLst/>
          </a:prstGeom>
        </p:spPr>
        <p:txBody>
          <a:bodyPr vert="horz" lIns="360000" tIns="360000" rIns="360000" bIns="0"/>
          <a:lstStyle>
            <a:lvl1pPr marL="0" indent="0">
              <a:spcAft>
                <a:spcPts val="500"/>
              </a:spcAft>
              <a:buFont typeface="Arial"/>
              <a:buNone/>
              <a:defRPr sz="1400" b="1" i="0">
                <a:solidFill>
                  <a:srgbClr val="191446"/>
                </a:solidFill>
                <a:latin typeface="+mn-lt"/>
              </a:defRPr>
            </a:lvl1pPr>
          </a:lstStyle>
          <a:p>
            <a:pPr lvl="0"/>
            <a:r>
              <a:rPr lang="en-GB"/>
              <a:t>Subhead</a:t>
            </a:r>
            <a:endParaRPr lang="en-US"/>
          </a:p>
        </p:txBody>
      </p:sp>
      <p:sp>
        <p:nvSpPr>
          <p:cNvPr id="12" name="Text Placeholder 11"/>
          <p:cNvSpPr>
            <a:spLocks noGrp="1"/>
          </p:cNvSpPr>
          <p:nvPr>
            <p:ph type="body" sz="quarter" idx="12" hasCustomPrompt="1"/>
          </p:nvPr>
        </p:nvSpPr>
        <p:spPr>
          <a:xfrm>
            <a:off x="0" y="1608667"/>
            <a:ext cx="9144000" cy="1642533"/>
          </a:xfrm>
          <a:prstGeom prst="rect">
            <a:avLst/>
          </a:prstGeom>
        </p:spPr>
        <p:txBody>
          <a:bodyPr vert="horz" lIns="360000" tIns="360000" rIns="360000" bIns="0"/>
          <a:lstStyle>
            <a:lvl1pPr marL="180000" indent="-180000">
              <a:spcBef>
                <a:spcPts val="750"/>
              </a:spcBef>
              <a:buFont typeface="Arial"/>
              <a:buChar char="•"/>
              <a:defRPr sz="1400" baseline="0">
                <a:solidFill>
                  <a:srgbClr val="3C3C3B"/>
                </a:solidFill>
              </a:defRPr>
            </a:lvl1pPr>
            <a:lvl2pPr marL="742950" indent="-285750">
              <a:buFont typeface="Arial"/>
              <a:buChar char="•"/>
              <a:defRPr sz="1400">
                <a:solidFill>
                  <a:srgbClr val="191446"/>
                </a:solidFill>
              </a:defRPr>
            </a:lvl2pPr>
            <a:lvl3pPr marL="1200150" indent="-285750">
              <a:buFont typeface="Arial"/>
              <a:buChar char="•"/>
              <a:defRPr sz="1400">
                <a:solidFill>
                  <a:srgbClr val="191446"/>
                </a:solidFill>
              </a:defRPr>
            </a:lvl3pPr>
            <a:lvl4pPr marL="1657350" indent="-285750">
              <a:buFont typeface="Arial"/>
              <a:buChar char="•"/>
              <a:defRPr sz="1400">
                <a:solidFill>
                  <a:srgbClr val="191446"/>
                </a:solidFill>
              </a:defRPr>
            </a:lvl4pPr>
            <a:lvl5pPr marL="2114550" indent="-285750">
              <a:buFont typeface="Arial"/>
              <a:buChar char="•"/>
              <a:defRPr sz="1400">
                <a:solidFill>
                  <a:srgbClr val="191446"/>
                </a:solidFill>
              </a:defRPr>
            </a:lvl5pPr>
          </a:lstStyle>
          <a:p>
            <a:pPr lvl="0"/>
            <a:r>
              <a:rPr lang="en-GB"/>
              <a:t>Bullet point </a:t>
            </a:r>
          </a:p>
          <a:p>
            <a:pPr lvl="0"/>
            <a:r>
              <a:rPr lang="en-GB"/>
              <a:t>80% Black </a:t>
            </a:r>
          </a:p>
          <a:p>
            <a:pPr lvl="0"/>
            <a:r>
              <a:rPr lang="en-GB"/>
              <a:t>14 point Calibri</a:t>
            </a:r>
          </a:p>
        </p:txBody>
      </p:sp>
      <p:pic>
        <p:nvPicPr>
          <p:cNvPr id="8" name="Picture 7" descr="Icon&#10;&#10;Description automatically generated with low confidence">
            <a:extLst>
              <a:ext uri="{FF2B5EF4-FFF2-40B4-BE49-F238E27FC236}">
                <a16:creationId xmlns:a16="http://schemas.microsoft.com/office/drawing/2014/main" id="{48A27CF7-09A2-437F-AA90-77C375EFEF2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0" y="1"/>
            <a:ext cx="4572000" cy="2571750"/>
          </a:xfrm>
          <a:prstGeom prst="rect">
            <a:avLst/>
          </a:prstGeom>
        </p:spPr>
      </p:pic>
    </p:spTree>
    <p:extLst>
      <p:ext uri="{BB962C8B-B14F-4D97-AF65-F5344CB8AC3E}">
        <p14:creationId xmlns:p14="http://schemas.microsoft.com/office/powerpoint/2010/main" val="16249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lide with Sub title">
    <p:spTree>
      <p:nvGrpSpPr>
        <p:cNvPr id="1" name=""/>
        <p:cNvGrpSpPr/>
        <p:nvPr/>
      </p:nvGrpSpPr>
      <p:grpSpPr>
        <a:xfrm>
          <a:off x="0" y="0"/>
          <a:ext cx="0" cy="0"/>
          <a:chOff x="0" y="0"/>
          <a:chExt cx="0" cy="0"/>
        </a:xfrm>
      </p:grpSpPr>
      <p:sp>
        <p:nvSpPr>
          <p:cNvPr id="2" name="Text Placeholder 6"/>
          <p:cNvSpPr>
            <a:spLocks noGrp="1"/>
          </p:cNvSpPr>
          <p:nvPr>
            <p:ph type="body" sz="quarter" idx="10" hasCustomPrompt="1"/>
          </p:nvPr>
        </p:nvSpPr>
        <p:spPr>
          <a:xfrm>
            <a:off x="0" y="353"/>
            <a:ext cx="9144000" cy="805198"/>
          </a:xfrm>
          <a:prstGeom prst="rect">
            <a:avLst/>
          </a:prstGeom>
        </p:spPr>
        <p:txBody>
          <a:bodyPr vert="horz" lIns="360000" tIns="432000" rIns="720000" bIns="0"/>
          <a:lstStyle>
            <a:lvl1pPr marL="0" indent="0">
              <a:buNone/>
              <a:defRPr sz="2400">
                <a:solidFill>
                  <a:srgbClr val="191446"/>
                </a:solidFill>
                <a:latin typeface="+mj-lt"/>
              </a:defRPr>
            </a:lvl1pPr>
            <a:lvl2pPr>
              <a:defRPr>
                <a:solidFill>
                  <a:srgbClr val="FF0000"/>
                </a:solidFill>
              </a:defRPr>
            </a:lvl2pPr>
            <a:lvl3pPr>
              <a:defRPr>
                <a:solidFill>
                  <a:srgbClr val="FF0000"/>
                </a:solidFill>
              </a:defRPr>
            </a:lvl3pPr>
            <a:lvl4pPr>
              <a:defRPr>
                <a:solidFill>
                  <a:srgbClr val="FF0000"/>
                </a:solidFill>
              </a:defRPr>
            </a:lvl4pPr>
            <a:lvl5pPr>
              <a:defRPr>
                <a:solidFill>
                  <a:srgbClr val="FF0000"/>
                </a:solidFill>
              </a:defRPr>
            </a:lvl5pPr>
          </a:lstStyle>
          <a:p>
            <a:pPr lvl="0"/>
            <a:r>
              <a:rPr lang="en-GB"/>
              <a:t>Heading</a:t>
            </a:r>
            <a:endParaRPr lang="en-US"/>
          </a:p>
        </p:txBody>
      </p:sp>
      <p:pic>
        <p:nvPicPr>
          <p:cNvPr id="3" name="Picture 2">
            <a:extLst>
              <a:ext uri="{FF2B5EF4-FFF2-40B4-BE49-F238E27FC236}">
                <a16:creationId xmlns:a16="http://schemas.microsoft.com/office/drawing/2014/main" id="{418A63B9-3A2B-41EB-A9E7-DFEEE1CAE72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24268" y="4225393"/>
            <a:ext cx="1977247" cy="805125"/>
          </a:xfrm>
          <a:prstGeom prst="rect">
            <a:avLst/>
          </a:prstGeom>
        </p:spPr>
      </p:pic>
    </p:spTree>
    <p:extLst>
      <p:ext uri="{BB962C8B-B14F-4D97-AF65-F5344CB8AC3E}">
        <p14:creationId xmlns:p14="http://schemas.microsoft.com/office/powerpoint/2010/main" val="1952459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Slide with Sub titl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0" y="0"/>
            <a:ext cx="9144000" cy="744538"/>
          </a:xfrm>
          <a:prstGeom prst="rect">
            <a:avLst/>
          </a:prstGeom>
        </p:spPr>
        <p:txBody>
          <a:bodyPr vert="horz" lIns="360000" tIns="432000" rIns="720000" bIns="0"/>
          <a:lstStyle>
            <a:lvl1pPr marL="0" indent="0">
              <a:buNone/>
              <a:defRPr sz="2400">
                <a:solidFill>
                  <a:srgbClr val="191446"/>
                </a:solidFill>
                <a:latin typeface="+mj-lt"/>
              </a:defRPr>
            </a:lvl1pPr>
            <a:lvl2pPr>
              <a:defRPr>
                <a:solidFill>
                  <a:srgbClr val="191446"/>
                </a:solidFill>
                <a:latin typeface="+mj-lt"/>
              </a:defRPr>
            </a:lvl2pPr>
            <a:lvl3pPr>
              <a:defRPr>
                <a:solidFill>
                  <a:srgbClr val="191446"/>
                </a:solidFill>
                <a:latin typeface="+mj-lt"/>
              </a:defRPr>
            </a:lvl3pPr>
            <a:lvl4pPr>
              <a:defRPr>
                <a:solidFill>
                  <a:srgbClr val="191446"/>
                </a:solidFill>
                <a:latin typeface="+mj-lt"/>
              </a:defRPr>
            </a:lvl4pPr>
            <a:lvl5pPr>
              <a:defRPr>
                <a:solidFill>
                  <a:srgbClr val="191446"/>
                </a:solidFill>
                <a:latin typeface="+mj-lt"/>
              </a:defRPr>
            </a:lvl5pPr>
          </a:lstStyle>
          <a:p>
            <a:pPr lvl="0"/>
            <a:r>
              <a:rPr lang="en-GB"/>
              <a:t>Heading</a:t>
            </a:r>
            <a:endParaRPr lang="en-US"/>
          </a:p>
        </p:txBody>
      </p:sp>
      <p:sp>
        <p:nvSpPr>
          <p:cNvPr id="7" name="Text Placeholder 6"/>
          <p:cNvSpPr>
            <a:spLocks noGrp="1"/>
          </p:cNvSpPr>
          <p:nvPr>
            <p:ph type="body" sz="quarter" idx="11" hasCustomPrompt="1"/>
          </p:nvPr>
        </p:nvSpPr>
        <p:spPr>
          <a:xfrm>
            <a:off x="0" y="744022"/>
            <a:ext cx="9144000" cy="864645"/>
          </a:xfrm>
          <a:prstGeom prst="rect">
            <a:avLst/>
          </a:prstGeom>
        </p:spPr>
        <p:txBody>
          <a:bodyPr vert="horz" lIns="360000" tIns="360000" rIns="360000" bIns="0"/>
          <a:lstStyle>
            <a:lvl1pPr marL="0" indent="0">
              <a:spcAft>
                <a:spcPts val="500"/>
              </a:spcAft>
              <a:buFont typeface="Arial"/>
              <a:buNone/>
              <a:defRPr sz="1400" b="1" i="0">
                <a:solidFill>
                  <a:srgbClr val="191446"/>
                </a:solidFill>
                <a:latin typeface="+mn-lt"/>
              </a:defRPr>
            </a:lvl1pPr>
          </a:lstStyle>
          <a:p>
            <a:pPr lvl="0"/>
            <a:r>
              <a:rPr lang="en-GB"/>
              <a:t>Subhead</a:t>
            </a:r>
            <a:endParaRPr lang="en-US"/>
          </a:p>
        </p:txBody>
      </p:sp>
      <p:sp>
        <p:nvSpPr>
          <p:cNvPr id="12" name="Text Placeholder 11"/>
          <p:cNvSpPr>
            <a:spLocks noGrp="1"/>
          </p:cNvSpPr>
          <p:nvPr>
            <p:ph type="body" sz="quarter" idx="12" hasCustomPrompt="1"/>
          </p:nvPr>
        </p:nvSpPr>
        <p:spPr>
          <a:xfrm>
            <a:off x="0" y="1608667"/>
            <a:ext cx="9144000" cy="1642533"/>
          </a:xfrm>
          <a:prstGeom prst="rect">
            <a:avLst/>
          </a:prstGeom>
        </p:spPr>
        <p:txBody>
          <a:bodyPr vert="horz" lIns="360000" tIns="360000" rIns="360000" bIns="0"/>
          <a:lstStyle>
            <a:lvl1pPr marL="180000" indent="-180000">
              <a:spcBef>
                <a:spcPts val="750"/>
              </a:spcBef>
              <a:buFont typeface="Arial"/>
              <a:buChar char="•"/>
              <a:defRPr sz="1400" baseline="0">
                <a:solidFill>
                  <a:srgbClr val="3C3C3B"/>
                </a:solidFill>
              </a:defRPr>
            </a:lvl1pPr>
            <a:lvl2pPr marL="742950" indent="-285750">
              <a:buFont typeface="Arial"/>
              <a:buChar char="•"/>
              <a:defRPr sz="1400">
                <a:solidFill>
                  <a:srgbClr val="191446"/>
                </a:solidFill>
              </a:defRPr>
            </a:lvl2pPr>
            <a:lvl3pPr marL="1200150" indent="-285750">
              <a:buFont typeface="Arial"/>
              <a:buChar char="•"/>
              <a:defRPr sz="1400">
                <a:solidFill>
                  <a:srgbClr val="191446"/>
                </a:solidFill>
              </a:defRPr>
            </a:lvl3pPr>
            <a:lvl4pPr marL="1657350" indent="-285750">
              <a:buFont typeface="Arial"/>
              <a:buChar char="•"/>
              <a:defRPr sz="1400">
                <a:solidFill>
                  <a:srgbClr val="191446"/>
                </a:solidFill>
              </a:defRPr>
            </a:lvl4pPr>
            <a:lvl5pPr marL="2114550" indent="-285750">
              <a:buFont typeface="Arial"/>
              <a:buChar char="•"/>
              <a:defRPr sz="1400">
                <a:solidFill>
                  <a:srgbClr val="191446"/>
                </a:solidFill>
              </a:defRPr>
            </a:lvl5pPr>
          </a:lstStyle>
          <a:p>
            <a:pPr lvl="0"/>
            <a:r>
              <a:rPr lang="en-GB"/>
              <a:t>Bullet point </a:t>
            </a:r>
          </a:p>
          <a:p>
            <a:pPr lvl="0"/>
            <a:r>
              <a:rPr lang="en-GB"/>
              <a:t>80% Black </a:t>
            </a:r>
          </a:p>
          <a:p>
            <a:pPr lvl="0"/>
            <a:r>
              <a:rPr lang="en-GB"/>
              <a:t>14 point Calibri</a:t>
            </a:r>
          </a:p>
        </p:txBody>
      </p:sp>
      <p:pic>
        <p:nvPicPr>
          <p:cNvPr id="8" name="Picture 7" descr="Icon&#10;&#10;Description automatically generated with low confidence">
            <a:extLst>
              <a:ext uri="{FF2B5EF4-FFF2-40B4-BE49-F238E27FC236}">
                <a16:creationId xmlns:a16="http://schemas.microsoft.com/office/drawing/2014/main" id="{48A27CF7-09A2-437F-AA90-77C375EFEF2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0" y="1"/>
            <a:ext cx="4572000" cy="2571750"/>
          </a:xfrm>
          <a:prstGeom prst="rect">
            <a:avLst/>
          </a:prstGeom>
        </p:spPr>
      </p:pic>
    </p:spTree>
    <p:extLst>
      <p:ext uri="{BB962C8B-B14F-4D97-AF65-F5344CB8AC3E}">
        <p14:creationId xmlns:p14="http://schemas.microsoft.com/office/powerpoint/2010/main" val="1722553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0" y="353"/>
            <a:ext cx="9144000" cy="805198"/>
          </a:xfrm>
          <a:prstGeom prst="rect">
            <a:avLst/>
          </a:prstGeom>
        </p:spPr>
        <p:txBody>
          <a:bodyPr vert="horz" lIns="360000" tIns="432000" rIns="720000" bIns="0"/>
          <a:lstStyle>
            <a:lvl1pPr marL="0" indent="0">
              <a:buNone/>
              <a:defRPr sz="2400">
                <a:solidFill>
                  <a:srgbClr val="191446"/>
                </a:solidFill>
                <a:latin typeface="+mj-lt"/>
              </a:defRPr>
            </a:lvl1pPr>
            <a:lvl2pPr>
              <a:defRPr>
                <a:solidFill>
                  <a:srgbClr val="FF0000"/>
                </a:solidFill>
              </a:defRPr>
            </a:lvl2pPr>
            <a:lvl3pPr>
              <a:defRPr>
                <a:solidFill>
                  <a:srgbClr val="FF0000"/>
                </a:solidFill>
              </a:defRPr>
            </a:lvl3pPr>
            <a:lvl4pPr>
              <a:defRPr>
                <a:solidFill>
                  <a:srgbClr val="FF0000"/>
                </a:solidFill>
              </a:defRPr>
            </a:lvl4pPr>
            <a:lvl5pPr>
              <a:defRPr>
                <a:solidFill>
                  <a:srgbClr val="FF0000"/>
                </a:solidFill>
              </a:defRPr>
            </a:lvl5pPr>
          </a:lstStyle>
          <a:p>
            <a:pPr lvl="0"/>
            <a:r>
              <a:rPr lang="en-GB"/>
              <a:t>Heading</a:t>
            </a:r>
            <a:endParaRPr lang="en-US"/>
          </a:p>
        </p:txBody>
      </p:sp>
    </p:spTree>
    <p:extLst>
      <p:ext uri="{BB962C8B-B14F-4D97-AF65-F5344CB8AC3E}">
        <p14:creationId xmlns:p14="http://schemas.microsoft.com/office/powerpoint/2010/main" val="226038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5901" y="2"/>
            <a:ext cx="8712200" cy="642938"/>
          </a:xfrm>
          <a:prstGeom prst="rect">
            <a:avLst/>
          </a:prstGeom>
        </p:spPr>
        <p:txBody>
          <a:bodyPr/>
          <a:lstStyle>
            <a:lvl1pPr>
              <a:defRPr>
                <a:solidFill>
                  <a:schemeClr val="tx1"/>
                </a:solidFill>
              </a:defRPr>
            </a:lvl1pPr>
          </a:lstStyle>
          <a:p>
            <a:r>
              <a:rPr lang="en-US"/>
              <a:t>Click to edit Master title style</a:t>
            </a:r>
            <a:endParaRPr lang="en-GB"/>
          </a:p>
        </p:txBody>
      </p:sp>
      <p:sp>
        <p:nvSpPr>
          <p:cNvPr id="3" name="Content Placeholder 2"/>
          <p:cNvSpPr>
            <a:spLocks noGrp="1"/>
          </p:cNvSpPr>
          <p:nvPr>
            <p:ph idx="1"/>
          </p:nvPr>
        </p:nvSpPr>
        <p:spPr>
          <a:xfrm>
            <a:off x="457201" y="951314"/>
            <a:ext cx="8229600" cy="3394474"/>
          </a:xfrm>
          <a:prstGeom prst="rect">
            <a:avLst/>
          </a:prstGeom>
        </p:spPr>
        <p:txBody>
          <a:bodyPr/>
          <a:lstStyle>
            <a:lvl1pPr>
              <a:defRPr>
                <a:latin typeface="Nunito Regular"/>
              </a:defRPr>
            </a:lvl1pPr>
            <a:lvl2pPr>
              <a:defRPr>
                <a:latin typeface="Nunito Regular"/>
              </a:defRPr>
            </a:lvl2pPr>
            <a:lvl3pPr>
              <a:defRPr>
                <a:latin typeface="Nunito Regular"/>
              </a:defRPr>
            </a:lvl3pPr>
            <a:lvl4pPr>
              <a:defRPr>
                <a:latin typeface="Nunito Regular"/>
              </a:defRPr>
            </a:lvl4pPr>
            <a:lvl5pPr>
              <a:defRPr>
                <a:latin typeface="Nunito Regul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40875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3" name="Picture 2" descr="Boy_Culture_72.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4" name="Picture 3" descr="Blog Overlay_0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5143500" cy="5143500"/>
          </a:xfrm>
          <a:prstGeom prst="rect">
            <a:avLst/>
          </a:prstGeom>
        </p:spPr>
      </p:pic>
      <p:sp>
        <p:nvSpPr>
          <p:cNvPr id="16" name="Text Placeholder 15"/>
          <p:cNvSpPr>
            <a:spLocks noGrp="1"/>
          </p:cNvSpPr>
          <p:nvPr>
            <p:ph type="body" sz="quarter" idx="12" hasCustomPrompt="1"/>
          </p:nvPr>
        </p:nvSpPr>
        <p:spPr>
          <a:xfrm>
            <a:off x="0" y="3381519"/>
            <a:ext cx="3663950" cy="277000"/>
          </a:xfrm>
          <a:prstGeom prst="rect">
            <a:avLst/>
          </a:prstGeom>
        </p:spPr>
        <p:txBody>
          <a:bodyPr vert="horz" lIns="360000" tIns="0" rIns="0" bIns="0" anchor="ctr" anchorCtr="0"/>
          <a:lstStyle>
            <a:lvl1pPr marL="0" indent="0">
              <a:buNone/>
              <a:defRPr sz="1595"/>
            </a:lvl1pPr>
            <a:lvl2pPr marL="405068" indent="0">
              <a:buNone/>
              <a:defRPr sz="1595"/>
            </a:lvl2pPr>
            <a:lvl3pPr marL="810136" indent="0">
              <a:buNone/>
              <a:defRPr sz="1595"/>
            </a:lvl3pPr>
            <a:lvl4pPr marL="1215203" indent="0">
              <a:buNone/>
              <a:defRPr sz="1595"/>
            </a:lvl4pPr>
            <a:lvl5pPr marL="1620271" indent="0">
              <a:buNone/>
              <a:defRPr sz="1595"/>
            </a:lvl5pPr>
          </a:lstStyle>
          <a:p>
            <a:pPr lvl="0"/>
            <a:r>
              <a:rPr lang="en-GB"/>
              <a:t>Copy</a:t>
            </a:r>
            <a:endParaRPr lang="en-US"/>
          </a:p>
        </p:txBody>
      </p:sp>
      <p:sp>
        <p:nvSpPr>
          <p:cNvPr id="18" name="Text Placeholder 17"/>
          <p:cNvSpPr>
            <a:spLocks noGrp="1"/>
          </p:cNvSpPr>
          <p:nvPr>
            <p:ph type="body" sz="quarter" idx="13" hasCustomPrompt="1"/>
          </p:nvPr>
        </p:nvSpPr>
        <p:spPr>
          <a:xfrm>
            <a:off x="0" y="1"/>
            <a:ext cx="4357688" cy="2347913"/>
          </a:xfrm>
          <a:prstGeom prst="rect">
            <a:avLst/>
          </a:prstGeom>
        </p:spPr>
        <p:txBody>
          <a:bodyPr vert="horz" lIns="360000" tIns="432000" rIns="720000" bIns="0"/>
          <a:lstStyle>
            <a:lvl1pPr marL="0" indent="0">
              <a:lnSpc>
                <a:spcPct val="100000"/>
              </a:lnSpc>
              <a:buNone/>
              <a:defRPr sz="3899">
                <a:latin typeface="+mj-lt"/>
              </a:defRPr>
            </a:lvl1pPr>
            <a:lvl2pPr marL="405068" indent="0">
              <a:buNone/>
              <a:defRPr sz="3899"/>
            </a:lvl2pPr>
            <a:lvl3pPr marL="810136" indent="0">
              <a:buNone/>
              <a:defRPr sz="3899"/>
            </a:lvl3pPr>
            <a:lvl4pPr marL="1215203" indent="0">
              <a:buNone/>
              <a:defRPr sz="3899"/>
            </a:lvl4pPr>
            <a:lvl5pPr marL="1620271" indent="0">
              <a:buNone/>
              <a:defRPr sz="3899"/>
            </a:lvl5pPr>
          </a:lstStyle>
          <a:p>
            <a:pPr lvl="0"/>
            <a:r>
              <a:rPr lang="en-GB"/>
              <a:t>Title</a:t>
            </a:r>
            <a:endParaRPr lang="en-US"/>
          </a:p>
        </p:txBody>
      </p:sp>
      <p:pic>
        <p:nvPicPr>
          <p:cNvPr id="7" name="Picture 6" descr="Preservica_RGB-Logo_White_Main Logo_01.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66777" y="4335203"/>
            <a:ext cx="1868423" cy="513369"/>
          </a:xfrm>
          <a:prstGeom prst="rect">
            <a:avLst/>
          </a:prstGeom>
        </p:spPr>
      </p:pic>
    </p:spTree>
    <p:extLst>
      <p:ext uri="{BB962C8B-B14F-4D97-AF65-F5344CB8AC3E}">
        <p14:creationId xmlns:p14="http://schemas.microsoft.com/office/powerpoint/2010/main" val="2789586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2" descr="Boy_Culture_72.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4" name="Picture 3" descr="Blog Overlay_0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5143500" cy="5143500"/>
          </a:xfrm>
          <a:prstGeom prst="rect">
            <a:avLst/>
          </a:prstGeom>
        </p:spPr>
      </p:pic>
      <p:sp>
        <p:nvSpPr>
          <p:cNvPr id="16" name="Text Placeholder 15"/>
          <p:cNvSpPr>
            <a:spLocks noGrp="1"/>
          </p:cNvSpPr>
          <p:nvPr>
            <p:ph type="body" sz="quarter" idx="12" hasCustomPrompt="1"/>
          </p:nvPr>
        </p:nvSpPr>
        <p:spPr>
          <a:xfrm>
            <a:off x="1" y="3381519"/>
            <a:ext cx="3663950" cy="277000"/>
          </a:xfrm>
          <a:prstGeom prst="rect">
            <a:avLst/>
          </a:prstGeom>
        </p:spPr>
        <p:txBody>
          <a:bodyPr vert="horz" lIns="360000" tIns="0" rIns="0" bIns="0" anchor="ctr" anchorCtr="0"/>
          <a:lstStyle>
            <a:lvl1pPr marL="0" indent="0">
              <a:buNone/>
              <a:defRPr sz="1800"/>
            </a:lvl1pPr>
            <a:lvl2pPr marL="457189" indent="0">
              <a:buNone/>
              <a:defRPr sz="1800"/>
            </a:lvl2pPr>
            <a:lvl3pPr marL="914378" indent="0">
              <a:buNone/>
              <a:defRPr sz="1800"/>
            </a:lvl3pPr>
            <a:lvl4pPr marL="1371566" indent="0">
              <a:buNone/>
              <a:defRPr sz="1800"/>
            </a:lvl4pPr>
            <a:lvl5pPr marL="1828754" indent="0">
              <a:buNone/>
              <a:defRPr sz="1800"/>
            </a:lvl5pPr>
          </a:lstStyle>
          <a:p>
            <a:pPr lvl="0"/>
            <a:r>
              <a:rPr lang="en-GB"/>
              <a:t>Copy</a:t>
            </a:r>
            <a:endParaRPr lang="en-US"/>
          </a:p>
        </p:txBody>
      </p:sp>
      <p:sp>
        <p:nvSpPr>
          <p:cNvPr id="18" name="Text Placeholder 17"/>
          <p:cNvSpPr>
            <a:spLocks noGrp="1"/>
          </p:cNvSpPr>
          <p:nvPr>
            <p:ph type="body" sz="quarter" idx="13" hasCustomPrompt="1"/>
          </p:nvPr>
        </p:nvSpPr>
        <p:spPr>
          <a:xfrm>
            <a:off x="1" y="1"/>
            <a:ext cx="4357688" cy="2347913"/>
          </a:xfrm>
          <a:prstGeom prst="rect">
            <a:avLst/>
          </a:prstGeom>
        </p:spPr>
        <p:txBody>
          <a:bodyPr vert="horz" lIns="360000" tIns="432000" rIns="720000" bIns="0"/>
          <a:lstStyle>
            <a:lvl1pPr marL="0" indent="0">
              <a:lnSpc>
                <a:spcPct val="100000"/>
              </a:lnSpc>
              <a:buNone/>
              <a:defRPr sz="4400">
                <a:latin typeface="+mj-lt"/>
              </a:defRPr>
            </a:lvl1pPr>
            <a:lvl2pPr marL="457189" indent="0">
              <a:buNone/>
              <a:defRPr sz="4400"/>
            </a:lvl2pPr>
            <a:lvl3pPr marL="914378" indent="0">
              <a:buNone/>
              <a:defRPr sz="4400"/>
            </a:lvl3pPr>
            <a:lvl4pPr marL="1371566" indent="0">
              <a:buNone/>
              <a:defRPr sz="4400"/>
            </a:lvl4pPr>
            <a:lvl5pPr marL="1828754" indent="0">
              <a:buNone/>
              <a:defRPr sz="4400"/>
            </a:lvl5pPr>
          </a:lstStyle>
          <a:p>
            <a:pPr lvl="0"/>
            <a:r>
              <a:rPr lang="en-GB"/>
              <a:t>Title</a:t>
            </a:r>
            <a:endParaRPr lang="en-US"/>
          </a:p>
        </p:txBody>
      </p:sp>
      <p:pic>
        <p:nvPicPr>
          <p:cNvPr id="7" name="Picture 6" descr="Preservica_RGB-Logo_White_Main Logo_01.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66777" y="4335203"/>
            <a:ext cx="1868423" cy="513369"/>
          </a:xfrm>
          <a:prstGeom prst="rect">
            <a:avLst/>
          </a:prstGeom>
        </p:spPr>
      </p:pic>
    </p:spTree>
    <p:extLst>
      <p:ext uri="{BB962C8B-B14F-4D97-AF65-F5344CB8AC3E}">
        <p14:creationId xmlns:p14="http://schemas.microsoft.com/office/powerpoint/2010/main" val="4145749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lide with Sub title">
    <p:spTree>
      <p:nvGrpSpPr>
        <p:cNvPr id="1" name=""/>
        <p:cNvGrpSpPr/>
        <p:nvPr/>
      </p:nvGrpSpPr>
      <p:grpSpPr>
        <a:xfrm>
          <a:off x="0" y="0"/>
          <a:ext cx="0" cy="0"/>
          <a:chOff x="0" y="0"/>
          <a:chExt cx="0" cy="0"/>
        </a:xfrm>
      </p:grpSpPr>
      <p:sp>
        <p:nvSpPr>
          <p:cNvPr id="2" name="Text Placeholder 6"/>
          <p:cNvSpPr>
            <a:spLocks noGrp="1"/>
          </p:cNvSpPr>
          <p:nvPr>
            <p:ph type="body" sz="quarter" idx="10" hasCustomPrompt="1"/>
          </p:nvPr>
        </p:nvSpPr>
        <p:spPr>
          <a:xfrm>
            <a:off x="0" y="353"/>
            <a:ext cx="9144000" cy="805198"/>
          </a:xfrm>
          <a:prstGeom prst="rect">
            <a:avLst/>
          </a:prstGeom>
        </p:spPr>
        <p:txBody>
          <a:bodyPr vert="horz" lIns="360000" tIns="432000" rIns="720000" bIns="0"/>
          <a:lstStyle>
            <a:lvl1pPr marL="0" indent="0">
              <a:buNone/>
              <a:defRPr sz="2400">
                <a:solidFill>
                  <a:srgbClr val="191446"/>
                </a:solidFill>
                <a:latin typeface="+mj-lt"/>
              </a:defRPr>
            </a:lvl1pPr>
            <a:lvl2pPr>
              <a:defRPr>
                <a:solidFill>
                  <a:srgbClr val="FF0000"/>
                </a:solidFill>
              </a:defRPr>
            </a:lvl2pPr>
            <a:lvl3pPr>
              <a:defRPr>
                <a:solidFill>
                  <a:srgbClr val="FF0000"/>
                </a:solidFill>
              </a:defRPr>
            </a:lvl3pPr>
            <a:lvl4pPr>
              <a:defRPr>
                <a:solidFill>
                  <a:srgbClr val="FF0000"/>
                </a:solidFill>
              </a:defRPr>
            </a:lvl4pPr>
            <a:lvl5pPr>
              <a:defRPr>
                <a:solidFill>
                  <a:srgbClr val="FF0000"/>
                </a:solidFill>
              </a:defRPr>
            </a:lvl5pPr>
          </a:lstStyle>
          <a:p>
            <a:pPr lvl="0"/>
            <a:r>
              <a:rPr lang="en-GB"/>
              <a:t>Heading</a:t>
            </a:r>
            <a:endParaRPr lang="en-US"/>
          </a:p>
        </p:txBody>
      </p:sp>
      <p:pic>
        <p:nvPicPr>
          <p:cNvPr id="3" name="Picture 2">
            <a:extLst>
              <a:ext uri="{FF2B5EF4-FFF2-40B4-BE49-F238E27FC236}">
                <a16:creationId xmlns:a16="http://schemas.microsoft.com/office/drawing/2014/main" id="{418A63B9-3A2B-41EB-A9E7-DFEEE1CAE72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24269" y="4225394"/>
            <a:ext cx="1977247" cy="805125"/>
          </a:xfrm>
          <a:prstGeom prst="rect">
            <a:avLst/>
          </a:prstGeom>
        </p:spPr>
      </p:pic>
    </p:spTree>
    <p:extLst>
      <p:ext uri="{BB962C8B-B14F-4D97-AF65-F5344CB8AC3E}">
        <p14:creationId xmlns:p14="http://schemas.microsoft.com/office/powerpoint/2010/main" val="3573913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Slide with Sub titl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0" y="0"/>
            <a:ext cx="9144000" cy="744538"/>
          </a:xfrm>
          <a:prstGeom prst="rect">
            <a:avLst/>
          </a:prstGeom>
        </p:spPr>
        <p:txBody>
          <a:bodyPr vert="horz" lIns="360000" tIns="432000" rIns="720000" bIns="0"/>
          <a:lstStyle>
            <a:lvl1pPr marL="0" indent="0">
              <a:buNone/>
              <a:defRPr sz="2400">
                <a:solidFill>
                  <a:srgbClr val="191446"/>
                </a:solidFill>
                <a:latin typeface="+mj-lt"/>
              </a:defRPr>
            </a:lvl1pPr>
            <a:lvl2pPr>
              <a:defRPr>
                <a:solidFill>
                  <a:srgbClr val="191446"/>
                </a:solidFill>
                <a:latin typeface="+mj-lt"/>
              </a:defRPr>
            </a:lvl2pPr>
            <a:lvl3pPr>
              <a:defRPr>
                <a:solidFill>
                  <a:srgbClr val="191446"/>
                </a:solidFill>
                <a:latin typeface="+mj-lt"/>
              </a:defRPr>
            </a:lvl3pPr>
            <a:lvl4pPr>
              <a:defRPr>
                <a:solidFill>
                  <a:srgbClr val="191446"/>
                </a:solidFill>
                <a:latin typeface="+mj-lt"/>
              </a:defRPr>
            </a:lvl4pPr>
            <a:lvl5pPr>
              <a:defRPr>
                <a:solidFill>
                  <a:srgbClr val="191446"/>
                </a:solidFill>
                <a:latin typeface="+mj-lt"/>
              </a:defRPr>
            </a:lvl5pPr>
          </a:lstStyle>
          <a:p>
            <a:pPr lvl="0"/>
            <a:r>
              <a:rPr lang="en-GB"/>
              <a:t>Heading</a:t>
            </a:r>
            <a:endParaRPr lang="en-US"/>
          </a:p>
        </p:txBody>
      </p:sp>
      <p:sp>
        <p:nvSpPr>
          <p:cNvPr id="7" name="Text Placeholder 6"/>
          <p:cNvSpPr>
            <a:spLocks noGrp="1"/>
          </p:cNvSpPr>
          <p:nvPr>
            <p:ph type="body" sz="quarter" idx="11" hasCustomPrompt="1"/>
          </p:nvPr>
        </p:nvSpPr>
        <p:spPr>
          <a:xfrm>
            <a:off x="0" y="744023"/>
            <a:ext cx="9144000" cy="864645"/>
          </a:xfrm>
          <a:prstGeom prst="rect">
            <a:avLst/>
          </a:prstGeom>
        </p:spPr>
        <p:txBody>
          <a:bodyPr vert="horz" lIns="360000" tIns="360000" rIns="360000" bIns="0"/>
          <a:lstStyle>
            <a:lvl1pPr marL="0" indent="0">
              <a:spcAft>
                <a:spcPts val="500"/>
              </a:spcAft>
              <a:buFont typeface="Arial"/>
              <a:buNone/>
              <a:defRPr sz="1400" b="1" i="0">
                <a:solidFill>
                  <a:srgbClr val="191446"/>
                </a:solidFill>
                <a:latin typeface="+mn-lt"/>
              </a:defRPr>
            </a:lvl1pPr>
          </a:lstStyle>
          <a:p>
            <a:pPr lvl="0"/>
            <a:r>
              <a:rPr lang="en-GB"/>
              <a:t>Subhead</a:t>
            </a:r>
            <a:endParaRPr lang="en-US"/>
          </a:p>
        </p:txBody>
      </p:sp>
      <p:sp>
        <p:nvSpPr>
          <p:cNvPr id="12" name="Text Placeholder 11"/>
          <p:cNvSpPr>
            <a:spLocks noGrp="1"/>
          </p:cNvSpPr>
          <p:nvPr>
            <p:ph type="body" sz="quarter" idx="12" hasCustomPrompt="1"/>
          </p:nvPr>
        </p:nvSpPr>
        <p:spPr>
          <a:xfrm>
            <a:off x="0" y="1608668"/>
            <a:ext cx="9144000" cy="1642533"/>
          </a:xfrm>
          <a:prstGeom prst="rect">
            <a:avLst/>
          </a:prstGeom>
        </p:spPr>
        <p:txBody>
          <a:bodyPr vert="horz" lIns="360000" tIns="360000" rIns="360000" bIns="0"/>
          <a:lstStyle>
            <a:lvl1pPr marL="179996" indent="-179996">
              <a:spcBef>
                <a:spcPts val="750"/>
              </a:spcBef>
              <a:buFont typeface="Arial"/>
              <a:buChar char="•"/>
              <a:defRPr sz="1400" baseline="0">
                <a:solidFill>
                  <a:srgbClr val="3C3C3B"/>
                </a:solidFill>
              </a:defRPr>
            </a:lvl1pPr>
            <a:lvl2pPr marL="742931" indent="-285743">
              <a:buFont typeface="Arial"/>
              <a:buChar char="•"/>
              <a:defRPr sz="1400">
                <a:solidFill>
                  <a:srgbClr val="191446"/>
                </a:solidFill>
              </a:defRPr>
            </a:lvl2pPr>
            <a:lvl3pPr marL="1200120" indent="-285743">
              <a:buFont typeface="Arial"/>
              <a:buChar char="•"/>
              <a:defRPr sz="1400">
                <a:solidFill>
                  <a:srgbClr val="191446"/>
                </a:solidFill>
              </a:defRPr>
            </a:lvl3pPr>
            <a:lvl4pPr marL="1657309" indent="-285743">
              <a:buFont typeface="Arial"/>
              <a:buChar char="•"/>
              <a:defRPr sz="1400">
                <a:solidFill>
                  <a:srgbClr val="191446"/>
                </a:solidFill>
              </a:defRPr>
            </a:lvl4pPr>
            <a:lvl5pPr marL="2114498" indent="-285743">
              <a:buFont typeface="Arial"/>
              <a:buChar char="•"/>
              <a:defRPr sz="1400">
                <a:solidFill>
                  <a:srgbClr val="191446"/>
                </a:solidFill>
              </a:defRPr>
            </a:lvl5pPr>
          </a:lstStyle>
          <a:p>
            <a:pPr lvl="0"/>
            <a:r>
              <a:rPr lang="en-GB"/>
              <a:t>Bullet point </a:t>
            </a:r>
          </a:p>
          <a:p>
            <a:pPr lvl="0"/>
            <a:r>
              <a:rPr lang="en-GB"/>
              <a:t>80% Black </a:t>
            </a:r>
          </a:p>
          <a:p>
            <a:pPr lvl="0"/>
            <a:r>
              <a:rPr lang="en-GB"/>
              <a:t>14 point Calibri</a:t>
            </a:r>
          </a:p>
        </p:txBody>
      </p:sp>
      <p:pic>
        <p:nvPicPr>
          <p:cNvPr id="8" name="Picture 7" descr="Icon&#10;&#10;Description automatically generated with low confidence">
            <a:extLst>
              <a:ext uri="{FF2B5EF4-FFF2-40B4-BE49-F238E27FC236}">
                <a16:creationId xmlns:a16="http://schemas.microsoft.com/office/drawing/2014/main" id="{48A27CF7-09A2-437F-AA90-77C375EFEF2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0" y="1"/>
            <a:ext cx="4572000" cy="2571750"/>
          </a:xfrm>
          <a:prstGeom prst="rect">
            <a:avLst/>
          </a:prstGeom>
        </p:spPr>
      </p:pic>
    </p:spTree>
    <p:extLst>
      <p:ext uri="{BB962C8B-B14F-4D97-AF65-F5344CB8AC3E}">
        <p14:creationId xmlns:p14="http://schemas.microsoft.com/office/powerpoint/2010/main" val="2649905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lide with Sub title">
    <p:spTree>
      <p:nvGrpSpPr>
        <p:cNvPr id="1" name=""/>
        <p:cNvGrpSpPr/>
        <p:nvPr/>
      </p:nvGrpSpPr>
      <p:grpSpPr>
        <a:xfrm>
          <a:off x="0" y="0"/>
          <a:ext cx="0" cy="0"/>
          <a:chOff x="0" y="0"/>
          <a:chExt cx="0" cy="0"/>
        </a:xfrm>
      </p:grpSpPr>
      <p:sp>
        <p:nvSpPr>
          <p:cNvPr id="2" name="Text Placeholder 6"/>
          <p:cNvSpPr>
            <a:spLocks noGrp="1"/>
          </p:cNvSpPr>
          <p:nvPr>
            <p:ph type="body" sz="quarter" idx="10" hasCustomPrompt="1"/>
          </p:nvPr>
        </p:nvSpPr>
        <p:spPr>
          <a:xfrm>
            <a:off x="0" y="353"/>
            <a:ext cx="9144000" cy="805198"/>
          </a:xfrm>
          <a:prstGeom prst="rect">
            <a:avLst/>
          </a:prstGeom>
        </p:spPr>
        <p:txBody>
          <a:bodyPr vert="horz" lIns="360000" tIns="432000" rIns="720000" bIns="0"/>
          <a:lstStyle>
            <a:lvl1pPr marL="0" indent="0">
              <a:buNone/>
              <a:defRPr sz="2400">
                <a:solidFill>
                  <a:srgbClr val="191446"/>
                </a:solidFill>
                <a:latin typeface="+mj-lt"/>
              </a:defRPr>
            </a:lvl1pPr>
            <a:lvl2pPr>
              <a:defRPr>
                <a:solidFill>
                  <a:srgbClr val="FF0000"/>
                </a:solidFill>
              </a:defRPr>
            </a:lvl2pPr>
            <a:lvl3pPr>
              <a:defRPr>
                <a:solidFill>
                  <a:srgbClr val="FF0000"/>
                </a:solidFill>
              </a:defRPr>
            </a:lvl3pPr>
            <a:lvl4pPr>
              <a:defRPr>
                <a:solidFill>
                  <a:srgbClr val="FF0000"/>
                </a:solidFill>
              </a:defRPr>
            </a:lvl4pPr>
            <a:lvl5pPr>
              <a:defRPr>
                <a:solidFill>
                  <a:srgbClr val="FF0000"/>
                </a:solidFill>
              </a:defRPr>
            </a:lvl5pPr>
          </a:lstStyle>
          <a:p>
            <a:pPr lvl="0"/>
            <a:r>
              <a:rPr lang="en-GB"/>
              <a:t>Heading</a:t>
            </a:r>
            <a:endParaRPr lang="en-US"/>
          </a:p>
        </p:txBody>
      </p:sp>
    </p:spTree>
    <p:extLst>
      <p:ext uri="{BB962C8B-B14F-4D97-AF65-F5344CB8AC3E}">
        <p14:creationId xmlns:p14="http://schemas.microsoft.com/office/powerpoint/2010/main" val="29404976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Slide with Sub title">
    <p:spTree>
      <p:nvGrpSpPr>
        <p:cNvPr id="1" name=""/>
        <p:cNvGrpSpPr/>
        <p:nvPr/>
      </p:nvGrpSpPr>
      <p:grpSpPr>
        <a:xfrm>
          <a:off x="0" y="0"/>
          <a:ext cx="0" cy="0"/>
          <a:chOff x="0" y="0"/>
          <a:chExt cx="0" cy="0"/>
        </a:xfrm>
      </p:grpSpPr>
      <p:pic>
        <p:nvPicPr>
          <p:cNvPr id="4" name="Picture 3" descr="A computer on a table&#10;&#10;Description automatically generated with medium confidence">
            <a:extLst>
              <a:ext uri="{FF2B5EF4-FFF2-40B4-BE49-F238E27FC236}">
                <a16:creationId xmlns:a16="http://schemas.microsoft.com/office/drawing/2014/main" id="{91D9F9BC-D2EF-494C-A201-97E3CA3B7DF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7620"/>
            <a:ext cx="9144000" cy="5143147"/>
          </a:xfrm>
          <a:prstGeom prst="rect">
            <a:avLst/>
          </a:prstGeom>
        </p:spPr>
      </p:pic>
      <p:sp>
        <p:nvSpPr>
          <p:cNvPr id="2" name="Text Placeholder 6"/>
          <p:cNvSpPr>
            <a:spLocks noGrp="1"/>
          </p:cNvSpPr>
          <p:nvPr>
            <p:ph type="body" sz="quarter" idx="10" hasCustomPrompt="1"/>
          </p:nvPr>
        </p:nvSpPr>
        <p:spPr>
          <a:xfrm>
            <a:off x="0" y="353"/>
            <a:ext cx="9144000" cy="805198"/>
          </a:xfrm>
          <a:prstGeom prst="rect">
            <a:avLst/>
          </a:prstGeom>
        </p:spPr>
        <p:txBody>
          <a:bodyPr vert="horz" lIns="360000" tIns="432000" rIns="720000" bIns="0"/>
          <a:lstStyle>
            <a:lvl1pPr marL="0" indent="0">
              <a:buNone/>
              <a:defRPr sz="2400">
                <a:solidFill>
                  <a:srgbClr val="191446"/>
                </a:solidFill>
                <a:latin typeface="+mj-lt"/>
              </a:defRPr>
            </a:lvl1pPr>
            <a:lvl2pPr>
              <a:defRPr>
                <a:solidFill>
                  <a:srgbClr val="FF0000"/>
                </a:solidFill>
              </a:defRPr>
            </a:lvl2pPr>
            <a:lvl3pPr>
              <a:defRPr>
                <a:solidFill>
                  <a:srgbClr val="FF0000"/>
                </a:solidFill>
              </a:defRPr>
            </a:lvl3pPr>
            <a:lvl4pPr>
              <a:defRPr>
                <a:solidFill>
                  <a:srgbClr val="FF0000"/>
                </a:solidFill>
              </a:defRPr>
            </a:lvl4pPr>
            <a:lvl5pPr>
              <a:defRPr>
                <a:solidFill>
                  <a:srgbClr val="FF0000"/>
                </a:solidFill>
              </a:defRPr>
            </a:lvl5pPr>
          </a:lstStyle>
          <a:p>
            <a:pPr lvl="0"/>
            <a:r>
              <a:rPr lang="en-GB"/>
              <a:t>Heading</a:t>
            </a:r>
            <a:endParaRPr lang="en-US"/>
          </a:p>
        </p:txBody>
      </p:sp>
      <p:pic>
        <p:nvPicPr>
          <p:cNvPr id="6" name="Picture 5" descr="Preservica_RGB Logo_White_2_Main Logo_04.png">
            <a:extLst>
              <a:ext uri="{FF2B5EF4-FFF2-40B4-BE49-F238E27FC236}">
                <a16:creationId xmlns:a16="http://schemas.microsoft.com/office/drawing/2014/main" id="{33C3BC5E-ED08-48BA-B843-AEA7AE6E2A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1133" y="4338096"/>
            <a:ext cx="1869887" cy="513771"/>
          </a:xfrm>
          <a:prstGeom prst="rect">
            <a:avLst/>
          </a:prstGeom>
        </p:spPr>
      </p:pic>
    </p:spTree>
    <p:extLst>
      <p:ext uri="{BB962C8B-B14F-4D97-AF65-F5344CB8AC3E}">
        <p14:creationId xmlns:p14="http://schemas.microsoft.com/office/powerpoint/2010/main" val="18786340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Slide with Sub title">
    <p:spTree>
      <p:nvGrpSpPr>
        <p:cNvPr id="1" name=""/>
        <p:cNvGrpSpPr/>
        <p:nvPr/>
      </p:nvGrpSpPr>
      <p:grpSpPr>
        <a:xfrm>
          <a:off x="0" y="0"/>
          <a:ext cx="0" cy="0"/>
          <a:chOff x="0" y="0"/>
          <a:chExt cx="0" cy="0"/>
        </a:xfrm>
      </p:grpSpPr>
      <p:pic>
        <p:nvPicPr>
          <p:cNvPr id="5" name="Picture 4" descr="A computer on a table&#10;&#10;Description automatically generated with medium confidence">
            <a:extLst>
              <a:ext uri="{FF2B5EF4-FFF2-40B4-BE49-F238E27FC236}">
                <a16:creationId xmlns:a16="http://schemas.microsoft.com/office/drawing/2014/main" id="{DE29273E-8FAB-4A22-BB73-D3F43324A88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9144000" cy="5143500"/>
          </a:xfrm>
          <a:prstGeom prst="rect">
            <a:avLst/>
          </a:prstGeom>
        </p:spPr>
      </p:pic>
      <p:sp>
        <p:nvSpPr>
          <p:cNvPr id="2" name="Text Placeholder 6"/>
          <p:cNvSpPr>
            <a:spLocks noGrp="1"/>
          </p:cNvSpPr>
          <p:nvPr>
            <p:ph type="body" sz="quarter" idx="10" hasCustomPrompt="1"/>
          </p:nvPr>
        </p:nvSpPr>
        <p:spPr>
          <a:xfrm>
            <a:off x="0" y="353"/>
            <a:ext cx="9144000" cy="805198"/>
          </a:xfrm>
          <a:prstGeom prst="rect">
            <a:avLst/>
          </a:prstGeom>
        </p:spPr>
        <p:txBody>
          <a:bodyPr vert="horz" lIns="360000" tIns="432000" rIns="720000" bIns="0"/>
          <a:lstStyle>
            <a:lvl1pPr marL="0" indent="0">
              <a:buNone/>
              <a:defRPr sz="2400">
                <a:solidFill>
                  <a:srgbClr val="191446"/>
                </a:solidFill>
                <a:latin typeface="+mj-lt"/>
              </a:defRPr>
            </a:lvl1pPr>
            <a:lvl2pPr>
              <a:defRPr>
                <a:solidFill>
                  <a:srgbClr val="FF0000"/>
                </a:solidFill>
              </a:defRPr>
            </a:lvl2pPr>
            <a:lvl3pPr>
              <a:defRPr>
                <a:solidFill>
                  <a:srgbClr val="FF0000"/>
                </a:solidFill>
              </a:defRPr>
            </a:lvl3pPr>
            <a:lvl4pPr>
              <a:defRPr>
                <a:solidFill>
                  <a:srgbClr val="FF0000"/>
                </a:solidFill>
              </a:defRPr>
            </a:lvl4pPr>
            <a:lvl5pPr>
              <a:defRPr>
                <a:solidFill>
                  <a:srgbClr val="FF0000"/>
                </a:solidFill>
              </a:defRPr>
            </a:lvl5pPr>
          </a:lstStyle>
          <a:p>
            <a:pPr lvl="0"/>
            <a:r>
              <a:rPr lang="en-GB"/>
              <a:t>Heading</a:t>
            </a:r>
            <a:endParaRPr lang="en-US"/>
          </a:p>
        </p:txBody>
      </p:sp>
      <p:pic>
        <p:nvPicPr>
          <p:cNvPr id="6" name="Picture 5" descr="Preservica_RGB Logo_White_2_Main Logo_04.png">
            <a:extLst>
              <a:ext uri="{FF2B5EF4-FFF2-40B4-BE49-F238E27FC236}">
                <a16:creationId xmlns:a16="http://schemas.microsoft.com/office/drawing/2014/main" id="{33C3BC5E-ED08-48BA-B843-AEA7AE6E2A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1133" y="4338096"/>
            <a:ext cx="1869887" cy="513771"/>
          </a:xfrm>
          <a:prstGeom prst="rect">
            <a:avLst/>
          </a:prstGeom>
        </p:spPr>
      </p:pic>
    </p:spTree>
    <p:extLst>
      <p:ext uri="{BB962C8B-B14F-4D97-AF65-F5344CB8AC3E}">
        <p14:creationId xmlns:p14="http://schemas.microsoft.com/office/powerpoint/2010/main" val="15251784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Slide with Sub title">
    <p:spTree>
      <p:nvGrpSpPr>
        <p:cNvPr id="1" name=""/>
        <p:cNvGrpSpPr/>
        <p:nvPr/>
      </p:nvGrpSpPr>
      <p:grpSpPr>
        <a:xfrm>
          <a:off x="0" y="0"/>
          <a:ext cx="0" cy="0"/>
          <a:chOff x="0" y="0"/>
          <a:chExt cx="0" cy="0"/>
        </a:xfrm>
      </p:grpSpPr>
      <p:pic>
        <p:nvPicPr>
          <p:cNvPr id="4" name="Picture 3" descr="A computer on a table&#10;&#10;Description automatically generated with medium confidence">
            <a:extLst>
              <a:ext uri="{FF2B5EF4-FFF2-40B4-BE49-F238E27FC236}">
                <a16:creationId xmlns:a16="http://schemas.microsoft.com/office/drawing/2014/main" id="{46EC03AB-D32F-4F0B-809F-0B4EACEED30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5143147"/>
          </a:xfrm>
          <a:prstGeom prst="rect">
            <a:avLst/>
          </a:prstGeom>
        </p:spPr>
      </p:pic>
      <p:sp>
        <p:nvSpPr>
          <p:cNvPr id="2" name="Text Placeholder 6"/>
          <p:cNvSpPr>
            <a:spLocks noGrp="1"/>
          </p:cNvSpPr>
          <p:nvPr>
            <p:ph type="body" sz="quarter" idx="10" hasCustomPrompt="1"/>
          </p:nvPr>
        </p:nvSpPr>
        <p:spPr>
          <a:xfrm>
            <a:off x="0" y="353"/>
            <a:ext cx="9144000" cy="805198"/>
          </a:xfrm>
          <a:prstGeom prst="rect">
            <a:avLst/>
          </a:prstGeom>
        </p:spPr>
        <p:txBody>
          <a:bodyPr vert="horz" lIns="360000" tIns="432000" rIns="720000" bIns="0"/>
          <a:lstStyle>
            <a:lvl1pPr marL="0" indent="0">
              <a:buNone/>
              <a:defRPr sz="2400">
                <a:solidFill>
                  <a:srgbClr val="191446"/>
                </a:solidFill>
                <a:latin typeface="+mj-lt"/>
              </a:defRPr>
            </a:lvl1pPr>
            <a:lvl2pPr>
              <a:defRPr>
                <a:solidFill>
                  <a:srgbClr val="FF0000"/>
                </a:solidFill>
              </a:defRPr>
            </a:lvl2pPr>
            <a:lvl3pPr>
              <a:defRPr>
                <a:solidFill>
                  <a:srgbClr val="FF0000"/>
                </a:solidFill>
              </a:defRPr>
            </a:lvl3pPr>
            <a:lvl4pPr>
              <a:defRPr>
                <a:solidFill>
                  <a:srgbClr val="FF0000"/>
                </a:solidFill>
              </a:defRPr>
            </a:lvl4pPr>
            <a:lvl5pPr>
              <a:defRPr>
                <a:solidFill>
                  <a:srgbClr val="FF0000"/>
                </a:solidFill>
              </a:defRPr>
            </a:lvl5pPr>
          </a:lstStyle>
          <a:p>
            <a:pPr lvl="0"/>
            <a:r>
              <a:rPr lang="en-GB"/>
              <a:t>Heading</a:t>
            </a:r>
            <a:endParaRPr lang="en-US"/>
          </a:p>
        </p:txBody>
      </p:sp>
      <p:pic>
        <p:nvPicPr>
          <p:cNvPr id="6" name="Picture 5" descr="Preservica_RGB Logo_White_2_Main Logo_04.png">
            <a:extLst>
              <a:ext uri="{FF2B5EF4-FFF2-40B4-BE49-F238E27FC236}">
                <a16:creationId xmlns:a16="http://schemas.microsoft.com/office/drawing/2014/main" id="{33C3BC5E-ED08-48BA-B843-AEA7AE6E2A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1133" y="4338096"/>
            <a:ext cx="1869887" cy="513771"/>
          </a:xfrm>
          <a:prstGeom prst="rect">
            <a:avLst/>
          </a:prstGeom>
        </p:spPr>
      </p:pic>
    </p:spTree>
    <p:extLst>
      <p:ext uri="{BB962C8B-B14F-4D97-AF65-F5344CB8AC3E}">
        <p14:creationId xmlns:p14="http://schemas.microsoft.com/office/powerpoint/2010/main" val="42723052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Slide with Sub titl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0" y="0"/>
            <a:ext cx="9144000" cy="744538"/>
          </a:xfrm>
          <a:prstGeom prst="rect">
            <a:avLst/>
          </a:prstGeom>
        </p:spPr>
        <p:txBody>
          <a:bodyPr vert="horz" lIns="360000" tIns="432000" rIns="720000" bIns="0"/>
          <a:lstStyle>
            <a:lvl1pPr marL="0" indent="0">
              <a:buNone/>
              <a:defRPr sz="2400">
                <a:solidFill>
                  <a:srgbClr val="191446"/>
                </a:solidFill>
                <a:latin typeface="+mj-lt"/>
              </a:defRPr>
            </a:lvl1pPr>
            <a:lvl2pPr>
              <a:defRPr>
                <a:solidFill>
                  <a:srgbClr val="191446"/>
                </a:solidFill>
                <a:latin typeface="+mj-lt"/>
              </a:defRPr>
            </a:lvl2pPr>
            <a:lvl3pPr>
              <a:defRPr>
                <a:solidFill>
                  <a:srgbClr val="191446"/>
                </a:solidFill>
                <a:latin typeface="+mj-lt"/>
              </a:defRPr>
            </a:lvl3pPr>
            <a:lvl4pPr>
              <a:defRPr>
                <a:solidFill>
                  <a:srgbClr val="191446"/>
                </a:solidFill>
                <a:latin typeface="+mj-lt"/>
              </a:defRPr>
            </a:lvl4pPr>
            <a:lvl5pPr>
              <a:defRPr>
                <a:solidFill>
                  <a:srgbClr val="191446"/>
                </a:solidFill>
                <a:latin typeface="+mj-lt"/>
              </a:defRPr>
            </a:lvl5pPr>
          </a:lstStyle>
          <a:p>
            <a:pPr lvl="0"/>
            <a:r>
              <a:rPr lang="en-GB"/>
              <a:t>Heading</a:t>
            </a:r>
            <a:endParaRPr lang="en-US"/>
          </a:p>
        </p:txBody>
      </p:sp>
      <p:sp>
        <p:nvSpPr>
          <p:cNvPr id="7" name="Text Placeholder 6"/>
          <p:cNvSpPr>
            <a:spLocks noGrp="1"/>
          </p:cNvSpPr>
          <p:nvPr>
            <p:ph type="body" sz="quarter" idx="11" hasCustomPrompt="1"/>
          </p:nvPr>
        </p:nvSpPr>
        <p:spPr>
          <a:xfrm>
            <a:off x="0" y="744022"/>
            <a:ext cx="9144000" cy="864645"/>
          </a:xfrm>
          <a:prstGeom prst="rect">
            <a:avLst/>
          </a:prstGeom>
        </p:spPr>
        <p:txBody>
          <a:bodyPr vert="horz" lIns="360000" tIns="360000" rIns="360000" bIns="0"/>
          <a:lstStyle>
            <a:lvl1pPr marL="0" indent="0">
              <a:spcAft>
                <a:spcPts val="500"/>
              </a:spcAft>
              <a:buFont typeface="Arial"/>
              <a:buNone/>
              <a:defRPr sz="1400" b="1" i="0">
                <a:solidFill>
                  <a:srgbClr val="191446"/>
                </a:solidFill>
                <a:latin typeface="+mn-lt"/>
              </a:defRPr>
            </a:lvl1pPr>
          </a:lstStyle>
          <a:p>
            <a:pPr lvl="0"/>
            <a:r>
              <a:rPr lang="en-GB"/>
              <a:t>Subhead</a:t>
            </a:r>
            <a:endParaRPr lang="en-US"/>
          </a:p>
        </p:txBody>
      </p:sp>
      <p:sp>
        <p:nvSpPr>
          <p:cNvPr id="12" name="Text Placeholder 11"/>
          <p:cNvSpPr>
            <a:spLocks noGrp="1"/>
          </p:cNvSpPr>
          <p:nvPr>
            <p:ph type="body" sz="quarter" idx="12" hasCustomPrompt="1"/>
          </p:nvPr>
        </p:nvSpPr>
        <p:spPr>
          <a:xfrm>
            <a:off x="0" y="1608667"/>
            <a:ext cx="9144000" cy="1642533"/>
          </a:xfrm>
          <a:prstGeom prst="rect">
            <a:avLst/>
          </a:prstGeom>
        </p:spPr>
        <p:txBody>
          <a:bodyPr vert="horz" lIns="360000" tIns="360000" rIns="360000" bIns="0"/>
          <a:lstStyle>
            <a:lvl1pPr marL="180000" indent="-180000">
              <a:spcBef>
                <a:spcPts val="750"/>
              </a:spcBef>
              <a:buFont typeface="Arial"/>
              <a:buChar char="•"/>
              <a:defRPr sz="1400" baseline="0">
                <a:solidFill>
                  <a:srgbClr val="3C3C3B"/>
                </a:solidFill>
              </a:defRPr>
            </a:lvl1pPr>
            <a:lvl2pPr marL="742950" indent="-285750">
              <a:buFont typeface="Arial"/>
              <a:buChar char="•"/>
              <a:defRPr sz="1400">
                <a:solidFill>
                  <a:srgbClr val="191446"/>
                </a:solidFill>
              </a:defRPr>
            </a:lvl2pPr>
            <a:lvl3pPr marL="1200150" indent="-285750">
              <a:buFont typeface="Arial"/>
              <a:buChar char="•"/>
              <a:defRPr sz="1400">
                <a:solidFill>
                  <a:srgbClr val="191446"/>
                </a:solidFill>
              </a:defRPr>
            </a:lvl3pPr>
            <a:lvl4pPr marL="1657350" indent="-285750">
              <a:buFont typeface="Arial"/>
              <a:buChar char="•"/>
              <a:defRPr sz="1400">
                <a:solidFill>
                  <a:srgbClr val="191446"/>
                </a:solidFill>
              </a:defRPr>
            </a:lvl4pPr>
            <a:lvl5pPr marL="2114550" indent="-285750">
              <a:buFont typeface="Arial"/>
              <a:buChar char="•"/>
              <a:defRPr sz="1400">
                <a:solidFill>
                  <a:srgbClr val="191446"/>
                </a:solidFill>
              </a:defRPr>
            </a:lvl5pPr>
          </a:lstStyle>
          <a:p>
            <a:pPr lvl="0"/>
            <a:r>
              <a:rPr lang="en-GB"/>
              <a:t>Bullet point </a:t>
            </a:r>
          </a:p>
          <a:p>
            <a:pPr lvl="0"/>
            <a:r>
              <a:rPr lang="en-GB"/>
              <a:t>80% Black </a:t>
            </a:r>
          </a:p>
          <a:p>
            <a:pPr lvl="0"/>
            <a:r>
              <a:rPr lang="en-GB"/>
              <a:t>14 point Calibri</a:t>
            </a:r>
          </a:p>
        </p:txBody>
      </p:sp>
    </p:spTree>
    <p:extLst>
      <p:ext uri="{BB962C8B-B14F-4D97-AF65-F5344CB8AC3E}">
        <p14:creationId xmlns:p14="http://schemas.microsoft.com/office/powerpoint/2010/main" val="21267238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pic>
        <p:nvPicPr>
          <p:cNvPr id="2" name="Picture 1" descr="Blog Overlay_0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6667500" cy="5143500"/>
          </a:xfrm>
          <a:prstGeom prst="rect">
            <a:avLst/>
          </a:prstGeom>
        </p:spPr>
      </p:pic>
      <p:sp>
        <p:nvSpPr>
          <p:cNvPr id="3" name="Text Placeholder 2"/>
          <p:cNvSpPr>
            <a:spLocks noGrp="1"/>
          </p:cNvSpPr>
          <p:nvPr>
            <p:ph type="body" sz="quarter" idx="10" hasCustomPrompt="1"/>
          </p:nvPr>
        </p:nvSpPr>
        <p:spPr>
          <a:xfrm>
            <a:off x="0" y="0"/>
            <a:ext cx="5183188" cy="2652210"/>
          </a:xfrm>
          <a:prstGeom prst="rect">
            <a:avLst/>
          </a:prstGeom>
        </p:spPr>
        <p:txBody>
          <a:bodyPr vert="horz" lIns="360000" tIns="432000" rIns="720000" bIns="0"/>
          <a:lstStyle>
            <a:lvl1pPr marL="0" indent="0">
              <a:buNone/>
              <a:defRPr sz="3600">
                <a:latin typeface="+mj-lt"/>
              </a:defRPr>
            </a:lvl1pPr>
          </a:lstStyle>
          <a:p>
            <a:pPr lvl="0"/>
            <a:r>
              <a:rPr lang="en-GB"/>
              <a:t>Heading</a:t>
            </a:r>
            <a:endParaRPr lang="en-US"/>
          </a:p>
        </p:txBody>
      </p:sp>
      <p:pic>
        <p:nvPicPr>
          <p:cNvPr id="6" name="Picture 5" descr="Preservica_RGB Logo_White_2_Main Logo_04.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1133" y="4338096"/>
            <a:ext cx="1869887" cy="513771"/>
          </a:xfrm>
          <a:prstGeom prst="rect">
            <a:avLst/>
          </a:prstGeom>
        </p:spPr>
      </p:pic>
    </p:spTree>
    <p:extLst>
      <p:ext uri="{BB962C8B-B14F-4D97-AF65-F5344CB8AC3E}">
        <p14:creationId xmlns:p14="http://schemas.microsoft.com/office/powerpoint/2010/main" val="13836528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pic>
        <p:nvPicPr>
          <p:cNvPr id="2" name="Picture 1" descr="Blog Overlay_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5143500" cy="5143500"/>
          </a:xfrm>
          <a:prstGeom prst="rect">
            <a:avLst/>
          </a:prstGeom>
        </p:spPr>
      </p:pic>
      <p:sp>
        <p:nvSpPr>
          <p:cNvPr id="8" name="Text Placeholder 7"/>
          <p:cNvSpPr>
            <a:spLocks noGrp="1"/>
          </p:cNvSpPr>
          <p:nvPr>
            <p:ph type="body" sz="quarter" idx="10" hasCustomPrompt="1"/>
          </p:nvPr>
        </p:nvSpPr>
        <p:spPr>
          <a:xfrm>
            <a:off x="0" y="0"/>
            <a:ext cx="5183706" cy="959439"/>
          </a:xfrm>
          <a:prstGeom prst="rect">
            <a:avLst/>
          </a:prstGeom>
        </p:spPr>
        <p:txBody>
          <a:bodyPr vert="horz" lIns="360000" tIns="432000" rIns="720000" bIns="0"/>
          <a:lstStyle>
            <a:lvl1pPr marL="0" indent="0">
              <a:buNone/>
              <a:defRPr sz="3400">
                <a:latin typeface="+mj-lt"/>
              </a:defRPr>
            </a:lvl1pPr>
          </a:lstStyle>
          <a:p>
            <a:pPr lvl="0"/>
            <a:r>
              <a:rPr lang="en-GB"/>
              <a:t>Title</a:t>
            </a:r>
            <a:endParaRPr lang="en-US"/>
          </a:p>
        </p:txBody>
      </p:sp>
      <p:sp>
        <p:nvSpPr>
          <p:cNvPr id="10" name="Text Placeholder 9"/>
          <p:cNvSpPr>
            <a:spLocks noGrp="1"/>
          </p:cNvSpPr>
          <p:nvPr>
            <p:ph type="body" sz="quarter" idx="11" hasCustomPrompt="1"/>
          </p:nvPr>
        </p:nvSpPr>
        <p:spPr>
          <a:xfrm>
            <a:off x="0" y="877575"/>
            <a:ext cx="5183706" cy="3251514"/>
          </a:xfrm>
          <a:prstGeom prst="rect">
            <a:avLst/>
          </a:prstGeom>
        </p:spPr>
        <p:txBody>
          <a:bodyPr vert="horz" lIns="360000" tIns="540000" rIns="0" bIns="0"/>
          <a:lstStyle>
            <a:lvl1pPr marL="180000" indent="-180000">
              <a:spcBef>
                <a:spcPts val="1000"/>
              </a:spcBef>
              <a:buFont typeface="Arial"/>
              <a:buChar char="•"/>
              <a:defRPr sz="1600"/>
            </a:lvl1pPr>
          </a:lstStyle>
          <a:p>
            <a:pPr lvl="0"/>
            <a:r>
              <a:rPr lang="en-GB"/>
              <a:t>Bullet points</a:t>
            </a:r>
            <a:endParaRPr lang="en-US"/>
          </a:p>
        </p:txBody>
      </p:sp>
      <p:pic>
        <p:nvPicPr>
          <p:cNvPr id="6" name="Picture 5" descr="Preservica_RGB Logo_White_2_Main Logo_04.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1133" y="4338096"/>
            <a:ext cx="1869887" cy="513771"/>
          </a:xfrm>
          <a:prstGeom prst="rect">
            <a:avLst/>
          </a:prstGeom>
        </p:spPr>
      </p:pic>
    </p:spTree>
    <p:extLst>
      <p:ext uri="{BB962C8B-B14F-4D97-AF65-F5344CB8AC3E}">
        <p14:creationId xmlns:p14="http://schemas.microsoft.com/office/powerpoint/2010/main" val="131221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4DFC514-5E3C-4AF0-B130-7C31756E801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4" name="Picture 3" descr="Blog Overlay_0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5143500" cy="5143500"/>
          </a:xfrm>
          <a:prstGeom prst="rect">
            <a:avLst/>
          </a:prstGeom>
        </p:spPr>
      </p:pic>
      <p:sp>
        <p:nvSpPr>
          <p:cNvPr id="16" name="Text Placeholder 15"/>
          <p:cNvSpPr>
            <a:spLocks noGrp="1"/>
          </p:cNvSpPr>
          <p:nvPr>
            <p:ph type="body" sz="quarter" idx="12" hasCustomPrompt="1"/>
          </p:nvPr>
        </p:nvSpPr>
        <p:spPr>
          <a:xfrm>
            <a:off x="0" y="3381519"/>
            <a:ext cx="3663950" cy="277000"/>
          </a:xfrm>
          <a:prstGeom prst="rect">
            <a:avLst/>
          </a:prstGeom>
        </p:spPr>
        <p:txBody>
          <a:bodyPr vert="horz" lIns="360000" tIns="0" rIns="0" bIns="0" anchor="ctr" anchorCtr="0"/>
          <a:lstStyle>
            <a:lvl1pPr marL="0" indent="0">
              <a:buNone/>
              <a:defRPr sz="1595"/>
            </a:lvl1pPr>
            <a:lvl2pPr marL="405068" indent="0">
              <a:buNone/>
              <a:defRPr sz="1595"/>
            </a:lvl2pPr>
            <a:lvl3pPr marL="810136" indent="0">
              <a:buNone/>
              <a:defRPr sz="1595"/>
            </a:lvl3pPr>
            <a:lvl4pPr marL="1215203" indent="0">
              <a:buNone/>
              <a:defRPr sz="1595"/>
            </a:lvl4pPr>
            <a:lvl5pPr marL="1620271" indent="0">
              <a:buNone/>
              <a:defRPr sz="1595"/>
            </a:lvl5pPr>
          </a:lstStyle>
          <a:p>
            <a:pPr lvl="0"/>
            <a:r>
              <a:rPr lang="en-GB"/>
              <a:t>Copy</a:t>
            </a:r>
            <a:endParaRPr lang="en-US"/>
          </a:p>
        </p:txBody>
      </p:sp>
      <p:sp>
        <p:nvSpPr>
          <p:cNvPr id="18" name="Text Placeholder 17"/>
          <p:cNvSpPr>
            <a:spLocks noGrp="1"/>
          </p:cNvSpPr>
          <p:nvPr>
            <p:ph type="body" sz="quarter" idx="13" hasCustomPrompt="1"/>
          </p:nvPr>
        </p:nvSpPr>
        <p:spPr>
          <a:xfrm>
            <a:off x="0" y="1"/>
            <a:ext cx="4357688" cy="2347913"/>
          </a:xfrm>
          <a:prstGeom prst="rect">
            <a:avLst/>
          </a:prstGeom>
        </p:spPr>
        <p:txBody>
          <a:bodyPr vert="horz" lIns="360000" tIns="432000" rIns="720000" bIns="0"/>
          <a:lstStyle>
            <a:lvl1pPr marL="0" indent="0">
              <a:lnSpc>
                <a:spcPct val="100000"/>
              </a:lnSpc>
              <a:buNone/>
              <a:defRPr sz="3899">
                <a:latin typeface="+mj-lt"/>
              </a:defRPr>
            </a:lvl1pPr>
            <a:lvl2pPr marL="405068" indent="0">
              <a:buNone/>
              <a:defRPr sz="3899"/>
            </a:lvl2pPr>
            <a:lvl3pPr marL="810136" indent="0">
              <a:buNone/>
              <a:defRPr sz="3899"/>
            </a:lvl3pPr>
            <a:lvl4pPr marL="1215203" indent="0">
              <a:buNone/>
              <a:defRPr sz="3899"/>
            </a:lvl4pPr>
            <a:lvl5pPr marL="1620271" indent="0">
              <a:buNone/>
              <a:defRPr sz="3899"/>
            </a:lvl5pPr>
          </a:lstStyle>
          <a:p>
            <a:pPr lvl="0"/>
            <a:r>
              <a:rPr lang="en-GB"/>
              <a:t>Title</a:t>
            </a:r>
            <a:endParaRPr lang="en-US"/>
          </a:p>
        </p:txBody>
      </p:sp>
      <p:pic>
        <p:nvPicPr>
          <p:cNvPr id="7" name="Picture 6" descr="Preservica_RGB-Logo_White_Main Logo_01.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66777" y="4335203"/>
            <a:ext cx="1868423" cy="513369"/>
          </a:xfrm>
          <a:prstGeom prst="rect">
            <a:avLst/>
          </a:prstGeom>
        </p:spPr>
      </p:pic>
    </p:spTree>
    <p:extLst>
      <p:ext uri="{BB962C8B-B14F-4D97-AF65-F5344CB8AC3E}">
        <p14:creationId xmlns:p14="http://schemas.microsoft.com/office/powerpoint/2010/main" val="3596764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Vertical Title and Text">
    <p:spTree>
      <p:nvGrpSpPr>
        <p:cNvPr id="1" name=""/>
        <p:cNvGrpSpPr/>
        <p:nvPr/>
      </p:nvGrpSpPr>
      <p:grpSpPr>
        <a:xfrm>
          <a:off x="0" y="0"/>
          <a:ext cx="0" cy="0"/>
          <a:chOff x="0" y="0"/>
          <a:chExt cx="0" cy="0"/>
        </a:xfrm>
      </p:grpSpPr>
      <p:pic>
        <p:nvPicPr>
          <p:cNvPr id="2" name="Picture 1" descr="Blog Overlay_02.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5280377" cy="5143500"/>
          </a:xfrm>
          <a:prstGeom prst="rect">
            <a:avLst/>
          </a:prstGeom>
        </p:spPr>
      </p:pic>
      <p:sp>
        <p:nvSpPr>
          <p:cNvPr id="3" name="Text Placeholder 2"/>
          <p:cNvSpPr>
            <a:spLocks noGrp="1"/>
          </p:cNvSpPr>
          <p:nvPr>
            <p:ph type="body" sz="quarter" idx="10" hasCustomPrompt="1"/>
          </p:nvPr>
        </p:nvSpPr>
        <p:spPr>
          <a:xfrm>
            <a:off x="0" y="0"/>
            <a:ext cx="5183188" cy="2652210"/>
          </a:xfrm>
          <a:prstGeom prst="rect">
            <a:avLst/>
          </a:prstGeom>
        </p:spPr>
        <p:txBody>
          <a:bodyPr vert="horz" lIns="360000" tIns="432000" rIns="720000" bIns="0"/>
          <a:lstStyle>
            <a:lvl1pPr marL="0" indent="0">
              <a:buNone/>
              <a:defRPr sz="3600">
                <a:latin typeface="+mj-lt"/>
              </a:defRPr>
            </a:lvl1pPr>
          </a:lstStyle>
          <a:p>
            <a:pPr lvl="0"/>
            <a:r>
              <a:rPr lang="en-GB"/>
              <a:t>Heading</a:t>
            </a:r>
            <a:endParaRPr lang="en-US"/>
          </a:p>
        </p:txBody>
      </p:sp>
      <p:pic>
        <p:nvPicPr>
          <p:cNvPr id="6" name="Picture 5" descr="Preservica_RGB Logo_White_2_Main Logo_04.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1133" y="4338096"/>
            <a:ext cx="1869887" cy="513771"/>
          </a:xfrm>
          <a:prstGeom prst="rect">
            <a:avLst/>
          </a:prstGeom>
        </p:spPr>
      </p:pic>
    </p:spTree>
    <p:extLst>
      <p:ext uri="{BB962C8B-B14F-4D97-AF65-F5344CB8AC3E}">
        <p14:creationId xmlns:p14="http://schemas.microsoft.com/office/powerpoint/2010/main" val="37396377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Vertical Title and Text">
    <p:spTree>
      <p:nvGrpSpPr>
        <p:cNvPr id="1" name=""/>
        <p:cNvGrpSpPr/>
        <p:nvPr/>
      </p:nvGrpSpPr>
      <p:grpSpPr>
        <a:xfrm>
          <a:off x="0" y="0"/>
          <a:ext cx="0" cy="0"/>
          <a:chOff x="0" y="0"/>
          <a:chExt cx="0" cy="0"/>
        </a:xfrm>
      </p:grpSpPr>
      <p:pic>
        <p:nvPicPr>
          <p:cNvPr id="6" name="Picture 5" descr="Blog Overlay_02.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5280377" cy="5143500"/>
          </a:xfrm>
          <a:prstGeom prst="rect">
            <a:avLst/>
          </a:prstGeom>
        </p:spPr>
      </p:pic>
      <p:sp>
        <p:nvSpPr>
          <p:cNvPr id="3" name="Text Placeholder 2"/>
          <p:cNvSpPr>
            <a:spLocks noGrp="1"/>
          </p:cNvSpPr>
          <p:nvPr>
            <p:ph type="body" sz="quarter" idx="10" hasCustomPrompt="1"/>
          </p:nvPr>
        </p:nvSpPr>
        <p:spPr>
          <a:xfrm>
            <a:off x="0" y="0"/>
            <a:ext cx="5183188" cy="2652210"/>
          </a:xfrm>
          <a:prstGeom prst="rect">
            <a:avLst/>
          </a:prstGeom>
        </p:spPr>
        <p:txBody>
          <a:bodyPr vert="horz" lIns="360000" tIns="432000" rIns="720000" bIns="0"/>
          <a:lstStyle>
            <a:lvl1pPr marL="0" indent="0">
              <a:buNone/>
              <a:defRPr sz="3600">
                <a:latin typeface="+mj-lt"/>
              </a:defRPr>
            </a:lvl1pPr>
          </a:lstStyle>
          <a:p>
            <a:pPr lvl="0"/>
            <a:r>
              <a:rPr lang="en-GB"/>
              <a:t>Heading</a:t>
            </a:r>
            <a:endParaRPr lang="en-US"/>
          </a:p>
        </p:txBody>
      </p:sp>
      <p:pic>
        <p:nvPicPr>
          <p:cNvPr id="7" name="Picture 6" descr="Preservica_RGB Logo_White_2_Main Logo_04.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1133" y="4338096"/>
            <a:ext cx="1869887" cy="513771"/>
          </a:xfrm>
          <a:prstGeom prst="rect">
            <a:avLst/>
          </a:prstGeom>
        </p:spPr>
      </p:pic>
    </p:spTree>
    <p:extLst>
      <p:ext uri="{BB962C8B-B14F-4D97-AF65-F5344CB8AC3E}">
        <p14:creationId xmlns:p14="http://schemas.microsoft.com/office/powerpoint/2010/main" val="39327430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Vertical Title and Text">
    <p:spTree>
      <p:nvGrpSpPr>
        <p:cNvPr id="1" name=""/>
        <p:cNvGrpSpPr/>
        <p:nvPr/>
      </p:nvGrpSpPr>
      <p:grpSpPr>
        <a:xfrm>
          <a:off x="0" y="0"/>
          <a:ext cx="0" cy="0"/>
          <a:chOff x="0" y="0"/>
          <a:chExt cx="0" cy="0"/>
        </a:xfrm>
      </p:grpSpPr>
      <p:pic>
        <p:nvPicPr>
          <p:cNvPr id="3" name="Picture 2" descr="Untitled-15.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5458178" cy="5143500"/>
          </a:xfrm>
          <a:prstGeom prst="rect">
            <a:avLst/>
          </a:prstGeom>
        </p:spPr>
      </p:pic>
      <p:sp>
        <p:nvSpPr>
          <p:cNvPr id="8" name="Text Placeholder 7"/>
          <p:cNvSpPr>
            <a:spLocks noGrp="1"/>
          </p:cNvSpPr>
          <p:nvPr>
            <p:ph type="body" sz="quarter" idx="10" hasCustomPrompt="1"/>
          </p:nvPr>
        </p:nvSpPr>
        <p:spPr>
          <a:xfrm>
            <a:off x="0" y="0"/>
            <a:ext cx="5183706" cy="959439"/>
          </a:xfrm>
          <a:prstGeom prst="rect">
            <a:avLst/>
          </a:prstGeom>
        </p:spPr>
        <p:txBody>
          <a:bodyPr vert="horz" lIns="360000" tIns="432000" rIns="720000" bIns="0"/>
          <a:lstStyle>
            <a:lvl1pPr marL="0" indent="0">
              <a:buNone/>
              <a:defRPr sz="3400">
                <a:latin typeface="+mj-lt"/>
              </a:defRPr>
            </a:lvl1pPr>
          </a:lstStyle>
          <a:p>
            <a:pPr lvl="0"/>
            <a:r>
              <a:rPr lang="en-GB"/>
              <a:t>Title</a:t>
            </a:r>
            <a:endParaRPr lang="en-US"/>
          </a:p>
        </p:txBody>
      </p:sp>
      <p:sp>
        <p:nvSpPr>
          <p:cNvPr id="10" name="Text Placeholder 9"/>
          <p:cNvSpPr>
            <a:spLocks noGrp="1"/>
          </p:cNvSpPr>
          <p:nvPr>
            <p:ph type="body" sz="quarter" idx="11" hasCustomPrompt="1"/>
          </p:nvPr>
        </p:nvSpPr>
        <p:spPr>
          <a:xfrm>
            <a:off x="0" y="877575"/>
            <a:ext cx="5183706" cy="3251514"/>
          </a:xfrm>
          <a:prstGeom prst="rect">
            <a:avLst/>
          </a:prstGeom>
        </p:spPr>
        <p:txBody>
          <a:bodyPr vert="horz" lIns="360000" tIns="540000" rIns="0" bIns="0"/>
          <a:lstStyle>
            <a:lvl1pPr marL="180000" indent="-180000">
              <a:spcBef>
                <a:spcPts val="1000"/>
              </a:spcBef>
              <a:buFont typeface="Arial"/>
              <a:buChar char="•"/>
              <a:defRPr sz="1600"/>
            </a:lvl1pPr>
          </a:lstStyle>
          <a:p>
            <a:pPr lvl="0"/>
            <a:r>
              <a:rPr lang="en-GB"/>
              <a:t>Bullet points</a:t>
            </a:r>
            <a:endParaRPr lang="en-US"/>
          </a:p>
        </p:txBody>
      </p:sp>
      <p:pic>
        <p:nvPicPr>
          <p:cNvPr id="6" name="Picture 5" descr="Preservica_RGB Logo_White_2_Main Logo_04.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1133" y="4338096"/>
            <a:ext cx="1869887" cy="513771"/>
          </a:xfrm>
          <a:prstGeom prst="rect">
            <a:avLst/>
          </a:prstGeom>
        </p:spPr>
      </p:pic>
    </p:spTree>
    <p:extLst>
      <p:ext uri="{BB962C8B-B14F-4D97-AF65-F5344CB8AC3E}">
        <p14:creationId xmlns:p14="http://schemas.microsoft.com/office/powerpoint/2010/main" val="37561709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_Vertical Title and Text">
    <p:bg>
      <p:bgRef idx="1001">
        <a:schemeClr val="bg2"/>
      </p:bgRef>
    </p:bg>
    <p:spTree>
      <p:nvGrpSpPr>
        <p:cNvPr id="1" name=""/>
        <p:cNvGrpSpPr/>
        <p:nvPr/>
      </p:nvGrpSpPr>
      <p:grpSpPr>
        <a:xfrm>
          <a:off x="0" y="0"/>
          <a:ext cx="0" cy="0"/>
          <a:chOff x="0" y="0"/>
          <a:chExt cx="0" cy="0"/>
        </a:xfrm>
      </p:grpSpPr>
      <p:pic>
        <p:nvPicPr>
          <p:cNvPr id="3" name="Picture 2" descr="Green_Blog Overlay_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5214938" cy="5143500"/>
          </a:xfrm>
          <a:prstGeom prst="rect">
            <a:avLst/>
          </a:prstGeom>
        </p:spPr>
      </p:pic>
      <p:sp>
        <p:nvSpPr>
          <p:cNvPr id="8" name="Text Placeholder 7"/>
          <p:cNvSpPr>
            <a:spLocks noGrp="1"/>
          </p:cNvSpPr>
          <p:nvPr>
            <p:ph type="body" sz="quarter" idx="10" hasCustomPrompt="1"/>
          </p:nvPr>
        </p:nvSpPr>
        <p:spPr>
          <a:xfrm>
            <a:off x="0" y="0"/>
            <a:ext cx="5183706" cy="959439"/>
          </a:xfrm>
          <a:prstGeom prst="rect">
            <a:avLst/>
          </a:prstGeom>
        </p:spPr>
        <p:txBody>
          <a:bodyPr vert="horz" lIns="360000" tIns="432000" rIns="720000" bIns="0"/>
          <a:lstStyle>
            <a:lvl1pPr marL="0" indent="0">
              <a:buNone/>
              <a:defRPr sz="3400">
                <a:latin typeface="+mj-lt"/>
              </a:defRPr>
            </a:lvl1pPr>
          </a:lstStyle>
          <a:p>
            <a:pPr lvl="0"/>
            <a:r>
              <a:rPr lang="en-GB"/>
              <a:t>Title</a:t>
            </a:r>
            <a:endParaRPr lang="en-US"/>
          </a:p>
        </p:txBody>
      </p:sp>
      <p:sp>
        <p:nvSpPr>
          <p:cNvPr id="10" name="Text Placeholder 9"/>
          <p:cNvSpPr>
            <a:spLocks noGrp="1"/>
          </p:cNvSpPr>
          <p:nvPr>
            <p:ph type="body" sz="quarter" idx="11" hasCustomPrompt="1"/>
          </p:nvPr>
        </p:nvSpPr>
        <p:spPr>
          <a:xfrm>
            <a:off x="0" y="877575"/>
            <a:ext cx="5183706" cy="3251514"/>
          </a:xfrm>
          <a:prstGeom prst="rect">
            <a:avLst/>
          </a:prstGeom>
        </p:spPr>
        <p:txBody>
          <a:bodyPr vert="horz" lIns="360000" tIns="540000" rIns="0" bIns="0"/>
          <a:lstStyle>
            <a:lvl1pPr marL="180000" indent="-180000">
              <a:spcBef>
                <a:spcPts val="1000"/>
              </a:spcBef>
              <a:buFont typeface="Arial"/>
              <a:buChar char="•"/>
              <a:defRPr sz="1600"/>
            </a:lvl1pPr>
          </a:lstStyle>
          <a:p>
            <a:pPr lvl="0"/>
            <a:r>
              <a:rPr lang="en-GB"/>
              <a:t>Bullet points</a:t>
            </a:r>
            <a:endParaRPr lang="en-US"/>
          </a:p>
        </p:txBody>
      </p:sp>
      <p:pic>
        <p:nvPicPr>
          <p:cNvPr id="7" name="Picture 6" descr="Preservica_RGB Logo_White_2_Main Logo_04.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1133" y="4338096"/>
            <a:ext cx="1869887" cy="513771"/>
          </a:xfrm>
          <a:prstGeom prst="rect">
            <a:avLst/>
          </a:prstGeom>
        </p:spPr>
      </p:pic>
    </p:spTree>
    <p:extLst>
      <p:ext uri="{BB962C8B-B14F-4D97-AF65-F5344CB8AC3E}">
        <p14:creationId xmlns:p14="http://schemas.microsoft.com/office/powerpoint/2010/main" val="819164634"/>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7_Vertical Title and Text">
    <p:bg>
      <p:bgRef idx="1001">
        <a:schemeClr val="bg2"/>
      </p:bgRef>
    </p:bg>
    <p:spTree>
      <p:nvGrpSpPr>
        <p:cNvPr id="1" name=""/>
        <p:cNvGrpSpPr/>
        <p:nvPr/>
      </p:nvGrpSpPr>
      <p:grpSpPr>
        <a:xfrm>
          <a:off x="0" y="0"/>
          <a:ext cx="0" cy="0"/>
          <a:chOff x="0" y="0"/>
          <a:chExt cx="0" cy="0"/>
        </a:xfrm>
      </p:grpSpPr>
      <p:pic>
        <p:nvPicPr>
          <p:cNvPr id="5" name="Picture 4" descr="Green_Blog Overlay_0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6700838" cy="5143500"/>
          </a:xfrm>
          <a:prstGeom prst="rect">
            <a:avLst/>
          </a:prstGeom>
        </p:spPr>
      </p:pic>
      <p:sp>
        <p:nvSpPr>
          <p:cNvPr id="8" name="Text Placeholder 7"/>
          <p:cNvSpPr>
            <a:spLocks noGrp="1"/>
          </p:cNvSpPr>
          <p:nvPr>
            <p:ph type="body" sz="quarter" idx="10" hasCustomPrompt="1"/>
          </p:nvPr>
        </p:nvSpPr>
        <p:spPr>
          <a:xfrm>
            <a:off x="0" y="0"/>
            <a:ext cx="5183706" cy="959439"/>
          </a:xfrm>
          <a:prstGeom prst="rect">
            <a:avLst/>
          </a:prstGeom>
        </p:spPr>
        <p:txBody>
          <a:bodyPr vert="horz" lIns="360000" tIns="432000" rIns="720000" bIns="0"/>
          <a:lstStyle>
            <a:lvl1pPr marL="0" indent="0">
              <a:buNone/>
              <a:defRPr sz="3400">
                <a:latin typeface="+mj-lt"/>
              </a:defRPr>
            </a:lvl1pPr>
          </a:lstStyle>
          <a:p>
            <a:pPr lvl="0"/>
            <a:r>
              <a:rPr lang="en-GB"/>
              <a:t>Title</a:t>
            </a:r>
            <a:endParaRPr lang="en-US"/>
          </a:p>
        </p:txBody>
      </p:sp>
      <p:sp>
        <p:nvSpPr>
          <p:cNvPr id="10" name="Text Placeholder 9"/>
          <p:cNvSpPr>
            <a:spLocks noGrp="1"/>
          </p:cNvSpPr>
          <p:nvPr>
            <p:ph type="body" sz="quarter" idx="11" hasCustomPrompt="1"/>
          </p:nvPr>
        </p:nvSpPr>
        <p:spPr>
          <a:xfrm>
            <a:off x="0" y="877575"/>
            <a:ext cx="5183706" cy="3251514"/>
          </a:xfrm>
          <a:prstGeom prst="rect">
            <a:avLst/>
          </a:prstGeom>
        </p:spPr>
        <p:txBody>
          <a:bodyPr vert="horz" lIns="360000" tIns="540000" rIns="0" bIns="0"/>
          <a:lstStyle>
            <a:lvl1pPr marL="180000" indent="-180000">
              <a:spcBef>
                <a:spcPts val="1000"/>
              </a:spcBef>
              <a:buFont typeface="Arial"/>
              <a:buChar char="•"/>
              <a:defRPr sz="1600"/>
            </a:lvl1pPr>
          </a:lstStyle>
          <a:p>
            <a:pPr lvl="0"/>
            <a:r>
              <a:rPr lang="en-GB"/>
              <a:t>Bullet points</a:t>
            </a:r>
            <a:endParaRPr lang="en-US"/>
          </a:p>
        </p:txBody>
      </p:sp>
      <p:pic>
        <p:nvPicPr>
          <p:cNvPr id="9" name="Picture 8" descr="Preservica_RGB Logo_White_2_Main Logo_04.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1133" y="4338096"/>
            <a:ext cx="1869887" cy="513771"/>
          </a:xfrm>
          <a:prstGeom prst="rect">
            <a:avLst/>
          </a:prstGeom>
        </p:spPr>
      </p:pic>
    </p:spTree>
    <p:extLst>
      <p:ext uri="{BB962C8B-B14F-4D97-AF65-F5344CB8AC3E}">
        <p14:creationId xmlns:p14="http://schemas.microsoft.com/office/powerpoint/2010/main" val="1467272357"/>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0_Vertical Title and Text">
    <p:bg>
      <p:bgPr>
        <a:gradFill flip="none" rotWithShape="1">
          <a:gsLst>
            <a:gs pos="0">
              <a:srgbClr val="69C3AF"/>
            </a:gs>
            <a:gs pos="100000">
              <a:srgbClr val="195FAA"/>
            </a:gs>
            <a:gs pos="40000">
              <a:srgbClr val="41B9C3"/>
            </a:gs>
            <a:gs pos="70000">
              <a:srgbClr val="009BC3"/>
            </a:gs>
          </a:gsLst>
          <a:lin ang="1200000" scaled="0"/>
          <a:tileRect/>
        </a:gradFill>
        <a:effectLst/>
      </p:bgPr>
    </p:bg>
    <p:spTree>
      <p:nvGrpSpPr>
        <p:cNvPr id="1" name=""/>
        <p:cNvGrpSpPr/>
        <p:nvPr/>
      </p:nvGrpSpPr>
      <p:grpSpPr>
        <a:xfrm>
          <a:off x="0" y="0"/>
          <a:ext cx="0" cy="0"/>
          <a:chOff x="0" y="0"/>
          <a:chExt cx="0" cy="0"/>
        </a:xfrm>
      </p:grpSpPr>
      <p:pic>
        <p:nvPicPr>
          <p:cNvPr id="3" name="Picture 2" descr="Green_Blog Overlay_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5214938" cy="5143500"/>
          </a:xfrm>
          <a:prstGeom prst="rect">
            <a:avLst/>
          </a:prstGeom>
        </p:spPr>
      </p:pic>
      <p:sp>
        <p:nvSpPr>
          <p:cNvPr id="8" name="Text Placeholder 7"/>
          <p:cNvSpPr>
            <a:spLocks noGrp="1"/>
          </p:cNvSpPr>
          <p:nvPr>
            <p:ph type="body" sz="quarter" idx="10" hasCustomPrompt="1"/>
          </p:nvPr>
        </p:nvSpPr>
        <p:spPr>
          <a:xfrm>
            <a:off x="0" y="0"/>
            <a:ext cx="5183706" cy="959439"/>
          </a:xfrm>
          <a:prstGeom prst="rect">
            <a:avLst/>
          </a:prstGeom>
        </p:spPr>
        <p:txBody>
          <a:bodyPr vert="horz" lIns="360000" tIns="432000" rIns="720000" bIns="0"/>
          <a:lstStyle>
            <a:lvl1pPr marL="0" indent="0">
              <a:buNone/>
              <a:defRPr sz="3400">
                <a:latin typeface="+mj-lt"/>
              </a:defRPr>
            </a:lvl1pPr>
          </a:lstStyle>
          <a:p>
            <a:pPr lvl="0"/>
            <a:r>
              <a:rPr lang="en-GB"/>
              <a:t>Title</a:t>
            </a:r>
            <a:endParaRPr lang="en-US"/>
          </a:p>
        </p:txBody>
      </p:sp>
      <p:sp>
        <p:nvSpPr>
          <p:cNvPr id="10" name="Text Placeholder 9"/>
          <p:cNvSpPr>
            <a:spLocks noGrp="1"/>
          </p:cNvSpPr>
          <p:nvPr>
            <p:ph type="body" sz="quarter" idx="11" hasCustomPrompt="1"/>
          </p:nvPr>
        </p:nvSpPr>
        <p:spPr>
          <a:xfrm>
            <a:off x="0" y="877575"/>
            <a:ext cx="5183706" cy="3251514"/>
          </a:xfrm>
          <a:prstGeom prst="rect">
            <a:avLst/>
          </a:prstGeom>
        </p:spPr>
        <p:txBody>
          <a:bodyPr vert="horz" lIns="360000" tIns="540000" rIns="0" bIns="0"/>
          <a:lstStyle>
            <a:lvl1pPr marL="180000" indent="-180000">
              <a:spcBef>
                <a:spcPts val="1000"/>
              </a:spcBef>
              <a:buFont typeface="Arial"/>
              <a:buChar char="•"/>
              <a:defRPr sz="1600"/>
            </a:lvl1pPr>
          </a:lstStyle>
          <a:p>
            <a:pPr lvl="0"/>
            <a:r>
              <a:rPr lang="en-GB"/>
              <a:t>Bullet points</a:t>
            </a:r>
            <a:endParaRPr lang="en-US"/>
          </a:p>
        </p:txBody>
      </p:sp>
      <p:pic>
        <p:nvPicPr>
          <p:cNvPr id="7" name="Picture 6" descr="Preservica_RGB Logo_White_2_Main Logo_04.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1133" y="4338096"/>
            <a:ext cx="1869887" cy="513771"/>
          </a:xfrm>
          <a:prstGeom prst="rect">
            <a:avLst/>
          </a:prstGeom>
        </p:spPr>
      </p:pic>
    </p:spTree>
    <p:extLst>
      <p:ext uri="{BB962C8B-B14F-4D97-AF65-F5344CB8AC3E}">
        <p14:creationId xmlns:p14="http://schemas.microsoft.com/office/powerpoint/2010/main" val="1021528313"/>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2_Vertical Title and Text">
    <p:bg>
      <p:bgPr>
        <a:gradFill flip="none" rotWithShape="1">
          <a:gsLst>
            <a:gs pos="0">
              <a:srgbClr val="69C3AF"/>
            </a:gs>
            <a:gs pos="100000">
              <a:srgbClr val="195FAA"/>
            </a:gs>
            <a:gs pos="40000">
              <a:srgbClr val="41B9C3"/>
            </a:gs>
            <a:gs pos="70000">
              <a:srgbClr val="009BC3"/>
            </a:gs>
          </a:gsLst>
          <a:lin ang="1200000" scaled="0"/>
          <a:tileRect/>
        </a:gradFill>
        <a:effectLst/>
      </p:bgPr>
    </p:bg>
    <p:spTree>
      <p:nvGrpSpPr>
        <p:cNvPr id="1" name=""/>
        <p:cNvGrpSpPr/>
        <p:nvPr/>
      </p:nvGrpSpPr>
      <p:grpSpPr>
        <a:xfrm>
          <a:off x="0" y="0"/>
          <a:ext cx="0" cy="0"/>
          <a:chOff x="0" y="0"/>
          <a:chExt cx="0" cy="0"/>
        </a:xfrm>
      </p:grpSpPr>
      <p:pic>
        <p:nvPicPr>
          <p:cNvPr id="3" name="Picture 2" descr="Green_Blog Overlay_0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6700838" cy="5143500"/>
          </a:xfrm>
          <a:prstGeom prst="rect">
            <a:avLst/>
          </a:prstGeom>
        </p:spPr>
      </p:pic>
      <p:sp>
        <p:nvSpPr>
          <p:cNvPr id="8" name="Text Placeholder 7"/>
          <p:cNvSpPr>
            <a:spLocks noGrp="1"/>
          </p:cNvSpPr>
          <p:nvPr>
            <p:ph type="body" sz="quarter" idx="10" hasCustomPrompt="1"/>
          </p:nvPr>
        </p:nvSpPr>
        <p:spPr>
          <a:xfrm>
            <a:off x="0" y="0"/>
            <a:ext cx="5183706" cy="959439"/>
          </a:xfrm>
          <a:prstGeom prst="rect">
            <a:avLst/>
          </a:prstGeom>
        </p:spPr>
        <p:txBody>
          <a:bodyPr vert="horz" lIns="360000" tIns="432000" rIns="720000" bIns="0"/>
          <a:lstStyle>
            <a:lvl1pPr marL="0" indent="0">
              <a:buNone/>
              <a:defRPr sz="3400">
                <a:latin typeface="+mj-lt"/>
              </a:defRPr>
            </a:lvl1pPr>
          </a:lstStyle>
          <a:p>
            <a:pPr lvl="0"/>
            <a:r>
              <a:rPr lang="en-GB"/>
              <a:t>Title</a:t>
            </a:r>
            <a:endParaRPr lang="en-US"/>
          </a:p>
        </p:txBody>
      </p:sp>
      <p:sp>
        <p:nvSpPr>
          <p:cNvPr id="10" name="Text Placeholder 9"/>
          <p:cNvSpPr>
            <a:spLocks noGrp="1"/>
          </p:cNvSpPr>
          <p:nvPr>
            <p:ph type="body" sz="quarter" idx="11" hasCustomPrompt="1"/>
          </p:nvPr>
        </p:nvSpPr>
        <p:spPr>
          <a:xfrm>
            <a:off x="0" y="877575"/>
            <a:ext cx="5183706" cy="3251514"/>
          </a:xfrm>
          <a:prstGeom prst="rect">
            <a:avLst/>
          </a:prstGeom>
        </p:spPr>
        <p:txBody>
          <a:bodyPr vert="horz" lIns="360000" tIns="540000" rIns="0" bIns="0"/>
          <a:lstStyle>
            <a:lvl1pPr marL="180000" indent="-180000">
              <a:spcBef>
                <a:spcPts val="1000"/>
              </a:spcBef>
              <a:buFont typeface="Arial"/>
              <a:buChar char="•"/>
              <a:defRPr sz="1600"/>
            </a:lvl1pPr>
          </a:lstStyle>
          <a:p>
            <a:pPr lvl="0"/>
            <a:r>
              <a:rPr lang="en-GB"/>
              <a:t>Bullet points</a:t>
            </a:r>
            <a:endParaRPr lang="en-US"/>
          </a:p>
        </p:txBody>
      </p:sp>
      <p:pic>
        <p:nvPicPr>
          <p:cNvPr id="9" name="Picture 8" descr="Preservica_RGB Logo_White_2_Main Logo_04.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1133" y="4338096"/>
            <a:ext cx="1869887" cy="513771"/>
          </a:xfrm>
          <a:prstGeom prst="rect">
            <a:avLst/>
          </a:prstGeom>
        </p:spPr>
      </p:pic>
    </p:spTree>
    <p:extLst>
      <p:ext uri="{BB962C8B-B14F-4D97-AF65-F5344CB8AC3E}">
        <p14:creationId xmlns:p14="http://schemas.microsoft.com/office/powerpoint/2010/main" val="3403908485"/>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8_Vertical Title and Text">
    <p:bg>
      <p:bgRef idx="1001">
        <a:schemeClr val="bg2"/>
      </p:bgRef>
    </p:bg>
    <p:spTree>
      <p:nvGrpSpPr>
        <p:cNvPr id="1" name=""/>
        <p:cNvGrpSpPr/>
        <p:nvPr/>
      </p:nvGrpSpPr>
      <p:grpSpPr>
        <a:xfrm>
          <a:off x="0" y="0"/>
          <a:ext cx="0" cy="0"/>
          <a:chOff x="0" y="0"/>
          <a:chExt cx="0" cy="0"/>
        </a:xfrm>
      </p:grpSpPr>
      <p:pic>
        <p:nvPicPr>
          <p:cNvPr id="3" name="Picture 2" descr="Pink_Blog Overlay_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5310188" cy="5143500"/>
          </a:xfrm>
          <a:prstGeom prst="rect">
            <a:avLst/>
          </a:prstGeom>
        </p:spPr>
      </p:pic>
      <p:sp>
        <p:nvSpPr>
          <p:cNvPr id="8" name="Text Placeholder 7"/>
          <p:cNvSpPr>
            <a:spLocks noGrp="1"/>
          </p:cNvSpPr>
          <p:nvPr>
            <p:ph type="body" sz="quarter" idx="10" hasCustomPrompt="1"/>
          </p:nvPr>
        </p:nvSpPr>
        <p:spPr>
          <a:xfrm>
            <a:off x="0" y="0"/>
            <a:ext cx="5183706" cy="959439"/>
          </a:xfrm>
          <a:prstGeom prst="rect">
            <a:avLst/>
          </a:prstGeom>
        </p:spPr>
        <p:txBody>
          <a:bodyPr vert="horz" lIns="360000" tIns="432000" rIns="720000" bIns="0"/>
          <a:lstStyle>
            <a:lvl1pPr marL="0" indent="0">
              <a:buNone/>
              <a:defRPr sz="3400">
                <a:latin typeface="+mj-lt"/>
              </a:defRPr>
            </a:lvl1pPr>
          </a:lstStyle>
          <a:p>
            <a:pPr lvl="0"/>
            <a:r>
              <a:rPr lang="en-GB"/>
              <a:t>Title</a:t>
            </a:r>
            <a:endParaRPr lang="en-US"/>
          </a:p>
        </p:txBody>
      </p:sp>
      <p:sp>
        <p:nvSpPr>
          <p:cNvPr id="10" name="Text Placeholder 9"/>
          <p:cNvSpPr>
            <a:spLocks noGrp="1"/>
          </p:cNvSpPr>
          <p:nvPr>
            <p:ph type="body" sz="quarter" idx="11" hasCustomPrompt="1"/>
          </p:nvPr>
        </p:nvSpPr>
        <p:spPr>
          <a:xfrm>
            <a:off x="0" y="877575"/>
            <a:ext cx="5183706" cy="3251514"/>
          </a:xfrm>
          <a:prstGeom prst="rect">
            <a:avLst/>
          </a:prstGeom>
        </p:spPr>
        <p:txBody>
          <a:bodyPr vert="horz" lIns="360000" tIns="540000" rIns="0" bIns="0"/>
          <a:lstStyle>
            <a:lvl1pPr marL="180000" indent="-180000">
              <a:spcBef>
                <a:spcPts val="1000"/>
              </a:spcBef>
              <a:buFont typeface="Arial"/>
              <a:buChar char="•"/>
              <a:defRPr sz="1600"/>
            </a:lvl1pPr>
          </a:lstStyle>
          <a:p>
            <a:pPr lvl="0"/>
            <a:r>
              <a:rPr lang="en-GB"/>
              <a:t>Bullet points</a:t>
            </a:r>
            <a:endParaRPr lang="en-US"/>
          </a:p>
        </p:txBody>
      </p:sp>
      <p:pic>
        <p:nvPicPr>
          <p:cNvPr id="7" name="Picture 6" descr="Preservica_RGB Logo_White_2_Main Logo_04.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1133" y="4338096"/>
            <a:ext cx="1869887" cy="513771"/>
          </a:xfrm>
          <a:prstGeom prst="rect">
            <a:avLst/>
          </a:prstGeom>
        </p:spPr>
      </p:pic>
    </p:spTree>
    <p:extLst>
      <p:ext uri="{BB962C8B-B14F-4D97-AF65-F5344CB8AC3E}">
        <p14:creationId xmlns:p14="http://schemas.microsoft.com/office/powerpoint/2010/main" val="1613787426"/>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9_Vertical Title and Text">
    <p:bg>
      <p:bgRef idx="1001">
        <a:schemeClr val="bg2"/>
      </p:bgRef>
    </p:bg>
    <p:spTree>
      <p:nvGrpSpPr>
        <p:cNvPr id="1" name=""/>
        <p:cNvGrpSpPr/>
        <p:nvPr/>
      </p:nvGrpSpPr>
      <p:grpSpPr>
        <a:xfrm>
          <a:off x="0" y="0"/>
          <a:ext cx="0" cy="0"/>
          <a:chOff x="0" y="0"/>
          <a:chExt cx="0" cy="0"/>
        </a:xfrm>
      </p:grpSpPr>
      <p:pic>
        <p:nvPicPr>
          <p:cNvPr id="2" name="Picture 1" descr="Pink_Blog Overlay_0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6667500" cy="5143500"/>
          </a:xfrm>
          <a:prstGeom prst="rect">
            <a:avLst/>
          </a:prstGeom>
        </p:spPr>
      </p:pic>
      <p:sp>
        <p:nvSpPr>
          <p:cNvPr id="8" name="Text Placeholder 7"/>
          <p:cNvSpPr>
            <a:spLocks noGrp="1"/>
          </p:cNvSpPr>
          <p:nvPr>
            <p:ph type="body" sz="quarter" idx="10" hasCustomPrompt="1"/>
          </p:nvPr>
        </p:nvSpPr>
        <p:spPr>
          <a:xfrm>
            <a:off x="0" y="0"/>
            <a:ext cx="5183706" cy="959439"/>
          </a:xfrm>
          <a:prstGeom prst="rect">
            <a:avLst/>
          </a:prstGeom>
        </p:spPr>
        <p:txBody>
          <a:bodyPr vert="horz" lIns="360000" tIns="432000" rIns="720000" bIns="0"/>
          <a:lstStyle>
            <a:lvl1pPr marL="0" indent="0">
              <a:buNone/>
              <a:defRPr sz="3400">
                <a:latin typeface="+mj-lt"/>
              </a:defRPr>
            </a:lvl1pPr>
          </a:lstStyle>
          <a:p>
            <a:pPr lvl="0"/>
            <a:r>
              <a:rPr lang="en-GB"/>
              <a:t>Title</a:t>
            </a:r>
            <a:endParaRPr lang="en-US"/>
          </a:p>
        </p:txBody>
      </p:sp>
      <p:sp>
        <p:nvSpPr>
          <p:cNvPr id="10" name="Text Placeholder 9"/>
          <p:cNvSpPr>
            <a:spLocks noGrp="1"/>
          </p:cNvSpPr>
          <p:nvPr>
            <p:ph type="body" sz="quarter" idx="11" hasCustomPrompt="1"/>
          </p:nvPr>
        </p:nvSpPr>
        <p:spPr>
          <a:xfrm>
            <a:off x="0" y="877575"/>
            <a:ext cx="5183706" cy="3251514"/>
          </a:xfrm>
          <a:prstGeom prst="rect">
            <a:avLst/>
          </a:prstGeom>
        </p:spPr>
        <p:txBody>
          <a:bodyPr vert="horz" lIns="360000" tIns="540000" rIns="0" bIns="0"/>
          <a:lstStyle>
            <a:lvl1pPr marL="180000" indent="-180000">
              <a:spcBef>
                <a:spcPts val="1000"/>
              </a:spcBef>
              <a:buFont typeface="Arial"/>
              <a:buChar char="•"/>
              <a:defRPr sz="1600"/>
            </a:lvl1pPr>
          </a:lstStyle>
          <a:p>
            <a:pPr lvl="0"/>
            <a:r>
              <a:rPr lang="en-GB"/>
              <a:t>Bullet points</a:t>
            </a:r>
            <a:endParaRPr lang="en-US"/>
          </a:p>
        </p:txBody>
      </p:sp>
      <p:pic>
        <p:nvPicPr>
          <p:cNvPr id="7" name="Picture 6" descr="Preservica_RGB Logo_White_2_Main Logo_04.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1133" y="4338096"/>
            <a:ext cx="1869887" cy="513771"/>
          </a:xfrm>
          <a:prstGeom prst="rect">
            <a:avLst/>
          </a:prstGeom>
        </p:spPr>
      </p:pic>
    </p:spTree>
    <p:extLst>
      <p:ext uri="{BB962C8B-B14F-4D97-AF65-F5344CB8AC3E}">
        <p14:creationId xmlns:p14="http://schemas.microsoft.com/office/powerpoint/2010/main" val="383379659"/>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1_Vertical Title and Text">
    <p:bg>
      <p:bgPr>
        <a:gradFill flip="none" rotWithShape="1">
          <a:gsLst>
            <a:gs pos="10000">
              <a:srgbClr val="AF5AA5"/>
            </a:gs>
            <a:gs pos="100000">
              <a:srgbClr val="3C237D"/>
            </a:gs>
            <a:gs pos="70000">
              <a:srgbClr val="784191"/>
            </a:gs>
            <a:gs pos="40000">
              <a:srgbClr val="784191"/>
            </a:gs>
          </a:gsLst>
          <a:lin ang="3600000" scaled="0"/>
          <a:tileRect/>
        </a:gradFill>
        <a:effectLst/>
      </p:bgPr>
    </p:bg>
    <p:spTree>
      <p:nvGrpSpPr>
        <p:cNvPr id="1" name=""/>
        <p:cNvGrpSpPr/>
        <p:nvPr/>
      </p:nvGrpSpPr>
      <p:grpSpPr>
        <a:xfrm>
          <a:off x="0" y="0"/>
          <a:ext cx="0" cy="0"/>
          <a:chOff x="0" y="0"/>
          <a:chExt cx="0" cy="0"/>
        </a:xfrm>
      </p:grpSpPr>
      <p:pic>
        <p:nvPicPr>
          <p:cNvPr id="3" name="Picture 2" descr="Pink_Blog Overlay_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5310188" cy="5143500"/>
          </a:xfrm>
          <a:prstGeom prst="rect">
            <a:avLst/>
          </a:prstGeom>
        </p:spPr>
      </p:pic>
      <p:sp>
        <p:nvSpPr>
          <p:cNvPr id="8" name="Text Placeholder 7"/>
          <p:cNvSpPr>
            <a:spLocks noGrp="1"/>
          </p:cNvSpPr>
          <p:nvPr>
            <p:ph type="body" sz="quarter" idx="10" hasCustomPrompt="1"/>
          </p:nvPr>
        </p:nvSpPr>
        <p:spPr>
          <a:xfrm>
            <a:off x="0" y="0"/>
            <a:ext cx="5183706" cy="959439"/>
          </a:xfrm>
          <a:prstGeom prst="rect">
            <a:avLst/>
          </a:prstGeom>
        </p:spPr>
        <p:txBody>
          <a:bodyPr vert="horz" lIns="360000" tIns="432000" rIns="720000" bIns="0"/>
          <a:lstStyle>
            <a:lvl1pPr marL="0" indent="0">
              <a:buNone/>
              <a:defRPr sz="3400">
                <a:latin typeface="+mj-lt"/>
              </a:defRPr>
            </a:lvl1pPr>
          </a:lstStyle>
          <a:p>
            <a:pPr lvl="0"/>
            <a:r>
              <a:rPr lang="en-GB"/>
              <a:t>Title</a:t>
            </a:r>
            <a:endParaRPr lang="en-US"/>
          </a:p>
        </p:txBody>
      </p:sp>
      <p:sp>
        <p:nvSpPr>
          <p:cNvPr id="10" name="Text Placeholder 9"/>
          <p:cNvSpPr>
            <a:spLocks noGrp="1"/>
          </p:cNvSpPr>
          <p:nvPr>
            <p:ph type="body" sz="quarter" idx="11" hasCustomPrompt="1"/>
          </p:nvPr>
        </p:nvSpPr>
        <p:spPr>
          <a:xfrm>
            <a:off x="0" y="877575"/>
            <a:ext cx="5183706" cy="3251514"/>
          </a:xfrm>
          <a:prstGeom prst="rect">
            <a:avLst/>
          </a:prstGeom>
        </p:spPr>
        <p:txBody>
          <a:bodyPr vert="horz" lIns="360000" tIns="540000" rIns="0" bIns="0"/>
          <a:lstStyle>
            <a:lvl1pPr marL="180000" indent="-180000">
              <a:spcBef>
                <a:spcPts val="1000"/>
              </a:spcBef>
              <a:buFont typeface="Arial"/>
              <a:buChar char="•"/>
              <a:defRPr sz="1600"/>
            </a:lvl1pPr>
          </a:lstStyle>
          <a:p>
            <a:pPr lvl="0"/>
            <a:r>
              <a:rPr lang="en-GB"/>
              <a:t>Bullet points</a:t>
            </a:r>
            <a:endParaRPr lang="en-US"/>
          </a:p>
        </p:txBody>
      </p:sp>
      <p:pic>
        <p:nvPicPr>
          <p:cNvPr id="7" name="Picture 6" descr="Preservica_RGB Logo_White_2_Main Logo_04.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1133" y="4338096"/>
            <a:ext cx="1869887" cy="513771"/>
          </a:xfrm>
          <a:prstGeom prst="rect">
            <a:avLst/>
          </a:prstGeom>
        </p:spPr>
      </p:pic>
    </p:spTree>
    <p:extLst>
      <p:ext uri="{BB962C8B-B14F-4D97-AF65-F5344CB8AC3E}">
        <p14:creationId xmlns:p14="http://schemas.microsoft.com/office/powerpoint/2010/main" val="2600820907"/>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5" descr="A circuit board&#10;&#10;Description automatically generated">
            <a:extLst>
              <a:ext uri="{FF2B5EF4-FFF2-40B4-BE49-F238E27FC236}">
                <a16:creationId xmlns:a16="http://schemas.microsoft.com/office/drawing/2014/main" id="{676B1DEF-97B7-4C58-9E8B-F5E6EC73F5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16" y="0"/>
            <a:ext cx="9141768" cy="5143500"/>
          </a:xfrm>
          <a:prstGeom prst="rect">
            <a:avLst/>
          </a:prstGeom>
        </p:spPr>
      </p:pic>
      <p:pic>
        <p:nvPicPr>
          <p:cNvPr id="4" name="Picture 3" descr="Blog Overlay_0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5143500" cy="5143500"/>
          </a:xfrm>
          <a:prstGeom prst="rect">
            <a:avLst/>
          </a:prstGeom>
        </p:spPr>
      </p:pic>
      <p:sp>
        <p:nvSpPr>
          <p:cNvPr id="16" name="Text Placeholder 15"/>
          <p:cNvSpPr>
            <a:spLocks noGrp="1"/>
          </p:cNvSpPr>
          <p:nvPr>
            <p:ph type="body" sz="quarter" idx="12" hasCustomPrompt="1"/>
          </p:nvPr>
        </p:nvSpPr>
        <p:spPr>
          <a:xfrm>
            <a:off x="0" y="3381519"/>
            <a:ext cx="3663950" cy="277000"/>
          </a:xfrm>
          <a:prstGeom prst="rect">
            <a:avLst/>
          </a:prstGeom>
        </p:spPr>
        <p:txBody>
          <a:bodyPr vert="horz" lIns="360000" tIns="0" rIns="0" bIns="0" anchor="ctr" anchorCtr="0"/>
          <a:lstStyle>
            <a:lvl1pPr marL="0" indent="0">
              <a:buNone/>
              <a:defRPr sz="1595"/>
            </a:lvl1pPr>
            <a:lvl2pPr marL="405068" indent="0">
              <a:buNone/>
              <a:defRPr sz="1595"/>
            </a:lvl2pPr>
            <a:lvl3pPr marL="810136" indent="0">
              <a:buNone/>
              <a:defRPr sz="1595"/>
            </a:lvl3pPr>
            <a:lvl4pPr marL="1215203" indent="0">
              <a:buNone/>
              <a:defRPr sz="1595"/>
            </a:lvl4pPr>
            <a:lvl5pPr marL="1620271" indent="0">
              <a:buNone/>
              <a:defRPr sz="1595"/>
            </a:lvl5pPr>
          </a:lstStyle>
          <a:p>
            <a:pPr lvl="0"/>
            <a:r>
              <a:rPr lang="en-GB"/>
              <a:t>Copy</a:t>
            </a:r>
            <a:endParaRPr lang="en-US"/>
          </a:p>
        </p:txBody>
      </p:sp>
      <p:sp>
        <p:nvSpPr>
          <p:cNvPr id="18" name="Text Placeholder 17"/>
          <p:cNvSpPr>
            <a:spLocks noGrp="1"/>
          </p:cNvSpPr>
          <p:nvPr>
            <p:ph type="body" sz="quarter" idx="13" hasCustomPrompt="1"/>
          </p:nvPr>
        </p:nvSpPr>
        <p:spPr>
          <a:xfrm>
            <a:off x="0" y="1"/>
            <a:ext cx="4357688" cy="2347913"/>
          </a:xfrm>
          <a:prstGeom prst="rect">
            <a:avLst/>
          </a:prstGeom>
        </p:spPr>
        <p:txBody>
          <a:bodyPr vert="horz" lIns="360000" tIns="432000" rIns="720000" bIns="0"/>
          <a:lstStyle>
            <a:lvl1pPr marL="0" indent="0">
              <a:lnSpc>
                <a:spcPct val="100000"/>
              </a:lnSpc>
              <a:buNone/>
              <a:defRPr sz="3899">
                <a:latin typeface="+mj-lt"/>
              </a:defRPr>
            </a:lvl1pPr>
            <a:lvl2pPr marL="405068" indent="0">
              <a:buNone/>
              <a:defRPr sz="3899"/>
            </a:lvl2pPr>
            <a:lvl3pPr marL="810136" indent="0">
              <a:buNone/>
              <a:defRPr sz="3899"/>
            </a:lvl3pPr>
            <a:lvl4pPr marL="1215203" indent="0">
              <a:buNone/>
              <a:defRPr sz="3899"/>
            </a:lvl4pPr>
            <a:lvl5pPr marL="1620271" indent="0">
              <a:buNone/>
              <a:defRPr sz="3899"/>
            </a:lvl5pPr>
          </a:lstStyle>
          <a:p>
            <a:pPr lvl="0"/>
            <a:r>
              <a:rPr lang="en-GB"/>
              <a:t>Title</a:t>
            </a:r>
            <a:endParaRPr lang="en-US"/>
          </a:p>
        </p:txBody>
      </p:sp>
      <p:pic>
        <p:nvPicPr>
          <p:cNvPr id="7" name="Picture 6" descr="Preservica_RGB-Logo_White_Main Logo_01.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66777" y="4335203"/>
            <a:ext cx="1868423" cy="513369"/>
          </a:xfrm>
          <a:prstGeom prst="rect">
            <a:avLst/>
          </a:prstGeom>
        </p:spPr>
      </p:pic>
    </p:spTree>
    <p:extLst>
      <p:ext uri="{BB962C8B-B14F-4D97-AF65-F5344CB8AC3E}">
        <p14:creationId xmlns:p14="http://schemas.microsoft.com/office/powerpoint/2010/main" val="345970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3_Vertical Title and Text">
    <p:bg>
      <p:bgPr>
        <a:gradFill flip="none" rotWithShape="1">
          <a:gsLst>
            <a:gs pos="10000">
              <a:srgbClr val="AF5AA5"/>
            </a:gs>
            <a:gs pos="100000">
              <a:srgbClr val="3C237D"/>
            </a:gs>
            <a:gs pos="70000">
              <a:srgbClr val="784191"/>
            </a:gs>
            <a:gs pos="40000">
              <a:srgbClr val="784191"/>
            </a:gs>
          </a:gsLst>
          <a:lin ang="3600000" scaled="0"/>
          <a:tileRect/>
        </a:gradFill>
        <a:effectLst/>
      </p:bgPr>
    </p:bg>
    <p:spTree>
      <p:nvGrpSpPr>
        <p:cNvPr id="1" name=""/>
        <p:cNvGrpSpPr/>
        <p:nvPr/>
      </p:nvGrpSpPr>
      <p:grpSpPr>
        <a:xfrm>
          <a:off x="0" y="0"/>
          <a:ext cx="0" cy="0"/>
          <a:chOff x="0" y="0"/>
          <a:chExt cx="0" cy="0"/>
        </a:xfrm>
      </p:grpSpPr>
      <p:pic>
        <p:nvPicPr>
          <p:cNvPr id="2" name="Picture 1" descr="Pink_Blog Overlay_0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6667500" cy="5143500"/>
          </a:xfrm>
          <a:prstGeom prst="rect">
            <a:avLst/>
          </a:prstGeom>
        </p:spPr>
      </p:pic>
      <p:sp>
        <p:nvSpPr>
          <p:cNvPr id="8" name="Text Placeholder 7"/>
          <p:cNvSpPr>
            <a:spLocks noGrp="1"/>
          </p:cNvSpPr>
          <p:nvPr>
            <p:ph type="body" sz="quarter" idx="10" hasCustomPrompt="1"/>
          </p:nvPr>
        </p:nvSpPr>
        <p:spPr>
          <a:xfrm>
            <a:off x="0" y="0"/>
            <a:ext cx="5183706" cy="959439"/>
          </a:xfrm>
          <a:prstGeom prst="rect">
            <a:avLst/>
          </a:prstGeom>
        </p:spPr>
        <p:txBody>
          <a:bodyPr vert="horz" lIns="360000" tIns="432000" rIns="720000" bIns="0"/>
          <a:lstStyle>
            <a:lvl1pPr marL="0" indent="0">
              <a:buNone/>
              <a:defRPr sz="3400">
                <a:latin typeface="+mj-lt"/>
              </a:defRPr>
            </a:lvl1pPr>
          </a:lstStyle>
          <a:p>
            <a:pPr lvl="0"/>
            <a:r>
              <a:rPr lang="en-GB"/>
              <a:t>Title</a:t>
            </a:r>
            <a:endParaRPr lang="en-US"/>
          </a:p>
        </p:txBody>
      </p:sp>
      <p:sp>
        <p:nvSpPr>
          <p:cNvPr id="10" name="Text Placeholder 9"/>
          <p:cNvSpPr>
            <a:spLocks noGrp="1"/>
          </p:cNvSpPr>
          <p:nvPr>
            <p:ph type="body" sz="quarter" idx="11" hasCustomPrompt="1"/>
          </p:nvPr>
        </p:nvSpPr>
        <p:spPr>
          <a:xfrm>
            <a:off x="0" y="877575"/>
            <a:ext cx="5183706" cy="3251514"/>
          </a:xfrm>
          <a:prstGeom prst="rect">
            <a:avLst/>
          </a:prstGeom>
        </p:spPr>
        <p:txBody>
          <a:bodyPr vert="horz" lIns="360000" tIns="540000" rIns="0" bIns="0"/>
          <a:lstStyle>
            <a:lvl1pPr marL="180000" indent="-180000">
              <a:spcBef>
                <a:spcPts val="1000"/>
              </a:spcBef>
              <a:buFont typeface="Arial"/>
              <a:buChar char="•"/>
              <a:defRPr sz="1600"/>
            </a:lvl1pPr>
          </a:lstStyle>
          <a:p>
            <a:pPr lvl="0"/>
            <a:r>
              <a:rPr lang="en-GB"/>
              <a:t>Bullet points</a:t>
            </a:r>
            <a:endParaRPr lang="en-US"/>
          </a:p>
        </p:txBody>
      </p:sp>
      <p:pic>
        <p:nvPicPr>
          <p:cNvPr id="7" name="Picture 6" descr="Preservica_RGB Logo_White_2_Main Logo_04.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1133" y="4338096"/>
            <a:ext cx="1869887" cy="513771"/>
          </a:xfrm>
          <a:prstGeom prst="rect">
            <a:avLst/>
          </a:prstGeom>
        </p:spPr>
      </p:pic>
    </p:spTree>
    <p:extLst>
      <p:ext uri="{BB962C8B-B14F-4D97-AF65-F5344CB8AC3E}">
        <p14:creationId xmlns:p14="http://schemas.microsoft.com/office/powerpoint/2010/main" val="453081260"/>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0" y="353"/>
            <a:ext cx="9144000" cy="805198"/>
          </a:xfrm>
          <a:prstGeom prst="rect">
            <a:avLst/>
          </a:prstGeom>
        </p:spPr>
        <p:txBody>
          <a:bodyPr vert="horz" lIns="360000" tIns="432000" rIns="720000" bIns="0"/>
          <a:lstStyle>
            <a:lvl1pPr marL="0" indent="0">
              <a:buNone/>
              <a:defRPr sz="2400">
                <a:solidFill>
                  <a:srgbClr val="191446"/>
                </a:solidFill>
                <a:latin typeface="+mj-lt"/>
              </a:defRPr>
            </a:lvl1pPr>
            <a:lvl2pPr>
              <a:defRPr>
                <a:solidFill>
                  <a:srgbClr val="FF0000"/>
                </a:solidFill>
              </a:defRPr>
            </a:lvl2pPr>
            <a:lvl3pPr>
              <a:defRPr>
                <a:solidFill>
                  <a:srgbClr val="FF0000"/>
                </a:solidFill>
              </a:defRPr>
            </a:lvl3pPr>
            <a:lvl4pPr>
              <a:defRPr>
                <a:solidFill>
                  <a:srgbClr val="FF0000"/>
                </a:solidFill>
              </a:defRPr>
            </a:lvl4pPr>
            <a:lvl5pPr>
              <a:defRPr>
                <a:solidFill>
                  <a:srgbClr val="FF0000"/>
                </a:solidFill>
              </a:defRPr>
            </a:lvl5pPr>
          </a:lstStyle>
          <a:p>
            <a:pPr lvl="0"/>
            <a:r>
              <a:rPr lang="en-GB"/>
              <a:t>Heading</a:t>
            </a:r>
            <a:endParaRPr lang="en-US"/>
          </a:p>
        </p:txBody>
      </p:sp>
      <p:pic>
        <p:nvPicPr>
          <p:cNvPr id="5" name="Picture 4" descr="Preservica_RGB Logo_Main Logo_02.png">
            <a:extLst>
              <a:ext uri="{FF2B5EF4-FFF2-40B4-BE49-F238E27FC236}">
                <a16:creationId xmlns:a16="http://schemas.microsoft.com/office/drawing/2014/main" id="{9BD39F7F-6157-4658-B8B8-4BD109FB9D5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1135" y="4335046"/>
            <a:ext cx="1869887" cy="519745"/>
          </a:xfrm>
          <a:prstGeom prst="rect">
            <a:avLst/>
          </a:prstGeom>
        </p:spPr>
      </p:pic>
    </p:spTree>
    <p:extLst>
      <p:ext uri="{BB962C8B-B14F-4D97-AF65-F5344CB8AC3E}">
        <p14:creationId xmlns:p14="http://schemas.microsoft.com/office/powerpoint/2010/main" val="1479024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2" name="Picture 1" descr="HeaderImageOverlaysPurple3.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1190625"/>
          </a:xfrm>
          <a:prstGeom prst="rect">
            <a:avLst/>
          </a:prstGeom>
        </p:spPr>
      </p:pic>
      <p:sp>
        <p:nvSpPr>
          <p:cNvPr id="3" name="Text Placeholder 3"/>
          <p:cNvSpPr>
            <a:spLocks noGrp="1"/>
          </p:cNvSpPr>
          <p:nvPr>
            <p:ph type="body" sz="quarter" idx="10" hasCustomPrompt="1"/>
          </p:nvPr>
        </p:nvSpPr>
        <p:spPr>
          <a:xfrm>
            <a:off x="0" y="0"/>
            <a:ext cx="9144000" cy="1190625"/>
          </a:xfrm>
          <a:prstGeom prst="rect">
            <a:avLst/>
          </a:prstGeom>
        </p:spPr>
        <p:txBody>
          <a:bodyPr vert="horz" lIns="360000" tIns="432000" rIns="720000" bIns="0"/>
          <a:lstStyle>
            <a:lvl1pPr marL="0" indent="0">
              <a:buNone/>
              <a:defRPr sz="2400">
                <a:latin typeface="+mj-lt"/>
              </a:defRPr>
            </a:lvl1pPr>
          </a:lstStyle>
          <a:p>
            <a:pPr lvl="0"/>
            <a:r>
              <a:rPr lang="en-GB"/>
              <a:t>Heading</a:t>
            </a:r>
            <a:endParaRPr lang="en-US"/>
          </a:p>
        </p:txBody>
      </p:sp>
      <p:sp>
        <p:nvSpPr>
          <p:cNvPr id="4" name="Text Placeholder 11"/>
          <p:cNvSpPr>
            <a:spLocks noGrp="1"/>
          </p:cNvSpPr>
          <p:nvPr>
            <p:ph type="body" sz="quarter" idx="12" hasCustomPrompt="1"/>
          </p:nvPr>
        </p:nvSpPr>
        <p:spPr>
          <a:xfrm>
            <a:off x="0" y="1139829"/>
            <a:ext cx="9144000" cy="2918527"/>
          </a:xfrm>
          <a:prstGeom prst="rect">
            <a:avLst/>
          </a:prstGeom>
        </p:spPr>
        <p:txBody>
          <a:bodyPr vert="horz" lIns="360000" tIns="360000" rIns="360000" bIns="0"/>
          <a:lstStyle>
            <a:lvl1pPr marL="180000" indent="-180000">
              <a:spcBef>
                <a:spcPts val="750"/>
              </a:spcBef>
              <a:buFont typeface="Arial"/>
              <a:buChar char="•"/>
              <a:defRPr sz="1400" baseline="0">
                <a:solidFill>
                  <a:srgbClr val="3C3C3B"/>
                </a:solidFill>
              </a:defRPr>
            </a:lvl1pPr>
            <a:lvl2pPr marL="742950" indent="-285750">
              <a:buFont typeface="Arial"/>
              <a:buChar char="•"/>
              <a:defRPr sz="1400">
                <a:solidFill>
                  <a:srgbClr val="191446"/>
                </a:solidFill>
              </a:defRPr>
            </a:lvl2pPr>
            <a:lvl3pPr marL="1200150" indent="-285750">
              <a:buFont typeface="Arial"/>
              <a:buChar char="•"/>
              <a:defRPr sz="1400">
                <a:solidFill>
                  <a:srgbClr val="191446"/>
                </a:solidFill>
              </a:defRPr>
            </a:lvl3pPr>
            <a:lvl4pPr marL="1657350" indent="-285750">
              <a:buFont typeface="Arial"/>
              <a:buChar char="•"/>
              <a:defRPr sz="1400">
                <a:solidFill>
                  <a:srgbClr val="191446"/>
                </a:solidFill>
              </a:defRPr>
            </a:lvl4pPr>
            <a:lvl5pPr marL="2114550" indent="-285750">
              <a:buFont typeface="Arial"/>
              <a:buChar char="•"/>
              <a:defRPr sz="1400">
                <a:solidFill>
                  <a:srgbClr val="191446"/>
                </a:solidFill>
              </a:defRPr>
            </a:lvl5pPr>
          </a:lstStyle>
          <a:p>
            <a:pPr lvl="0"/>
            <a:r>
              <a:rPr lang="en-GB"/>
              <a:t>Bullet point </a:t>
            </a:r>
          </a:p>
          <a:p>
            <a:pPr lvl="0"/>
            <a:r>
              <a:rPr lang="en-GB"/>
              <a:t>80% Black </a:t>
            </a:r>
          </a:p>
          <a:p>
            <a:pPr lvl="0"/>
            <a:r>
              <a:rPr lang="en-GB"/>
              <a:t>14 point Calibri</a:t>
            </a:r>
          </a:p>
        </p:txBody>
      </p:sp>
      <p:pic>
        <p:nvPicPr>
          <p:cNvPr id="5" name="Picture 4" descr="Preservica_RGB Logo_Main Logo_02.png">
            <a:extLst>
              <a:ext uri="{FF2B5EF4-FFF2-40B4-BE49-F238E27FC236}">
                <a16:creationId xmlns:a16="http://schemas.microsoft.com/office/drawing/2014/main" id="{54C75263-0131-45EE-B2E8-6A4F16F3E1F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1135" y="4335046"/>
            <a:ext cx="1869887" cy="519745"/>
          </a:xfrm>
          <a:prstGeom prst="rect">
            <a:avLst/>
          </a:prstGeom>
        </p:spPr>
      </p:pic>
    </p:spTree>
    <p:extLst>
      <p:ext uri="{BB962C8B-B14F-4D97-AF65-F5344CB8AC3E}">
        <p14:creationId xmlns:p14="http://schemas.microsoft.com/office/powerpoint/2010/main" val="34277174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3_Title Slide">
    <p:bg>
      <p:bgPr>
        <a:solidFill>
          <a:schemeClr val="tx1">
            <a:lumMod val="85000"/>
          </a:schemeClr>
        </a:solidFill>
        <a:effectLst/>
      </p:bgPr>
    </p:bg>
    <p:spTree>
      <p:nvGrpSpPr>
        <p:cNvPr id="1" name=""/>
        <p:cNvGrpSpPr/>
        <p:nvPr/>
      </p:nvGrpSpPr>
      <p:grpSpPr>
        <a:xfrm>
          <a:off x="0" y="0"/>
          <a:ext cx="0" cy="0"/>
          <a:chOff x="0" y="0"/>
          <a:chExt cx="0" cy="0"/>
        </a:xfrm>
      </p:grpSpPr>
      <p:pic>
        <p:nvPicPr>
          <p:cNvPr id="4" name="Picture 3" descr="Blog Overlay_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5143500" cy="5143500"/>
          </a:xfrm>
          <a:prstGeom prst="rect">
            <a:avLst/>
          </a:prstGeom>
        </p:spPr>
      </p:pic>
      <p:sp>
        <p:nvSpPr>
          <p:cNvPr id="6" name="Text Placeholder 15"/>
          <p:cNvSpPr>
            <a:spLocks noGrp="1"/>
          </p:cNvSpPr>
          <p:nvPr>
            <p:ph type="body" sz="quarter" idx="12" hasCustomPrompt="1"/>
          </p:nvPr>
        </p:nvSpPr>
        <p:spPr>
          <a:xfrm>
            <a:off x="0" y="3381518"/>
            <a:ext cx="3663950" cy="277000"/>
          </a:xfrm>
          <a:prstGeom prst="rect">
            <a:avLst/>
          </a:prstGeom>
        </p:spPr>
        <p:txBody>
          <a:bodyPr vert="horz" lIns="360000" tIns="0" rIns="0" bIns="0" anchor="ctr" anchorCtr="0"/>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a:t>Copy</a:t>
            </a:r>
            <a:endParaRPr lang="en-US"/>
          </a:p>
        </p:txBody>
      </p:sp>
      <p:sp>
        <p:nvSpPr>
          <p:cNvPr id="7" name="Text Placeholder 17"/>
          <p:cNvSpPr>
            <a:spLocks noGrp="1"/>
          </p:cNvSpPr>
          <p:nvPr>
            <p:ph type="body" sz="quarter" idx="13" hasCustomPrompt="1"/>
          </p:nvPr>
        </p:nvSpPr>
        <p:spPr>
          <a:xfrm>
            <a:off x="0" y="0"/>
            <a:ext cx="4357688" cy="2347913"/>
          </a:xfrm>
          <a:prstGeom prst="rect">
            <a:avLst/>
          </a:prstGeom>
        </p:spPr>
        <p:txBody>
          <a:bodyPr vert="horz" lIns="360000" tIns="432000" rIns="720000" bIns="0"/>
          <a:lstStyle>
            <a:lvl1pPr marL="0" indent="0">
              <a:lnSpc>
                <a:spcPct val="100000"/>
              </a:lnSpc>
              <a:buNone/>
              <a:defRPr sz="4400">
                <a:latin typeface="+mj-lt"/>
              </a:defRPr>
            </a:lvl1pPr>
            <a:lvl2pPr marL="457200" indent="0">
              <a:buNone/>
              <a:defRPr sz="4400"/>
            </a:lvl2pPr>
            <a:lvl3pPr marL="914400" indent="0">
              <a:buNone/>
              <a:defRPr sz="4400"/>
            </a:lvl3pPr>
            <a:lvl4pPr marL="1371600" indent="0">
              <a:buNone/>
              <a:defRPr sz="4400"/>
            </a:lvl4pPr>
            <a:lvl5pPr marL="1828800" indent="0">
              <a:buNone/>
              <a:defRPr sz="4400"/>
            </a:lvl5pPr>
          </a:lstStyle>
          <a:p>
            <a:pPr lvl="0"/>
            <a:r>
              <a:rPr lang="en-GB"/>
              <a:t>Title</a:t>
            </a:r>
            <a:endParaRPr lang="en-US"/>
          </a:p>
        </p:txBody>
      </p:sp>
      <p:pic>
        <p:nvPicPr>
          <p:cNvPr id="9" name="Picture 8" descr="Preservica_RGB-Logo_White_Main Logo_01.png">
            <a:extLst>
              <a:ext uri="{FF2B5EF4-FFF2-40B4-BE49-F238E27FC236}">
                <a16:creationId xmlns:a16="http://schemas.microsoft.com/office/drawing/2014/main" id="{A1AE0FD6-C2A2-42CC-9494-38FA8C50883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6776" y="4335203"/>
            <a:ext cx="1868423" cy="513369"/>
          </a:xfrm>
          <a:prstGeom prst="rect">
            <a:avLst/>
          </a:prstGeom>
        </p:spPr>
      </p:pic>
      <p:pic>
        <p:nvPicPr>
          <p:cNvPr id="10" name="Picture 9" descr="Image result for amazon web services logo white png">
            <a:extLst>
              <a:ext uri="{FF2B5EF4-FFF2-40B4-BE49-F238E27FC236}">
                <a16:creationId xmlns:a16="http://schemas.microsoft.com/office/drawing/2014/main" id="{8EB7B4CC-7D77-4721-BE04-4419B05259DA}"/>
              </a:ext>
            </a:extLst>
          </p:cNvPr>
          <p:cNvPicPr>
            <a:picLocks noChangeAspect="1" noChangeArrowheads="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7902887" y="4352587"/>
            <a:ext cx="947044" cy="642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2224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Slide with Sub titl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0" y="0"/>
            <a:ext cx="9144000" cy="744538"/>
          </a:xfrm>
          <a:prstGeom prst="rect">
            <a:avLst/>
          </a:prstGeom>
        </p:spPr>
        <p:txBody>
          <a:bodyPr vert="horz" lIns="360000" tIns="432000" rIns="720000" bIns="0"/>
          <a:lstStyle>
            <a:lvl1pPr marL="0" indent="0">
              <a:buNone/>
              <a:defRPr sz="2400">
                <a:solidFill>
                  <a:srgbClr val="191446"/>
                </a:solidFill>
                <a:latin typeface="+mj-lt"/>
              </a:defRPr>
            </a:lvl1pPr>
            <a:lvl2pPr>
              <a:defRPr>
                <a:solidFill>
                  <a:srgbClr val="191446"/>
                </a:solidFill>
                <a:latin typeface="+mj-lt"/>
              </a:defRPr>
            </a:lvl2pPr>
            <a:lvl3pPr>
              <a:defRPr>
                <a:solidFill>
                  <a:srgbClr val="191446"/>
                </a:solidFill>
                <a:latin typeface="+mj-lt"/>
              </a:defRPr>
            </a:lvl3pPr>
            <a:lvl4pPr>
              <a:defRPr>
                <a:solidFill>
                  <a:srgbClr val="191446"/>
                </a:solidFill>
                <a:latin typeface="+mj-lt"/>
              </a:defRPr>
            </a:lvl4pPr>
            <a:lvl5pPr>
              <a:defRPr>
                <a:solidFill>
                  <a:srgbClr val="191446"/>
                </a:solidFill>
                <a:latin typeface="+mj-lt"/>
              </a:defRPr>
            </a:lvl5pPr>
          </a:lstStyle>
          <a:p>
            <a:pPr lvl="0"/>
            <a:r>
              <a:rPr lang="en-GB"/>
              <a:t>Heading</a:t>
            </a:r>
            <a:endParaRPr lang="en-US"/>
          </a:p>
        </p:txBody>
      </p:sp>
      <p:sp>
        <p:nvSpPr>
          <p:cNvPr id="7" name="Text Placeholder 6"/>
          <p:cNvSpPr>
            <a:spLocks noGrp="1"/>
          </p:cNvSpPr>
          <p:nvPr>
            <p:ph type="body" sz="quarter" idx="11" hasCustomPrompt="1"/>
          </p:nvPr>
        </p:nvSpPr>
        <p:spPr>
          <a:xfrm>
            <a:off x="0" y="744023"/>
            <a:ext cx="9144000" cy="864645"/>
          </a:xfrm>
          <a:prstGeom prst="rect">
            <a:avLst/>
          </a:prstGeom>
        </p:spPr>
        <p:txBody>
          <a:bodyPr vert="horz" lIns="360000" tIns="360000" rIns="360000" bIns="0"/>
          <a:lstStyle>
            <a:lvl1pPr marL="0" indent="0">
              <a:spcAft>
                <a:spcPts val="500"/>
              </a:spcAft>
              <a:buFont typeface="Arial"/>
              <a:buNone/>
              <a:defRPr sz="1400" b="1" i="0">
                <a:solidFill>
                  <a:srgbClr val="191446"/>
                </a:solidFill>
                <a:latin typeface="+mn-lt"/>
              </a:defRPr>
            </a:lvl1pPr>
          </a:lstStyle>
          <a:p>
            <a:pPr lvl="0"/>
            <a:r>
              <a:rPr lang="en-GB"/>
              <a:t>Subhead</a:t>
            </a:r>
            <a:endParaRPr lang="en-US"/>
          </a:p>
        </p:txBody>
      </p:sp>
      <p:sp>
        <p:nvSpPr>
          <p:cNvPr id="12" name="Text Placeholder 11"/>
          <p:cNvSpPr>
            <a:spLocks noGrp="1"/>
          </p:cNvSpPr>
          <p:nvPr>
            <p:ph type="body" sz="quarter" idx="12" hasCustomPrompt="1"/>
          </p:nvPr>
        </p:nvSpPr>
        <p:spPr>
          <a:xfrm>
            <a:off x="0" y="1608668"/>
            <a:ext cx="9144000" cy="1642533"/>
          </a:xfrm>
          <a:prstGeom prst="rect">
            <a:avLst/>
          </a:prstGeom>
        </p:spPr>
        <p:txBody>
          <a:bodyPr vert="horz" lIns="360000" tIns="360000" rIns="360000" bIns="0"/>
          <a:lstStyle>
            <a:lvl1pPr marL="179996" indent="-179996">
              <a:spcBef>
                <a:spcPts val="750"/>
              </a:spcBef>
              <a:buFont typeface="Arial"/>
              <a:buChar char="•"/>
              <a:defRPr sz="1400" baseline="0">
                <a:solidFill>
                  <a:srgbClr val="3C3C3B"/>
                </a:solidFill>
              </a:defRPr>
            </a:lvl1pPr>
            <a:lvl2pPr marL="742931" indent="-285743">
              <a:buFont typeface="Arial"/>
              <a:buChar char="•"/>
              <a:defRPr sz="1400">
                <a:solidFill>
                  <a:srgbClr val="191446"/>
                </a:solidFill>
              </a:defRPr>
            </a:lvl2pPr>
            <a:lvl3pPr marL="1200120" indent="-285743">
              <a:buFont typeface="Arial"/>
              <a:buChar char="•"/>
              <a:defRPr sz="1400">
                <a:solidFill>
                  <a:srgbClr val="191446"/>
                </a:solidFill>
              </a:defRPr>
            </a:lvl3pPr>
            <a:lvl4pPr marL="1657309" indent="-285743">
              <a:buFont typeface="Arial"/>
              <a:buChar char="•"/>
              <a:defRPr sz="1400">
                <a:solidFill>
                  <a:srgbClr val="191446"/>
                </a:solidFill>
              </a:defRPr>
            </a:lvl4pPr>
            <a:lvl5pPr marL="2114498" indent="-285743">
              <a:buFont typeface="Arial"/>
              <a:buChar char="•"/>
              <a:defRPr sz="1400">
                <a:solidFill>
                  <a:srgbClr val="191446"/>
                </a:solidFill>
              </a:defRPr>
            </a:lvl5pPr>
          </a:lstStyle>
          <a:p>
            <a:pPr lvl="0"/>
            <a:r>
              <a:rPr lang="en-GB"/>
              <a:t>Bullet point </a:t>
            </a:r>
          </a:p>
          <a:p>
            <a:pPr lvl="0"/>
            <a:r>
              <a:rPr lang="en-GB"/>
              <a:t>80% Black </a:t>
            </a:r>
          </a:p>
          <a:p>
            <a:pPr lvl="0"/>
            <a:r>
              <a:rPr lang="en-GB"/>
              <a:t>14 point Calibri</a:t>
            </a:r>
          </a:p>
        </p:txBody>
      </p:sp>
      <p:pic>
        <p:nvPicPr>
          <p:cNvPr id="8" name="Picture 7" descr="Icon&#10;&#10;Description automatically generated with low confidence">
            <a:extLst>
              <a:ext uri="{FF2B5EF4-FFF2-40B4-BE49-F238E27FC236}">
                <a16:creationId xmlns:a16="http://schemas.microsoft.com/office/drawing/2014/main" id="{48A27CF7-09A2-437F-AA90-77C375EFEF2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0" y="1"/>
            <a:ext cx="4572000" cy="2571750"/>
          </a:xfrm>
          <a:prstGeom prst="rect">
            <a:avLst/>
          </a:prstGeom>
        </p:spPr>
      </p:pic>
    </p:spTree>
    <p:extLst>
      <p:ext uri="{BB962C8B-B14F-4D97-AF65-F5344CB8AC3E}">
        <p14:creationId xmlns:p14="http://schemas.microsoft.com/office/powerpoint/2010/main" val="3032108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0" y="353"/>
            <a:ext cx="9144000" cy="805198"/>
          </a:xfrm>
          <a:prstGeom prst="rect">
            <a:avLst/>
          </a:prstGeom>
        </p:spPr>
        <p:txBody>
          <a:bodyPr vert="horz" lIns="360000" tIns="432000" rIns="720000" bIns="0"/>
          <a:lstStyle>
            <a:lvl1pPr marL="0" indent="0">
              <a:buNone/>
              <a:defRPr sz="2400">
                <a:solidFill>
                  <a:srgbClr val="191446"/>
                </a:solidFill>
                <a:latin typeface="+mj-lt"/>
              </a:defRPr>
            </a:lvl1pPr>
            <a:lvl2pPr>
              <a:defRPr>
                <a:solidFill>
                  <a:srgbClr val="FF0000"/>
                </a:solidFill>
              </a:defRPr>
            </a:lvl2pPr>
            <a:lvl3pPr>
              <a:defRPr>
                <a:solidFill>
                  <a:srgbClr val="FF0000"/>
                </a:solidFill>
              </a:defRPr>
            </a:lvl3pPr>
            <a:lvl4pPr>
              <a:defRPr>
                <a:solidFill>
                  <a:srgbClr val="FF0000"/>
                </a:solidFill>
              </a:defRPr>
            </a:lvl4pPr>
            <a:lvl5pPr>
              <a:defRPr>
                <a:solidFill>
                  <a:srgbClr val="FF0000"/>
                </a:solidFill>
              </a:defRPr>
            </a:lvl5pPr>
          </a:lstStyle>
          <a:p>
            <a:pPr lvl="0"/>
            <a:r>
              <a:rPr lang="en-GB"/>
              <a:t>Heading</a:t>
            </a:r>
            <a:endParaRPr lang="en-US"/>
          </a:p>
        </p:txBody>
      </p:sp>
    </p:spTree>
    <p:extLst>
      <p:ext uri="{BB962C8B-B14F-4D97-AF65-F5344CB8AC3E}">
        <p14:creationId xmlns:p14="http://schemas.microsoft.com/office/powerpoint/2010/main" val="43328060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Slide with Sub titl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0" y="0"/>
            <a:ext cx="9144000" cy="744538"/>
          </a:xfrm>
          <a:prstGeom prst="rect">
            <a:avLst/>
          </a:prstGeom>
        </p:spPr>
        <p:txBody>
          <a:bodyPr vert="horz" lIns="360000" tIns="432000" rIns="720000" bIns="0"/>
          <a:lstStyle>
            <a:lvl1pPr marL="0" indent="0">
              <a:buNone/>
              <a:defRPr sz="2400">
                <a:solidFill>
                  <a:srgbClr val="191446"/>
                </a:solidFill>
                <a:latin typeface="+mj-lt"/>
              </a:defRPr>
            </a:lvl1pPr>
            <a:lvl2pPr>
              <a:defRPr>
                <a:solidFill>
                  <a:srgbClr val="191446"/>
                </a:solidFill>
                <a:latin typeface="+mj-lt"/>
              </a:defRPr>
            </a:lvl2pPr>
            <a:lvl3pPr>
              <a:defRPr>
                <a:solidFill>
                  <a:srgbClr val="191446"/>
                </a:solidFill>
                <a:latin typeface="+mj-lt"/>
              </a:defRPr>
            </a:lvl3pPr>
            <a:lvl4pPr>
              <a:defRPr>
                <a:solidFill>
                  <a:srgbClr val="191446"/>
                </a:solidFill>
                <a:latin typeface="+mj-lt"/>
              </a:defRPr>
            </a:lvl4pPr>
            <a:lvl5pPr>
              <a:defRPr>
                <a:solidFill>
                  <a:srgbClr val="191446"/>
                </a:solidFill>
                <a:latin typeface="+mj-lt"/>
              </a:defRPr>
            </a:lvl5pPr>
          </a:lstStyle>
          <a:p>
            <a:pPr lvl="0"/>
            <a:r>
              <a:rPr lang="en-GB"/>
              <a:t>Heading</a:t>
            </a:r>
            <a:endParaRPr lang="en-US"/>
          </a:p>
        </p:txBody>
      </p:sp>
      <p:sp>
        <p:nvSpPr>
          <p:cNvPr id="7" name="Text Placeholder 6"/>
          <p:cNvSpPr>
            <a:spLocks noGrp="1"/>
          </p:cNvSpPr>
          <p:nvPr>
            <p:ph type="body" sz="quarter" idx="11" hasCustomPrompt="1"/>
          </p:nvPr>
        </p:nvSpPr>
        <p:spPr>
          <a:xfrm>
            <a:off x="0" y="744023"/>
            <a:ext cx="9144000" cy="864645"/>
          </a:xfrm>
          <a:prstGeom prst="rect">
            <a:avLst/>
          </a:prstGeom>
        </p:spPr>
        <p:txBody>
          <a:bodyPr vert="horz" lIns="360000" tIns="360000" rIns="360000" bIns="0"/>
          <a:lstStyle>
            <a:lvl1pPr marL="0" indent="0">
              <a:spcAft>
                <a:spcPts val="500"/>
              </a:spcAft>
              <a:buFont typeface="Arial"/>
              <a:buNone/>
              <a:defRPr sz="1400" b="1" i="0">
                <a:solidFill>
                  <a:srgbClr val="191446"/>
                </a:solidFill>
                <a:latin typeface="+mn-lt"/>
              </a:defRPr>
            </a:lvl1pPr>
          </a:lstStyle>
          <a:p>
            <a:pPr lvl="0"/>
            <a:r>
              <a:rPr lang="en-GB"/>
              <a:t>Subhead</a:t>
            </a:r>
            <a:endParaRPr lang="en-US"/>
          </a:p>
        </p:txBody>
      </p:sp>
      <p:sp>
        <p:nvSpPr>
          <p:cNvPr id="12" name="Text Placeholder 11"/>
          <p:cNvSpPr>
            <a:spLocks noGrp="1"/>
          </p:cNvSpPr>
          <p:nvPr>
            <p:ph type="body" sz="quarter" idx="12" hasCustomPrompt="1"/>
          </p:nvPr>
        </p:nvSpPr>
        <p:spPr>
          <a:xfrm>
            <a:off x="0" y="1608668"/>
            <a:ext cx="9144000" cy="1642533"/>
          </a:xfrm>
          <a:prstGeom prst="rect">
            <a:avLst/>
          </a:prstGeom>
        </p:spPr>
        <p:txBody>
          <a:bodyPr vert="horz" lIns="360000" tIns="360000" rIns="360000" bIns="0"/>
          <a:lstStyle>
            <a:lvl1pPr marL="179992" indent="-179992">
              <a:spcBef>
                <a:spcPts val="750"/>
              </a:spcBef>
              <a:buFont typeface="Arial"/>
              <a:buChar char="•"/>
              <a:defRPr sz="1400" baseline="0">
                <a:solidFill>
                  <a:srgbClr val="3C3C3B"/>
                </a:solidFill>
              </a:defRPr>
            </a:lvl1pPr>
            <a:lvl2pPr marL="742913" indent="-285736">
              <a:buFont typeface="Arial"/>
              <a:buChar char="•"/>
              <a:defRPr sz="1400">
                <a:solidFill>
                  <a:srgbClr val="191446"/>
                </a:solidFill>
              </a:defRPr>
            </a:lvl2pPr>
            <a:lvl3pPr marL="1200090" indent="-285736">
              <a:buFont typeface="Arial"/>
              <a:buChar char="•"/>
              <a:defRPr sz="1400">
                <a:solidFill>
                  <a:srgbClr val="191446"/>
                </a:solidFill>
              </a:defRPr>
            </a:lvl3pPr>
            <a:lvl4pPr marL="1657268" indent="-285736">
              <a:buFont typeface="Arial"/>
              <a:buChar char="•"/>
              <a:defRPr sz="1400">
                <a:solidFill>
                  <a:srgbClr val="191446"/>
                </a:solidFill>
              </a:defRPr>
            </a:lvl4pPr>
            <a:lvl5pPr marL="2114445" indent="-285736">
              <a:buFont typeface="Arial"/>
              <a:buChar char="•"/>
              <a:defRPr sz="1400">
                <a:solidFill>
                  <a:srgbClr val="191446"/>
                </a:solidFill>
              </a:defRPr>
            </a:lvl5pPr>
          </a:lstStyle>
          <a:p>
            <a:pPr lvl="0"/>
            <a:r>
              <a:rPr lang="en-GB"/>
              <a:t>Bullet point </a:t>
            </a:r>
          </a:p>
          <a:p>
            <a:pPr lvl="0"/>
            <a:r>
              <a:rPr lang="en-GB"/>
              <a:t>80% Black </a:t>
            </a:r>
          </a:p>
          <a:p>
            <a:pPr lvl="0"/>
            <a:r>
              <a:rPr lang="en-GB"/>
              <a:t>14 point Calibri</a:t>
            </a:r>
          </a:p>
        </p:txBody>
      </p:sp>
    </p:spTree>
    <p:extLst>
      <p:ext uri="{BB962C8B-B14F-4D97-AF65-F5344CB8AC3E}">
        <p14:creationId xmlns:p14="http://schemas.microsoft.com/office/powerpoint/2010/main" val="2965575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Slide with Sub title">
    <p:spTree>
      <p:nvGrpSpPr>
        <p:cNvPr id="1" name=""/>
        <p:cNvGrpSpPr/>
        <p:nvPr/>
      </p:nvGrpSpPr>
      <p:grpSpPr>
        <a:xfrm>
          <a:off x="0" y="0"/>
          <a:ext cx="0" cy="0"/>
          <a:chOff x="0" y="0"/>
          <a:chExt cx="0" cy="0"/>
        </a:xfrm>
      </p:grpSpPr>
      <p:sp>
        <p:nvSpPr>
          <p:cNvPr id="2" name="Text Placeholder 6"/>
          <p:cNvSpPr>
            <a:spLocks noGrp="1"/>
          </p:cNvSpPr>
          <p:nvPr>
            <p:ph type="body" sz="quarter" idx="10" hasCustomPrompt="1"/>
          </p:nvPr>
        </p:nvSpPr>
        <p:spPr>
          <a:xfrm>
            <a:off x="0" y="353"/>
            <a:ext cx="9144000" cy="805198"/>
          </a:xfrm>
          <a:prstGeom prst="rect">
            <a:avLst/>
          </a:prstGeom>
        </p:spPr>
        <p:txBody>
          <a:bodyPr vert="horz" lIns="360000" tIns="432000" rIns="720000" bIns="0"/>
          <a:lstStyle>
            <a:lvl1pPr marL="0" indent="0">
              <a:buNone/>
              <a:defRPr sz="2400">
                <a:solidFill>
                  <a:srgbClr val="191446"/>
                </a:solidFill>
                <a:latin typeface="+mj-lt"/>
              </a:defRPr>
            </a:lvl1pPr>
            <a:lvl2pPr>
              <a:defRPr>
                <a:solidFill>
                  <a:srgbClr val="FF0000"/>
                </a:solidFill>
              </a:defRPr>
            </a:lvl2pPr>
            <a:lvl3pPr>
              <a:defRPr>
                <a:solidFill>
                  <a:srgbClr val="FF0000"/>
                </a:solidFill>
              </a:defRPr>
            </a:lvl3pPr>
            <a:lvl4pPr>
              <a:defRPr>
                <a:solidFill>
                  <a:srgbClr val="FF0000"/>
                </a:solidFill>
              </a:defRPr>
            </a:lvl4pPr>
            <a:lvl5pPr>
              <a:defRPr>
                <a:solidFill>
                  <a:srgbClr val="FF0000"/>
                </a:solidFill>
              </a:defRPr>
            </a:lvl5pPr>
          </a:lstStyle>
          <a:p>
            <a:pPr lvl="0"/>
            <a:r>
              <a:rPr lang="en-GB"/>
              <a:t>Heading</a:t>
            </a:r>
            <a:endParaRPr lang="en-US"/>
          </a:p>
        </p:txBody>
      </p:sp>
    </p:spTree>
    <p:extLst>
      <p:ext uri="{BB962C8B-B14F-4D97-AF65-F5344CB8AC3E}">
        <p14:creationId xmlns:p14="http://schemas.microsoft.com/office/powerpoint/2010/main" val="1462314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lide with Sub title">
    <p:spTree>
      <p:nvGrpSpPr>
        <p:cNvPr id="1" name=""/>
        <p:cNvGrpSpPr/>
        <p:nvPr/>
      </p:nvGrpSpPr>
      <p:grpSpPr>
        <a:xfrm>
          <a:off x="0" y="0"/>
          <a:ext cx="0" cy="0"/>
          <a:chOff x="0" y="0"/>
          <a:chExt cx="0" cy="0"/>
        </a:xfrm>
      </p:grpSpPr>
      <p:sp>
        <p:nvSpPr>
          <p:cNvPr id="2" name="Text Placeholder 6"/>
          <p:cNvSpPr>
            <a:spLocks noGrp="1"/>
          </p:cNvSpPr>
          <p:nvPr>
            <p:ph type="body" sz="quarter" idx="10" hasCustomPrompt="1"/>
          </p:nvPr>
        </p:nvSpPr>
        <p:spPr>
          <a:xfrm>
            <a:off x="0" y="353"/>
            <a:ext cx="9144000" cy="805198"/>
          </a:xfrm>
          <a:prstGeom prst="rect">
            <a:avLst/>
          </a:prstGeom>
        </p:spPr>
        <p:txBody>
          <a:bodyPr vert="horz" lIns="360000" tIns="432000" rIns="720000" bIns="0"/>
          <a:lstStyle>
            <a:lvl1pPr marL="0" indent="0">
              <a:buNone/>
              <a:defRPr sz="2400">
                <a:solidFill>
                  <a:srgbClr val="191446"/>
                </a:solidFill>
                <a:latin typeface="+mj-lt"/>
              </a:defRPr>
            </a:lvl1pPr>
            <a:lvl2pPr>
              <a:defRPr>
                <a:solidFill>
                  <a:srgbClr val="FF0000"/>
                </a:solidFill>
              </a:defRPr>
            </a:lvl2pPr>
            <a:lvl3pPr>
              <a:defRPr>
                <a:solidFill>
                  <a:srgbClr val="FF0000"/>
                </a:solidFill>
              </a:defRPr>
            </a:lvl3pPr>
            <a:lvl4pPr>
              <a:defRPr>
                <a:solidFill>
                  <a:srgbClr val="FF0000"/>
                </a:solidFill>
              </a:defRPr>
            </a:lvl4pPr>
            <a:lvl5pPr>
              <a:defRPr>
                <a:solidFill>
                  <a:srgbClr val="FF0000"/>
                </a:solidFill>
              </a:defRPr>
            </a:lvl5pPr>
          </a:lstStyle>
          <a:p>
            <a:pPr lvl="0"/>
            <a:r>
              <a:rPr lang="en-GB"/>
              <a:t>Heading</a:t>
            </a:r>
            <a:endParaRPr lang="en-US"/>
          </a:p>
        </p:txBody>
      </p:sp>
      <p:pic>
        <p:nvPicPr>
          <p:cNvPr id="3" name="Picture 2">
            <a:extLst>
              <a:ext uri="{FF2B5EF4-FFF2-40B4-BE49-F238E27FC236}">
                <a16:creationId xmlns:a16="http://schemas.microsoft.com/office/drawing/2014/main" id="{418A63B9-3A2B-41EB-A9E7-DFEEE1CAE72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24268" y="4225393"/>
            <a:ext cx="1977247" cy="805125"/>
          </a:xfrm>
          <a:prstGeom prst="rect">
            <a:avLst/>
          </a:prstGeom>
        </p:spPr>
      </p:pic>
    </p:spTree>
    <p:extLst>
      <p:ext uri="{BB962C8B-B14F-4D97-AF65-F5344CB8AC3E}">
        <p14:creationId xmlns:p14="http://schemas.microsoft.com/office/powerpoint/2010/main" val="2644784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Slide with Sub titl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0" y="0"/>
            <a:ext cx="9144000" cy="744538"/>
          </a:xfrm>
          <a:prstGeom prst="rect">
            <a:avLst/>
          </a:prstGeom>
        </p:spPr>
        <p:txBody>
          <a:bodyPr vert="horz" lIns="360000" tIns="432000" rIns="720000" bIns="0"/>
          <a:lstStyle>
            <a:lvl1pPr marL="0" indent="0">
              <a:buNone/>
              <a:defRPr sz="2400">
                <a:solidFill>
                  <a:srgbClr val="191446"/>
                </a:solidFill>
                <a:latin typeface="+mj-lt"/>
              </a:defRPr>
            </a:lvl1pPr>
            <a:lvl2pPr>
              <a:defRPr>
                <a:solidFill>
                  <a:srgbClr val="191446"/>
                </a:solidFill>
                <a:latin typeface="+mj-lt"/>
              </a:defRPr>
            </a:lvl2pPr>
            <a:lvl3pPr>
              <a:defRPr>
                <a:solidFill>
                  <a:srgbClr val="191446"/>
                </a:solidFill>
                <a:latin typeface="+mj-lt"/>
              </a:defRPr>
            </a:lvl3pPr>
            <a:lvl4pPr>
              <a:defRPr>
                <a:solidFill>
                  <a:srgbClr val="191446"/>
                </a:solidFill>
                <a:latin typeface="+mj-lt"/>
              </a:defRPr>
            </a:lvl4pPr>
            <a:lvl5pPr>
              <a:defRPr>
                <a:solidFill>
                  <a:srgbClr val="191446"/>
                </a:solidFill>
                <a:latin typeface="+mj-lt"/>
              </a:defRPr>
            </a:lvl5pPr>
          </a:lstStyle>
          <a:p>
            <a:pPr lvl="0"/>
            <a:r>
              <a:rPr lang="en-GB"/>
              <a:t>Heading</a:t>
            </a:r>
            <a:endParaRPr lang="en-US"/>
          </a:p>
        </p:txBody>
      </p:sp>
      <p:sp>
        <p:nvSpPr>
          <p:cNvPr id="7" name="Text Placeholder 6"/>
          <p:cNvSpPr>
            <a:spLocks noGrp="1"/>
          </p:cNvSpPr>
          <p:nvPr>
            <p:ph type="body" sz="quarter" idx="11" hasCustomPrompt="1"/>
          </p:nvPr>
        </p:nvSpPr>
        <p:spPr>
          <a:xfrm>
            <a:off x="0" y="744022"/>
            <a:ext cx="9144000" cy="864645"/>
          </a:xfrm>
          <a:prstGeom prst="rect">
            <a:avLst/>
          </a:prstGeom>
        </p:spPr>
        <p:txBody>
          <a:bodyPr vert="horz" lIns="360000" tIns="360000" rIns="360000" bIns="0"/>
          <a:lstStyle>
            <a:lvl1pPr marL="0" indent="0">
              <a:spcAft>
                <a:spcPts val="500"/>
              </a:spcAft>
              <a:buFont typeface="Arial"/>
              <a:buNone/>
              <a:defRPr sz="1400" b="1" i="0">
                <a:solidFill>
                  <a:srgbClr val="191446"/>
                </a:solidFill>
                <a:latin typeface="+mn-lt"/>
              </a:defRPr>
            </a:lvl1pPr>
          </a:lstStyle>
          <a:p>
            <a:pPr lvl="0"/>
            <a:r>
              <a:rPr lang="en-GB"/>
              <a:t>Subhead</a:t>
            </a:r>
            <a:endParaRPr lang="en-US"/>
          </a:p>
        </p:txBody>
      </p:sp>
      <p:sp>
        <p:nvSpPr>
          <p:cNvPr id="12" name="Text Placeholder 11"/>
          <p:cNvSpPr>
            <a:spLocks noGrp="1"/>
          </p:cNvSpPr>
          <p:nvPr>
            <p:ph type="body" sz="quarter" idx="12" hasCustomPrompt="1"/>
          </p:nvPr>
        </p:nvSpPr>
        <p:spPr>
          <a:xfrm>
            <a:off x="0" y="1608667"/>
            <a:ext cx="9144000" cy="1642533"/>
          </a:xfrm>
          <a:prstGeom prst="rect">
            <a:avLst/>
          </a:prstGeom>
        </p:spPr>
        <p:txBody>
          <a:bodyPr vert="horz" lIns="360000" tIns="360000" rIns="360000" bIns="0"/>
          <a:lstStyle>
            <a:lvl1pPr marL="180000" indent="-180000">
              <a:spcBef>
                <a:spcPts val="750"/>
              </a:spcBef>
              <a:buFont typeface="Arial"/>
              <a:buChar char="•"/>
              <a:defRPr sz="1400" baseline="0">
                <a:solidFill>
                  <a:srgbClr val="3C3C3B"/>
                </a:solidFill>
              </a:defRPr>
            </a:lvl1pPr>
            <a:lvl2pPr marL="742950" indent="-285750">
              <a:buFont typeface="Arial"/>
              <a:buChar char="•"/>
              <a:defRPr sz="1400">
                <a:solidFill>
                  <a:srgbClr val="191446"/>
                </a:solidFill>
              </a:defRPr>
            </a:lvl2pPr>
            <a:lvl3pPr marL="1200150" indent="-285750">
              <a:buFont typeface="Arial"/>
              <a:buChar char="•"/>
              <a:defRPr sz="1400">
                <a:solidFill>
                  <a:srgbClr val="191446"/>
                </a:solidFill>
              </a:defRPr>
            </a:lvl3pPr>
            <a:lvl4pPr marL="1657350" indent="-285750">
              <a:buFont typeface="Arial"/>
              <a:buChar char="•"/>
              <a:defRPr sz="1400">
                <a:solidFill>
                  <a:srgbClr val="191446"/>
                </a:solidFill>
              </a:defRPr>
            </a:lvl4pPr>
            <a:lvl5pPr marL="2114550" indent="-285750">
              <a:buFont typeface="Arial"/>
              <a:buChar char="•"/>
              <a:defRPr sz="1400">
                <a:solidFill>
                  <a:srgbClr val="191446"/>
                </a:solidFill>
              </a:defRPr>
            </a:lvl5pPr>
          </a:lstStyle>
          <a:p>
            <a:pPr lvl="0"/>
            <a:r>
              <a:rPr lang="en-GB"/>
              <a:t>Bullet point </a:t>
            </a:r>
          </a:p>
          <a:p>
            <a:pPr lvl="0"/>
            <a:r>
              <a:rPr lang="en-GB"/>
              <a:t>80% Black </a:t>
            </a:r>
          </a:p>
          <a:p>
            <a:pPr lvl="0"/>
            <a:r>
              <a:rPr lang="en-GB"/>
              <a:t>14 point Calibri</a:t>
            </a:r>
          </a:p>
        </p:txBody>
      </p:sp>
      <p:pic>
        <p:nvPicPr>
          <p:cNvPr id="8" name="Picture 7" descr="Icon&#10;&#10;Description automatically generated with low confidence">
            <a:extLst>
              <a:ext uri="{FF2B5EF4-FFF2-40B4-BE49-F238E27FC236}">
                <a16:creationId xmlns:a16="http://schemas.microsoft.com/office/drawing/2014/main" id="{48A27CF7-09A2-437F-AA90-77C375EFEF2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0" y="1"/>
            <a:ext cx="4572000" cy="2571750"/>
          </a:xfrm>
          <a:prstGeom prst="rect">
            <a:avLst/>
          </a:prstGeom>
        </p:spPr>
      </p:pic>
    </p:spTree>
    <p:extLst>
      <p:ext uri="{BB962C8B-B14F-4D97-AF65-F5344CB8AC3E}">
        <p14:creationId xmlns:p14="http://schemas.microsoft.com/office/powerpoint/2010/main" val="3489446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3" name="Picture 2" descr="A group of people sitting and looking at the camera&#10;&#10;Description automatically generated">
            <a:extLst>
              <a:ext uri="{FF2B5EF4-FFF2-40B4-BE49-F238E27FC236}">
                <a16:creationId xmlns:a16="http://schemas.microsoft.com/office/drawing/2014/main" id="{6451B4D1-DA48-42E9-833D-67CD7184B1B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4" name="Picture 3" descr="Blog Overlay_0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5143500" cy="5143500"/>
          </a:xfrm>
          <a:prstGeom prst="rect">
            <a:avLst/>
          </a:prstGeom>
        </p:spPr>
      </p:pic>
      <p:sp>
        <p:nvSpPr>
          <p:cNvPr id="16" name="Text Placeholder 15"/>
          <p:cNvSpPr>
            <a:spLocks noGrp="1"/>
          </p:cNvSpPr>
          <p:nvPr>
            <p:ph type="body" sz="quarter" idx="12" hasCustomPrompt="1"/>
          </p:nvPr>
        </p:nvSpPr>
        <p:spPr>
          <a:xfrm>
            <a:off x="0" y="3381519"/>
            <a:ext cx="3663950" cy="277000"/>
          </a:xfrm>
          <a:prstGeom prst="rect">
            <a:avLst/>
          </a:prstGeom>
        </p:spPr>
        <p:txBody>
          <a:bodyPr vert="horz" lIns="360000" tIns="0" rIns="0" bIns="0" anchor="ctr" anchorCtr="0"/>
          <a:lstStyle>
            <a:lvl1pPr marL="0" indent="0">
              <a:buNone/>
              <a:defRPr sz="1595"/>
            </a:lvl1pPr>
            <a:lvl2pPr marL="405068" indent="0">
              <a:buNone/>
              <a:defRPr sz="1595"/>
            </a:lvl2pPr>
            <a:lvl3pPr marL="810136" indent="0">
              <a:buNone/>
              <a:defRPr sz="1595"/>
            </a:lvl3pPr>
            <a:lvl4pPr marL="1215203" indent="0">
              <a:buNone/>
              <a:defRPr sz="1595"/>
            </a:lvl4pPr>
            <a:lvl5pPr marL="1620271" indent="0">
              <a:buNone/>
              <a:defRPr sz="1595"/>
            </a:lvl5pPr>
          </a:lstStyle>
          <a:p>
            <a:pPr lvl="0"/>
            <a:r>
              <a:rPr lang="en-GB"/>
              <a:t>Copy</a:t>
            </a:r>
            <a:endParaRPr lang="en-US"/>
          </a:p>
        </p:txBody>
      </p:sp>
      <p:sp>
        <p:nvSpPr>
          <p:cNvPr id="18" name="Text Placeholder 17"/>
          <p:cNvSpPr>
            <a:spLocks noGrp="1"/>
          </p:cNvSpPr>
          <p:nvPr>
            <p:ph type="body" sz="quarter" idx="13" hasCustomPrompt="1"/>
          </p:nvPr>
        </p:nvSpPr>
        <p:spPr>
          <a:xfrm>
            <a:off x="0" y="1"/>
            <a:ext cx="4357688" cy="2347913"/>
          </a:xfrm>
          <a:prstGeom prst="rect">
            <a:avLst/>
          </a:prstGeom>
        </p:spPr>
        <p:txBody>
          <a:bodyPr vert="horz" lIns="360000" tIns="432000" rIns="720000" bIns="0"/>
          <a:lstStyle>
            <a:lvl1pPr marL="0" indent="0">
              <a:lnSpc>
                <a:spcPct val="100000"/>
              </a:lnSpc>
              <a:buNone/>
              <a:defRPr sz="3899">
                <a:latin typeface="+mj-lt"/>
              </a:defRPr>
            </a:lvl1pPr>
            <a:lvl2pPr marL="405068" indent="0">
              <a:buNone/>
              <a:defRPr sz="3899"/>
            </a:lvl2pPr>
            <a:lvl3pPr marL="810136" indent="0">
              <a:buNone/>
              <a:defRPr sz="3899"/>
            </a:lvl3pPr>
            <a:lvl4pPr marL="1215203" indent="0">
              <a:buNone/>
              <a:defRPr sz="3899"/>
            </a:lvl4pPr>
            <a:lvl5pPr marL="1620271" indent="0">
              <a:buNone/>
              <a:defRPr sz="3899"/>
            </a:lvl5pPr>
          </a:lstStyle>
          <a:p>
            <a:pPr lvl="0"/>
            <a:r>
              <a:rPr lang="en-GB"/>
              <a:t>Title</a:t>
            </a:r>
            <a:endParaRPr lang="en-US"/>
          </a:p>
        </p:txBody>
      </p:sp>
      <p:pic>
        <p:nvPicPr>
          <p:cNvPr id="7" name="Picture 6" descr="Preservica_RGB-Logo_White_Main Logo_01.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66777" y="4335203"/>
            <a:ext cx="1868423" cy="513369"/>
          </a:xfrm>
          <a:prstGeom prst="rect">
            <a:avLst/>
          </a:prstGeom>
        </p:spPr>
      </p:pic>
    </p:spTree>
    <p:extLst>
      <p:ext uri="{BB962C8B-B14F-4D97-AF65-F5344CB8AC3E}">
        <p14:creationId xmlns:p14="http://schemas.microsoft.com/office/powerpoint/2010/main" val="2488012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lide with Sub title">
    <p:spTree>
      <p:nvGrpSpPr>
        <p:cNvPr id="1" name=""/>
        <p:cNvGrpSpPr/>
        <p:nvPr/>
      </p:nvGrpSpPr>
      <p:grpSpPr>
        <a:xfrm>
          <a:off x="0" y="0"/>
          <a:ext cx="0" cy="0"/>
          <a:chOff x="0" y="0"/>
          <a:chExt cx="0" cy="0"/>
        </a:xfrm>
      </p:grpSpPr>
      <p:sp>
        <p:nvSpPr>
          <p:cNvPr id="2" name="Text Placeholder 6"/>
          <p:cNvSpPr>
            <a:spLocks noGrp="1"/>
          </p:cNvSpPr>
          <p:nvPr>
            <p:ph type="body" sz="quarter" idx="10" hasCustomPrompt="1"/>
          </p:nvPr>
        </p:nvSpPr>
        <p:spPr>
          <a:xfrm>
            <a:off x="0" y="353"/>
            <a:ext cx="9144000" cy="805198"/>
          </a:xfrm>
          <a:prstGeom prst="rect">
            <a:avLst/>
          </a:prstGeom>
        </p:spPr>
        <p:txBody>
          <a:bodyPr vert="horz" lIns="360000" tIns="432000" rIns="720000" bIns="0"/>
          <a:lstStyle>
            <a:lvl1pPr marL="0" indent="0">
              <a:buNone/>
              <a:defRPr sz="2400">
                <a:solidFill>
                  <a:srgbClr val="191446"/>
                </a:solidFill>
                <a:latin typeface="+mj-lt"/>
              </a:defRPr>
            </a:lvl1pPr>
            <a:lvl2pPr>
              <a:defRPr>
                <a:solidFill>
                  <a:srgbClr val="FF0000"/>
                </a:solidFill>
              </a:defRPr>
            </a:lvl2pPr>
            <a:lvl3pPr>
              <a:defRPr>
                <a:solidFill>
                  <a:srgbClr val="FF0000"/>
                </a:solidFill>
              </a:defRPr>
            </a:lvl3pPr>
            <a:lvl4pPr>
              <a:defRPr>
                <a:solidFill>
                  <a:srgbClr val="FF0000"/>
                </a:solidFill>
              </a:defRPr>
            </a:lvl4pPr>
            <a:lvl5pPr>
              <a:defRPr>
                <a:solidFill>
                  <a:srgbClr val="FF0000"/>
                </a:solidFill>
              </a:defRPr>
            </a:lvl5pPr>
          </a:lstStyle>
          <a:p>
            <a:pPr lvl="0"/>
            <a:r>
              <a:rPr lang="en-GB"/>
              <a:t>Heading</a:t>
            </a:r>
            <a:endParaRPr lang="en-US"/>
          </a:p>
        </p:txBody>
      </p:sp>
    </p:spTree>
    <p:extLst>
      <p:ext uri="{BB962C8B-B14F-4D97-AF65-F5344CB8AC3E}">
        <p14:creationId xmlns:p14="http://schemas.microsoft.com/office/powerpoint/2010/main" val="2577659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Slide with Sub titl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0" y="0"/>
            <a:ext cx="9144000" cy="744538"/>
          </a:xfrm>
          <a:prstGeom prst="rect">
            <a:avLst/>
          </a:prstGeom>
        </p:spPr>
        <p:txBody>
          <a:bodyPr vert="horz" lIns="360000" tIns="432000" rIns="720000" bIns="0"/>
          <a:lstStyle>
            <a:lvl1pPr marL="0" indent="0">
              <a:buNone/>
              <a:defRPr sz="2400">
                <a:solidFill>
                  <a:srgbClr val="191446"/>
                </a:solidFill>
                <a:latin typeface="+mj-lt"/>
              </a:defRPr>
            </a:lvl1pPr>
            <a:lvl2pPr>
              <a:defRPr>
                <a:solidFill>
                  <a:srgbClr val="191446"/>
                </a:solidFill>
                <a:latin typeface="+mj-lt"/>
              </a:defRPr>
            </a:lvl2pPr>
            <a:lvl3pPr>
              <a:defRPr>
                <a:solidFill>
                  <a:srgbClr val="191446"/>
                </a:solidFill>
                <a:latin typeface="+mj-lt"/>
              </a:defRPr>
            </a:lvl3pPr>
            <a:lvl4pPr>
              <a:defRPr>
                <a:solidFill>
                  <a:srgbClr val="191446"/>
                </a:solidFill>
                <a:latin typeface="+mj-lt"/>
              </a:defRPr>
            </a:lvl4pPr>
            <a:lvl5pPr>
              <a:defRPr>
                <a:solidFill>
                  <a:srgbClr val="191446"/>
                </a:solidFill>
                <a:latin typeface="+mj-lt"/>
              </a:defRPr>
            </a:lvl5pPr>
          </a:lstStyle>
          <a:p>
            <a:pPr lvl="0"/>
            <a:r>
              <a:rPr lang="en-GB"/>
              <a:t>Heading</a:t>
            </a:r>
            <a:endParaRPr lang="en-US"/>
          </a:p>
        </p:txBody>
      </p:sp>
      <p:sp>
        <p:nvSpPr>
          <p:cNvPr id="7" name="Text Placeholder 6"/>
          <p:cNvSpPr>
            <a:spLocks noGrp="1"/>
          </p:cNvSpPr>
          <p:nvPr>
            <p:ph type="body" sz="quarter" idx="11" hasCustomPrompt="1"/>
          </p:nvPr>
        </p:nvSpPr>
        <p:spPr>
          <a:xfrm>
            <a:off x="0" y="744023"/>
            <a:ext cx="9144000" cy="864645"/>
          </a:xfrm>
          <a:prstGeom prst="rect">
            <a:avLst/>
          </a:prstGeom>
        </p:spPr>
        <p:txBody>
          <a:bodyPr vert="horz" lIns="360000" tIns="360000" rIns="360000" bIns="0"/>
          <a:lstStyle>
            <a:lvl1pPr marL="0" indent="0">
              <a:spcAft>
                <a:spcPts val="500"/>
              </a:spcAft>
              <a:buFont typeface="Arial"/>
              <a:buNone/>
              <a:defRPr sz="1400" b="1" i="0">
                <a:solidFill>
                  <a:srgbClr val="191446"/>
                </a:solidFill>
                <a:latin typeface="+mn-lt"/>
              </a:defRPr>
            </a:lvl1pPr>
          </a:lstStyle>
          <a:p>
            <a:pPr lvl="0"/>
            <a:r>
              <a:rPr lang="en-GB"/>
              <a:t>Subhead</a:t>
            </a:r>
            <a:endParaRPr lang="en-US"/>
          </a:p>
        </p:txBody>
      </p:sp>
      <p:sp>
        <p:nvSpPr>
          <p:cNvPr id="12" name="Text Placeholder 11"/>
          <p:cNvSpPr>
            <a:spLocks noGrp="1"/>
          </p:cNvSpPr>
          <p:nvPr>
            <p:ph type="body" sz="quarter" idx="12" hasCustomPrompt="1"/>
          </p:nvPr>
        </p:nvSpPr>
        <p:spPr>
          <a:xfrm>
            <a:off x="0" y="1608668"/>
            <a:ext cx="9144000" cy="1642533"/>
          </a:xfrm>
          <a:prstGeom prst="rect">
            <a:avLst/>
          </a:prstGeom>
        </p:spPr>
        <p:txBody>
          <a:bodyPr vert="horz" lIns="360000" tIns="360000" rIns="360000" bIns="0"/>
          <a:lstStyle>
            <a:lvl1pPr marL="179996" indent="-179996">
              <a:spcBef>
                <a:spcPts val="750"/>
              </a:spcBef>
              <a:buFont typeface="Arial"/>
              <a:buChar char="•"/>
              <a:defRPr sz="1400" baseline="0">
                <a:solidFill>
                  <a:srgbClr val="3C3C3B"/>
                </a:solidFill>
              </a:defRPr>
            </a:lvl1pPr>
            <a:lvl2pPr marL="742931" indent="-285743">
              <a:buFont typeface="Arial"/>
              <a:buChar char="•"/>
              <a:defRPr sz="1400">
                <a:solidFill>
                  <a:srgbClr val="191446"/>
                </a:solidFill>
              </a:defRPr>
            </a:lvl2pPr>
            <a:lvl3pPr marL="1200120" indent="-285743">
              <a:buFont typeface="Arial"/>
              <a:buChar char="•"/>
              <a:defRPr sz="1400">
                <a:solidFill>
                  <a:srgbClr val="191446"/>
                </a:solidFill>
              </a:defRPr>
            </a:lvl3pPr>
            <a:lvl4pPr marL="1657309" indent="-285743">
              <a:buFont typeface="Arial"/>
              <a:buChar char="•"/>
              <a:defRPr sz="1400">
                <a:solidFill>
                  <a:srgbClr val="191446"/>
                </a:solidFill>
              </a:defRPr>
            </a:lvl4pPr>
            <a:lvl5pPr marL="2114498" indent="-285743">
              <a:buFont typeface="Arial"/>
              <a:buChar char="•"/>
              <a:defRPr sz="1400">
                <a:solidFill>
                  <a:srgbClr val="191446"/>
                </a:solidFill>
              </a:defRPr>
            </a:lvl5pPr>
          </a:lstStyle>
          <a:p>
            <a:pPr lvl="0"/>
            <a:r>
              <a:rPr lang="en-GB"/>
              <a:t>Bullet point </a:t>
            </a:r>
          </a:p>
          <a:p>
            <a:pPr lvl="0"/>
            <a:r>
              <a:rPr lang="en-GB"/>
              <a:t>80% Black </a:t>
            </a:r>
          </a:p>
          <a:p>
            <a:pPr lvl="0"/>
            <a:r>
              <a:rPr lang="en-GB"/>
              <a:t>14 point Calibri</a:t>
            </a:r>
          </a:p>
        </p:txBody>
      </p:sp>
      <p:pic>
        <p:nvPicPr>
          <p:cNvPr id="8" name="Picture 7" descr="Icon&#10;&#10;Description automatically generated with low confidence">
            <a:extLst>
              <a:ext uri="{FF2B5EF4-FFF2-40B4-BE49-F238E27FC236}">
                <a16:creationId xmlns:a16="http://schemas.microsoft.com/office/drawing/2014/main" id="{48A27CF7-09A2-437F-AA90-77C375EFEF2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0" y="1"/>
            <a:ext cx="4572000" cy="2571750"/>
          </a:xfrm>
          <a:prstGeom prst="rect">
            <a:avLst/>
          </a:prstGeom>
        </p:spPr>
      </p:pic>
    </p:spTree>
    <p:extLst>
      <p:ext uri="{BB962C8B-B14F-4D97-AF65-F5344CB8AC3E}">
        <p14:creationId xmlns:p14="http://schemas.microsoft.com/office/powerpoint/2010/main" val="614161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82F5A-5A99-4FA8-BF50-C9A665EAAD88}"/>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FCB2F6D-880F-4D3C-AD17-4195DCD6311E}"/>
              </a:ext>
            </a:extLst>
          </p:cNvPr>
          <p:cNvSpPr>
            <a:spLocks noGrp="1"/>
          </p:cNvSpPr>
          <p:nvPr>
            <p:ph type="subTitle" idx="1"/>
          </p:nvPr>
        </p:nvSpPr>
        <p:spPr>
          <a:xfrm>
            <a:off x="1143000" y="2701528"/>
            <a:ext cx="6858000" cy="124182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5" name="Footer Placeholder 4">
            <a:extLst>
              <a:ext uri="{FF2B5EF4-FFF2-40B4-BE49-F238E27FC236}">
                <a16:creationId xmlns:a16="http://schemas.microsoft.com/office/drawing/2014/main" id="{5107FDC1-0D35-4DA8-9007-C1A86F2DF1C8}"/>
              </a:ext>
            </a:extLst>
          </p:cNvPr>
          <p:cNvSpPr>
            <a:spLocks noGrp="1"/>
          </p:cNvSpPr>
          <p:nvPr>
            <p:ph type="ftr" sz="quarter" idx="11"/>
          </p:nvPr>
        </p:nvSpPr>
        <p:spPr>
          <a:xfrm>
            <a:off x="6308002" y="4767266"/>
            <a:ext cx="1514192" cy="273844"/>
          </a:xfrm>
        </p:spPr>
        <p:txBody>
          <a:bodyPr/>
          <a:lstStyle/>
          <a:p>
            <a:r>
              <a:rPr lang="en-US" dirty="0"/>
              <a:t>January 28, 2021</a:t>
            </a:r>
          </a:p>
        </p:txBody>
      </p:sp>
      <p:sp>
        <p:nvSpPr>
          <p:cNvPr id="6" name="Slide Number Placeholder 5">
            <a:extLst>
              <a:ext uri="{FF2B5EF4-FFF2-40B4-BE49-F238E27FC236}">
                <a16:creationId xmlns:a16="http://schemas.microsoft.com/office/drawing/2014/main" id="{0C042D1E-C743-439E-B3C2-77B63285CC1E}"/>
              </a:ext>
            </a:extLst>
          </p:cNvPr>
          <p:cNvSpPr>
            <a:spLocks noGrp="1"/>
          </p:cNvSpPr>
          <p:nvPr>
            <p:ph type="sldNum" sz="quarter" idx="12"/>
          </p:nvPr>
        </p:nvSpPr>
        <p:spPr/>
        <p:txBody>
          <a:bodyPr/>
          <a:lstStyle/>
          <a:p>
            <a:fld id="{80845E99-662F-4014-8430-82C62712351D}" type="slidenum">
              <a:rPr lang="en-US" smtClean="0"/>
              <a:t>‹#›</a:t>
            </a:fld>
            <a:endParaRPr lang="en-US" dirty="0"/>
          </a:p>
        </p:txBody>
      </p:sp>
    </p:spTree>
    <p:extLst>
      <p:ext uri="{BB962C8B-B14F-4D97-AF65-F5344CB8AC3E}">
        <p14:creationId xmlns:p14="http://schemas.microsoft.com/office/powerpoint/2010/main" val="170553865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DE847-9DBE-4A24-A988-D323CD7EE2B5}"/>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FFCBF32-AA32-40A7-8B1C-8EE04C22E2A6}"/>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7F4D9A0-7153-472F-BAB0-74289963714A}"/>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55AD2454-2158-4A0B-B54A-D79DFFCD1B39}"/>
              </a:ext>
            </a:extLst>
          </p:cNvPr>
          <p:cNvSpPr>
            <a:spLocks noGrp="1"/>
          </p:cNvSpPr>
          <p:nvPr>
            <p:ph type="ftr" sz="quarter" idx="11"/>
          </p:nvPr>
        </p:nvSpPr>
        <p:spPr/>
        <p:txBody>
          <a:bodyPr/>
          <a:lstStyle>
            <a:lvl1pPr>
              <a:defRPr/>
            </a:lvl1pPr>
          </a:lstStyle>
          <a:p>
            <a:r>
              <a:rPr lang="en-US" dirty="0"/>
              <a:t>February 11, 2021</a:t>
            </a:r>
          </a:p>
          <a:p>
            <a:endParaRPr lang="en-US" dirty="0"/>
          </a:p>
        </p:txBody>
      </p:sp>
      <p:sp>
        <p:nvSpPr>
          <p:cNvPr id="6" name="Slide Number Placeholder 5">
            <a:extLst>
              <a:ext uri="{FF2B5EF4-FFF2-40B4-BE49-F238E27FC236}">
                <a16:creationId xmlns:a16="http://schemas.microsoft.com/office/drawing/2014/main" id="{40C33380-18C6-47C1-8389-47619138D3FB}"/>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233031367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1C757-E44F-4DEB-801A-A628CF06F9FB}"/>
              </a:ext>
            </a:extLst>
          </p:cNvPr>
          <p:cNvSpPr>
            <a:spLocks noGrp="1"/>
          </p:cNvSpPr>
          <p:nvPr>
            <p:ph type="title"/>
          </p:nvPr>
        </p:nvSpPr>
        <p:spPr>
          <a:xfrm>
            <a:off x="623888" y="1282307"/>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88264B83-5791-4A02-A941-1AC1F1177376}"/>
              </a:ext>
            </a:extLst>
          </p:cNvPr>
          <p:cNvSpPr>
            <a:spLocks noGrp="1"/>
          </p:cNvSpPr>
          <p:nvPr>
            <p:ph type="body" idx="1"/>
          </p:nvPr>
        </p:nvSpPr>
        <p:spPr>
          <a:xfrm>
            <a:off x="623888" y="3442101"/>
            <a:ext cx="7886700" cy="1125140"/>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60E6FFB-D9BE-4016-932F-67998905C003}"/>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59D8610-80B9-4217-970D-19CBA6445153}"/>
              </a:ext>
            </a:extLst>
          </p:cNvPr>
          <p:cNvSpPr>
            <a:spLocks noGrp="1"/>
          </p:cNvSpPr>
          <p:nvPr>
            <p:ph type="ftr" sz="quarter" idx="11"/>
          </p:nvPr>
        </p:nvSpPr>
        <p:spPr/>
        <p:txBody>
          <a:bodyPr/>
          <a:lstStyle/>
          <a:p>
            <a:r>
              <a:rPr lang="en-US" dirty="0"/>
              <a:t>January 28, 2021</a:t>
            </a:r>
          </a:p>
        </p:txBody>
      </p:sp>
      <p:sp>
        <p:nvSpPr>
          <p:cNvPr id="6" name="Slide Number Placeholder 5">
            <a:extLst>
              <a:ext uri="{FF2B5EF4-FFF2-40B4-BE49-F238E27FC236}">
                <a16:creationId xmlns:a16="http://schemas.microsoft.com/office/drawing/2014/main" id="{EE52405B-7E94-4915-9C34-8DE9CDC34F8E}"/>
              </a:ext>
            </a:extLst>
          </p:cNvPr>
          <p:cNvSpPr>
            <a:spLocks noGrp="1"/>
          </p:cNvSpPr>
          <p:nvPr>
            <p:ph type="sldNum" sz="quarter" idx="12"/>
          </p:nvPr>
        </p:nvSpPr>
        <p:spPr/>
        <p:txBody>
          <a:bodyPr/>
          <a:lstStyle/>
          <a:p>
            <a:fld id="{80845E99-662F-4014-8430-82C62712351D}" type="slidenum">
              <a:rPr lang="en-US" smtClean="0"/>
              <a:t>‹#›</a:t>
            </a:fld>
            <a:endParaRPr lang="en-US" dirty="0"/>
          </a:p>
        </p:txBody>
      </p:sp>
    </p:spTree>
    <p:extLst>
      <p:ext uri="{BB962C8B-B14F-4D97-AF65-F5344CB8AC3E}">
        <p14:creationId xmlns:p14="http://schemas.microsoft.com/office/powerpoint/2010/main" val="16134516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BAEC9-FB54-453B-B3E3-2004E95819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8A30AC-6BF2-4312-AF5E-372C487B8E85}"/>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222E05-60E3-483A-8A6F-B9267C751D4A}"/>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C0247B8-9A59-4071-A12A-5F02A640A599}"/>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02DD75E0-B604-470D-B3D7-253EC041F471}"/>
              </a:ext>
            </a:extLst>
          </p:cNvPr>
          <p:cNvSpPr>
            <a:spLocks noGrp="1"/>
          </p:cNvSpPr>
          <p:nvPr>
            <p:ph type="ftr" sz="quarter" idx="11"/>
          </p:nvPr>
        </p:nvSpPr>
        <p:spPr/>
        <p:txBody>
          <a:bodyPr/>
          <a:lstStyle/>
          <a:p>
            <a:r>
              <a:rPr lang="en-US" dirty="0"/>
              <a:t>January 28, 2021</a:t>
            </a:r>
          </a:p>
        </p:txBody>
      </p:sp>
      <p:sp>
        <p:nvSpPr>
          <p:cNvPr id="7" name="Slide Number Placeholder 6">
            <a:extLst>
              <a:ext uri="{FF2B5EF4-FFF2-40B4-BE49-F238E27FC236}">
                <a16:creationId xmlns:a16="http://schemas.microsoft.com/office/drawing/2014/main" id="{5EB47E8A-DDC6-4B98-AE63-0D5E7D276798}"/>
              </a:ext>
            </a:extLst>
          </p:cNvPr>
          <p:cNvSpPr>
            <a:spLocks noGrp="1"/>
          </p:cNvSpPr>
          <p:nvPr>
            <p:ph type="sldNum" sz="quarter" idx="12"/>
          </p:nvPr>
        </p:nvSpPr>
        <p:spPr/>
        <p:txBody>
          <a:bodyPr/>
          <a:lstStyle/>
          <a:p>
            <a:fld id="{80845E99-662F-4014-8430-82C62712351D}" type="slidenum">
              <a:rPr lang="en-US" smtClean="0"/>
              <a:t>‹#›</a:t>
            </a:fld>
            <a:endParaRPr lang="en-US" dirty="0"/>
          </a:p>
        </p:txBody>
      </p:sp>
    </p:spTree>
    <p:extLst>
      <p:ext uri="{BB962C8B-B14F-4D97-AF65-F5344CB8AC3E}">
        <p14:creationId xmlns:p14="http://schemas.microsoft.com/office/powerpoint/2010/main" val="14724640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8A5C9-B388-4D27-9B26-8DF22D248970}"/>
              </a:ext>
            </a:extLst>
          </p:cNvPr>
          <p:cNvSpPr>
            <a:spLocks noGrp="1"/>
          </p:cNvSpPr>
          <p:nvPr>
            <p:ph type="title"/>
          </p:nvPr>
        </p:nvSpPr>
        <p:spPr>
          <a:xfrm>
            <a:off x="629841" y="273847"/>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98DDD6-5966-41D0-8881-4EB87C439148}"/>
              </a:ext>
            </a:extLst>
          </p:cNvPr>
          <p:cNvSpPr>
            <a:spLocks noGrp="1"/>
          </p:cNvSpPr>
          <p:nvPr>
            <p:ph type="body" idx="1"/>
          </p:nvPr>
        </p:nvSpPr>
        <p:spPr>
          <a:xfrm>
            <a:off x="629842" y="1260872"/>
            <a:ext cx="3868340" cy="617934"/>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0F86AEB9-3E6C-4B52-BCDC-9A7EC24D73B1}"/>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00D88D-C0CE-4251-BB24-F7FB06EEFBC8}"/>
              </a:ext>
            </a:extLst>
          </p:cNvPr>
          <p:cNvSpPr>
            <a:spLocks noGrp="1"/>
          </p:cNvSpPr>
          <p:nvPr>
            <p:ph type="body" sz="quarter" idx="3"/>
          </p:nvPr>
        </p:nvSpPr>
        <p:spPr>
          <a:xfrm>
            <a:off x="4629152" y="1260872"/>
            <a:ext cx="3887391" cy="617934"/>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197FA920-6DD3-41C2-BE76-6975052CE472}"/>
              </a:ext>
            </a:extLst>
          </p:cNvPr>
          <p:cNvSpPr>
            <a:spLocks noGrp="1"/>
          </p:cNvSpPr>
          <p:nvPr>
            <p:ph sz="quarter" idx="4"/>
          </p:nvPr>
        </p:nvSpPr>
        <p:spPr>
          <a:xfrm>
            <a:off x="4629152"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757511D-1AA6-4B5B-8568-E85066C01AE9}"/>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787C01AF-418C-47F6-B93B-28D91BA5C367}"/>
              </a:ext>
            </a:extLst>
          </p:cNvPr>
          <p:cNvSpPr>
            <a:spLocks noGrp="1"/>
          </p:cNvSpPr>
          <p:nvPr>
            <p:ph type="ftr" sz="quarter" idx="11"/>
          </p:nvPr>
        </p:nvSpPr>
        <p:spPr/>
        <p:txBody>
          <a:bodyPr/>
          <a:lstStyle/>
          <a:p>
            <a:r>
              <a:rPr lang="en-US" dirty="0"/>
              <a:t>January 28, 2021</a:t>
            </a:r>
          </a:p>
        </p:txBody>
      </p:sp>
      <p:sp>
        <p:nvSpPr>
          <p:cNvPr id="9" name="Slide Number Placeholder 8">
            <a:extLst>
              <a:ext uri="{FF2B5EF4-FFF2-40B4-BE49-F238E27FC236}">
                <a16:creationId xmlns:a16="http://schemas.microsoft.com/office/drawing/2014/main" id="{34D723A6-4938-4EC9-83D1-E97E3949A552}"/>
              </a:ext>
            </a:extLst>
          </p:cNvPr>
          <p:cNvSpPr>
            <a:spLocks noGrp="1"/>
          </p:cNvSpPr>
          <p:nvPr>
            <p:ph type="sldNum" sz="quarter" idx="12"/>
          </p:nvPr>
        </p:nvSpPr>
        <p:spPr/>
        <p:txBody>
          <a:bodyPr/>
          <a:lstStyle/>
          <a:p>
            <a:fld id="{80845E99-662F-4014-8430-82C62712351D}" type="slidenum">
              <a:rPr lang="en-US" smtClean="0"/>
              <a:t>‹#›</a:t>
            </a:fld>
            <a:endParaRPr lang="en-US" dirty="0"/>
          </a:p>
        </p:txBody>
      </p:sp>
    </p:spTree>
    <p:extLst>
      <p:ext uri="{BB962C8B-B14F-4D97-AF65-F5344CB8AC3E}">
        <p14:creationId xmlns:p14="http://schemas.microsoft.com/office/powerpoint/2010/main" val="172888705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86EBD-2A3D-4374-A432-B26325C559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1F35087-834D-4991-BBBF-FF7CDADD734D}"/>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68D0E769-A5EB-4E6B-90FC-EC95E93781DD}"/>
              </a:ext>
            </a:extLst>
          </p:cNvPr>
          <p:cNvSpPr>
            <a:spLocks noGrp="1"/>
          </p:cNvSpPr>
          <p:nvPr>
            <p:ph type="ftr" sz="quarter" idx="11"/>
          </p:nvPr>
        </p:nvSpPr>
        <p:spPr/>
        <p:txBody>
          <a:bodyPr/>
          <a:lstStyle/>
          <a:p>
            <a:r>
              <a:rPr lang="en-US" dirty="0"/>
              <a:t>January 28, 2021</a:t>
            </a:r>
          </a:p>
        </p:txBody>
      </p:sp>
      <p:sp>
        <p:nvSpPr>
          <p:cNvPr id="5" name="Slide Number Placeholder 4">
            <a:extLst>
              <a:ext uri="{FF2B5EF4-FFF2-40B4-BE49-F238E27FC236}">
                <a16:creationId xmlns:a16="http://schemas.microsoft.com/office/drawing/2014/main" id="{17057167-7A27-4581-A639-A44CD59410C5}"/>
              </a:ext>
            </a:extLst>
          </p:cNvPr>
          <p:cNvSpPr>
            <a:spLocks noGrp="1"/>
          </p:cNvSpPr>
          <p:nvPr>
            <p:ph type="sldNum" sz="quarter" idx="12"/>
          </p:nvPr>
        </p:nvSpPr>
        <p:spPr/>
        <p:txBody>
          <a:bodyPr/>
          <a:lstStyle/>
          <a:p>
            <a:fld id="{80845E99-662F-4014-8430-82C62712351D}" type="slidenum">
              <a:rPr lang="en-US" smtClean="0"/>
              <a:t>‹#›</a:t>
            </a:fld>
            <a:endParaRPr lang="en-US" dirty="0"/>
          </a:p>
        </p:txBody>
      </p:sp>
    </p:spTree>
    <p:extLst>
      <p:ext uri="{BB962C8B-B14F-4D97-AF65-F5344CB8AC3E}">
        <p14:creationId xmlns:p14="http://schemas.microsoft.com/office/powerpoint/2010/main" val="375126972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71D427-9AA1-4598-82B8-6E1A64DD8C92}"/>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8298DDFD-17CA-411F-A3CB-AB3B4B3AA3FE}"/>
              </a:ext>
            </a:extLst>
          </p:cNvPr>
          <p:cNvSpPr>
            <a:spLocks noGrp="1"/>
          </p:cNvSpPr>
          <p:nvPr>
            <p:ph type="ftr" sz="quarter" idx="11"/>
          </p:nvPr>
        </p:nvSpPr>
        <p:spPr/>
        <p:txBody>
          <a:bodyPr/>
          <a:lstStyle/>
          <a:p>
            <a:r>
              <a:rPr lang="en-US" dirty="0"/>
              <a:t>January 28, 2021</a:t>
            </a:r>
          </a:p>
        </p:txBody>
      </p:sp>
      <p:sp>
        <p:nvSpPr>
          <p:cNvPr id="4" name="Slide Number Placeholder 3">
            <a:extLst>
              <a:ext uri="{FF2B5EF4-FFF2-40B4-BE49-F238E27FC236}">
                <a16:creationId xmlns:a16="http://schemas.microsoft.com/office/drawing/2014/main" id="{C652B304-BCD0-4CE9-A3D1-CD49324CEBE6}"/>
              </a:ext>
            </a:extLst>
          </p:cNvPr>
          <p:cNvSpPr>
            <a:spLocks noGrp="1"/>
          </p:cNvSpPr>
          <p:nvPr>
            <p:ph type="sldNum" sz="quarter" idx="12"/>
          </p:nvPr>
        </p:nvSpPr>
        <p:spPr/>
        <p:txBody>
          <a:bodyPr/>
          <a:lstStyle/>
          <a:p>
            <a:fld id="{80845E99-662F-4014-8430-82C62712351D}" type="slidenum">
              <a:rPr lang="en-US" smtClean="0"/>
              <a:t>‹#›</a:t>
            </a:fld>
            <a:endParaRPr lang="en-US" dirty="0"/>
          </a:p>
        </p:txBody>
      </p:sp>
    </p:spTree>
    <p:extLst>
      <p:ext uri="{BB962C8B-B14F-4D97-AF65-F5344CB8AC3E}">
        <p14:creationId xmlns:p14="http://schemas.microsoft.com/office/powerpoint/2010/main" val="239142938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D6034-2B04-4F61-ADA8-B601B5FEB9A2}"/>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DD277AB-69B7-48CC-92B1-6C4AE8669931}"/>
              </a:ext>
            </a:extLst>
          </p:cNvPr>
          <p:cNvSpPr>
            <a:spLocks noGrp="1"/>
          </p:cNvSpPr>
          <p:nvPr>
            <p:ph idx="1"/>
          </p:nvPr>
        </p:nvSpPr>
        <p:spPr>
          <a:xfrm>
            <a:off x="3887391" y="740572"/>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D47F81-E59F-4BFB-8D82-FA409A8614C1}"/>
              </a:ext>
            </a:extLst>
          </p:cNvPr>
          <p:cNvSpPr>
            <a:spLocks noGrp="1"/>
          </p:cNvSpPr>
          <p:nvPr>
            <p:ph type="body" sz="half" idx="2"/>
          </p:nvPr>
        </p:nvSpPr>
        <p:spPr>
          <a:xfrm>
            <a:off x="629841" y="1543050"/>
            <a:ext cx="2949178" cy="2858691"/>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0A98616-17E8-4321-9B07-0C7563E5596E}"/>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C311B1D2-A3F9-44C0-9863-4A39E9B011B0}"/>
              </a:ext>
            </a:extLst>
          </p:cNvPr>
          <p:cNvSpPr>
            <a:spLocks noGrp="1"/>
          </p:cNvSpPr>
          <p:nvPr>
            <p:ph type="ftr" sz="quarter" idx="11"/>
          </p:nvPr>
        </p:nvSpPr>
        <p:spPr/>
        <p:txBody>
          <a:bodyPr/>
          <a:lstStyle/>
          <a:p>
            <a:r>
              <a:rPr lang="en-US" dirty="0"/>
              <a:t>January 28, 2021</a:t>
            </a:r>
          </a:p>
        </p:txBody>
      </p:sp>
      <p:sp>
        <p:nvSpPr>
          <p:cNvPr id="7" name="Slide Number Placeholder 6">
            <a:extLst>
              <a:ext uri="{FF2B5EF4-FFF2-40B4-BE49-F238E27FC236}">
                <a16:creationId xmlns:a16="http://schemas.microsoft.com/office/drawing/2014/main" id="{0EA78D06-36DC-4E0A-8C4E-9C87027C4FB6}"/>
              </a:ext>
            </a:extLst>
          </p:cNvPr>
          <p:cNvSpPr>
            <a:spLocks noGrp="1"/>
          </p:cNvSpPr>
          <p:nvPr>
            <p:ph type="sldNum" sz="quarter" idx="12"/>
          </p:nvPr>
        </p:nvSpPr>
        <p:spPr/>
        <p:txBody>
          <a:bodyPr/>
          <a:lstStyle/>
          <a:p>
            <a:fld id="{80845E99-662F-4014-8430-82C62712351D}" type="slidenum">
              <a:rPr lang="en-US" smtClean="0"/>
              <a:t>‹#›</a:t>
            </a:fld>
            <a:endParaRPr lang="en-US" dirty="0"/>
          </a:p>
        </p:txBody>
      </p:sp>
    </p:spTree>
    <p:extLst>
      <p:ext uri="{BB962C8B-B14F-4D97-AF65-F5344CB8AC3E}">
        <p14:creationId xmlns:p14="http://schemas.microsoft.com/office/powerpoint/2010/main" val="2226580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BB6DE3-0578-43FC-910B-9FD89767CC4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4" name="Picture 3" descr="Blog Overlay_0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5143500" cy="5143500"/>
          </a:xfrm>
          <a:prstGeom prst="rect">
            <a:avLst/>
          </a:prstGeom>
        </p:spPr>
      </p:pic>
      <p:sp>
        <p:nvSpPr>
          <p:cNvPr id="16" name="Text Placeholder 15"/>
          <p:cNvSpPr>
            <a:spLocks noGrp="1"/>
          </p:cNvSpPr>
          <p:nvPr>
            <p:ph type="body" sz="quarter" idx="12" hasCustomPrompt="1"/>
          </p:nvPr>
        </p:nvSpPr>
        <p:spPr>
          <a:xfrm>
            <a:off x="0" y="3381519"/>
            <a:ext cx="3663950" cy="277000"/>
          </a:xfrm>
          <a:prstGeom prst="rect">
            <a:avLst/>
          </a:prstGeom>
        </p:spPr>
        <p:txBody>
          <a:bodyPr vert="horz" lIns="360000" tIns="0" rIns="0" bIns="0" anchor="ctr" anchorCtr="0"/>
          <a:lstStyle>
            <a:lvl1pPr marL="0" indent="0">
              <a:buNone/>
              <a:defRPr sz="1595"/>
            </a:lvl1pPr>
            <a:lvl2pPr marL="405068" indent="0">
              <a:buNone/>
              <a:defRPr sz="1595"/>
            </a:lvl2pPr>
            <a:lvl3pPr marL="810136" indent="0">
              <a:buNone/>
              <a:defRPr sz="1595"/>
            </a:lvl3pPr>
            <a:lvl4pPr marL="1215203" indent="0">
              <a:buNone/>
              <a:defRPr sz="1595"/>
            </a:lvl4pPr>
            <a:lvl5pPr marL="1620271" indent="0">
              <a:buNone/>
              <a:defRPr sz="1595"/>
            </a:lvl5pPr>
          </a:lstStyle>
          <a:p>
            <a:pPr lvl="0"/>
            <a:r>
              <a:rPr lang="en-GB"/>
              <a:t>Copy</a:t>
            </a:r>
            <a:endParaRPr lang="en-US"/>
          </a:p>
        </p:txBody>
      </p:sp>
      <p:sp>
        <p:nvSpPr>
          <p:cNvPr id="18" name="Text Placeholder 17"/>
          <p:cNvSpPr>
            <a:spLocks noGrp="1"/>
          </p:cNvSpPr>
          <p:nvPr>
            <p:ph type="body" sz="quarter" idx="13" hasCustomPrompt="1"/>
          </p:nvPr>
        </p:nvSpPr>
        <p:spPr>
          <a:xfrm>
            <a:off x="0" y="1"/>
            <a:ext cx="4357688" cy="2347913"/>
          </a:xfrm>
          <a:prstGeom prst="rect">
            <a:avLst/>
          </a:prstGeom>
        </p:spPr>
        <p:txBody>
          <a:bodyPr vert="horz" lIns="360000" tIns="432000" rIns="720000" bIns="0"/>
          <a:lstStyle>
            <a:lvl1pPr marL="0" indent="0">
              <a:lnSpc>
                <a:spcPct val="100000"/>
              </a:lnSpc>
              <a:buNone/>
              <a:defRPr sz="3899">
                <a:latin typeface="+mj-lt"/>
              </a:defRPr>
            </a:lvl1pPr>
            <a:lvl2pPr marL="405068" indent="0">
              <a:buNone/>
              <a:defRPr sz="3899"/>
            </a:lvl2pPr>
            <a:lvl3pPr marL="810136" indent="0">
              <a:buNone/>
              <a:defRPr sz="3899"/>
            </a:lvl3pPr>
            <a:lvl4pPr marL="1215203" indent="0">
              <a:buNone/>
              <a:defRPr sz="3899"/>
            </a:lvl4pPr>
            <a:lvl5pPr marL="1620271" indent="0">
              <a:buNone/>
              <a:defRPr sz="3899"/>
            </a:lvl5pPr>
          </a:lstStyle>
          <a:p>
            <a:pPr lvl="0"/>
            <a:r>
              <a:rPr lang="en-GB"/>
              <a:t>Title</a:t>
            </a:r>
            <a:endParaRPr lang="en-US"/>
          </a:p>
        </p:txBody>
      </p:sp>
      <p:pic>
        <p:nvPicPr>
          <p:cNvPr id="9" name="Picture 8">
            <a:extLst>
              <a:ext uri="{FF2B5EF4-FFF2-40B4-BE49-F238E27FC236}">
                <a16:creationId xmlns:a16="http://schemas.microsoft.com/office/drawing/2014/main" id="{1500353F-14F5-40C7-9D0A-9F4B7DD06203}"/>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156894" y="4151011"/>
            <a:ext cx="2275126" cy="926419"/>
          </a:xfrm>
          <a:prstGeom prst="rect">
            <a:avLst/>
          </a:prstGeom>
        </p:spPr>
      </p:pic>
    </p:spTree>
    <p:extLst>
      <p:ext uri="{BB962C8B-B14F-4D97-AF65-F5344CB8AC3E}">
        <p14:creationId xmlns:p14="http://schemas.microsoft.com/office/powerpoint/2010/main" val="1343797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46ADB-DD63-4C56-AA1F-D80EEFF84646}"/>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0DC8E35B-8B61-4A59-8506-110FC207B858}"/>
              </a:ext>
            </a:extLst>
          </p:cNvPr>
          <p:cNvSpPr>
            <a:spLocks noGrp="1"/>
          </p:cNvSpPr>
          <p:nvPr>
            <p:ph type="pic" idx="1"/>
          </p:nvPr>
        </p:nvSpPr>
        <p:spPr>
          <a:xfrm>
            <a:off x="3887391" y="740572"/>
            <a:ext cx="4629150" cy="3655219"/>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p:txBody>
      </p:sp>
      <p:sp>
        <p:nvSpPr>
          <p:cNvPr id="4" name="Text Placeholder 3">
            <a:extLst>
              <a:ext uri="{FF2B5EF4-FFF2-40B4-BE49-F238E27FC236}">
                <a16:creationId xmlns:a16="http://schemas.microsoft.com/office/drawing/2014/main" id="{325F4D40-65DA-4843-9271-51FFE170DB2B}"/>
              </a:ext>
            </a:extLst>
          </p:cNvPr>
          <p:cNvSpPr>
            <a:spLocks noGrp="1"/>
          </p:cNvSpPr>
          <p:nvPr>
            <p:ph type="body" sz="half" idx="2"/>
          </p:nvPr>
        </p:nvSpPr>
        <p:spPr>
          <a:xfrm>
            <a:off x="629841" y="1543050"/>
            <a:ext cx="2949178" cy="2858691"/>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CF48861-EDE8-4F6D-A476-8A4B6AE374C5}"/>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F7195840-02CF-4D41-BFF6-63B48CDCBB5D}"/>
              </a:ext>
            </a:extLst>
          </p:cNvPr>
          <p:cNvSpPr>
            <a:spLocks noGrp="1"/>
          </p:cNvSpPr>
          <p:nvPr>
            <p:ph type="ftr" sz="quarter" idx="11"/>
          </p:nvPr>
        </p:nvSpPr>
        <p:spPr/>
        <p:txBody>
          <a:bodyPr/>
          <a:lstStyle/>
          <a:p>
            <a:r>
              <a:rPr lang="en-US" dirty="0"/>
              <a:t>January 28, 2021</a:t>
            </a:r>
          </a:p>
        </p:txBody>
      </p:sp>
      <p:sp>
        <p:nvSpPr>
          <p:cNvPr id="7" name="Slide Number Placeholder 6">
            <a:extLst>
              <a:ext uri="{FF2B5EF4-FFF2-40B4-BE49-F238E27FC236}">
                <a16:creationId xmlns:a16="http://schemas.microsoft.com/office/drawing/2014/main" id="{3B9FA87C-DE66-4200-BFCB-722A2847FA82}"/>
              </a:ext>
            </a:extLst>
          </p:cNvPr>
          <p:cNvSpPr>
            <a:spLocks noGrp="1"/>
          </p:cNvSpPr>
          <p:nvPr>
            <p:ph type="sldNum" sz="quarter" idx="12"/>
          </p:nvPr>
        </p:nvSpPr>
        <p:spPr/>
        <p:txBody>
          <a:bodyPr/>
          <a:lstStyle/>
          <a:p>
            <a:fld id="{80845E99-662F-4014-8430-82C62712351D}" type="slidenum">
              <a:rPr lang="en-US" smtClean="0"/>
              <a:t>‹#›</a:t>
            </a:fld>
            <a:endParaRPr lang="en-US" dirty="0"/>
          </a:p>
        </p:txBody>
      </p:sp>
    </p:spTree>
    <p:extLst>
      <p:ext uri="{BB962C8B-B14F-4D97-AF65-F5344CB8AC3E}">
        <p14:creationId xmlns:p14="http://schemas.microsoft.com/office/powerpoint/2010/main" val="70856336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41E7D-88F9-49F3-9FDB-0CEEB332E79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6D662F-5D57-4A31-9A88-277DF06CC6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2553FD-CA21-45C2-A63D-D3441F96563D}"/>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1C94E63A-58FB-4F8C-AFE2-5F29F7E17C4C}"/>
              </a:ext>
            </a:extLst>
          </p:cNvPr>
          <p:cNvSpPr>
            <a:spLocks noGrp="1"/>
          </p:cNvSpPr>
          <p:nvPr>
            <p:ph type="ftr" sz="quarter" idx="11"/>
          </p:nvPr>
        </p:nvSpPr>
        <p:spPr/>
        <p:txBody>
          <a:bodyPr/>
          <a:lstStyle/>
          <a:p>
            <a:r>
              <a:rPr lang="en-US" dirty="0"/>
              <a:t>January 28, 2021</a:t>
            </a:r>
          </a:p>
        </p:txBody>
      </p:sp>
      <p:sp>
        <p:nvSpPr>
          <p:cNvPr id="6" name="Slide Number Placeholder 5">
            <a:extLst>
              <a:ext uri="{FF2B5EF4-FFF2-40B4-BE49-F238E27FC236}">
                <a16:creationId xmlns:a16="http://schemas.microsoft.com/office/drawing/2014/main" id="{8E1C3A35-FA1F-4764-8B2A-60017EF948B3}"/>
              </a:ext>
            </a:extLst>
          </p:cNvPr>
          <p:cNvSpPr>
            <a:spLocks noGrp="1"/>
          </p:cNvSpPr>
          <p:nvPr>
            <p:ph type="sldNum" sz="quarter" idx="12"/>
          </p:nvPr>
        </p:nvSpPr>
        <p:spPr/>
        <p:txBody>
          <a:bodyPr/>
          <a:lstStyle/>
          <a:p>
            <a:fld id="{80845E99-662F-4014-8430-82C62712351D}" type="slidenum">
              <a:rPr lang="en-US" smtClean="0"/>
              <a:t>‹#›</a:t>
            </a:fld>
            <a:endParaRPr lang="en-US" dirty="0"/>
          </a:p>
        </p:txBody>
      </p:sp>
    </p:spTree>
    <p:extLst>
      <p:ext uri="{BB962C8B-B14F-4D97-AF65-F5344CB8AC3E}">
        <p14:creationId xmlns:p14="http://schemas.microsoft.com/office/powerpoint/2010/main" val="338069445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9E29FB-4144-4AC5-A3E5-D0709E3131D1}"/>
              </a:ext>
            </a:extLst>
          </p:cNvPr>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046812-1109-4F42-874D-25D718938EC7}"/>
              </a:ext>
            </a:extLst>
          </p:cNvPr>
          <p:cNvSpPr>
            <a:spLocks noGrp="1"/>
          </p:cNvSpPr>
          <p:nvPr>
            <p:ph type="body" orient="vert" idx="1"/>
          </p:nvPr>
        </p:nvSpPr>
        <p:spPr>
          <a:xfrm>
            <a:off x="628652"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E57569-C4D6-409D-B592-4C15FAE261FA}"/>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6ABF07D-A6A7-4020-AE93-BCDED53D15F9}"/>
              </a:ext>
            </a:extLst>
          </p:cNvPr>
          <p:cNvSpPr>
            <a:spLocks noGrp="1"/>
          </p:cNvSpPr>
          <p:nvPr>
            <p:ph type="ftr" sz="quarter" idx="11"/>
          </p:nvPr>
        </p:nvSpPr>
        <p:spPr/>
        <p:txBody>
          <a:bodyPr/>
          <a:lstStyle/>
          <a:p>
            <a:r>
              <a:rPr lang="en-US" dirty="0"/>
              <a:t>January 28, 2021</a:t>
            </a:r>
          </a:p>
        </p:txBody>
      </p:sp>
      <p:sp>
        <p:nvSpPr>
          <p:cNvPr id="6" name="Slide Number Placeholder 5">
            <a:extLst>
              <a:ext uri="{FF2B5EF4-FFF2-40B4-BE49-F238E27FC236}">
                <a16:creationId xmlns:a16="http://schemas.microsoft.com/office/drawing/2014/main" id="{2B6E15D9-D578-40BD-ADC4-EBD3C1A72B41}"/>
              </a:ext>
            </a:extLst>
          </p:cNvPr>
          <p:cNvSpPr>
            <a:spLocks noGrp="1"/>
          </p:cNvSpPr>
          <p:nvPr>
            <p:ph type="sldNum" sz="quarter" idx="12"/>
          </p:nvPr>
        </p:nvSpPr>
        <p:spPr/>
        <p:txBody>
          <a:bodyPr/>
          <a:lstStyle/>
          <a:p>
            <a:fld id="{80845E99-662F-4014-8430-82C62712351D}" type="slidenum">
              <a:rPr lang="en-US" smtClean="0"/>
              <a:t>‹#›</a:t>
            </a:fld>
            <a:endParaRPr lang="en-US" dirty="0"/>
          </a:p>
        </p:txBody>
      </p:sp>
    </p:spTree>
    <p:extLst>
      <p:ext uri="{BB962C8B-B14F-4D97-AF65-F5344CB8AC3E}">
        <p14:creationId xmlns:p14="http://schemas.microsoft.com/office/powerpoint/2010/main" val="30251110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216" y="1085850"/>
            <a:ext cx="6619244" cy="2497186"/>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66216" y="3583035"/>
            <a:ext cx="6619244" cy="646065"/>
          </a:xfrm>
        </p:spPr>
        <p:txBody>
          <a:bodyPr anchor="t"/>
          <a:lstStyle>
            <a:lvl1pPr marL="0" indent="0" algn="l">
              <a:buNone/>
              <a:defRPr cap="all">
                <a:solidFill>
                  <a:schemeClr val="bg2">
                    <a:lumMod val="40000"/>
                    <a:lumOff val="6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9ED5F0-4C15-4CF6-B5FC-1ABF049E15F4}" type="datetimeFigureOut">
              <a:rPr lang="en-US" smtClean="0"/>
              <a:t>9/7/2022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1994DD-7D5A-4DF9-9F70-3E800EF10D61}" type="slidenum">
              <a:rPr lang="en-US" smtClean="0"/>
              <a:t>‹#›</a:t>
            </a:fld>
            <a:endParaRPr lang="en-US" dirty="0"/>
          </a:p>
        </p:txBody>
      </p:sp>
    </p:spTree>
    <p:extLst>
      <p:ext uri="{BB962C8B-B14F-4D97-AF65-F5344CB8AC3E}">
        <p14:creationId xmlns:p14="http://schemas.microsoft.com/office/powerpoint/2010/main" val="34910068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CE9ED5F0-4C15-4CF6-B5FC-1ABF049E15F4}" type="datetimeFigureOut">
              <a:rPr lang="en-US" smtClean="0"/>
              <a:t>9/7/2022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1994DD-7D5A-4DF9-9F70-3E800EF10D61}" type="slidenum">
              <a:rPr lang="en-US" smtClean="0"/>
              <a:t>‹#›</a:t>
            </a:fld>
            <a:endParaRPr lang="en-US" dirty="0"/>
          </a:p>
        </p:txBody>
      </p:sp>
    </p:spTree>
    <p:extLst>
      <p:ext uri="{BB962C8B-B14F-4D97-AF65-F5344CB8AC3E}">
        <p14:creationId xmlns:p14="http://schemas.microsoft.com/office/powerpoint/2010/main" val="287330446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217" y="2146300"/>
            <a:ext cx="6619243" cy="1436735"/>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866216" y="3583036"/>
            <a:ext cx="6619244" cy="645300"/>
          </a:xfrm>
        </p:spPr>
        <p:txBody>
          <a:bodyPr anchor="t"/>
          <a:lstStyle>
            <a:lvl1pPr marL="0" indent="0" algn="l">
              <a:buNone/>
              <a:defRPr sz="1500" cap="all">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9ED5F0-4C15-4CF6-B5FC-1ABF049E15F4}" type="datetimeFigureOut">
              <a:rPr lang="en-US" smtClean="0"/>
              <a:t>9/7/2022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1994DD-7D5A-4DF9-9F70-3E800EF10D61}" type="slidenum">
              <a:rPr lang="en-US" smtClean="0"/>
              <a:t>‹#›</a:t>
            </a:fld>
            <a:endParaRPr lang="en-US" dirty="0"/>
          </a:p>
        </p:txBody>
      </p:sp>
    </p:spTree>
    <p:extLst>
      <p:ext uri="{BB962C8B-B14F-4D97-AF65-F5344CB8AC3E}">
        <p14:creationId xmlns:p14="http://schemas.microsoft.com/office/powerpoint/2010/main" val="236224510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485" y="1545432"/>
            <a:ext cx="3297254" cy="3146822"/>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0870" y="1542069"/>
            <a:ext cx="3297256" cy="315018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9ED5F0-4C15-4CF6-B5FC-1ABF049E15F4}" type="datetimeFigureOut">
              <a:rPr lang="en-US" smtClean="0"/>
              <a:t>9/7/2022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1994DD-7D5A-4DF9-9F70-3E800EF10D61}" type="slidenum">
              <a:rPr lang="en-US" smtClean="0"/>
              <a:t>‹#›</a:t>
            </a:fld>
            <a:endParaRPr lang="en-US" dirty="0"/>
          </a:p>
        </p:txBody>
      </p:sp>
    </p:spTree>
    <p:extLst>
      <p:ext uri="{BB962C8B-B14F-4D97-AF65-F5344CB8AC3E}">
        <p14:creationId xmlns:p14="http://schemas.microsoft.com/office/powerpoint/2010/main" val="133970100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485" y="1428750"/>
            <a:ext cx="3297254"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7485" y="1885950"/>
            <a:ext cx="3297254" cy="280630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0872" y="1428750"/>
            <a:ext cx="3297254"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240872" y="1885950"/>
            <a:ext cx="3297254" cy="280630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9ED5F0-4C15-4CF6-B5FC-1ABF049E15F4}" type="datetimeFigureOut">
              <a:rPr lang="en-US" smtClean="0"/>
              <a:t>9/7/2022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A1994DD-7D5A-4DF9-9F70-3E800EF10D61}" type="slidenum">
              <a:rPr lang="en-US" smtClean="0"/>
              <a:t>‹#›</a:t>
            </a:fld>
            <a:endParaRPr lang="en-US" dirty="0"/>
          </a:p>
        </p:txBody>
      </p:sp>
    </p:spTree>
    <p:extLst>
      <p:ext uri="{BB962C8B-B14F-4D97-AF65-F5344CB8AC3E}">
        <p14:creationId xmlns:p14="http://schemas.microsoft.com/office/powerpoint/2010/main" val="232278716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CE9ED5F0-4C15-4CF6-B5FC-1ABF049E15F4}" type="datetimeFigureOut">
              <a:rPr lang="en-US" smtClean="0"/>
              <a:t>9/7/2022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1A1994DD-7D5A-4DF9-9F70-3E800EF10D61}" type="slidenum">
              <a:rPr lang="en-US" smtClean="0"/>
              <a:t>‹#›</a:t>
            </a:fld>
            <a:endParaRPr lang="en-US" dirty="0"/>
          </a:p>
        </p:txBody>
      </p:sp>
    </p:spTree>
    <p:extLst>
      <p:ext uri="{BB962C8B-B14F-4D97-AF65-F5344CB8AC3E}">
        <p14:creationId xmlns:p14="http://schemas.microsoft.com/office/powerpoint/2010/main" val="386642625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E9ED5F0-4C15-4CF6-B5FC-1ABF049E15F4}" type="datetimeFigureOut">
              <a:rPr lang="en-US" smtClean="0"/>
              <a:t>9/7/2022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1A1994DD-7D5A-4DF9-9F70-3E800EF10D61}" type="slidenum">
              <a:rPr lang="en-US" smtClean="0"/>
              <a:t>‹#›</a:t>
            </a:fld>
            <a:endParaRPr lang="en-US" dirty="0"/>
          </a:p>
        </p:txBody>
      </p:sp>
    </p:spTree>
    <p:extLst>
      <p:ext uri="{BB962C8B-B14F-4D97-AF65-F5344CB8AC3E}">
        <p14:creationId xmlns:p14="http://schemas.microsoft.com/office/powerpoint/2010/main" val="2308042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6" name="Picture 5" descr="A person on a computer&#10;&#10;Description automatically generated">
            <a:extLst>
              <a:ext uri="{FF2B5EF4-FFF2-40B4-BE49-F238E27FC236}">
                <a16:creationId xmlns:a16="http://schemas.microsoft.com/office/drawing/2014/main" id="{295EB3AC-E2C8-4B18-900B-983773EA059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2"/>
            <a:ext cx="9144001" cy="5143501"/>
          </a:xfrm>
          <a:prstGeom prst="rect">
            <a:avLst/>
          </a:prstGeom>
        </p:spPr>
      </p:pic>
      <p:pic>
        <p:nvPicPr>
          <p:cNvPr id="4" name="Picture 3" descr="Blog Overlay_0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5143500" cy="5143500"/>
          </a:xfrm>
          <a:prstGeom prst="rect">
            <a:avLst/>
          </a:prstGeom>
        </p:spPr>
      </p:pic>
      <p:sp>
        <p:nvSpPr>
          <p:cNvPr id="16" name="Text Placeholder 15"/>
          <p:cNvSpPr>
            <a:spLocks noGrp="1"/>
          </p:cNvSpPr>
          <p:nvPr>
            <p:ph type="body" sz="quarter" idx="12" hasCustomPrompt="1"/>
          </p:nvPr>
        </p:nvSpPr>
        <p:spPr>
          <a:xfrm>
            <a:off x="0" y="3381519"/>
            <a:ext cx="3663950" cy="277000"/>
          </a:xfrm>
          <a:prstGeom prst="rect">
            <a:avLst/>
          </a:prstGeom>
        </p:spPr>
        <p:txBody>
          <a:bodyPr vert="horz" lIns="360000" tIns="0" rIns="0" bIns="0" anchor="ctr" anchorCtr="0"/>
          <a:lstStyle>
            <a:lvl1pPr marL="0" indent="0">
              <a:buNone/>
              <a:defRPr sz="1595"/>
            </a:lvl1pPr>
            <a:lvl2pPr marL="405068" indent="0">
              <a:buNone/>
              <a:defRPr sz="1595"/>
            </a:lvl2pPr>
            <a:lvl3pPr marL="810136" indent="0">
              <a:buNone/>
              <a:defRPr sz="1595"/>
            </a:lvl3pPr>
            <a:lvl4pPr marL="1215203" indent="0">
              <a:buNone/>
              <a:defRPr sz="1595"/>
            </a:lvl4pPr>
            <a:lvl5pPr marL="1620271" indent="0">
              <a:buNone/>
              <a:defRPr sz="1595"/>
            </a:lvl5pPr>
          </a:lstStyle>
          <a:p>
            <a:pPr lvl="0"/>
            <a:r>
              <a:rPr lang="en-GB"/>
              <a:t>Copy</a:t>
            </a:r>
            <a:endParaRPr lang="en-US"/>
          </a:p>
        </p:txBody>
      </p:sp>
      <p:sp>
        <p:nvSpPr>
          <p:cNvPr id="18" name="Text Placeholder 17"/>
          <p:cNvSpPr>
            <a:spLocks noGrp="1"/>
          </p:cNvSpPr>
          <p:nvPr>
            <p:ph type="body" sz="quarter" idx="13" hasCustomPrompt="1"/>
          </p:nvPr>
        </p:nvSpPr>
        <p:spPr>
          <a:xfrm>
            <a:off x="0" y="1"/>
            <a:ext cx="4357688" cy="2347913"/>
          </a:xfrm>
          <a:prstGeom prst="rect">
            <a:avLst/>
          </a:prstGeom>
        </p:spPr>
        <p:txBody>
          <a:bodyPr vert="horz" lIns="360000" tIns="432000" rIns="720000" bIns="0"/>
          <a:lstStyle>
            <a:lvl1pPr marL="0" indent="0">
              <a:lnSpc>
                <a:spcPct val="100000"/>
              </a:lnSpc>
              <a:buNone/>
              <a:defRPr sz="3899">
                <a:latin typeface="+mj-lt"/>
              </a:defRPr>
            </a:lvl1pPr>
            <a:lvl2pPr marL="405068" indent="0">
              <a:buNone/>
              <a:defRPr sz="3899"/>
            </a:lvl2pPr>
            <a:lvl3pPr marL="810136" indent="0">
              <a:buNone/>
              <a:defRPr sz="3899"/>
            </a:lvl3pPr>
            <a:lvl4pPr marL="1215203" indent="0">
              <a:buNone/>
              <a:defRPr sz="3899"/>
            </a:lvl4pPr>
            <a:lvl5pPr marL="1620271" indent="0">
              <a:buNone/>
              <a:defRPr sz="3899"/>
            </a:lvl5pPr>
          </a:lstStyle>
          <a:p>
            <a:pPr lvl="0"/>
            <a:r>
              <a:rPr lang="en-GB"/>
              <a:t>Title</a:t>
            </a:r>
            <a:endParaRPr lang="en-US"/>
          </a:p>
        </p:txBody>
      </p:sp>
      <p:pic>
        <p:nvPicPr>
          <p:cNvPr id="2" name="Picture 1">
            <a:extLst>
              <a:ext uri="{FF2B5EF4-FFF2-40B4-BE49-F238E27FC236}">
                <a16:creationId xmlns:a16="http://schemas.microsoft.com/office/drawing/2014/main" id="{EB12ADDE-2A33-4DC4-AAC6-4FB20C73A993}"/>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156894" y="4151011"/>
            <a:ext cx="2275126" cy="926419"/>
          </a:xfrm>
          <a:prstGeom prst="rect">
            <a:avLst/>
          </a:prstGeom>
        </p:spPr>
      </p:pic>
    </p:spTree>
    <p:extLst>
      <p:ext uri="{BB962C8B-B14F-4D97-AF65-F5344CB8AC3E}">
        <p14:creationId xmlns:p14="http://schemas.microsoft.com/office/powerpoint/2010/main" val="1796988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5" y="1085850"/>
            <a:ext cx="2550798" cy="1085850"/>
          </a:xfrm>
        </p:spPr>
        <p:txBody>
          <a:bodyPr anchor="b"/>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3588462" y="1085850"/>
            <a:ext cx="3896998" cy="3429000"/>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215" y="2346961"/>
            <a:ext cx="2550797" cy="217169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Date Placeholder 4"/>
          <p:cNvSpPr>
            <a:spLocks noGrp="1"/>
          </p:cNvSpPr>
          <p:nvPr>
            <p:ph type="dt" sz="half" idx="10"/>
          </p:nvPr>
        </p:nvSpPr>
        <p:spPr/>
        <p:txBody>
          <a:bodyPr/>
          <a:lstStyle/>
          <a:p>
            <a:fld id="{CE9ED5F0-4C15-4CF6-B5FC-1ABF049E15F4}" type="datetimeFigureOut">
              <a:rPr lang="en-US" smtClean="0"/>
              <a:t>9/7/2022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1A1994DD-7D5A-4DF9-9F70-3E800EF10D61}" type="slidenum">
              <a:rPr lang="en-US" smtClean="0"/>
              <a:t>‹#›</a:t>
            </a:fld>
            <a:endParaRPr lang="en-US" dirty="0"/>
          </a:p>
        </p:txBody>
      </p:sp>
    </p:spTree>
    <p:extLst>
      <p:ext uri="{BB962C8B-B14F-4D97-AF65-F5344CB8AC3E}">
        <p14:creationId xmlns:p14="http://schemas.microsoft.com/office/powerpoint/2010/main" val="271428682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430" y="1390644"/>
            <a:ext cx="3819680" cy="1181106"/>
          </a:xfrm>
        </p:spPr>
        <p:txBody>
          <a:bodyPr anchor="b">
            <a:normAutofit/>
          </a:bodyPr>
          <a:lstStyle>
            <a:lvl1pPr algn="l">
              <a:defRPr sz="27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2160" y="857250"/>
            <a:ext cx="2400300"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4" name="Text Placeholder 3"/>
          <p:cNvSpPr>
            <a:spLocks noGrp="1"/>
          </p:cNvSpPr>
          <p:nvPr>
            <p:ph type="body" sz="half" idx="2"/>
          </p:nvPr>
        </p:nvSpPr>
        <p:spPr>
          <a:xfrm>
            <a:off x="866216" y="2743200"/>
            <a:ext cx="3813734" cy="1028700"/>
          </a:xfr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CE9ED5F0-4C15-4CF6-B5FC-1ABF049E15F4}" type="datetimeFigureOut">
              <a:rPr lang="en-US" smtClean="0"/>
              <a:t>9/7/2022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1994DD-7D5A-4DF9-9F70-3E800EF10D61}" type="slidenum">
              <a:rPr lang="en-US" smtClean="0"/>
              <a:t>‹#›</a:t>
            </a:fld>
            <a:endParaRPr lang="en-US" dirty="0"/>
          </a:p>
        </p:txBody>
      </p:sp>
    </p:spTree>
    <p:extLst>
      <p:ext uri="{BB962C8B-B14F-4D97-AF65-F5344CB8AC3E}">
        <p14:creationId xmlns:p14="http://schemas.microsoft.com/office/powerpoint/2010/main" val="393900859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7" y="3600440"/>
            <a:ext cx="6619243"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216" y="514350"/>
            <a:ext cx="6619244" cy="27305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4" name="Text Placeholder 3"/>
          <p:cNvSpPr>
            <a:spLocks noGrp="1"/>
          </p:cNvSpPr>
          <p:nvPr>
            <p:ph type="body" sz="half" idx="2"/>
          </p:nvPr>
        </p:nvSpPr>
        <p:spPr>
          <a:xfrm>
            <a:off x="866217" y="4025494"/>
            <a:ext cx="6619242" cy="37028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CE9ED5F0-4C15-4CF6-B5FC-1ABF049E15F4}" type="datetimeFigureOut">
              <a:rPr lang="en-US" smtClean="0"/>
              <a:t>9/7/2022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1994DD-7D5A-4DF9-9F70-3E800EF10D61}" type="slidenum">
              <a:rPr lang="en-US" smtClean="0"/>
              <a:t>‹#›</a:t>
            </a:fld>
            <a:endParaRPr lang="en-US" dirty="0"/>
          </a:p>
        </p:txBody>
      </p:sp>
    </p:spTree>
    <p:extLst>
      <p:ext uri="{BB962C8B-B14F-4D97-AF65-F5344CB8AC3E}">
        <p14:creationId xmlns:p14="http://schemas.microsoft.com/office/powerpoint/2010/main" val="13912643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6" y="1085850"/>
            <a:ext cx="6619244" cy="1485900"/>
          </a:xfrm>
        </p:spPr>
        <p:txBody>
          <a:bodyPr/>
          <a:lstStyle>
            <a:lvl1pPr>
              <a:defRPr sz="3600"/>
            </a:lvl1pPr>
          </a:lstStyle>
          <a:p>
            <a:r>
              <a:rPr lang="en-US"/>
              <a:t>Click to edit Master title style</a:t>
            </a:r>
            <a:endParaRPr lang="en-US" dirty="0"/>
          </a:p>
        </p:txBody>
      </p:sp>
      <p:sp>
        <p:nvSpPr>
          <p:cNvPr id="8" name="Text Placeholder 3"/>
          <p:cNvSpPr>
            <a:spLocks noGrp="1"/>
          </p:cNvSpPr>
          <p:nvPr>
            <p:ph type="body" sz="half" idx="2"/>
          </p:nvPr>
        </p:nvSpPr>
        <p:spPr>
          <a:xfrm>
            <a:off x="866216" y="2743200"/>
            <a:ext cx="6619244" cy="177165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fld id="{CE9ED5F0-4C15-4CF6-B5FC-1ABF049E15F4}" type="datetimeFigureOut">
              <a:rPr lang="en-US" smtClean="0"/>
              <a:t>9/7/2022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1994DD-7D5A-4DF9-9F70-3E800EF10D61}" type="slidenum">
              <a:rPr lang="en-US" smtClean="0"/>
              <a:t>‹#›</a:t>
            </a:fld>
            <a:endParaRPr lang="en-US" dirty="0"/>
          </a:p>
        </p:txBody>
      </p:sp>
    </p:spTree>
    <p:extLst>
      <p:ext uri="{BB962C8B-B14F-4D97-AF65-F5344CB8AC3E}">
        <p14:creationId xmlns:p14="http://schemas.microsoft.com/office/powerpoint/2010/main" val="133898621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101" y="1085850"/>
            <a:ext cx="5999486" cy="1742531"/>
          </a:xfrm>
        </p:spPr>
        <p:txBody>
          <a:bodyPr/>
          <a:lstStyle>
            <a:lvl1pPr>
              <a:defRPr sz="3600"/>
            </a:lvl1pPr>
          </a:lstStyle>
          <a:p>
            <a:r>
              <a:rPr lang="en-US"/>
              <a:t>Click to edit Master title style</a:t>
            </a:r>
            <a:endParaRPr lang="en-US" dirty="0"/>
          </a:p>
        </p:txBody>
      </p:sp>
      <p:sp>
        <p:nvSpPr>
          <p:cNvPr id="11" name="Text Placeholder 3"/>
          <p:cNvSpPr>
            <a:spLocks noGrp="1"/>
          </p:cNvSpPr>
          <p:nvPr>
            <p:ph type="body" sz="half" idx="14"/>
          </p:nvPr>
        </p:nvSpPr>
        <p:spPr>
          <a:xfrm>
            <a:off x="1447800" y="2828380"/>
            <a:ext cx="5459737" cy="256631"/>
          </a:xfrm>
        </p:spPr>
        <p:txBody>
          <a:bodyPr vert="horz" lIns="91440" tIns="45720" rIns="91440" bIns="45720" rtlCol="0" anchor="t">
            <a:normAutofit/>
          </a:bodyPr>
          <a:lstStyle>
            <a:lvl1pPr marL="0" indent="0">
              <a:buNone/>
              <a:defRPr lang="en-US" sz="1050" b="0" i="0" kern="1200" cap="small" dirty="0">
                <a:solidFill>
                  <a:schemeClr val="bg2">
                    <a:lumMod val="40000"/>
                    <a:lumOff val="60000"/>
                  </a:schemeClr>
                </a:solidFill>
                <a:latin typeface="+mj-lt"/>
                <a:ea typeface="+mj-ea"/>
                <a:cs typeface="+mj-cs"/>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lvl="0" indent="0">
              <a:buNone/>
            </a:pPr>
            <a:r>
              <a:rPr lang="en-US"/>
              <a:t>Click to edit Master text styles</a:t>
            </a:r>
          </a:p>
        </p:txBody>
      </p:sp>
      <p:sp>
        <p:nvSpPr>
          <p:cNvPr id="10" name="Text Placeholder 3"/>
          <p:cNvSpPr>
            <a:spLocks noGrp="1"/>
          </p:cNvSpPr>
          <p:nvPr>
            <p:ph type="body" sz="half" idx="2"/>
          </p:nvPr>
        </p:nvSpPr>
        <p:spPr>
          <a:xfrm>
            <a:off x="866216" y="3262993"/>
            <a:ext cx="6619244" cy="12573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fld id="{CE9ED5F0-4C15-4CF6-B5FC-1ABF049E15F4}" type="datetimeFigureOut">
              <a:rPr lang="en-US" smtClean="0"/>
              <a:t>9/7/2022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1994DD-7D5A-4DF9-9F70-3E800EF10D61}" type="slidenum">
              <a:rPr lang="en-US" smtClean="0"/>
              <a:t>‹#›</a:t>
            </a:fld>
            <a:endParaRPr lang="en-US" dirty="0"/>
          </a:p>
        </p:txBody>
      </p:sp>
      <p:sp>
        <p:nvSpPr>
          <p:cNvPr id="12" name="TextBox 11"/>
          <p:cNvSpPr txBox="1"/>
          <p:nvPr/>
        </p:nvSpPr>
        <p:spPr>
          <a:xfrm>
            <a:off x="673721" y="728440"/>
            <a:ext cx="601434"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9150" dirty="0"/>
              <a:t>“</a:t>
            </a:r>
          </a:p>
        </p:txBody>
      </p:sp>
      <p:sp>
        <p:nvSpPr>
          <p:cNvPr id="15" name="TextBox 14"/>
          <p:cNvSpPr txBox="1"/>
          <p:nvPr/>
        </p:nvSpPr>
        <p:spPr>
          <a:xfrm>
            <a:off x="6997868" y="1960341"/>
            <a:ext cx="601434"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9150" dirty="0"/>
              <a:t>”</a:t>
            </a:r>
          </a:p>
        </p:txBody>
      </p:sp>
    </p:spTree>
    <p:extLst>
      <p:ext uri="{BB962C8B-B14F-4D97-AF65-F5344CB8AC3E}">
        <p14:creationId xmlns:p14="http://schemas.microsoft.com/office/powerpoint/2010/main" val="281981535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216" y="2343151"/>
            <a:ext cx="6619245" cy="1239885"/>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866216" y="3583036"/>
            <a:ext cx="6619244" cy="645300"/>
          </a:xfrm>
        </p:spPr>
        <p:txBody>
          <a:bodyPr anchor="t"/>
          <a:lstStyle>
            <a:lvl1pPr marL="0" indent="0" algn="l">
              <a:buNone/>
              <a:defRPr sz="1500" cap="none">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9ED5F0-4C15-4CF6-B5FC-1ABF049E15F4}" type="datetimeFigureOut">
              <a:rPr lang="en-US" smtClean="0"/>
              <a:t>9/7/2022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1994DD-7D5A-4DF9-9F70-3E800EF10D61}" type="slidenum">
              <a:rPr lang="en-US" smtClean="0"/>
              <a:t>‹#›</a:t>
            </a:fld>
            <a:endParaRPr lang="en-US" dirty="0"/>
          </a:p>
        </p:txBody>
      </p:sp>
    </p:spTree>
    <p:extLst>
      <p:ext uri="{BB962C8B-B14F-4D97-AF65-F5344CB8AC3E}">
        <p14:creationId xmlns:p14="http://schemas.microsoft.com/office/powerpoint/2010/main" val="302957712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a:t>Click to edit Master title style</a:t>
            </a:r>
            <a:endParaRPr lang="en-US" dirty="0"/>
          </a:p>
        </p:txBody>
      </p:sp>
      <p:sp>
        <p:nvSpPr>
          <p:cNvPr id="3" name="Text Placeholder 2"/>
          <p:cNvSpPr>
            <a:spLocks noGrp="1"/>
          </p:cNvSpPr>
          <p:nvPr>
            <p:ph type="body" idx="1"/>
          </p:nvPr>
        </p:nvSpPr>
        <p:spPr>
          <a:xfrm>
            <a:off x="474710" y="1485900"/>
            <a:ext cx="2210150"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6" name="Text Placeholder 3"/>
          <p:cNvSpPr>
            <a:spLocks noGrp="1"/>
          </p:cNvSpPr>
          <p:nvPr>
            <p:ph type="body" sz="half" idx="15"/>
          </p:nvPr>
        </p:nvSpPr>
        <p:spPr>
          <a:xfrm>
            <a:off x="489347" y="2000250"/>
            <a:ext cx="2195513"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ext Placeholder 4"/>
          <p:cNvSpPr>
            <a:spLocks noGrp="1"/>
          </p:cNvSpPr>
          <p:nvPr>
            <p:ph type="body" sz="quarter" idx="3"/>
          </p:nvPr>
        </p:nvSpPr>
        <p:spPr>
          <a:xfrm>
            <a:off x="2912745" y="1485900"/>
            <a:ext cx="2202181"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9" name="Text Placeholder 3"/>
          <p:cNvSpPr>
            <a:spLocks noGrp="1"/>
          </p:cNvSpPr>
          <p:nvPr>
            <p:ph type="body" sz="half" idx="16"/>
          </p:nvPr>
        </p:nvSpPr>
        <p:spPr>
          <a:xfrm>
            <a:off x="2904829" y="2000250"/>
            <a:ext cx="2210096"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4" name="Text Placeholder 4"/>
          <p:cNvSpPr>
            <a:spLocks noGrp="1"/>
          </p:cNvSpPr>
          <p:nvPr>
            <p:ph type="body" sz="quarter" idx="13"/>
          </p:nvPr>
        </p:nvSpPr>
        <p:spPr>
          <a:xfrm>
            <a:off x="5343525" y="1485900"/>
            <a:ext cx="2199085"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Text Placeholder 3"/>
          <p:cNvSpPr>
            <a:spLocks noGrp="1"/>
          </p:cNvSpPr>
          <p:nvPr>
            <p:ph type="body" sz="half" idx="17"/>
          </p:nvPr>
        </p:nvSpPr>
        <p:spPr>
          <a:xfrm>
            <a:off x="5343525" y="2000250"/>
            <a:ext cx="2199085"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cxnSp>
        <p:nvCxnSpPr>
          <p:cNvPr id="17" name="Straight Connector 16"/>
          <p:cNvCxnSpPr/>
          <p:nvPr/>
        </p:nvCxnSpPr>
        <p:spPr>
          <a:xfrm>
            <a:off x="2794607" y="1600200"/>
            <a:ext cx="0" cy="29718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1600200"/>
            <a:ext cx="0" cy="297516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E9ED5F0-4C15-4CF6-B5FC-1ABF049E15F4}" type="datetimeFigureOut">
              <a:rPr lang="en-US" smtClean="0"/>
              <a:t>9/7/2022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1994DD-7D5A-4DF9-9F70-3E800EF10D61}" type="slidenum">
              <a:rPr lang="en-US" smtClean="0"/>
              <a:t>‹#›</a:t>
            </a:fld>
            <a:endParaRPr lang="en-US" dirty="0"/>
          </a:p>
        </p:txBody>
      </p:sp>
    </p:spTree>
    <p:extLst>
      <p:ext uri="{BB962C8B-B14F-4D97-AF65-F5344CB8AC3E}">
        <p14:creationId xmlns:p14="http://schemas.microsoft.com/office/powerpoint/2010/main" val="77301132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a:t>Click to edit Master title style</a:t>
            </a:r>
            <a:endParaRPr lang="en-US" dirty="0"/>
          </a:p>
        </p:txBody>
      </p:sp>
      <p:sp>
        <p:nvSpPr>
          <p:cNvPr id="3" name="Text Placeholder 2"/>
          <p:cNvSpPr>
            <a:spLocks noGrp="1"/>
          </p:cNvSpPr>
          <p:nvPr>
            <p:ph type="body" idx="1"/>
          </p:nvPr>
        </p:nvSpPr>
        <p:spPr>
          <a:xfrm>
            <a:off x="489347" y="3188212"/>
            <a:ext cx="2205038"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9" name="Picture Placeholder 2"/>
          <p:cNvSpPr>
            <a:spLocks noGrp="1" noChangeAspect="1"/>
          </p:cNvSpPr>
          <p:nvPr>
            <p:ph type="pic" idx="15"/>
          </p:nvPr>
        </p:nvSpPr>
        <p:spPr>
          <a:xfrm>
            <a:off x="489347" y="1657350"/>
            <a:ext cx="2205038"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22" name="Text Placeholder 3"/>
          <p:cNvSpPr>
            <a:spLocks noGrp="1"/>
          </p:cNvSpPr>
          <p:nvPr>
            <p:ph type="body" sz="half" idx="18"/>
          </p:nvPr>
        </p:nvSpPr>
        <p:spPr>
          <a:xfrm>
            <a:off x="489347" y="3620409"/>
            <a:ext cx="220503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ext Placeholder 4"/>
          <p:cNvSpPr>
            <a:spLocks noGrp="1"/>
          </p:cNvSpPr>
          <p:nvPr>
            <p:ph type="body" sz="quarter" idx="3"/>
          </p:nvPr>
        </p:nvSpPr>
        <p:spPr>
          <a:xfrm>
            <a:off x="2917032" y="3188212"/>
            <a:ext cx="2197894"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30" name="Picture Placeholder 2"/>
          <p:cNvSpPr>
            <a:spLocks noGrp="1" noChangeAspect="1"/>
          </p:cNvSpPr>
          <p:nvPr>
            <p:ph type="pic" idx="21"/>
          </p:nvPr>
        </p:nvSpPr>
        <p:spPr>
          <a:xfrm>
            <a:off x="2917031" y="1657350"/>
            <a:ext cx="2197894"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23" name="Text Placeholder 3"/>
          <p:cNvSpPr>
            <a:spLocks noGrp="1"/>
          </p:cNvSpPr>
          <p:nvPr>
            <p:ph type="body" sz="half" idx="19"/>
          </p:nvPr>
        </p:nvSpPr>
        <p:spPr>
          <a:xfrm>
            <a:off x="2916016" y="3620408"/>
            <a:ext cx="2200805"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4" name="Text Placeholder 4"/>
          <p:cNvSpPr>
            <a:spLocks noGrp="1"/>
          </p:cNvSpPr>
          <p:nvPr>
            <p:ph type="body" sz="quarter" idx="13"/>
          </p:nvPr>
        </p:nvSpPr>
        <p:spPr>
          <a:xfrm>
            <a:off x="5343525" y="3188212"/>
            <a:ext cx="2199085"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31" name="Picture Placeholder 2"/>
          <p:cNvSpPr>
            <a:spLocks noGrp="1" noChangeAspect="1"/>
          </p:cNvSpPr>
          <p:nvPr>
            <p:ph type="pic" idx="22"/>
          </p:nvPr>
        </p:nvSpPr>
        <p:spPr>
          <a:xfrm>
            <a:off x="5343525" y="1657350"/>
            <a:ext cx="2199085"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24" name="Text Placeholder 3"/>
          <p:cNvSpPr>
            <a:spLocks noGrp="1"/>
          </p:cNvSpPr>
          <p:nvPr>
            <p:ph type="body" sz="half" idx="20"/>
          </p:nvPr>
        </p:nvSpPr>
        <p:spPr>
          <a:xfrm>
            <a:off x="5343432" y="3620406"/>
            <a:ext cx="220199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cxnSp>
        <p:nvCxnSpPr>
          <p:cNvPr id="19" name="Straight Connector 18"/>
          <p:cNvCxnSpPr/>
          <p:nvPr/>
        </p:nvCxnSpPr>
        <p:spPr>
          <a:xfrm>
            <a:off x="2794607" y="1600200"/>
            <a:ext cx="0" cy="29718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1670" y="1600200"/>
            <a:ext cx="0" cy="297516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E9ED5F0-4C15-4CF6-B5FC-1ABF049E15F4}" type="datetimeFigureOut">
              <a:rPr lang="en-US" smtClean="0"/>
              <a:t>9/7/2022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1994DD-7D5A-4DF9-9F70-3E800EF10D61}" type="slidenum">
              <a:rPr lang="en-US" smtClean="0"/>
              <a:t>‹#›</a:t>
            </a:fld>
            <a:endParaRPr lang="en-US" dirty="0"/>
          </a:p>
        </p:txBody>
      </p:sp>
    </p:spTree>
    <p:extLst>
      <p:ext uri="{BB962C8B-B14F-4D97-AF65-F5344CB8AC3E}">
        <p14:creationId xmlns:p14="http://schemas.microsoft.com/office/powerpoint/2010/main" val="403765600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9ED5F0-4C15-4CF6-B5FC-1ABF049E15F4}" type="datetimeFigureOut">
              <a:rPr lang="en-US" smtClean="0"/>
              <a:t>9/7/2022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1994DD-7D5A-4DF9-9F70-3E800EF10D61}" type="slidenum">
              <a:rPr lang="en-US" smtClean="0"/>
              <a:t>‹#›</a:t>
            </a:fld>
            <a:endParaRPr lang="en-US" dirty="0"/>
          </a:p>
        </p:txBody>
      </p:sp>
    </p:spTree>
    <p:extLst>
      <p:ext uri="{BB962C8B-B14F-4D97-AF65-F5344CB8AC3E}">
        <p14:creationId xmlns:p14="http://schemas.microsoft.com/office/powerpoint/2010/main" val="305544202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8159" y="322660"/>
            <a:ext cx="1314451" cy="4369594"/>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348" y="665561"/>
            <a:ext cx="5567362" cy="40266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9ED5F0-4C15-4CF6-B5FC-1ABF049E15F4}" type="datetimeFigureOut">
              <a:rPr lang="en-US" smtClean="0"/>
              <a:t>9/7/2022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1994DD-7D5A-4DF9-9F70-3E800EF10D61}" type="slidenum">
              <a:rPr lang="en-US" smtClean="0"/>
              <a:t>‹#›</a:t>
            </a:fld>
            <a:endParaRPr lang="en-US" dirty="0"/>
          </a:p>
        </p:txBody>
      </p:sp>
    </p:spTree>
    <p:extLst>
      <p:ext uri="{BB962C8B-B14F-4D97-AF65-F5344CB8AC3E}">
        <p14:creationId xmlns:p14="http://schemas.microsoft.com/office/powerpoint/2010/main" val="1315547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5" name="Picture 4" descr="A group of people sitting at a table looking at a book shelf&#10;&#10;Description automatically generated">
            <a:extLst>
              <a:ext uri="{FF2B5EF4-FFF2-40B4-BE49-F238E27FC236}">
                <a16:creationId xmlns:a16="http://schemas.microsoft.com/office/drawing/2014/main" id="{1C4D4727-7FA9-451C-BB2B-ACD7D76A706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5143501"/>
          </a:xfrm>
          <a:prstGeom prst="rect">
            <a:avLst/>
          </a:prstGeom>
        </p:spPr>
      </p:pic>
      <p:pic>
        <p:nvPicPr>
          <p:cNvPr id="4" name="Picture 3" descr="Blog Overlay_0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5143500" cy="5143500"/>
          </a:xfrm>
          <a:prstGeom prst="rect">
            <a:avLst/>
          </a:prstGeom>
        </p:spPr>
      </p:pic>
      <p:sp>
        <p:nvSpPr>
          <p:cNvPr id="16" name="Text Placeholder 15"/>
          <p:cNvSpPr>
            <a:spLocks noGrp="1"/>
          </p:cNvSpPr>
          <p:nvPr>
            <p:ph type="body" sz="quarter" idx="12" hasCustomPrompt="1"/>
          </p:nvPr>
        </p:nvSpPr>
        <p:spPr>
          <a:xfrm>
            <a:off x="0" y="3381519"/>
            <a:ext cx="3663950" cy="277000"/>
          </a:xfrm>
          <a:prstGeom prst="rect">
            <a:avLst/>
          </a:prstGeom>
        </p:spPr>
        <p:txBody>
          <a:bodyPr vert="horz" lIns="360000" tIns="0" rIns="0" bIns="0" anchor="ctr" anchorCtr="0"/>
          <a:lstStyle>
            <a:lvl1pPr marL="0" indent="0">
              <a:buNone/>
              <a:defRPr sz="1595"/>
            </a:lvl1pPr>
            <a:lvl2pPr marL="405068" indent="0">
              <a:buNone/>
              <a:defRPr sz="1595"/>
            </a:lvl2pPr>
            <a:lvl3pPr marL="810136" indent="0">
              <a:buNone/>
              <a:defRPr sz="1595"/>
            </a:lvl3pPr>
            <a:lvl4pPr marL="1215203" indent="0">
              <a:buNone/>
              <a:defRPr sz="1595"/>
            </a:lvl4pPr>
            <a:lvl5pPr marL="1620271" indent="0">
              <a:buNone/>
              <a:defRPr sz="1595"/>
            </a:lvl5pPr>
          </a:lstStyle>
          <a:p>
            <a:pPr lvl="0"/>
            <a:r>
              <a:rPr lang="en-GB"/>
              <a:t>Copy</a:t>
            </a:r>
            <a:endParaRPr lang="en-US"/>
          </a:p>
        </p:txBody>
      </p:sp>
      <p:sp>
        <p:nvSpPr>
          <p:cNvPr id="18" name="Text Placeholder 17"/>
          <p:cNvSpPr>
            <a:spLocks noGrp="1"/>
          </p:cNvSpPr>
          <p:nvPr>
            <p:ph type="body" sz="quarter" idx="13" hasCustomPrompt="1"/>
          </p:nvPr>
        </p:nvSpPr>
        <p:spPr>
          <a:xfrm>
            <a:off x="0" y="1"/>
            <a:ext cx="4357688" cy="2347913"/>
          </a:xfrm>
          <a:prstGeom prst="rect">
            <a:avLst/>
          </a:prstGeom>
        </p:spPr>
        <p:txBody>
          <a:bodyPr vert="horz" lIns="360000" tIns="432000" rIns="720000" bIns="0"/>
          <a:lstStyle>
            <a:lvl1pPr marL="0" indent="0">
              <a:lnSpc>
                <a:spcPct val="100000"/>
              </a:lnSpc>
              <a:buNone/>
              <a:defRPr sz="3899">
                <a:latin typeface="+mj-lt"/>
              </a:defRPr>
            </a:lvl1pPr>
            <a:lvl2pPr marL="405068" indent="0">
              <a:buNone/>
              <a:defRPr sz="3899"/>
            </a:lvl2pPr>
            <a:lvl3pPr marL="810136" indent="0">
              <a:buNone/>
              <a:defRPr sz="3899"/>
            </a:lvl3pPr>
            <a:lvl4pPr marL="1215203" indent="0">
              <a:buNone/>
              <a:defRPr sz="3899"/>
            </a:lvl4pPr>
            <a:lvl5pPr marL="1620271" indent="0">
              <a:buNone/>
              <a:defRPr sz="3899"/>
            </a:lvl5pPr>
          </a:lstStyle>
          <a:p>
            <a:pPr lvl="0"/>
            <a:r>
              <a:rPr lang="en-GB"/>
              <a:t>Title</a:t>
            </a:r>
            <a:endParaRPr lang="en-US"/>
          </a:p>
        </p:txBody>
      </p:sp>
      <p:pic>
        <p:nvPicPr>
          <p:cNvPr id="7" name="Picture 6" descr="Preservica_RGB-Logo_White_Main Logo_01.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66777" y="4335203"/>
            <a:ext cx="1868423" cy="513369"/>
          </a:xfrm>
          <a:prstGeom prst="rect">
            <a:avLst/>
          </a:prstGeom>
        </p:spPr>
      </p:pic>
    </p:spTree>
    <p:extLst>
      <p:ext uri="{BB962C8B-B14F-4D97-AF65-F5344CB8AC3E}">
        <p14:creationId xmlns:p14="http://schemas.microsoft.com/office/powerpoint/2010/main" val="2860556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57.xml"/><Relationship Id="rId2" Type="http://schemas.openxmlformats.org/officeDocument/2006/relationships/slideLayout" Target="../slideLayouts/slideLayout56.xml"/><Relationship Id="rId1" Type="http://schemas.openxmlformats.org/officeDocument/2006/relationships/slideLayout" Target="../slideLayouts/slideLayout55.xml"/><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59.xml"/><Relationship Id="rId1" Type="http://schemas.openxmlformats.org/officeDocument/2006/relationships/slideLayout" Target="../slideLayouts/slideLayout58.xml"/><Relationship Id="rId4" Type="http://schemas.openxmlformats.org/officeDocument/2006/relationships/image" Target="../media/image42.png"/></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61.xml"/><Relationship Id="rId1" Type="http://schemas.openxmlformats.org/officeDocument/2006/relationships/slideLayout" Target="../slideLayouts/slideLayout60.xml"/><Relationship Id="rId4" Type="http://schemas.openxmlformats.org/officeDocument/2006/relationships/image" Target="../media/image42.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1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18" Type="http://schemas.openxmlformats.org/officeDocument/2006/relationships/theme" Target="../theme/theme14.xml"/><Relationship Id="rId3" Type="http://schemas.openxmlformats.org/officeDocument/2006/relationships/slideLayout" Target="../slideLayouts/slideLayout75.xml"/><Relationship Id="rId21" Type="http://schemas.openxmlformats.org/officeDocument/2006/relationships/image" Target="../media/image46.png"/><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slideLayout" Target="../slideLayouts/slideLayout89.xml"/><Relationship Id="rId2" Type="http://schemas.openxmlformats.org/officeDocument/2006/relationships/slideLayout" Target="../slideLayouts/slideLayout74.xml"/><Relationship Id="rId16" Type="http://schemas.openxmlformats.org/officeDocument/2006/relationships/slideLayout" Target="../slideLayouts/slideLayout88.xml"/><Relationship Id="rId20" Type="http://schemas.openxmlformats.org/officeDocument/2006/relationships/image" Target="../media/image45.png"/><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10" Type="http://schemas.openxmlformats.org/officeDocument/2006/relationships/slideLayout" Target="../slideLayouts/slideLayout82.xml"/><Relationship Id="rId19" Type="http://schemas.openxmlformats.org/officeDocument/2006/relationships/image" Target="../media/image44.png"/><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 Id="rId22" Type="http://schemas.openxmlformats.org/officeDocument/2006/relationships/image" Target="../media/image47.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image" Target="../media/image25.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4" Type="http://schemas.openxmlformats.org/officeDocument/2006/relationships/image" Target="../media/image25.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5" Type="http://schemas.openxmlformats.org/officeDocument/2006/relationships/image" Target="../media/image30.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32.xml"/><Relationship Id="rId1" Type="http://schemas.openxmlformats.org/officeDocument/2006/relationships/slideLayout" Target="../slideLayouts/slideLayout31.xml"/><Relationship Id="rId4" Type="http://schemas.openxmlformats.org/officeDocument/2006/relationships/image" Target="../media/image25.png"/></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5.xml"/><Relationship Id="rId7" Type="http://schemas.openxmlformats.org/officeDocument/2006/relationships/image" Target="../media/image1.pn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theme" Target="../theme/theme7.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13.pn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53.xml"/><Relationship Id="rId2" Type="http://schemas.openxmlformats.org/officeDocument/2006/relationships/slideLayout" Target="../slideLayouts/slideLayout52.xml"/><Relationship Id="rId1" Type="http://schemas.openxmlformats.org/officeDocument/2006/relationships/slideLayout" Target="../slideLayouts/slideLayout51.xml"/><Relationship Id="rId5" Type="http://schemas.openxmlformats.org/officeDocument/2006/relationships/theme" Target="../theme/theme9.xml"/><Relationship Id="rId4"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descr="Preservica_RGB Logo_Main Logo_03.png"/>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363167" y="4335043"/>
            <a:ext cx="1869887" cy="519745"/>
          </a:xfrm>
          <a:prstGeom prst="rect">
            <a:avLst/>
          </a:prstGeom>
        </p:spPr>
      </p:pic>
    </p:spTree>
    <p:extLst>
      <p:ext uri="{BB962C8B-B14F-4D97-AF65-F5344CB8AC3E}">
        <p14:creationId xmlns:p14="http://schemas.microsoft.com/office/powerpoint/2010/main" val="1594961510"/>
      </p:ext>
    </p:extLst>
  </p:cSld>
  <p:clrMap bg1="lt1" tx1="dk1" bg2="lt2" tx2="dk2" accent1="accent1" accent2="accent2" accent3="accent3" accent4="accent4" accent5="accent5" accent6="accent6" hlink="hlink" folHlink="folHlink"/>
  <p:sldLayoutIdLst>
    <p:sldLayoutId id="2147494550" r:id="rId1"/>
    <p:sldLayoutId id="2147494551" r:id="rId2"/>
    <p:sldLayoutId id="2147494552" r:id="rId3"/>
    <p:sldLayoutId id="2147494553" r:id="rId4"/>
    <p:sldLayoutId id="2147494634" r:id="rId5"/>
    <p:sldLayoutId id="2147494691" r:id="rId6"/>
    <p:sldLayoutId id="2147494979" r:id="rId7"/>
    <p:sldLayoutId id="2147494707" r:id="rId8"/>
    <p:sldLayoutId id="2147494708" r:id="rId9"/>
    <p:sldLayoutId id="2147494554" r:id="rId10"/>
    <p:sldLayoutId id="2147494557" r:id="rId11"/>
    <p:sldLayoutId id="2147494558"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9785543"/>
      </p:ext>
    </p:extLst>
  </p:cSld>
  <p:clrMap bg1="lt1" tx1="dk1" bg2="lt2" tx2="dk2" accent1="accent1" accent2="accent2" accent3="accent3" accent4="accent4" accent5="accent5" accent6="accent6" hlink="hlink" folHlink="folHlink"/>
  <p:sldLayoutIdLst>
    <p:sldLayoutId id="2147495082" r:id="rId1"/>
    <p:sldLayoutId id="2147495084" r:id="rId2"/>
    <p:sldLayoutId id="2147495085" r:id="rId3"/>
  </p:sldLayoutIdLst>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7CE4D5FA-9BB5-4B75-AE30-BF50E84C21F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67005" y="4119356"/>
            <a:ext cx="2296795" cy="935243"/>
          </a:xfrm>
          <a:prstGeom prst="rect">
            <a:avLst/>
          </a:prstGeom>
        </p:spPr>
      </p:pic>
    </p:spTree>
    <p:extLst>
      <p:ext uri="{BB962C8B-B14F-4D97-AF65-F5344CB8AC3E}">
        <p14:creationId xmlns:p14="http://schemas.microsoft.com/office/powerpoint/2010/main" val="2274107056"/>
      </p:ext>
    </p:extLst>
  </p:cSld>
  <p:clrMap bg1="lt1" tx1="dk1" bg2="lt2" tx2="dk2" accent1="accent1" accent2="accent2" accent3="accent3" accent4="accent4" accent5="accent5" accent6="accent6" hlink="hlink" folHlink="folHlink"/>
  <p:sldLayoutIdLst>
    <p:sldLayoutId id="2147495087" r:id="rId1"/>
    <p:sldLayoutId id="2147495088"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AE5E5AFC-17BB-4662-9366-3A5B798A784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67005" y="4119356"/>
            <a:ext cx="2296795" cy="935243"/>
          </a:xfrm>
          <a:prstGeom prst="rect">
            <a:avLst/>
          </a:prstGeom>
        </p:spPr>
      </p:pic>
    </p:spTree>
    <p:extLst>
      <p:ext uri="{BB962C8B-B14F-4D97-AF65-F5344CB8AC3E}">
        <p14:creationId xmlns:p14="http://schemas.microsoft.com/office/powerpoint/2010/main" val="2652569674"/>
      </p:ext>
    </p:extLst>
  </p:cSld>
  <p:clrMap bg1="lt1" tx1="dk1" bg2="lt2" tx2="dk2" accent1="accent1" accent2="accent2" accent3="accent3" accent4="accent4" accent5="accent5" accent6="accent6" hlink="hlink" folHlink="folHlink"/>
  <p:sldLayoutIdLst>
    <p:sldLayoutId id="2147495090" r:id="rId1"/>
    <p:sldLayoutId id="2147495091"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371566" indent="0" algn="l" defTabSz="457189" rtl="0" eaLnBrk="1" latinLnBrk="0" hangingPunct="1">
        <a:spcBef>
          <a:spcPct val="20000"/>
        </a:spcBef>
        <a:buFont typeface="Arial"/>
        <a:buNone/>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0E6EFC-0912-4D55-8912-701F845B5D48}"/>
              </a:ext>
            </a:extLst>
          </p:cNvPr>
          <p:cNvSpPr>
            <a:spLocks noGrp="1"/>
          </p:cNvSpPr>
          <p:nvPr>
            <p:ph type="title"/>
          </p:nvPr>
        </p:nvSpPr>
        <p:spPr>
          <a:xfrm>
            <a:off x="628650" y="273847"/>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D5F16EA-27D8-4E32-BCA5-4CD1F45FAAAE}"/>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7013F9-ED7A-4FEA-B260-6F70CAC15F4D}"/>
              </a:ext>
            </a:extLst>
          </p:cNvPr>
          <p:cNvSpPr>
            <a:spLocks noGrp="1"/>
          </p:cNvSpPr>
          <p:nvPr>
            <p:ph type="dt" sz="half" idx="2"/>
          </p:nvPr>
        </p:nvSpPr>
        <p:spPr>
          <a:xfrm>
            <a:off x="628650" y="4767266"/>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EF38DA4E-D94F-450C-AC4E-6249DEC92815}"/>
              </a:ext>
            </a:extLst>
          </p:cNvPr>
          <p:cNvSpPr>
            <a:spLocks noGrp="1"/>
          </p:cNvSpPr>
          <p:nvPr>
            <p:ph type="ftr" sz="quarter" idx="3"/>
          </p:nvPr>
        </p:nvSpPr>
        <p:spPr>
          <a:xfrm>
            <a:off x="3028950" y="4767266"/>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January 28, 2021</a:t>
            </a:r>
          </a:p>
        </p:txBody>
      </p:sp>
      <p:sp>
        <p:nvSpPr>
          <p:cNvPr id="6" name="Slide Number Placeholder 5">
            <a:extLst>
              <a:ext uri="{FF2B5EF4-FFF2-40B4-BE49-F238E27FC236}">
                <a16:creationId xmlns:a16="http://schemas.microsoft.com/office/drawing/2014/main" id="{D80C6FA2-0C4E-4479-A5F0-EFA73DC0EDF9}"/>
              </a:ext>
            </a:extLst>
          </p:cNvPr>
          <p:cNvSpPr>
            <a:spLocks noGrp="1"/>
          </p:cNvSpPr>
          <p:nvPr>
            <p:ph type="sldNum" sz="quarter" idx="4"/>
          </p:nvPr>
        </p:nvSpPr>
        <p:spPr>
          <a:xfrm>
            <a:off x="6457950" y="4767266"/>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0845E99-662F-4014-8430-82C62712351D}" type="slidenum">
              <a:rPr lang="en-US" smtClean="0"/>
              <a:t>‹#›</a:t>
            </a:fld>
            <a:endParaRPr lang="en-US" dirty="0"/>
          </a:p>
        </p:txBody>
      </p:sp>
    </p:spTree>
    <p:extLst>
      <p:ext uri="{BB962C8B-B14F-4D97-AF65-F5344CB8AC3E}">
        <p14:creationId xmlns:p14="http://schemas.microsoft.com/office/powerpoint/2010/main" val="3014002324"/>
      </p:ext>
    </p:extLst>
  </p:cSld>
  <p:clrMap bg1="lt1" tx1="dk1" bg2="lt2" tx2="dk2" accent1="accent1" accent2="accent2" accent3="accent3" accent4="accent4" accent5="accent5" accent6="accent6" hlink="hlink" folHlink="folHlink"/>
  <p:sldLayoutIdLst>
    <p:sldLayoutId id="2147495107" r:id="rId1"/>
    <p:sldLayoutId id="2147495108" r:id="rId2"/>
    <p:sldLayoutId id="2147495109" r:id="rId3"/>
    <p:sldLayoutId id="2147495110" r:id="rId4"/>
    <p:sldLayoutId id="2147495111" r:id="rId5"/>
    <p:sldLayoutId id="2147495112" r:id="rId6"/>
    <p:sldLayoutId id="2147495113" r:id="rId7"/>
    <p:sldLayoutId id="2147495114" r:id="rId8"/>
    <p:sldLayoutId id="2147495115" r:id="rId9"/>
    <p:sldLayoutId id="2147495116" r:id="rId10"/>
    <p:sldLayoutId id="2147495117" r:id="rId11"/>
  </p:sldLayoutIdLst>
  <p:hf sldNum="0" hdr="0" dt="0"/>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002264"/>
            <a:ext cx="3027759" cy="3141236"/>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169261"/>
            <a:ext cx="1141809" cy="1774090"/>
          </a:xfrm>
          <a:prstGeom prst="rect">
            <a:avLst/>
          </a:prstGeom>
        </p:spPr>
      </p:pic>
      <p:sp>
        <p:nvSpPr>
          <p:cNvPr id="16" name="Oval 15"/>
          <p:cNvSpPr/>
          <p:nvPr/>
        </p:nvSpPr>
        <p:spPr>
          <a:xfrm>
            <a:off x="6456759" y="1257300"/>
            <a:ext cx="2114550" cy="211455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5999560" y="1"/>
            <a:ext cx="1202540" cy="856055"/>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6454408" y="4572000"/>
            <a:ext cx="745301" cy="571500"/>
          </a:xfrm>
          <a:prstGeom prst="rect">
            <a:avLst/>
          </a:prstGeom>
        </p:spPr>
      </p:pic>
      <p:sp>
        <p:nvSpPr>
          <p:cNvPr id="14" name="Rectangle 13"/>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584" y="339538"/>
            <a:ext cx="7053542" cy="1050398"/>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484" y="1539689"/>
            <a:ext cx="6709906" cy="314661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616730" y="1343026"/>
            <a:ext cx="742949" cy="228599"/>
          </a:xfrm>
          <a:prstGeom prst="rect">
            <a:avLst/>
          </a:prstGeom>
        </p:spPr>
        <p:txBody>
          <a:bodyPr vert="horz" lIns="91440" tIns="45720" rIns="91440" bIns="45720" rtlCol="0" anchor="t"/>
          <a:lstStyle>
            <a:lvl1pPr algn="l">
              <a:defRPr sz="825" b="0" i="0">
                <a:solidFill>
                  <a:schemeClr val="tx1">
                    <a:tint val="75000"/>
                    <a:alpha val="60000"/>
                  </a:schemeClr>
                </a:solidFill>
              </a:defRPr>
            </a:lvl1pPr>
          </a:lstStyle>
          <a:p>
            <a:fld id="{CE9ED5F0-4C15-4CF6-B5FC-1ABF049E15F4}" type="datetimeFigureOut">
              <a:rPr lang="en-US" smtClean="0"/>
              <a:t>9/7/2022</a:t>
            </a:fld>
            <a:endParaRPr lang="en-US" dirty="0"/>
          </a:p>
        </p:txBody>
      </p:sp>
      <p:sp>
        <p:nvSpPr>
          <p:cNvPr id="5" name="Footer Placeholder 4"/>
          <p:cNvSpPr>
            <a:spLocks noGrp="1"/>
          </p:cNvSpPr>
          <p:nvPr>
            <p:ph type="ftr" sz="quarter" idx="3"/>
          </p:nvPr>
        </p:nvSpPr>
        <p:spPr>
          <a:xfrm rot="5400000">
            <a:off x="6713680" y="2418973"/>
            <a:ext cx="2894846" cy="228601"/>
          </a:xfrm>
          <a:prstGeom prst="rect">
            <a:avLst/>
          </a:prstGeom>
        </p:spPr>
        <p:txBody>
          <a:bodyPr vert="horz" lIns="91440" tIns="45720" rIns="91440" bIns="45720" rtlCol="0" anchor="b"/>
          <a:lstStyle>
            <a:lvl1pPr algn="l">
              <a:defRPr sz="825"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7764406" y="221797"/>
            <a:ext cx="628649" cy="575765"/>
          </a:xfrm>
          <a:prstGeom prst="rect">
            <a:avLst/>
          </a:prstGeom>
        </p:spPr>
        <p:txBody>
          <a:bodyPr vert="horz" lIns="91440" tIns="45720" rIns="91440" bIns="45720" rtlCol="0" anchor="b"/>
          <a:lstStyle>
            <a:lvl1pPr algn="ctr">
              <a:defRPr sz="2100" b="0" i="0">
                <a:solidFill>
                  <a:schemeClr val="tx1">
                    <a:tint val="75000"/>
                  </a:schemeClr>
                </a:solidFill>
              </a:defRPr>
            </a:lvl1pPr>
          </a:lstStyle>
          <a:p>
            <a:fld id="{1A1994DD-7D5A-4DF9-9F70-3E800EF10D61}" type="slidenum">
              <a:rPr lang="en-US" smtClean="0"/>
              <a:t>‹#›</a:t>
            </a:fld>
            <a:endParaRPr lang="en-US" dirty="0"/>
          </a:p>
        </p:txBody>
      </p:sp>
    </p:spTree>
    <p:extLst>
      <p:ext uri="{BB962C8B-B14F-4D97-AF65-F5344CB8AC3E}">
        <p14:creationId xmlns:p14="http://schemas.microsoft.com/office/powerpoint/2010/main" val="1025148622"/>
      </p:ext>
    </p:extLst>
  </p:cSld>
  <p:clrMap bg1="dk1" tx1="lt1" bg2="dk2" tx2="lt2" accent1="accent1" accent2="accent2" accent3="accent3" accent4="accent4" accent5="accent5" accent6="accent6" hlink="hlink" folHlink="folHlink"/>
  <p:sldLayoutIdLst>
    <p:sldLayoutId id="2147495119" r:id="rId1"/>
    <p:sldLayoutId id="2147495120" r:id="rId2"/>
    <p:sldLayoutId id="2147495121" r:id="rId3"/>
    <p:sldLayoutId id="2147495122" r:id="rId4"/>
    <p:sldLayoutId id="2147495123" r:id="rId5"/>
    <p:sldLayoutId id="2147495124" r:id="rId6"/>
    <p:sldLayoutId id="2147495125" r:id="rId7"/>
    <p:sldLayoutId id="2147495126" r:id="rId8"/>
    <p:sldLayoutId id="2147495127" r:id="rId9"/>
    <p:sldLayoutId id="2147495128" r:id="rId10"/>
    <p:sldLayoutId id="2147495129" r:id="rId11"/>
    <p:sldLayoutId id="2147495130" r:id="rId12"/>
    <p:sldLayoutId id="2147495131" r:id="rId13"/>
    <p:sldLayoutId id="2147495132" r:id="rId14"/>
    <p:sldLayoutId id="2147495133" r:id="rId15"/>
    <p:sldLayoutId id="2147495134" r:id="rId16"/>
    <p:sldLayoutId id="2147495135" r:id="rId17"/>
  </p:sldLayoutIdLst>
  <p:txStyles>
    <p:titleStyle>
      <a:lvl1pPr algn="l" defTabSz="342900" rtl="0" eaLnBrk="1" latinLnBrk="0" hangingPunct="1">
        <a:spcBef>
          <a:spcPct val="0"/>
        </a:spcBef>
        <a:buNone/>
        <a:defRPr sz="315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bg2">
            <a:lumMod val="40000"/>
            <a:lumOff val="60000"/>
          </a:schemeClr>
        </a:buClr>
        <a:buSzPct val="80000"/>
        <a:buFont typeface="Wingdings 3" charset="2"/>
        <a:buChar char=""/>
        <a:defRPr sz="1500" b="0" i="0" kern="1200">
          <a:solidFill>
            <a:schemeClr val="tx1"/>
          </a:solidFill>
          <a:latin typeface="+mj-lt"/>
          <a:ea typeface="+mj-ea"/>
          <a:cs typeface="+mj-cs"/>
        </a:defRPr>
      </a:lvl1pPr>
      <a:lvl2pPr marL="557213" indent="-214313" algn="l" defTabSz="342900" rtl="0" eaLnBrk="1" latinLnBrk="0" hangingPunct="1">
        <a:spcBef>
          <a:spcPts val="750"/>
        </a:spcBef>
        <a:spcAft>
          <a:spcPts val="0"/>
        </a:spcAft>
        <a:buClr>
          <a:schemeClr val="bg2">
            <a:lumMod val="40000"/>
            <a:lumOff val="60000"/>
          </a:schemeClr>
        </a:buClr>
        <a:buSzPct val="80000"/>
        <a:buFont typeface="Wingdings 3" charset="2"/>
        <a:buChar char=""/>
        <a:defRPr sz="1350" b="0" i="0" kern="1200">
          <a:solidFill>
            <a:schemeClr val="tx1"/>
          </a:solidFill>
          <a:latin typeface="+mj-lt"/>
          <a:ea typeface="+mj-ea"/>
          <a:cs typeface="+mj-cs"/>
        </a:defRPr>
      </a:lvl2pPr>
      <a:lvl3pPr marL="8572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3pPr>
      <a:lvl4pPr marL="12001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4pPr>
      <a:lvl5pPr marL="15430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5pPr>
      <a:lvl6pPr marL="187950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6pPr>
      <a:lvl7pPr marL="22288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7pPr>
      <a:lvl8pPr marL="25717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8pPr>
      <a:lvl9pPr marL="29146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descr="Preservica_RGB Logo_Main Logo_03.png"/>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363168" y="4335044"/>
            <a:ext cx="1869887" cy="519745"/>
          </a:xfrm>
          <a:prstGeom prst="rect">
            <a:avLst/>
          </a:prstGeom>
        </p:spPr>
      </p:pic>
    </p:spTree>
    <p:extLst>
      <p:ext uri="{BB962C8B-B14F-4D97-AF65-F5344CB8AC3E}">
        <p14:creationId xmlns:p14="http://schemas.microsoft.com/office/powerpoint/2010/main" val="474648749"/>
      </p:ext>
    </p:extLst>
  </p:cSld>
  <p:clrMap bg1="lt1" tx1="dk1" bg2="lt2" tx2="dk2" accent1="accent1" accent2="accent2" accent3="accent3" accent4="accent4" accent5="accent5" accent6="accent6" hlink="hlink" folHlink="folHlink"/>
  <p:sldLayoutIdLst>
    <p:sldLayoutId id="2147494625" r:id="rId1"/>
    <p:sldLayoutId id="2147494626" r:id="rId2"/>
    <p:sldLayoutId id="2147494627" r:id="rId3"/>
    <p:sldLayoutId id="2147494709" r:id="rId4"/>
    <p:sldLayoutId id="2147494693" r:id="rId5"/>
    <p:sldLayoutId id="2147494710" r:id="rId6"/>
    <p:sldLayoutId id="2147494751" r:id="rId7"/>
    <p:sldLayoutId id="2147494752" r:id="rId8"/>
    <p:sldLayoutId id="2147494712" r:id="rId9"/>
    <p:sldLayoutId id="2147494711" r:id="rId10"/>
    <p:sldLayoutId id="214749481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371566" indent="0" algn="l" defTabSz="457189" rtl="0" eaLnBrk="1" latinLnBrk="0" hangingPunct="1">
        <a:spcBef>
          <a:spcPct val="20000"/>
        </a:spcBef>
        <a:buFont typeface="Arial"/>
        <a:buNone/>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5759F8-4783-47B9-AE61-36E5773A2E9F}"/>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164024" y="4154319"/>
            <a:ext cx="2281002" cy="928812"/>
          </a:xfrm>
          <a:prstGeom prst="rect">
            <a:avLst/>
          </a:prstGeom>
        </p:spPr>
      </p:pic>
    </p:spTree>
    <p:extLst>
      <p:ext uri="{BB962C8B-B14F-4D97-AF65-F5344CB8AC3E}">
        <p14:creationId xmlns:p14="http://schemas.microsoft.com/office/powerpoint/2010/main" val="3402303262"/>
      </p:ext>
    </p:extLst>
  </p:cSld>
  <p:clrMap bg1="lt1" tx1="dk1" bg2="lt2" tx2="dk2" accent1="accent1" accent2="accent2" accent3="accent3" accent4="accent4" accent5="accent5" accent6="accent6" hlink="hlink" folHlink="folHlink"/>
  <p:sldLayoutIdLst>
    <p:sldLayoutId id="2147494773" r:id="rId1"/>
    <p:sldLayoutId id="2147494774"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1E51EFB-4B80-43E9-8C3F-DC67AF17080E}"/>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164024" y="4154319"/>
            <a:ext cx="2281002" cy="928812"/>
          </a:xfrm>
          <a:prstGeom prst="rect">
            <a:avLst/>
          </a:prstGeom>
        </p:spPr>
      </p:pic>
    </p:spTree>
    <p:extLst>
      <p:ext uri="{BB962C8B-B14F-4D97-AF65-F5344CB8AC3E}">
        <p14:creationId xmlns:p14="http://schemas.microsoft.com/office/powerpoint/2010/main" val="2160509877"/>
      </p:ext>
    </p:extLst>
  </p:cSld>
  <p:clrMap bg1="lt1" tx1="dk1" bg2="lt2" tx2="dk2" accent1="accent1" accent2="accent2" accent3="accent3" accent4="accent4" accent5="accent5" accent6="accent6" hlink="hlink" folHlink="folHlink"/>
  <p:sldLayoutIdLst>
    <p:sldLayoutId id="2147494814" r:id="rId1"/>
    <p:sldLayoutId id="2147494815"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descr="Preservica_RGB Logo_Main Logo_02.pn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61136" y="4335047"/>
            <a:ext cx="1869887" cy="519745"/>
          </a:xfrm>
          <a:prstGeom prst="rect">
            <a:avLst/>
          </a:prstGeom>
        </p:spPr>
      </p:pic>
    </p:spTree>
    <p:extLst>
      <p:ext uri="{BB962C8B-B14F-4D97-AF65-F5344CB8AC3E}">
        <p14:creationId xmlns:p14="http://schemas.microsoft.com/office/powerpoint/2010/main" val="2683574719"/>
      </p:ext>
    </p:extLst>
  </p:cSld>
  <p:clrMap bg1="lt1" tx1="dk1" bg2="lt2" tx2="dk2" accent1="accent1" accent2="accent2" accent3="accent3" accent4="accent4" accent5="accent5" accent6="accent6" hlink="hlink" folHlink="folHlink"/>
  <p:sldLayoutIdLst>
    <p:sldLayoutId id="2147494933" r:id="rId1"/>
    <p:sldLayoutId id="2147494936" r:id="rId2"/>
    <p:sldLayoutId id="2147494937"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5759F8-4783-47B9-AE61-36E5773A2E9F}"/>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164024" y="4154319"/>
            <a:ext cx="2281002" cy="928812"/>
          </a:xfrm>
          <a:prstGeom prst="rect">
            <a:avLst/>
          </a:prstGeom>
        </p:spPr>
      </p:pic>
    </p:spTree>
    <p:extLst>
      <p:ext uri="{BB962C8B-B14F-4D97-AF65-F5344CB8AC3E}">
        <p14:creationId xmlns:p14="http://schemas.microsoft.com/office/powerpoint/2010/main" val="3002537948"/>
      </p:ext>
    </p:extLst>
  </p:cSld>
  <p:clrMap bg1="lt1" tx1="dk1" bg2="lt2" tx2="dk2" accent1="accent1" accent2="accent2" accent3="accent3" accent4="accent4" accent5="accent5" accent6="accent6" hlink="hlink" folHlink="folHlink"/>
  <p:sldLayoutIdLst>
    <p:sldLayoutId id="2147495033" r:id="rId1"/>
    <p:sldLayoutId id="2147495034"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371566" indent="0" algn="l" defTabSz="457189" rtl="0" eaLnBrk="1" latinLnBrk="0" hangingPunct="1">
        <a:spcBef>
          <a:spcPct val="20000"/>
        </a:spcBef>
        <a:buFont typeface="Arial"/>
        <a:buNone/>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descr="Preservica_RGB Logo_Main Logo_03.png"/>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363167" y="4335043"/>
            <a:ext cx="1869887" cy="519745"/>
          </a:xfrm>
          <a:prstGeom prst="rect">
            <a:avLst/>
          </a:prstGeom>
        </p:spPr>
      </p:pic>
    </p:spTree>
    <p:extLst>
      <p:ext uri="{BB962C8B-B14F-4D97-AF65-F5344CB8AC3E}">
        <p14:creationId xmlns:p14="http://schemas.microsoft.com/office/powerpoint/2010/main" val="2433019280"/>
      </p:ext>
    </p:extLst>
  </p:cSld>
  <p:clrMap bg1="lt1" tx1="dk1" bg2="lt2" tx2="dk2" accent1="accent1" accent2="accent2" accent3="accent3" accent4="accent4" accent5="accent5" accent6="accent6" hlink="hlink" folHlink="folHlink"/>
  <p:sldLayoutIdLst>
    <p:sldLayoutId id="2147495045" r:id="rId1"/>
    <p:sldLayoutId id="2147495046" r:id="rId2"/>
    <p:sldLayoutId id="2147495047" r:id="rId3"/>
    <p:sldLayoutId id="2147495048" r:id="rId4"/>
    <p:sldLayoutId id="2147495049"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191446"/>
        </a:solidFill>
        <a:effectLst/>
      </p:bgPr>
    </p:bg>
    <p:spTree>
      <p:nvGrpSpPr>
        <p:cNvPr id="1" name=""/>
        <p:cNvGrpSpPr/>
        <p:nvPr/>
      </p:nvGrpSpPr>
      <p:grpSpPr>
        <a:xfrm>
          <a:off x="0" y="0"/>
          <a:ext cx="0" cy="0"/>
          <a:chOff x="0" y="0"/>
          <a:chExt cx="0" cy="0"/>
        </a:xfrm>
      </p:grpSpPr>
      <p:pic>
        <p:nvPicPr>
          <p:cNvPr id="3" name="Picture 2" descr="Preservica_RGB Logo_White_2_Main Logo_04.png"/>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361133" y="4338096"/>
            <a:ext cx="1869887" cy="513771"/>
          </a:xfrm>
          <a:prstGeom prst="rect">
            <a:avLst/>
          </a:prstGeom>
        </p:spPr>
      </p:pic>
    </p:spTree>
    <p:extLst>
      <p:ext uri="{BB962C8B-B14F-4D97-AF65-F5344CB8AC3E}">
        <p14:creationId xmlns:p14="http://schemas.microsoft.com/office/powerpoint/2010/main" val="2553680085"/>
      </p:ext>
    </p:extLst>
  </p:cSld>
  <p:clrMap bg1="lt1" tx1="dk1" bg2="lt2" tx2="dk2" accent1="accent1" accent2="accent2" accent3="accent3" accent4="accent4" accent5="accent5" accent6="accent6" hlink="hlink" folHlink="folHlink"/>
  <p:sldLayoutIdLst>
    <p:sldLayoutId id="2147495051" r:id="rId1"/>
    <p:sldLayoutId id="2147495052" r:id="rId2"/>
    <p:sldLayoutId id="2147495053" r:id="rId3"/>
    <p:sldLayoutId id="2147495054" r:id="rId4"/>
    <p:sldLayoutId id="2147495055" r:id="rId5"/>
    <p:sldLayoutId id="2147495056" r:id="rId6"/>
    <p:sldLayoutId id="2147495057" r:id="rId7"/>
    <p:sldLayoutId id="2147495058" r:id="rId8"/>
    <p:sldLayoutId id="2147495059" r:id="rId9"/>
    <p:sldLayoutId id="2147495060" r:id="rId10"/>
    <p:sldLayoutId id="2147495061" r:id="rId11"/>
    <p:sldLayoutId id="2147495062" r:id="rId12"/>
    <p:sldLayoutId id="2147495063"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4107978"/>
      </p:ext>
    </p:extLst>
  </p:cSld>
  <p:clrMap bg1="lt1" tx1="dk1" bg2="lt2" tx2="dk2" accent1="accent1" accent2="accent2" accent3="accent3" accent4="accent4" accent5="accent5" accent6="accent6" hlink="hlink" folHlink="folHlink"/>
  <p:sldLayoutIdLst>
    <p:sldLayoutId id="2147495077" r:id="rId1"/>
    <p:sldLayoutId id="2147495078" r:id="rId2"/>
    <p:sldLayoutId id="2147495079" r:id="rId3"/>
    <p:sldLayoutId id="2147495080"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2.xml"/></Relationships>
</file>

<file path=ppt/slides/_rels/slide1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4.xml"/><Relationship Id="rId6" Type="http://schemas.openxmlformats.org/officeDocument/2006/relationships/hyperlink" Target="https://creativecommons.org/licenses/by-sa/3.0/" TargetMode="External"/><Relationship Id="rId5" Type="http://schemas.openxmlformats.org/officeDocument/2006/relationships/hyperlink" Target="https://en.wikipedia.org/wiki/File:Face-blush.svg" TargetMode="External"/><Relationship Id="rId4" Type="http://schemas.openxmlformats.org/officeDocument/2006/relationships/image" Target="../media/image53.png"/></Relationships>
</file>

<file path=ppt/slides/_rels/slide1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4.xml"/></Relationships>
</file>

<file path=ppt/slides/_rels/slide1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4.xml"/></Relationships>
</file>

<file path=ppt/slides/_rels/slide1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4.xml"/><Relationship Id="rId5" Type="http://schemas.openxmlformats.org/officeDocument/2006/relationships/hyperlink" Target="https://www.wallpaperflare.com/albert-einstein-formula-math-mathematics-physics-poster-wallpaper-pwfgv" TargetMode="External"/><Relationship Id="rId4" Type="http://schemas.openxmlformats.org/officeDocument/2006/relationships/image" Target="../media/image54.jpg"/></Relationships>
</file>

<file path=ppt/slides/_rels/slide1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4.xml"/></Relationships>
</file>

<file path=ppt/slides/_rels/slide1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4.xml"/></Relationships>
</file>

<file path=ppt/slides/_rels/slide1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4.xml"/></Relationships>
</file>

<file path=ppt/slides/_rels/slide1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4.xml"/></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4.xml"/></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4.xml"/></Relationships>
</file>

<file path=ppt/slides/_rels/slide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3.xml"/></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s://www.statearchivists.org/programs/cosa-webinar-series/" TargetMode="External"/><Relationship Id="rId1" Type="http://schemas.openxmlformats.org/officeDocument/2006/relationships/slideLayout" Target="../slideLayouts/slideLayout63.xml"/></Relationships>
</file>

<file path=ppt/slides/_rels/slide21.xml.rels><?xml version="1.0" encoding="UTF-8" standalone="yes"?>
<Relationships xmlns="http://schemas.openxmlformats.org/package/2006/relationships"><Relationship Id="rId3" Type="http://schemas.openxmlformats.org/officeDocument/2006/relationships/hyperlink" Target="https://www.statearchivists.org/programs/cosa-webinar-series/" TargetMode="External"/><Relationship Id="rId2" Type="http://schemas.openxmlformats.org/officeDocument/2006/relationships/hyperlink" Target="https://www.statearchivists.org/electronic-records/state-electronic-records-initiative/seri-webinars" TargetMode="External"/><Relationship Id="rId1" Type="http://schemas.openxmlformats.org/officeDocument/2006/relationships/slideLayout" Target="../slideLayouts/slideLayout63.xml"/><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3" Type="http://schemas.openxmlformats.org/officeDocument/2006/relationships/hyperlink" Target="http://www.statearchivists.org/" TargetMode="External"/><Relationship Id="rId2" Type="http://schemas.openxmlformats.org/officeDocument/2006/relationships/image" Target="../media/image49.png"/><Relationship Id="rId1" Type="http://schemas.openxmlformats.org/officeDocument/2006/relationships/slideLayout" Target="../slideLayouts/slideLayout63.xml"/><Relationship Id="rId6" Type="http://schemas.openxmlformats.org/officeDocument/2006/relationships/hyperlink" Target="https://www.youtube.com/user/StateArchivists/" TargetMode="External"/><Relationship Id="rId5" Type="http://schemas.openxmlformats.org/officeDocument/2006/relationships/hyperlink" Target="http://www.facebook.com/CouncilOfStateArchivists" TargetMode="External"/><Relationship Id="rId4" Type="http://schemas.openxmlformats.org/officeDocument/2006/relationships/hyperlink" Target="https://www.statearchivists.org/research-resources/resource-center"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49.png"/><Relationship Id="rId1" Type="http://schemas.openxmlformats.org/officeDocument/2006/relationships/slideLayout" Target="../slideLayouts/slideLayout6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4.xml"/></Relationships>
</file>

<file path=ppt/slides/_rels/slide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4.xml"/></Relationships>
</file>

<file path=ppt/slides/_rels/slide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4.xml"/></Relationships>
</file>

<file path=ppt/slides/_rels/slide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4.xml"/><Relationship Id="rId6" Type="http://schemas.openxmlformats.org/officeDocument/2006/relationships/hyperlink" Target="https://creativecommons.org/licenses/by/3.0/" TargetMode="External"/><Relationship Id="rId5" Type="http://schemas.openxmlformats.org/officeDocument/2006/relationships/hyperlink" Target="https://www.journeyoutofpink.com/2020/04/sometimes-i-just-want-to-pull-my-hair.html" TargetMode="External"/><Relationship Id="rId4" Type="http://schemas.openxmlformats.org/officeDocument/2006/relationships/image" Target="../media/image52.jpg"/></Relationships>
</file>

<file path=ppt/slides/_rels/slide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4.xml"/></Relationships>
</file>

<file path=ppt/slides/_rels/slide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350" dirty="0">
              <a:solidFill>
                <a:prstClr val="white"/>
              </a:solidFill>
              <a:latin typeface="Calibri" panose="020F0502020204030204"/>
            </a:endParaRPr>
          </a:p>
        </p:txBody>
      </p:sp>
      <p:sp>
        <p:nvSpPr>
          <p:cNvPr id="57" name="Rectangle 56">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63155" y="1063154"/>
            <a:ext cx="5156864" cy="3030558"/>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350" dirty="0">
              <a:solidFill>
                <a:prstClr val="white"/>
              </a:solidFill>
              <a:latin typeface="Calibri" panose="020F0502020204030204"/>
            </a:endParaRPr>
          </a:p>
        </p:txBody>
      </p:sp>
      <p:sp>
        <p:nvSpPr>
          <p:cNvPr id="59" name="Rectangle 58">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8872" y="1995355"/>
            <a:ext cx="3266696" cy="302895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350" dirty="0">
              <a:solidFill>
                <a:prstClr val="white"/>
              </a:solidFill>
              <a:latin typeface="Calibri" panose="020F0502020204030204"/>
            </a:endParaRPr>
          </a:p>
        </p:txBody>
      </p:sp>
      <p:sp>
        <p:nvSpPr>
          <p:cNvPr id="61" name="Rectangle 60">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885662" y="1228564"/>
            <a:ext cx="5143179" cy="268605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350" dirty="0">
              <a:solidFill>
                <a:prstClr val="white"/>
              </a:solidFill>
              <a:latin typeface="Calibri" panose="020F0502020204030204"/>
            </a:endParaRPr>
          </a:p>
        </p:txBody>
      </p:sp>
      <p:sp>
        <p:nvSpPr>
          <p:cNvPr id="63" name="Freeform: Shape 62">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560517" y="900984"/>
            <a:ext cx="3606227"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783"/>
            <a:endParaRPr lang="en-US" sz="1350" dirty="0">
              <a:solidFill>
                <a:prstClr val="white"/>
              </a:solidFill>
              <a:latin typeface="Calibri" panose="020F0502020204030204"/>
            </a:endParaRPr>
          </a:p>
        </p:txBody>
      </p:sp>
      <p:sp>
        <p:nvSpPr>
          <p:cNvPr id="2" name="Title 1">
            <a:extLst>
              <a:ext uri="{FF2B5EF4-FFF2-40B4-BE49-F238E27FC236}">
                <a16:creationId xmlns:a16="http://schemas.microsoft.com/office/drawing/2014/main" id="{8EF74A7D-4E59-47FD-81F2-D7E49CD03582}"/>
              </a:ext>
            </a:extLst>
          </p:cNvPr>
          <p:cNvSpPr>
            <a:spLocks noGrp="1"/>
          </p:cNvSpPr>
          <p:nvPr>
            <p:ph type="ctrTitle"/>
          </p:nvPr>
        </p:nvSpPr>
        <p:spPr>
          <a:xfrm>
            <a:off x="495032" y="2075329"/>
            <a:ext cx="2160621" cy="2303930"/>
          </a:xfrm>
        </p:spPr>
        <p:txBody>
          <a:bodyPr anchor="t">
            <a:normAutofit/>
          </a:bodyPr>
          <a:lstStyle/>
          <a:p>
            <a:pPr algn="l"/>
            <a:br>
              <a:rPr lang="en-US" sz="2325" b="1" dirty="0">
                <a:solidFill>
                  <a:srgbClr val="FFFFFF"/>
                </a:solidFill>
              </a:rPr>
            </a:br>
            <a:r>
              <a:rPr lang="en-US" sz="2325" b="1" dirty="0" err="1">
                <a:solidFill>
                  <a:srgbClr val="FFFFFF"/>
                </a:solidFill>
              </a:rPr>
              <a:t>CoSA</a:t>
            </a:r>
            <a:br>
              <a:rPr lang="en-US" sz="2325" b="1" dirty="0">
                <a:solidFill>
                  <a:srgbClr val="FFFFFF"/>
                </a:solidFill>
              </a:rPr>
            </a:br>
            <a:r>
              <a:rPr lang="en-US" sz="2325" b="1" dirty="0">
                <a:solidFill>
                  <a:srgbClr val="FFFFFF"/>
                </a:solidFill>
              </a:rPr>
              <a:t>Shop Talk Webinar</a:t>
            </a:r>
          </a:p>
        </p:txBody>
      </p:sp>
      <p:sp>
        <p:nvSpPr>
          <p:cNvPr id="3" name="Subtitle 2">
            <a:extLst>
              <a:ext uri="{FF2B5EF4-FFF2-40B4-BE49-F238E27FC236}">
                <a16:creationId xmlns:a16="http://schemas.microsoft.com/office/drawing/2014/main" id="{76B3F09A-E65B-4EE6-A273-F8AB450AA9AD}"/>
              </a:ext>
            </a:extLst>
          </p:cNvPr>
          <p:cNvSpPr>
            <a:spLocks noGrp="1"/>
          </p:cNvSpPr>
          <p:nvPr>
            <p:ph type="subTitle" idx="1"/>
          </p:nvPr>
        </p:nvSpPr>
        <p:spPr>
          <a:xfrm>
            <a:off x="495031" y="605118"/>
            <a:ext cx="2189804" cy="1120588"/>
          </a:xfrm>
        </p:spPr>
        <p:txBody>
          <a:bodyPr anchor="b">
            <a:normAutofit/>
          </a:bodyPr>
          <a:lstStyle/>
          <a:p>
            <a:pPr algn="l">
              <a:spcBef>
                <a:spcPts val="0"/>
              </a:spcBef>
              <a:spcAft>
                <a:spcPts val="450"/>
              </a:spcAft>
            </a:pPr>
            <a:endParaRPr lang="en-US" sz="1500" b="1" dirty="0">
              <a:solidFill>
                <a:srgbClr val="FFFFFF"/>
              </a:solidFill>
              <a:effectLst>
                <a:outerShdw blurRad="38100" dist="38100" dir="2700000" algn="tl">
                  <a:srgbClr val="000000">
                    <a:alpha val="43137"/>
                  </a:srgbClr>
                </a:outerShdw>
              </a:effectLst>
            </a:endParaRPr>
          </a:p>
          <a:p>
            <a:pPr algn="l">
              <a:spcBef>
                <a:spcPts val="0"/>
              </a:spcBef>
              <a:spcAft>
                <a:spcPts val="450"/>
              </a:spcAft>
            </a:pPr>
            <a:r>
              <a:rPr lang="en-US" sz="1500" b="1" dirty="0">
                <a:solidFill>
                  <a:srgbClr val="FFFFFF"/>
                </a:solidFill>
              </a:rPr>
              <a:t>September 8, 2022</a:t>
            </a:r>
          </a:p>
          <a:p>
            <a:pPr algn="l">
              <a:spcBef>
                <a:spcPts val="0"/>
              </a:spcBef>
              <a:spcAft>
                <a:spcPts val="450"/>
              </a:spcAft>
            </a:pPr>
            <a:r>
              <a:rPr lang="nl-NL" sz="1500" b="1" dirty="0">
                <a:solidFill>
                  <a:srgbClr val="FFFFFF"/>
                </a:solidFill>
              </a:rPr>
              <a:t>3 pm Eastern</a:t>
            </a:r>
            <a:endParaRPr lang="en-US" sz="1500" b="1" dirty="0">
              <a:solidFill>
                <a:srgbClr val="FFFFFF"/>
              </a:solidFill>
            </a:endParaRPr>
          </a:p>
        </p:txBody>
      </p:sp>
      <p:pic>
        <p:nvPicPr>
          <p:cNvPr id="25" name="Picture 24" descr="Logo&#10;&#10;Description automatically generated">
            <a:extLst>
              <a:ext uri="{FF2B5EF4-FFF2-40B4-BE49-F238E27FC236}">
                <a16:creationId xmlns:a16="http://schemas.microsoft.com/office/drawing/2014/main" id="{26A1115E-7DB1-4E19-9059-6C96A3FB1165}"/>
              </a:ext>
            </a:extLst>
          </p:cNvPr>
          <p:cNvPicPr/>
          <p:nvPr/>
        </p:nvPicPr>
        <p:blipFill>
          <a:blip r:embed="rId2" cstate="email">
            <a:extLst>
              <a:ext uri="{28A0092B-C50C-407E-A947-70E740481C1C}">
                <a14:useLocalDpi xmlns:a14="http://schemas.microsoft.com/office/drawing/2010/main"/>
              </a:ext>
            </a:extLst>
          </a:blip>
          <a:stretch>
            <a:fillRect/>
          </a:stretch>
        </p:blipFill>
        <p:spPr bwMode="auto">
          <a:xfrm>
            <a:off x="3260009" y="270773"/>
            <a:ext cx="5419311" cy="989023"/>
          </a:xfrm>
          <a:prstGeom prst="rect">
            <a:avLst/>
          </a:prstGeom>
          <a:noFill/>
        </p:spPr>
      </p:pic>
      <p:sp>
        <p:nvSpPr>
          <p:cNvPr id="11" name="TextBox 10">
            <a:extLst>
              <a:ext uri="{FF2B5EF4-FFF2-40B4-BE49-F238E27FC236}">
                <a16:creationId xmlns:a16="http://schemas.microsoft.com/office/drawing/2014/main" id="{EBF33DA2-76E7-4F2D-A6A7-6D55EC70CCB8}"/>
              </a:ext>
            </a:extLst>
          </p:cNvPr>
          <p:cNvSpPr txBox="1"/>
          <p:nvPr/>
        </p:nvSpPr>
        <p:spPr>
          <a:xfrm rot="10800000" flipV="1">
            <a:off x="3450786" y="4664978"/>
            <a:ext cx="4409941" cy="219291"/>
          </a:xfrm>
          <a:prstGeom prst="rect">
            <a:avLst/>
          </a:prstGeom>
          <a:noFill/>
        </p:spPr>
        <p:txBody>
          <a:bodyPr wrap="square">
            <a:spAutoFit/>
          </a:bodyPr>
          <a:lstStyle/>
          <a:p>
            <a:pPr defTabSz="685783"/>
            <a:r>
              <a:rPr lang="en-US" sz="825" dirty="0">
                <a:solidFill>
                  <a:prstClr val="black"/>
                </a:solidFill>
                <a:latin typeface="Calibri" panose="020F0502020204030204"/>
              </a:rPr>
              <a:t>Disclaimer:  This webinar is being recorded and will be available for viewing on the CoSA website.</a:t>
            </a:r>
          </a:p>
        </p:txBody>
      </p:sp>
      <p:sp>
        <p:nvSpPr>
          <p:cNvPr id="7" name="TextBox 6">
            <a:extLst>
              <a:ext uri="{FF2B5EF4-FFF2-40B4-BE49-F238E27FC236}">
                <a16:creationId xmlns:a16="http://schemas.microsoft.com/office/drawing/2014/main" id="{E593FB79-E0F6-4F33-86F9-59E59A640B38}"/>
              </a:ext>
            </a:extLst>
          </p:cNvPr>
          <p:cNvSpPr txBox="1"/>
          <p:nvPr/>
        </p:nvSpPr>
        <p:spPr>
          <a:xfrm>
            <a:off x="3730565" y="3117040"/>
            <a:ext cx="5070533" cy="923330"/>
          </a:xfrm>
          <a:prstGeom prst="rect">
            <a:avLst/>
          </a:prstGeom>
          <a:noFill/>
        </p:spPr>
        <p:txBody>
          <a:bodyPr wrap="square" rtlCol="0">
            <a:spAutoFit/>
          </a:bodyPr>
          <a:lstStyle/>
          <a:p>
            <a:pPr defTabSz="685800"/>
            <a:r>
              <a:rPr lang="en-US" sz="2700" b="1" dirty="0">
                <a:solidFill>
                  <a:prstClr val="black"/>
                </a:solidFill>
                <a:latin typeface="Calibri" panose="020F0502020204030204"/>
              </a:rPr>
              <a:t>Shop Talk with APPX –</a:t>
            </a:r>
          </a:p>
          <a:p>
            <a:pPr defTabSz="685800"/>
            <a:r>
              <a:rPr lang="en-US" sz="2700" b="1" dirty="0">
                <a:solidFill>
                  <a:prstClr val="black"/>
                </a:solidFill>
                <a:latin typeface="Calibri" panose="020F0502020204030204"/>
              </a:rPr>
              <a:t>A Study in Email Classification</a:t>
            </a:r>
          </a:p>
        </p:txBody>
      </p:sp>
    </p:spTree>
    <p:extLst>
      <p:ext uri="{BB962C8B-B14F-4D97-AF65-F5344CB8AC3E}">
        <p14:creationId xmlns:p14="http://schemas.microsoft.com/office/powerpoint/2010/main" val="2935986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A7C05-75C7-49D1-97F2-B552062F97C6}"/>
              </a:ext>
            </a:extLst>
          </p:cNvPr>
          <p:cNvSpPr>
            <a:spLocks noGrp="1"/>
          </p:cNvSpPr>
          <p:nvPr>
            <p:ph type="title"/>
          </p:nvPr>
        </p:nvSpPr>
        <p:spPr>
          <a:xfrm>
            <a:off x="484584" y="339538"/>
            <a:ext cx="7053542" cy="578549"/>
          </a:xfrm>
        </p:spPr>
        <p:txBody>
          <a:bodyPr/>
          <a:lstStyle/>
          <a:p>
            <a:r>
              <a:rPr lang="en-US" sz="3300" b="1" dirty="0"/>
              <a:t>A Study in Automated Email Classification </a:t>
            </a:r>
            <a:endParaRPr lang="en-US" dirty="0"/>
          </a:p>
        </p:txBody>
      </p:sp>
      <p:sp>
        <p:nvSpPr>
          <p:cNvPr id="3" name="Content Placeholder 2">
            <a:extLst>
              <a:ext uri="{FF2B5EF4-FFF2-40B4-BE49-F238E27FC236}">
                <a16:creationId xmlns:a16="http://schemas.microsoft.com/office/drawing/2014/main" id="{5ECEBE29-A699-498C-8AD9-4DB4AD55C90F}"/>
              </a:ext>
            </a:extLst>
          </p:cNvPr>
          <p:cNvSpPr>
            <a:spLocks noGrp="1"/>
          </p:cNvSpPr>
          <p:nvPr>
            <p:ph idx="1"/>
          </p:nvPr>
        </p:nvSpPr>
        <p:spPr>
          <a:xfrm>
            <a:off x="521713" y="1423435"/>
            <a:ext cx="7275440" cy="3189335"/>
          </a:xfrm>
        </p:spPr>
        <p:txBody>
          <a:bodyPr>
            <a:normAutofit/>
          </a:bodyPr>
          <a:lstStyle/>
          <a:p>
            <a:pPr marL="0" indent="0" algn="ctr">
              <a:buNone/>
            </a:pPr>
            <a:r>
              <a:rPr lang="en-US" sz="2700" dirty="0"/>
              <a:t>APPX Software’s Research</a:t>
            </a:r>
          </a:p>
          <a:p>
            <a:pPr marL="342900" lvl="1" indent="0">
              <a:buNone/>
            </a:pPr>
            <a:endParaRPr lang="en-US" dirty="0"/>
          </a:p>
          <a:p>
            <a:pPr marL="342900" lvl="1" indent="0" algn="ctr">
              <a:buNone/>
            </a:pPr>
            <a:r>
              <a:rPr lang="en-US" dirty="0"/>
              <a:t>(insert shameless plug here about AXAEM…)</a:t>
            </a:r>
          </a:p>
          <a:p>
            <a:pPr lvl="1"/>
            <a:endParaRPr lang="en-US" dirty="0"/>
          </a:p>
        </p:txBody>
      </p:sp>
      <p:pic>
        <p:nvPicPr>
          <p:cNvPr id="2050" name="Picture 2" descr="https://appx.com/sites/default/files/appx-small.png">
            <a:extLst>
              <a:ext uri="{FF2B5EF4-FFF2-40B4-BE49-F238E27FC236}">
                <a16:creationId xmlns:a16="http://schemas.microsoft.com/office/drawing/2014/main" id="{7E1F6CD9-B46C-4F35-A410-F52785E148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1334" y="4657899"/>
            <a:ext cx="884884" cy="2528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D0A5AB91-54C0-4107-A22D-618AB23D3A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4678" y="4109270"/>
            <a:ext cx="1025495" cy="413877"/>
          </a:xfrm>
          <a:prstGeom prst="rect">
            <a:avLst/>
          </a:prstGeom>
        </p:spPr>
      </p:pic>
      <p:sp>
        <p:nvSpPr>
          <p:cNvPr id="7" name="TextBox 6">
            <a:extLst>
              <a:ext uri="{FF2B5EF4-FFF2-40B4-BE49-F238E27FC236}">
                <a16:creationId xmlns:a16="http://schemas.microsoft.com/office/drawing/2014/main" id="{93EA68F2-F984-4409-8FC2-DD86F328FD32}"/>
              </a:ext>
            </a:extLst>
          </p:cNvPr>
          <p:cNvSpPr txBox="1"/>
          <p:nvPr/>
        </p:nvSpPr>
        <p:spPr>
          <a:xfrm>
            <a:off x="8135549" y="4466569"/>
            <a:ext cx="816972" cy="369332"/>
          </a:xfrm>
          <a:prstGeom prst="rect">
            <a:avLst/>
          </a:prstGeom>
          <a:noFill/>
        </p:spPr>
        <p:txBody>
          <a:bodyPr wrap="square" rtlCol="0">
            <a:spAutoFit/>
          </a:bodyPr>
          <a:lstStyle/>
          <a:p>
            <a:pPr defTabSz="342900"/>
            <a:r>
              <a:rPr lang="en-US" sz="900" i="1" dirty="0">
                <a:solidFill>
                  <a:prstClr val="white"/>
                </a:solidFill>
                <a:latin typeface="Century Gothic" panose="020B0502020202020204"/>
              </a:rPr>
              <a:t>Powered By</a:t>
            </a:r>
          </a:p>
        </p:txBody>
      </p:sp>
      <p:pic>
        <p:nvPicPr>
          <p:cNvPr id="5" name="Picture 4" descr="Shape&#10;&#10;Description automatically generated">
            <a:extLst>
              <a:ext uri="{FF2B5EF4-FFF2-40B4-BE49-F238E27FC236}">
                <a16:creationId xmlns:a16="http://schemas.microsoft.com/office/drawing/2014/main" id="{D0C59323-B979-344A-DAC9-27DDEBAB0CE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161298" y="2953754"/>
            <a:ext cx="2087478" cy="2087478"/>
          </a:xfrm>
          <a:prstGeom prst="rect">
            <a:avLst/>
          </a:prstGeom>
        </p:spPr>
      </p:pic>
      <p:sp>
        <p:nvSpPr>
          <p:cNvPr id="6" name="TextBox 5">
            <a:extLst>
              <a:ext uri="{FF2B5EF4-FFF2-40B4-BE49-F238E27FC236}">
                <a16:creationId xmlns:a16="http://schemas.microsoft.com/office/drawing/2014/main" id="{79E9F47B-B4C9-E205-22E8-B8FAC7ED1553}"/>
              </a:ext>
            </a:extLst>
          </p:cNvPr>
          <p:cNvSpPr txBox="1"/>
          <p:nvPr/>
        </p:nvSpPr>
        <p:spPr>
          <a:xfrm>
            <a:off x="3161298" y="5163785"/>
            <a:ext cx="2066424" cy="300082"/>
          </a:xfrm>
          <a:prstGeom prst="rect">
            <a:avLst/>
          </a:prstGeom>
          <a:noFill/>
        </p:spPr>
        <p:txBody>
          <a:bodyPr wrap="square" rtlCol="0">
            <a:spAutoFit/>
          </a:bodyPr>
          <a:lstStyle/>
          <a:p>
            <a:pPr defTabSz="342900"/>
            <a:r>
              <a:rPr lang="en-US" sz="675">
                <a:solidFill>
                  <a:prstClr val="white"/>
                </a:solidFill>
                <a:latin typeface="Century Gothic" panose="020B0502020202020204"/>
                <a:hlinkClick r:id="rId5" tooltip="https://en.wikipedia.org/wiki/File:Face-blush.svg"/>
              </a:rPr>
              <a:t>This Photo</a:t>
            </a:r>
            <a:r>
              <a:rPr lang="en-US" sz="675">
                <a:solidFill>
                  <a:prstClr val="white"/>
                </a:solidFill>
                <a:latin typeface="Century Gothic" panose="020B0502020202020204"/>
              </a:rPr>
              <a:t> by Unknown Author is licensed under </a:t>
            </a:r>
            <a:r>
              <a:rPr lang="en-US" sz="675">
                <a:solidFill>
                  <a:prstClr val="white"/>
                </a:solidFill>
                <a:latin typeface="Century Gothic" panose="020B0502020202020204"/>
                <a:hlinkClick r:id="rId6" tooltip="https://creativecommons.org/licenses/by-sa/3.0/"/>
              </a:rPr>
              <a:t>CC BY-SA</a:t>
            </a:r>
            <a:endParaRPr lang="en-US" sz="675">
              <a:solidFill>
                <a:prstClr val="white"/>
              </a:solidFill>
              <a:latin typeface="Century Gothic" panose="020B0502020202020204"/>
            </a:endParaRPr>
          </a:p>
        </p:txBody>
      </p:sp>
    </p:spTree>
    <p:extLst>
      <p:ext uri="{BB962C8B-B14F-4D97-AF65-F5344CB8AC3E}">
        <p14:creationId xmlns:p14="http://schemas.microsoft.com/office/powerpoint/2010/main" val="4010996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A7C05-75C7-49D1-97F2-B552062F97C6}"/>
              </a:ext>
            </a:extLst>
          </p:cNvPr>
          <p:cNvSpPr>
            <a:spLocks noGrp="1"/>
          </p:cNvSpPr>
          <p:nvPr>
            <p:ph type="title"/>
          </p:nvPr>
        </p:nvSpPr>
        <p:spPr>
          <a:xfrm>
            <a:off x="484584" y="339538"/>
            <a:ext cx="7053542" cy="578549"/>
          </a:xfrm>
        </p:spPr>
        <p:txBody>
          <a:bodyPr/>
          <a:lstStyle/>
          <a:p>
            <a:r>
              <a:rPr lang="en-US" sz="3300" b="1" dirty="0"/>
              <a:t>A Study in Automated Email Classification </a:t>
            </a:r>
            <a:endParaRPr lang="en-US" dirty="0"/>
          </a:p>
        </p:txBody>
      </p:sp>
      <p:sp>
        <p:nvSpPr>
          <p:cNvPr id="3" name="Content Placeholder 2">
            <a:extLst>
              <a:ext uri="{FF2B5EF4-FFF2-40B4-BE49-F238E27FC236}">
                <a16:creationId xmlns:a16="http://schemas.microsoft.com/office/drawing/2014/main" id="{5ECEBE29-A699-498C-8AD9-4DB4AD55C90F}"/>
              </a:ext>
            </a:extLst>
          </p:cNvPr>
          <p:cNvSpPr>
            <a:spLocks noGrp="1"/>
          </p:cNvSpPr>
          <p:nvPr>
            <p:ph idx="1"/>
          </p:nvPr>
        </p:nvSpPr>
        <p:spPr>
          <a:xfrm>
            <a:off x="521713" y="1423435"/>
            <a:ext cx="7275440" cy="3189335"/>
          </a:xfrm>
        </p:spPr>
        <p:txBody>
          <a:bodyPr>
            <a:normAutofit/>
          </a:bodyPr>
          <a:lstStyle/>
          <a:p>
            <a:pPr marL="0" indent="0" algn="ctr">
              <a:buNone/>
            </a:pPr>
            <a:r>
              <a:rPr lang="en-US" sz="2700" dirty="0"/>
              <a:t>APPX Software’s Research</a:t>
            </a:r>
          </a:p>
          <a:p>
            <a:pPr marL="342900" lvl="1" indent="0">
              <a:buNone/>
            </a:pPr>
            <a:endParaRPr lang="en-US" dirty="0"/>
          </a:p>
          <a:p>
            <a:pPr lvl="1"/>
            <a:r>
              <a:rPr lang="en-US" dirty="0"/>
              <a:t>APPX Software is the maker of AXAEM, an Archive Collections Management System</a:t>
            </a:r>
          </a:p>
          <a:p>
            <a:pPr lvl="1"/>
            <a:r>
              <a:rPr lang="en-US" dirty="0"/>
              <a:t>We have been working with state archives for over 10 years, and have been a sponsor of </a:t>
            </a:r>
            <a:r>
              <a:rPr lang="en-US" dirty="0" err="1"/>
              <a:t>CoSA</a:t>
            </a:r>
            <a:r>
              <a:rPr lang="en-US" dirty="0"/>
              <a:t> for most of that time </a:t>
            </a:r>
          </a:p>
          <a:p>
            <a:pPr lvl="1"/>
            <a:r>
              <a:rPr lang="en-US" dirty="0"/>
              <a:t>Our experience within the Archives field has led us to believe there is a solution to this problem (and by-product benefits that we’ll mention later)</a:t>
            </a:r>
          </a:p>
          <a:p>
            <a:pPr lvl="1"/>
            <a:endParaRPr lang="en-US" dirty="0"/>
          </a:p>
          <a:p>
            <a:pPr lvl="1"/>
            <a:endParaRPr lang="en-US" dirty="0"/>
          </a:p>
          <a:p>
            <a:pPr lvl="1"/>
            <a:endParaRPr lang="en-US" dirty="0"/>
          </a:p>
        </p:txBody>
      </p:sp>
      <p:pic>
        <p:nvPicPr>
          <p:cNvPr id="2050" name="Picture 2" descr="https://appx.com/sites/default/files/appx-small.png">
            <a:extLst>
              <a:ext uri="{FF2B5EF4-FFF2-40B4-BE49-F238E27FC236}">
                <a16:creationId xmlns:a16="http://schemas.microsoft.com/office/drawing/2014/main" id="{7E1F6CD9-B46C-4F35-A410-F52785E148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1334" y="4657899"/>
            <a:ext cx="884884" cy="2528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D0A5AB91-54C0-4107-A22D-618AB23D3A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4678" y="4109270"/>
            <a:ext cx="1025495" cy="413877"/>
          </a:xfrm>
          <a:prstGeom prst="rect">
            <a:avLst/>
          </a:prstGeom>
        </p:spPr>
      </p:pic>
      <p:sp>
        <p:nvSpPr>
          <p:cNvPr id="7" name="TextBox 6">
            <a:extLst>
              <a:ext uri="{FF2B5EF4-FFF2-40B4-BE49-F238E27FC236}">
                <a16:creationId xmlns:a16="http://schemas.microsoft.com/office/drawing/2014/main" id="{93EA68F2-F984-4409-8FC2-DD86F328FD32}"/>
              </a:ext>
            </a:extLst>
          </p:cNvPr>
          <p:cNvSpPr txBox="1"/>
          <p:nvPr/>
        </p:nvSpPr>
        <p:spPr>
          <a:xfrm>
            <a:off x="8135549" y="4466569"/>
            <a:ext cx="816972" cy="369332"/>
          </a:xfrm>
          <a:prstGeom prst="rect">
            <a:avLst/>
          </a:prstGeom>
          <a:noFill/>
        </p:spPr>
        <p:txBody>
          <a:bodyPr wrap="square" rtlCol="0">
            <a:spAutoFit/>
          </a:bodyPr>
          <a:lstStyle/>
          <a:p>
            <a:pPr defTabSz="342900"/>
            <a:r>
              <a:rPr lang="en-US" sz="900" i="1" dirty="0">
                <a:solidFill>
                  <a:prstClr val="white"/>
                </a:solidFill>
                <a:latin typeface="Century Gothic" panose="020B0502020202020204"/>
              </a:rPr>
              <a:t>Powered By</a:t>
            </a:r>
          </a:p>
        </p:txBody>
      </p:sp>
    </p:spTree>
    <p:extLst>
      <p:ext uri="{BB962C8B-B14F-4D97-AF65-F5344CB8AC3E}">
        <p14:creationId xmlns:p14="http://schemas.microsoft.com/office/powerpoint/2010/main" val="2033336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A7C05-75C7-49D1-97F2-B552062F97C6}"/>
              </a:ext>
            </a:extLst>
          </p:cNvPr>
          <p:cNvSpPr>
            <a:spLocks noGrp="1"/>
          </p:cNvSpPr>
          <p:nvPr>
            <p:ph type="title"/>
          </p:nvPr>
        </p:nvSpPr>
        <p:spPr>
          <a:xfrm>
            <a:off x="484584" y="339538"/>
            <a:ext cx="7053542" cy="578549"/>
          </a:xfrm>
        </p:spPr>
        <p:txBody>
          <a:bodyPr/>
          <a:lstStyle/>
          <a:p>
            <a:r>
              <a:rPr lang="en-US" sz="3300" b="1" dirty="0"/>
              <a:t>A Study in Automated Email Classification </a:t>
            </a:r>
            <a:endParaRPr lang="en-US" dirty="0"/>
          </a:p>
        </p:txBody>
      </p:sp>
      <p:sp>
        <p:nvSpPr>
          <p:cNvPr id="3" name="Content Placeholder 2">
            <a:extLst>
              <a:ext uri="{FF2B5EF4-FFF2-40B4-BE49-F238E27FC236}">
                <a16:creationId xmlns:a16="http://schemas.microsoft.com/office/drawing/2014/main" id="{5ECEBE29-A699-498C-8AD9-4DB4AD55C90F}"/>
              </a:ext>
            </a:extLst>
          </p:cNvPr>
          <p:cNvSpPr>
            <a:spLocks noGrp="1"/>
          </p:cNvSpPr>
          <p:nvPr>
            <p:ph idx="1"/>
          </p:nvPr>
        </p:nvSpPr>
        <p:spPr>
          <a:xfrm>
            <a:off x="521713" y="1423435"/>
            <a:ext cx="7275440" cy="3189335"/>
          </a:xfrm>
        </p:spPr>
        <p:txBody>
          <a:bodyPr>
            <a:normAutofit/>
          </a:bodyPr>
          <a:lstStyle/>
          <a:p>
            <a:pPr marL="0" indent="0" algn="ctr">
              <a:buNone/>
            </a:pPr>
            <a:r>
              <a:rPr lang="en-US" sz="2700" dirty="0"/>
              <a:t>APPX Software’s Research</a:t>
            </a:r>
          </a:p>
          <a:p>
            <a:pPr marL="342900" lvl="1" indent="0">
              <a:buNone/>
            </a:pPr>
            <a:endParaRPr lang="en-US" dirty="0"/>
          </a:p>
          <a:p>
            <a:pPr lvl="1"/>
            <a:r>
              <a:rPr lang="en-US" dirty="0"/>
              <a:t>APPX Software is taking a more systematic approach to solving the problem</a:t>
            </a:r>
          </a:p>
          <a:p>
            <a:pPr lvl="1"/>
            <a:r>
              <a:rPr lang="en-US" dirty="0"/>
              <a:t>In essence, it’s the same problem that mathematicians have been addressing for centuries</a:t>
            </a:r>
          </a:p>
          <a:p>
            <a:pPr lvl="1"/>
            <a:r>
              <a:rPr lang="en-US" dirty="0"/>
              <a:t>Fortunately, we have real mathematicians working the problem</a:t>
            </a:r>
          </a:p>
          <a:p>
            <a:pPr lvl="1"/>
            <a:endParaRPr lang="en-US" dirty="0"/>
          </a:p>
        </p:txBody>
      </p:sp>
      <p:pic>
        <p:nvPicPr>
          <p:cNvPr id="2050" name="Picture 2" descr="https://appx.com/sites/default/files/appx-small.png">
            <a:extLst>
              <a:ext uri="{FF2B5EF4-FFF2-40B4-BE49-F238E27FC236}">
                <a16:creationId xmlns:a16="http://schemas.microsoft.com/office/drawing/2014/main" id="{7E1F6CD9-B46C-4F35-A410-F52785E148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1334" y="4657899"/>
            <a:ext cx="884884" cy="2528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D0A5AB91-54C0-4107-A22D-618AB23D3A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4678" y="4109270"/>
            <a:ext cx="1025495" cy="413877"/>
          </a:xfrm>
          <a:prstGeom prst="rect">
            <a:avLst/>
          </a:prstGeom>
        </p:spPr>
      </p:pic>
      <p:sp>
        <p:nvSpPr>
          <p:cNvPr id="7" name="TextBox 6">
            <a:extLst>
              <a:ext uri="{FF2B5EF4-FFF2-40B4-BE49-F238E27FC236}">
                <a16:creationId xmlns:a16="http://schemas.microsoft.com/office/drawing/2014/main" id="{93EA68F2-F984-4409-8FC2-DD86F328FD32}"/>
              </a:ext>
            </a:extLst>
          </p:cNvPr>
          <p:cNvSpPr txBox="1"/>
          <p:nvPr/>
        </p:nvSpPr>
        <p:spPr>
          <a:xfrm>
            <a:off x="8135549" y="4466569"/>
            <a:ext cx="816972" cy="369332"/>
          </a:xfrm>
          <a:prstGeom prst="rect">
            <a:avLst/>
          </a:prstGeom>
          <a:noFill/>
        </p:spPr>
        <p:txBody>
          <a:bodyPr wrap="square" rtlCol="0">
            <a:spAutoFit/>
          </a:bodyPr>
          <a:lstStyle/>
          <a:p>
            <a:pPr defTabSz="342900"/>
            <a:r>
              <a:rPr lang="en-US" sz="900" i="1" dirty="0">
                <a:solidFill>
                  <a:prstClr val="white"/>
                </a:solidFill>
                <a:latin typeface="Century Gothic" panose="020B0502020202020204"/>
              </a:rPr>
              <a:t>Powered By</a:t>
            </a:r>
          </a:p>
        </p:txBody>
      </p:sp>
    </p:spTree>
    <p:extLst>
      <p:ext uri="{BB962C8B-B14F-4D97-AF65-F5344CB8AC3E}">
        <p14:creationId xmlns:p14="http://schemas.microsoft.com/office/powerpoint/2010/main" val="2611048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A7C05-75C7-49D1-97F2-B552062F97C6}"/>
              </a:ext>
            </a:extLst>
          </p:cNvPr>
          <p:cNvSpPr>
            <a:spLocks noGrp="1"/>
          </p:cNvSpPr>
          <p:nvPr>
            <p:ph type="title"/>
          </p:nvPr>
        </p:nvSpPr>
        <p:spPr>
          <a:xfrm>
            <a:off x="484584" y="339538"/>
            <a:ext cx="7053542" cy="578549"/>
          </a:xfrm>
        </p:spPr>
        <p:txBody>
          <a:bodyPr/>
          <a:lstStyle/>
          <a:p>
            <a:r>
              <a:rPr lang="en-US" sz="3300" b="1" dirty="0"/>
              <a:t>A Study in Automated Email Classification </a:t>
            </a:r>
            <a:endParaRPr lang="en-US" dirty="0"/>
          </a:p>
        </p:txBody>
      </p:sp>
      <p:sp>
        <p:nvSpPr>
          <p:cNvPr id="3" name="Content Placeholder 2">
            <a:extLst>
              <a:ext uri="{FF2B5EF4-FFF2-40B4-BE49-F238E27FC236}">
                <a16:creationId xmlns:a16="http://schemas.microsoft.com/office/drawing/2014/main" id="{5ECEBE29-A699-498C-8AD9-4DB4AD55C90F}"/>
              </a:ext>
            </a:extLst>
          </p:cNvPr>
          <p:cNvSpPr>
            <a:spLocks noGrp="1"/>
          </p:cNvSpPr>
          <p:nvPr>
            <p:ph idx="1"/>
          </p:nvPr>
        </p:nvSpPr>
        <p:spPr>
          <a:xfrm>
            <a:off x="521713" y="1423435"/>
            <a:ext cx="7275440" cy="3189335"/>
          </a:xfrm>
        </p:spPr>
        <p:txBody>
          <a:bodyPr>
            <a:normAutofit/>
          </a:bodyPr>
          <a:lstStyle/>
          <a:p>
            <a:pPr marL="0" indent="0" algn="ctr">
              <a:buNone/>
            </a:pPr>
            <a:r>
              <a:rPr lang="en-US" sz="2700" dirty="0"/>
              <a:t>APPX Software’s Research</a:t>
            </a:r>
          </a:p>
          <a:p>
            <a:pPr marL="342900" lvl="1" indent="0">
              <a:buNone/>
            </a:pPr>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marL="342900" lvl="1" indent="0" algn="ctr">
              <a:buNone/>
            </a:pPr>
            <a:r>
              <a:rPr lang="en-US" dirty="0"/>
              <a:t>(No, not this guy)</a:t>
            </a:r>
          </a:p>
          <a:p>
            <a:pPr lvl="1"/>
            <a:endParaRPr lang="en-US" dirty="0"/>
          </a:p>
        </p:txBody>
      </p:sp>
      <p:pic>
        <p:nvPicPr>
          <p:cNvPr id="2050" name="Picture 2" descr="https://appx.com/sites/default/files/appx-small.png">
            <a:extLst>
              <a:ext uri="{FF2B5EF4-FFF2-40B4-BE49-F238E27FC236}">
                <a16:creationId xmlns:a16="http://schemas.microsoft.com/office/drawing/2014/main" id="{7E1F6CD9-B46C-4F35-A410-F52785E148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1334" y="4657899"/>
            <a:ext cx="884884" cy="2528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D0A5AB91-54C0-4107-A22D-618AB23D3A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4678" y="4109270"/>
            <a:ext cx="1025495" cy="413877"/>
          </a:xfrm>
          <a:prstGeom prst="rect">
            <a:avLst/>
          </a:prstGeom>
        </p:spPr>
      </p:pic>
      <p:sp>
        <p:nvSpPr>
          <p:cNvPr id="7" name="TextBox 6">
            <a:extLst>
              <a:ext uri="{FF2B5EF4-FFF2-40B4-BE49-F238E27FC236}">
                <a16:creationId xmlns:a16="http://schemas.microsoft.com/office/drawing/2014/main" id="{93EA68F2-F984-4409-8FC2-DD86F328FD32}"/>
              </a:ext>
            </a:extLst>
          </p:cNvPr>
          <p:cNvSpPr txBox="1"/>
          <p:nvPr/>
        </p:nvSpPr>
        <p:spPr>
          <a:xfrm>
            <a:off x="8135549" y="4466569"/>
            <a:ext cx="816972" cy="369332"/>
          </a:xfrm>
          <a:prstGeom prst="rect">
            <a:avLst/>
          </a:prstGeom>
          <a:noFill/>
        </p:spPr>
        <p:txBody>
          <a:bodyPr wrap="square" rtlCol="0">
            <a:spAutoFit/>
          </a:bodyPr>
          <a:lstStyle/>
          <a:p>
            <a:pPr defTabSz="342900"/>
            <a:r>
              <a:rPr lang="en-US" sz="900" i="1" dirty="0">
                <a:solidFill>
                  <a:prstClr val="white"/>
                </a:solidFill>
                <a:latin typeface="Century Gothic" panose="020B0502020202020204"/>
              </a:rPr>
              <a:t>Powered By</a:t>
            </a:r>
          </a:p>
        </p:txBody>
      </p:sp>
      <p:pic>
        <p:nvPicPr>
          <p:cNvPr id="5" name="Picture 4" descr="A picture containing text, person, looking, hair&#10;&#10;Description automatically generated">
            <a:extLst>
              <a:ext uri="{FF2B5EF4-FFF2-40B4-BE49-F238E27FC236}">
                <a16:creationId xmlns:a16="http://schemas.microsoft.com/office/drawing/2014/main" id="{52FFBB95-B046-AB1E-FCD6-5AA03C4BC67B}"/>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859271" y="2098344"/>
            <a:ext cx="2600324" cy="1839515"/>
          </a:xfrm>
          <a:prstGeom prst="rect">
            <a:avLst/>
          </a:prstGeom>
        </p:spPr>
      </p:pic>
    </p:spTree>
    <p:extLst>
      <p:ext uri="{BB962C8B-B14F-4D97-AF65-F5344CB8AC3E}">
        <p14:creationId xmlns:p14="http://schemas.microsoft.com/office/powerpoint/2010/main" val="1162907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A7C05-75C7-49D1-97F2-B552062F97C6}"/>
              </a:ext>
            </a:extLst>
          </p:cNvPr>
          <p:cNvSpPr>
            <a:spLocks noGrp="1"/>
          </p:cNvSpPr>
          <p:nvPr>
            <p:ph type="title"/>
          </p:nvPr>
        </p:nvSpPr>
        <p:spPr>
          <a:xfrm>
            <a:off x="484584" y="339538"/>
            <a:ext cx="7053542" cy="578549"/>
          </a:xfrm>
        </p:spPr>
        <p:txBody>
          <a:bodyPr/>
          <a:lstStyle/>
          <a:p>
            <a:r>
              <a:rPr lang="en-US" sz="3300" b="1" dirty="0"/>
              <a:t>A Study in Automated Email Classification </a:t>
            </a:r>
            <a:endParaRPr lang="en-US" dirty="0"/>
          </a:p>
        </p:txBody>
      </p:sp>
      <p:sp>
        <p:nvSpPr>
          <p:cNvPr id="3" name="Content Placeholder 2">
            <a:extLst>
              <a:ext uri="{FF2B5EF4-FFF2-40B4-BE49-F238E27FC236}">
                <a16:creationId xmlns:a16="http://schemas.microsoft.com/office/drawing/2014/main" id="{5ECEBE29-A699-498C-8AD9-4DB4AD55C90F}"/>
              </a:ext>
            </a:extLst>
          </p:cNvPr>
          <p:cNvSpPr>
            <a:spLocks noGrp="1"/>
          </p:cNvSpPr>
          <p:nvPr>
            <p:ph idx="1"/>
          </p:nvPr>
        </p:nvSpPr>
        <p:spPr>
          <a:xfrm>
            <a:off x="521713" y="1423435"/>
            <a:ext cx="7275440" cy="3189335"/>
          </a:xfrm>
        </p:spPr>
        <p:txBody>
          <a:bodyPr>
            <a:normAutofit fontScale="92500" lnSpcReduction="20000"/>
          </a:bodyPr>
          <a:lstStyle/>
          <a:p>
            <a:pPr marL="0" indent="0" algn="ctr">
              <a:buNone/>
            </a:pPr>
            <a:r>
              <a:rPr lang="en-US" sz="2700" dirty="0"/>
              <a:t>APPX Software’s Research</a:t>
            </a:r>
          </a:p>
          <a:p>
            <a:pPr marL="342900" lvl="1" indent="0">
              <a:buNone/>
            </a:pPr>
            <a:endParaRPr lang="en-US" dirty="0"/>
          </a:p>
          <a:p>
            <a:pPr lvl="1"/>
            <a:r>
              <a:rPr lang="en-US" dirty="0"/>
              <a:t>The bottom line is we need to evaluate a sufficient number of emails manually to “train” the system to know what’s a record and what isn’t</a:t>
            </a:r>
          </a:p>
          <a:p>
            <a:pPr lvl="1"/>
            <a:r>
              <a:rPr lang="en-US" dirty="0"/>
              <a:t>Intuitively, we assign certain </a:t>
            </a:r>
            <a:r>
              <a:rPr lang="en-US" i="1" dirty="0"/>
              <a:t>features</a:t>
            </a:r>
            <a:r>
              <a:rPr lang="en-US" dirty="0"/>
              <a:t> to each email separate records from non-records</a:t>
            </a:r>
          </a:p>
          <a:p>
            <a:pPr lvl="1"/>
            <a:r>
              <a:rPr lang="en-US" dirty="0"/>
              <a:t>Critical questions determine its nature, such as</a:t>
            </a:r>
          </a:p>
          <a:p>
            <a:pPr lvl="2"/>
            <a:r>
              <a:rPr lang="en-US" dirty="0"/>
              <a:t>Who is it from? Who is it to?</a:t>
            </a:r>
          </a:p>
          <a:p>
            <a:pPr lvl="2"/>
            <a:r>
              <a:rPr lang="en-US" dirty="0"/>
              <a:t>What subject matter is discussed?</a:t>
            </a:r>
          </a:p>
          <a:p>
            <a:pPr lvl="2"/>
            <a:r>
              <a:rPr lang="en-US" dirty="0"/>
              <a:t>What keywords are used, and what is their relative position to one another?</a:t>
            </a:r>
          </a:p>
          <a:p>
            <a:pPr lvl="2"/>
            <a:r>
              <a:rPr lang="en-US" dirty="0"/>
              <a:t>Is it purely personal content?</a:t>
            </a:r>
          </a:p>
          <a:p>
            <a:pPr lvl="2"/>
            <a:r>
              <a:rPr lang="en-US" dirty="0"/>
              <a:t>And more, where you just “know” whether it’s a record or not (difficult to quantity features)</a:t>
            </a:r>
          </a:p>
          <a:p>
            <a:pPr lvl="1"/>
            <a:r>
              <a:rPr lang="en-US" dirty="0"/>
              <a:t>Manually classified emails serve as samples to establish “clusters” of emails</a:t>
            </a:r>
          </a:p>
          <a:p>
            <a:pPr lvl="1"/>
            <a:endParaRPr lang="en-US" dirty="0"/>
          </a:p>
        </p:txBody>
      </p:sp>
      <p:pic>
        <p:nvPicPr>
          <p:cNvPr id="2050" name="Picture 2" descr="https://appx.com/sites/default/files/appx-small.png">
            <a:extLst>
              <a:ext uri="{FF2B5EF4-FFF2-40B4-BE49-F238E27FC236}">
                <a16:creationId xmlns:a16="http://schemas.microsoft.com/office/drawing/2014/main" id="{7E1F6CD9-B46C-4F35-A410-F52785E148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1334" y="4657899"/>
            <a:ext cx="884884" cy="2528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D0A5AB91-54C0-4107-A22D-618AB23D3A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4678" y="4109270"/>
            <a:ext cx="1025495" cy="413877"/>
          </a:xfrm>
          <a:prstGeom prst="rect">
            <a:avLst/>
          </a:prstGeom>
        </p:spPr>
      </p:pic>
      <p:sp>
        <p:nvSpPr>
          <p:cNvPr id="7" name="TextBox 6">
            <a:extLst>
              <a:ext uri="{FF2B5EF4-FFF2-40B4-BE49-F238E27FC236}">
                <a16:creationId xmlns:a16="http://schemas.microsoft.com/office/drawing/2014/main" id="{93EA68F2-F984-4409-8FC2-DD86F328FD32}"/>
              </a:ext>
            </a:extLst>
          </p:cNvPr>
          <p:cNvSpPr txBox="1"/>
          <p:nvPr/>
        </p:nvSpPr>
        <p:spPr>
          <a:xfrm>
            <a:off x="8135549" y="4466569"/>
            <a:ext cx="816972" cy="369332"/>
          </a:xfrm>
          <a:prstGeom prst="rect">
            <a:avLst/>
          </a:prstGeom>
          <a:noFill/>
        </p:spPr>
        <p:txBody>
          <a:bodyPr wrap="square" rtlCol="0">
            <a:spAutoFit/>
          </a:bodyPr>
          <a:lstStyle/>
          <a:p>
            <a:pPr defTabSz="342900"/>
            <a:r>
              <a:rPr lang="en-US" sz="900" i="1" dirty="0">
                <a:solidFill>
                  <a:prstClr val="white"/>
                </a:solidFill>
                <a:latin typeface="Century Gothic" panose="020B0502020202020204"/>
              </a:rPr>
              <a:t>Powered By</a:t>
            </a:r>
          </a:p>
        </p:txBody>
      </p:sp>
    </p:spTree>
    <p:extLst>
      <p:ext uri="{BB962C8B-B14F-4D97-AF65-F5344CB8AC3E}">
        <p14:creationId xmlns:p14="http://schemas.microsoft.com/office/powerpoint/2010/main" val="940062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A7C05-75C7-49D1-97F2-B552062F97C6}"/>
              </a:ext>
            </a:extLst>
          </p:cNvPr>
          <p:cNvSpPr>
            <a:spLocks noGrp="1"/>
          </p:cNvSpPr>
          <p:nvPr>
            <p:ph type="title"/>
          </p:nvPr>
        </p:nvSpPr>
        <p:spPr>
          <a:xfrm>
            <a:off x="484584" y="339538"/>
            <a:ext cx="7053542" cy="578549"/>
          </a:xfrm>
        </p:spPr>
        <p:txBody>
          <a:bodyPr/>
          <a:lstStyle/>
          <a:p>
            <a:r>
              <a:rPr lang="en-US" sz="3300" b="1" dirty="0"/>
              <a:t>A Study in Automated Email Classification </a:t>
            </a:r>
            <a:endParaRPr lang="en-US" dirty="0"/>
          </a:p>
        </p:txBody>
      </p:sp>
      <p:sp>
        <p:nvSpPr>
          <p:cNvPr id="3" name="Content Placeholder 2">
            <a:extLst>
              <a:ext uri="{FF2B5EF4-FFF2-40B4-BE49-F238E27FC236}">
                <a16:creationId xmlns:a16="http://schemas.microsoft.com/office/drawing/2014/main" id="{5ECEBE29-A699-498C-8AD9-4DB4AD55C90F}"/>
              </a:ext>
            </a:extLst>
          </p:cNvPr>
          <p:cNvSpPr>
            <a:spLocks noGrp="1"/>
          </p:cNvSpPr>
          <p:nvPr>
            <p:ph idx="1"/>
          </p:nvPr>
        </p:nvSpPr>
        <p:spPr>
          <a:xfrm>
            <a:off x="521713" y="1423435"/>
            <a:ext cx="7275440" cy="3189335"/>
          </a:xfrm>
        </p:spPr>
        <p:txBody>
          <a:bodyPr>
            <a:normAutofit fontScale="92500"/>
          </a:bodyPr>
          <a:lstStyle/>
          <a:p>
            <a:pPr marL="0" indent="0" algn="ctr">
              <a:buNone/>
            </a:pPr>
            <a:r>
              <a:rPr lang="en-US" sz="2700" dirty="0"/>
              <a:t>APPX Software’s Research</a:t>
            </a:r>
            <a:br>
              <a:rPr lang="en-US" sz="2700" dirty="0"/>
            </a:br>
            <a:r>
              <a:rPr lang="en-US" sz="1800" dirty="0"/>
              <a:t>You’ve Got Samples – Now What?</a:t>
            </a:r>
          </a:p>
          <a:p>
            <a:pPr marL="342900" lvl="1" indent="0">
              <a:buNone/>
            </a:pPr>
            <a:endParaRPr lang="en-US" dirty="0"/>
          </a:p>
          <a:p>
            <a:pPr lvl="1"/>
            <a:r>
              <a:rPr lang="en-US" dirty="0"/>
              <a:t>Clusters serve to establish </a:t>
            </a:r>
            <a:r>
              <a:rPr lang="en-US" i="1" dirty="0"/>
              <a:t>n</a:t>
            </a:r>
            <a:r>
              <a:rPr lang="en-US" dirty="0"/>
              <a:t>-dimensional spaces where we can then ask “how much is it like other members of a cluster?” (this is just a fancy way of saying there are a number of different features that collectively will help us classify emails)</a:t>
            </a:r>
          </a:p>
          <a:p>
            <a:pPr lvl="1"/>
            <a:r>
              <a:rPr lang="en-US" dirty="0"/>
              <a:t>Probabilities are established based upon proximity to members of clusters</a:t>
            </a:r>
          </a:p>
          <a:p>
            <a:pPr lvl="1"/>
            <a:r>
              <a:rPr lang="en-US" dirty="0"/>
              <a:t>If probabilities exceed an established </a:t>
            </a:r>
            <a:r>
              <a:rPr lang="en-US" i="1" dirty="0"/>
              <a:t>threshold</a:t>
            </a:r>
            <a:r>
              <a:rPr lang="en-US" dirty="0"/>
              <a:t>, then a classification can be made</a:t>
            </a:r>
          </a:p>
          <a:p>
            <a:pPr lvl="1"/>
            <a:r>
              <a:rPr lang="en-US" dirty="0"/>
              <a:t>Failure to classify is not a failure: it simply means a given email is either manually classified, </a:t>
            </a:r>
            <a:r>
              <a:rPr lang="en-US" i="1" dirty="0"/>
              <a:t>or</a:t>
            </a:r>
            <a:r>
              <a:rPr lang="en-US" dirty="0"/>
              <a:t> is tabled for later classification when more data is available</a:t>
            </a:r>
          </a:p>
          <a:p>
            <a:pPr lvl="1"/>
            <a:endParaRPr lang="en-US" dirty="0"/>
          </a:p>
        </p:txBody>
      </p:sp>
      <p:pic>
        <p:nvPicPr>
          <p:cNvPr id="2050" name="Picture 2" descr="https://appx.com/sites/default/files/appx-small.png">
            <a:extLst>
              <a:ext uri="{FF2B5EF4-FFF2-40B4-BE49-F238E27FC236}">
                <a16:creationId xmlns:a16="http://schemas.microsoft.com/office/drawing/2014/main" id="{7E1F6CD9-B46C-4F35-A410-F52785E148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1334" y="4657899"/>
            <a:ext cx="884884" cy="2528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D0A5AB91-54C0-4107-A22D-618AB23D3A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4678" y="4109270"/>
            <a:ext cx="1025495" cy="413877"/>
          </a:xfrm>
          <a:prstGeom prst="rect">
            <a:avLst/>
          </a:prstGeom>
        </p:spPr>
      </p:pic>
      <p:sp>
        <p:nvSpPr>
          <p:cNvPr id="7" name="TextBox 6">
            <a:extLst>
              <a:ext uri="{FF2B5EF4-FFF2-40B4-BE49-F238E27FC236}">
                <a16:creationId xmlns:a16="http://schemas.microsoft.com/office/drawing/2014/main" id="{93EA68F2-F984-4409-8FC2-DD86F328FD32}"/>
              </a:ext>
            </a:extLst>
          </p:cNvPr>
          <p:cNvSpPr txBox="1"/>
          <p:nvPr/>
        </p:nvSpPr>
        <p:spPr>
          <a:xfrm>
            <a:off x="8135549" y="4466569"/>
            <a:ext cx="816972" cy="369332"/>
          </a:xfrm>
          <a:prstGeom prst="rect">
            <a:avLst/>
          </a:prstGeom>
          <a:noFill/>
        </p:spPr>
        <p:txBody>
          <a:bodyPr wrap="square" rtlCol="0">
            <a:spAutoFit/>
          </a:bodyPr>
          <a:lstStyle/>
          <a:p>
            <a:pPr defTabSz="342900"/>
            <a:r>
              <a:rPr lang="en-US" sz="900" i="1" dirty="0">
                <a:solidFill>
                  <a:prstClr val="white"/>
                </a:solidFill>
                <a:latin typeface="Century Gothic" panose="020B0502020202020204"/>
              </a:rPr>
              <a:t>Powered By</a:t>
            </a:r>
          </a:p>
        </p:txBody>
      </p:sp>
    </p:spTree>
    <p:extLst>
      <p:ext uri="{BB962C8B-B14F-4D97-AF65-F5344CB8AC3E}">
        <p14:creationId xmlns:p14="http://schemas.microsoft.com/office/powerpoint/2010/main" val="3061909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A7C05-75C7-49D1-97F2-B552062F97C6}"/>
              </a:ext>
            </a:extLst>
          </p:cNvPr>
          <p:cNvSpPr>
            <a:spLocks noGrp="1"/>
          </p:cNvSpPr>
          <p:nvPr>
            <p:ph type="title"/>
          </p:nvPr>
        </p:nvSpPr>
        <p:spPr>
          <a:xfrm>
            <a:off x="484584" y="339538"/>
            <a:ext cx="7053542" cy="578549"/>
          </a:xfrm>
        </p:spPr>
        <p:txBody>
          <a:bodyPr/>
          <a:lstStyle/>
          <a:p>
            <a:r>
              <a:rPr lang="en-US" sz="3300" b="1" dirty="0"/>
              <a:t>A Study in Automated Email Classification </a:t>
            </a:r>
            <a:endParaRPr lang="en-US" dirty="0"/>
          </a:p>
        </p:txBody>
      </p:sp>
      <p:sp>
        <p:nvSpPr>
          <p:cNvPr id="3" name="Content Placeholder 2">
            <a:extLst>
              <a:ext uri="{FF2B5EF4-FFF2-40B4-BE49-F238E27FC236}">
                <a16:creationId xmlns:a16="http://schemas.microsoft.com/office/drawing/2014/main" id="{5ECEBE29-A699-498C-8AD9-4DB4AD55C90F}"/>
              </a:ext>
            </a:extLst>
          </p:cNvPr>
          <p:cNvSpPr>
            <a:spLocks noGrp="1"/>
          </p:cNvSpPr>
          <p:nvPr>
            <p:ph idx="1"/>
          </p:nvPr>
        </p:nvSpPr>
        <p:spPr>
          <a:xfrm>
            <a:off x="521713" y="1423435"/>
            <a:ext cx="7275440" cy="3189335"/>
          </a:xfrm>
        </p:spPr>
        <p:txBody>
          <a:bodyPr>
            <a:normAutofit/>
          </a:bodyPr>
          <a:lstStyle/>
          <a:p>
            <a:pPr marL="0" indent="0" algn="ctr">
              <a:buNone/>
            </a:pPr>
            <a:r>
              <a:rPr lang="en-US" sz="2700" dirty="0"/>
              <a:t>APPX Software’s Research</a:t>
            </a:r>
            <a:br>
              <a:rPr lang="en-US" sz="2700" dirty="0"/>
            </a:br>
            <a:r>
              <a:rPr lang="en-US" sz="1800" dirty="0"/>
              <a:t>You’ve Got Samples – Now What?</a:t>
            </a:r>
          </a:p>
          <a:p>
            <a:pPr marL="342900" lvl="1" indent="0">
              <a:buNone/>
            </a:pPr>
            <a:endParaRPr lang="en-US" dirty="0"/>
          </a:p>
          <a:p>
            <a:pPr lvl="1"/>
            <a:r>
              <a:rPr lang="en-US" dirty="0"/>
              <a:t>Each classification that occurs serves to broaden the scope of a given cluster, thereby making it easier to classify the </a:t>
            </a:r>
            <a:r>
              <a:rPr lang="en-US" i="1" dirty="0"/>
              <a:t>next</a:t>
            </a:r>
            <a:r>
              <a:rPr lang="en-US" dirty="0"/>
              <a:t> email</a:t>
            </a:r>
          </a:p>
          <a:p>
            <a:pPr lvl="1"/>
            <a:r>
              <a:rPr lang="en-US" dirty="0"/>
              <a:t>Some features result in automatic classification; for example, </a:t>
            </a:r>
            <a:r>
              <a:rPr lang="en-US" i="1" dirty="0"/>
              <a:t>all</a:t>
            </a:r>
            <a:r>
              <a:rPr lang="en-US" dirty="0"/>
              <a:t> emails </a:t>
            </a:r>
            <a:r>
              <a:rPr lang="en-US" u="sng" dirty="0"/>
              <a:t>from</a:t>
            </a:r>
            <a:r>
              <a:rPr lang="en-US" dirty="0"/>
              <a:t> the Governor are considered “records”</a:t>
            </a:r>
          </a:p>
          <a:p>
            <a:pPr lvl="1"/>
            <a:r>
              <a:rPr lang="en-US" dirty="0"/>
              <a:t>Multiple iterations can serve to not only classify emails, but also provide additional training data</a:t>
            </a:r>
          </a:p>
          <a:p>
            <a:pPr lvl="1"/>
            <a:r>
              <a:rPr lang="en-US" dirty="0"/>
              <a:t>Other issues still linger, such as ingesting emails of varying types, and dealing with attachments</a:t>
            </a:r>
          </a:p>
          <a:p>
            <a:pPr lvl="1"/>
            <a:endParaRPr lang="en-US" dirty="0"/>
          </a:p>
        </p:txBody>
      </p:sp>
      <p:pic>
        <p:nvPicPr>
          <p:cNvPr id="2050" name="Picture 2" descr="https://appx.com/sites/default/files/appx-small.png">
            <a:extLst>
              <a:ext uri="{FF2B5EF4-FFF2-40B4-BE49-F238E27FC236}">
                <a16:creationId xmlns:a16="http://schemas.microsoft.com/office/drawing/2014/main" id="{7E1F6CD9-B46C-4F35-A410-F52785E148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1334" y="4657899"/>
            <a:ext cx="884884" cy="2528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D0A5AB91-54C0-4107-A22D-618AB23D3A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4678" y="4109270"/>
            <a:ext cx="1025495" cy="413877"/>
          </a:xfrm>
          <a:prstGeom prst="rect">
            <a:avLst/>
          </a:prstGeom>
        </p:spPr>
      </p:pic>
      <p:sp>
        <p:nvSpPr>
          <p:cNvPr id="7" name="TextBox 6">
            <a:extLst>
              <a:ext uri="{FF2B5EF4-FFF2-40B4-BE49-F238E27FC236}">
                <a16:creationId xmlns:a16="http://schemas.microsoft.com/office/drawing/2014/main" id="{93EA68F2-F984-4409-8FC2-DD86F328FD32}"/>
              </a:ext>
            </a:extLst>
          </p:cNvPr>
          <p:cNvSpPr txBox="1"/>
          <p:nvPr/>
        </p:nvSpPr>
        <p:spPr>
          <a:xfrm>
            <a:off x="8135549" y="4466569"/>
            <a:ext cx="816972" cy="369332"/>
          </a:xfrm>
          <a:prstGeom prst="rect">
            <a:avLst/>
          </a:prstGeom>
          <a:noFill/>
        </p:spPr>
        <p:txBody>
          <a:bodyPr wrap="square" rtlCol="0">
            <a:spAutoFit/>
          </a:bodyPr>
          <a:lstStyle/>
          <a:p>
            <a:pPr defTabSz="342900"/>
            <a:r>
              <a:rPr lang="en-US" sz="900" i="1" dirty="0">
                <a:solidFill>
                  <a:prstClr val="white"/>
                </a:solidFill>
                <a:latin typeface="Century Gothic" panose="020B0502020202020204"/>
              </a:rPr>
              <a:t>Powered By</a:t>
            </a:r>
          </a:p>
        </p:txBody>
      </p:sp>
    </p:spTree>
    <p:extLst>
      <p:ext uri="{BB962C8B-B14F-4D97-AF65-F5344CB8AC3E}">
        <p14:creationId xmlns:p14="http://schemas.microsoft.com/office/powerpoint/2010/main" val="65987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A7C05-75C7-49D1-97F2-B552062F97C6}"/>
              </a:ext>
            </a:extLst>
          </p:cNvPr>
          <p:cNvSpPr>
            <a:spLocks noGrp="1"/>
          </p:cNvSpPr>
          <p:nvPr>
            <p:ph type="title"/>
          </p:nvPr>
        </p:nvSpPr>
        <p:spPr>
          <a:xfrm>
            <a:off x="484584" y="339538"/>
            <a:ext cx="7053542" cy="578549"/>
          </a:xfrm>
        </p:spPr>
        <p:txBody>
          <a:bodyPr/>
          <a:lstStyle/>
          <a:p>
            <a:r>
              <a:rPr lang="en-US" sz="3300" b="1" dirty="0"/>
              <a:t>A Study in Automated Email Classification </a:t>
            </a:r>
            <a:endParaRPr lang="en-US" dirty="0"/>
          </a:p>
        </p:txBody>
      </p:sp>
      <p:sp>
        <p:nvSpPr>
          <p:cNvPr id="3" name="Content Placeholder 2">
            <a:extLst>
              <a:ext uri="{FF2B5EF4-FFF2-40B4-BE49-F238E27FC236}">
                <a16:creationId xmlns:a16="http://schemas.microsoft.com/office/drawing/2014/main" id="{5ECEBE29-A699-498C-8AD9-4DB4AD55C90F}"/>
              </a:ext>
            </a:extLst>
          </p:cNvPr>
          <p:cNvSpPr>
            <a:spLocks noGrp="1"/>
          </p:cNvSpPr>
          <p:nvPr>
            <p:ph idx="1"/>
          </p:nvPr>
        </p:nvSpPr>
        <p:spPr>
          <a:xfrm>
            <a:off x="521713" y="1423435"/>
            <a:ext cx="7275440" cy="3189335"/>
          </a:xfrm>
        </p:spPr>
        <p:txBody>
          <a:bodyPr>
            <a:normAutofit/>
          </a:bodyPr>
          <a:lstStyle/>
          <a:p>
            <a:pPr marL="0" indent="0" algn="ctr">
              <a:buNone/>
            </a:pPr>
            <a:r>
              <a:rPr lang="en-US" sz="2700" dirty="0"/>
              <a:t>APPX Software’s Research</a:t>
            </a:r>
            <a:br>
              <a:rPr lang="en-US" sz="2700" dirty="0"/>
            </a:br>
            <a:r>
              <a:rPr lang="en-US" sz="1800" dirty="0"/>
              <a:t>So How’s It Going?</a:t>
            </a:r>
          </a:p>
          <a:p>
            <a:pPr marL="342900" lvl="1" indent="0">
              <a:buNone/>
            </a:pPr>
            <a:endParaRPr lang="en-US" dirty="0"/>
          </a:p>
          <a:p>
            <a:pPr lvl="1"/>
            <a:r>
              <a:rPr lang="en-US" dirty="0"/>
              <a:t>A prototype classifier has been developed, but continues to be refined. </a:t>
            </a:r>
          </a:p>
          <a:p>
            <a:pPr lvl="1"/>
            <a:r>
              <a:rPr lang="en-US" dirty="0"/>
              <a:t>A “finished product” will likely be available in 2023, but demonstrations of the prototype are available today. </a:t>
            </a:r>
          </a:p>
          <a:p>
            <a:pPr lvl="1"/>
            <a:r>
              <a:rPr lang="en-US" dirty="0"/>
              <a:t>Demonstrations of the prototype will be available at the </a:t>
            </a:r>
            <a:r>
              <a:rPr lang="en-US" dirty="0" err="1"/>
              <a:t>CoSA</a:t>
            </a:r>
            <a:r>
              <a:rPr lang="en-US" dirty="0"/>
              <a:t> Conference in Nashville at the end of this month</a:t>
            </a:r>
          </a:p>
          <a:p>
            <a:pPr lvl="1"/>
            <a:endParaRPr lang="en-US" dirty="0"/>
          </a:p>
        </p:txBody>
      </p:sp>
      <p:pic>
        <p:nvPicPr>
          <p:cNvPr id="2050" name="Picture 2" descr="https://appx.com/sites/default/files/appx-small.png">
            <a:extLst>
              <a:ext uri="{FF2B5EF4-FFF2-40B4-BE49-F238E27FC236}">
                <a16:creationId xmlns:a16="http://schemas.microsoft.com/office/drawing/2014/main" id="{7E1F6CD9-B46C-4F35-A410-F52785E148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1334" y="4657899"/>
            <a:ext cx="884884" cy="2528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D0A5AB91-54C0-4107-A22D-618AB23D3A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4678" y="4109270"/>
            <a:ext cx="1025495" cy="413877"/>
          </a:xfrm>
          <a:prstGeom prst="rect">
            <a:avLst/>
          </a:prstGeom>
        </p:spPr>
      </p:pic>
      <p:sp>
        <p:nvSpPr>
          <p:cNvPr id="7" name="TextBox 6">
            <a:extLst>
              <a:ext uri="{FF2B5EF4-FFF2-40B4-BE49-F238E27FC236}">
                <a16:creationId xmlns:a16="http://schemas.microsoft.com/office/drawing/2014/main" id="{93EA68F2-F984-4409-8FC2-DD86F328FD32}"/>
              </a:ext>
            </a:extLst>
          </p:cNvPr>
          <p:cNvSpPr txBox="1"/>
          <p:nvPr/>
        </p:nvSpPr>
        <p:spPr>
          <a:xfrm>
            <a:off x="8135549" y="4466569"/>
            <a:ext cx="816972" cy="369332"/>
          </a:xfrm>
          <a:prstGeom prst="rect">
            <a:avLst/>
          </a:prstGeom>
          <a:noFill/>
        </p:spPr>
        <p:txBody>
          <a:bodyPr wrap="square" rtlCol="0">
            <a:spAutoFit/>
          </a:bodyPr>
          <a:lstStyle/>
          <a:p>
            <a:pPr defTabSz="342900"/>
            <a:r>
              <a:rPr lang="en-US" sz="900" i="1" dirty="0">
                <a:solidFill>
                  <a:prstClr val="white"/>
                </a:solidFill>
                <a:latin typeface="Century Gothic" panose="020B0502020202020204"/>
              </a:rPr>
              <a:t>Powered By</a:t>
            </a:r>
          </a:p>
        </p:txBody>
      </p:sp>
    </p:spTree>
    <p:extLst>
      <p:ext uri="{BB962C8B-B14F-4D97-AF65-F5344CB8AC3E}">
        <p14:creationId xmlns:p14="http://schemas.microsoft.com/office/powerpoint/2010/main" val="2332784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A7C05-75C7-49D1-97F2-B552062F97C6}"/>
              </a:ext>
            </a:extLst>
          </p:cNvPr>
          <p:cNvSpPr>
            <a:spLocks noGrp="1"/>
          </p:cNvSpPr>
          <p:nvPr>
            <p:ph type="title"/>
          </p:nvPr>
        </p:nvSpPr>
        <p:spPr>
          <a:xfrm>
            <a:off x="484584" y="339538"/>
            <a:ext cx="7053542" cy="578549"/>
          </a:xfrm>
        </p:spPr>
        <p:txBody>
          <a:bodyPr/>
          <a:lstStyle/>
          <a:p>
            <a:r>
              <a:rPr lang="en-US" sz="3300" b="1" dirty="0"/>
              <a:t>A Study in Automated Email Classification </a:t>
            </a:r>
            <a:endParaRPr lang="en-US" dirty="0"/>
          </a:p>
        </p:txBody>
      </p:sp>
      <p:sp>
        <p:nvSpPr>
          <p:cNvPr id="3" name="Content Placeholder 2">
            <a:extLst>
              <a:ext uri="{FF2B5EF4-FFF2-40B4-BE49-F238E27FC236}">
                <a16:creationId xmlns:a16="http://schemas.microsoft.com/office/drawing/2014/main" id="{5ECEBE29-A699-498C-8AD9-4DB4AD55C90F}"/>
              </a:ext>
            </a:extLst>
          </p:cNvPr>
          <p:cNvSpPr>
            <a:spLocks noGrp="1"/>
          </p:cNvSpPr>
          <p:nvPr>
            <p:ph idx="1"/>
          </p:nvPr>
        </p:nvSpPr>
        <p:spPr>
          <a:xfrm>
            <a:off x="521713" y="1423435"/>
            <a:ext cx="7275440" cy="3189335"/>
          </a:xfrm>
        </p:spPr>
        <p:txBody>
          <a:bodyPr>
            <a:normAutofit fontScale="92500" lnSpcReduction="10000"/>
          </a:bodyPr>
          <a:lstStyle/>
          <a:p>
            <a:pPr marL="0" indent="0" algn="ctr">
              <a:buNone/>
            </a:pPr>
            <a:r>
              <a:rPr lang="en-US" sz="2700" dirty="0"/>
              <a:t>APPX Software’s Research</a:t>
            </a:r>
            <a:br>
              <a:rPr lang="en-US" sz="2700" dirty="0"/>
            </a:br>
            <a:r>
              <a:rPr lang="en-US" sz="1800" dirty="0"/>
              <a:t>That’s Nice, But What Else Can It Do?</a:t>
            </a:r>
          </a:p>
          <a:p>
            <a:pPr marL="342900" lvl="1" indent="0">
              <a:buNone/>
            </a:pPr>
            <a:endParaRPr lang="en-US" dirty="0"/>
          </a:p>
          <a:p>
            <a:pPr lvl="1"/>
            <a:r>
              <a:rPr lang="en-US" dirty="0"/>
              <a:t>Once the algorithm has been fully developed, we will be able to extend its functionality to use the same technique to </a:t>
            </a:r>
            <a:r>
              <a:rPr lang="en-US" i="1" dirty="0"/>
              <a:t>categorize</a:t>
            </a:r>
            <a:r>
              <a:rPr lang="en-US" dirty="0"/>
              <a:t> emails</a:t>
            </a:r>
          </a:p>
          <a:p>
            <a:pPr lvl="1"/>
            <a:r>
              <a:rPr lang="en-US" dirty="0"/>
              <a:t>This essentially means we’ll be able to “tag” emails with categories such as “finance”, “legislation”, “medical”, and so on</a:t>
            </a:r>
          </a:p>
          <a:p>
            <a:pPr lvl="1"/>
            <a:r>
              <a:rPr lang="en-US" dirty="0"/>
              <a:t>Identification of “entities” (persons, places, etc.) will serve to provide additional tags</a:t>
            </a:r>
          </a:p>
          <a:p>
            <a:pPr lvl="1"/>
            <a:r>
              <a:rPr lang="en-US" dirty="0"/>
              <a:t>“Lexicons” can be employed to assist in both classification and categorization</a:t>
            </a:r>
          </a:p>
          <a:p>
            <a:pPr lvl="1"/>
            <a:r>
              <a:rPr lang="en-US" dirty="0"/>
              <a:t>The technique is not limited to email content: the concept can be applied to just about any content that has verbiage that can be compared from one document to the next</a:t>
            </a:r>
          </a:p>
          <a:p>
            <a:pPr lvl="1"/>
            <a:r>
              <a:rPr lang="en-US" dirty="0"/>
              <a:t>Automated redaction based upon sample redactions</a:t>
            </a:r>
          </a:p>
        </p:txBody>
      </p:sp>
      <p:pic>
        <p:nvPicPr>
          <p:cNvPr id="2050" name="Picture 2" descr="https://appx.com/sites/default/files/appx-small.png">
            <a:extLst>
              <a:ext uri="{FF2B5EF4-FFF2-40B4-BE49-F238E27FC236}">
                <a16:creationId xmlns:a16="http://schemas.microsoft.com/office/drawing/2014/main" id="{7E1F6CD9-B46C-4F35-A410-F52785E148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1334" y="4657899"/>
            <a:ext cx="884884" cy="2528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D0A5AB91-54C0-4107-A22D-618AB23D3A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4678" y="4109270"/>
            <a:ext cx="1025495" cy="413877"/>
          </a:xfrm>
          <a:prstGeom prst="rect">
            <a:avLst/>
          </a:prstGeom>
        </p:spPr>
      </p:pic>
      <p:sp>
        <p:nvSpPr>
          <p:cNvPr id="7" name="TextBox 6">
            <a:extLst>
              <a:ext uri="{FF2B5EF4-FFF2-40B4-BE49-F238E27FC236}">
                <a16:creationId xmlns:a16="http://schemas.microsoft.com/office/drawing/2014/main" id="{93EA68F2-F984-4409-8FC2-DD86F328FD32}"/>
              </a:ext>
            </a:extLst>
          </p:cNvPr>
          <p:cNvSpPr txBox="1"/>
          <p:nvPr/>
        </p:nvSpPr>
        <p:spPr>
          <a:xfrm>
            <a:off x="8135549" y="4466569"/>
            <a:ext cx="816972" cy="369332"/>
          </a:xfrm>
          <a:prstGeom prst="rect">
            <a:avLst/>
          </a:prstGeom>
          <a:noFill/>
        </p:spPr>
        <p:txBody>
          <a:bodyPr wrap="square" rtlCol="0">
            <a:spAutoFit/>
          </a:bodyPr>
          <a:lstStyle/>
          <a:p>
            <a:pPr defTabSz="342900"/>
            <a:r>
              <a:rPr lang="en-US" sz="900" i="1" dirty="0">
                <a:solidFill>
                  <a:prstClr val="white"/>
                </a:solidFill>
                <a:latin typeface="Century Gothic" panose="020B0502020202020204"/>
              </a:rPr>
              <a:t>Powered By</a:t>
            </a:r>
          </a:p>
        </p:txBody>
      </p:sp>
    </p:spTree>
    <p:extLst>
      <p:ext uri="{BB962C8B-B14F-4D97-AF65-F5344CB8AC3E}">
        <p14:creationId xmlns:p14="http://schemas.microsoft.com/office/powerpoint/2010/main" val="18945006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3FA21-CA49-40FA-8356-F112E6BCF2D5}"/>
              </a:ext>
            </a:extLst>
          </p:cNvPr>
          <p:cNvSpPr>
            <a:spLocks noGrp="1"/>
          </p:cNvSpPr>
          <p:nvPr>
            <p:ph type="title"/>
          </p:nvPr>
        </p:nvSpPr>
        <p:spPr>
          <a:xfrm>
            <a:off x="484584" y="339539"/>
            <a:ext cx="7053542" cy="667039"/>
          </a:xfrm>
        </p:spPr>
        <p:txBody>
          <a:bodyPr/>
          <a:lstStyle/>
          <a:p>
            <a:r>
              <a:rPr lang="en-US" dirty="0"/>
              <a:t>APPX Shop Talk Webinar</a:t>
            </a:r>
          </a:p>
        </p:txBody>
      </p:sp>
      <p:sp>
        <p:nvSpPr>
          <p:cNvPr id="4" name="Rectangle 1">
            <a:extLst>
              <a:ext uri="{FF2B5EF4-FFF2-40B4-BE49-F238E27FC236}">
                <a16:creationId xmlns:a16="http://schemas.microsoft.com/office/drawing/2014/main" id="{7731E185-C6FA-4E6F-87D4-B048356878AD}"/>
              </a:ext>
            </a:extLst>
          </p:cNvPr>
          <p:cNvSpPr>
            <a:spLocks noGrp="1" noChangeArrowheads="1"/>
          </p:cNvSpPr>
          <p:nvPr>
            <p:ph idx="1"/>
          </p:nvPr>
        </p:nvSpPr>
        <p:spPr bwMode="auto">
          <a:xfrm>
            <a:off x="810862" y="1443877"/>
            <a:ext cx="7324687" cy="2933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ctr" anchorCtr="0" compatLnSpc="1">
            <a:prstTxWarp prst="textNoShape">
              <a:avLst/>
            </a:prstTxWarp>
            <a:spAutoFit/>
          </a:bodyPr>
          <a:lstStyle/>
          <a:p>
            <a:pPr marL="0" indent="0" defTabSz="685800" eaLnBrk="0" fontAlgn="base" hangingPunct="0">
              <a:lnSpc>
                <a:spcPct val="150000"/>
              </a:lnSpc>
              <a:spcBef>
                <a:spcPct val="0"/>
              </a:spcBef>
              <a:spcAft>
                <a:spcPts val="900"/>
              </a:spcAft>
              <a:buClrTx/>
              <a:buSzTx/>
              <a:buNone/>
            </a:pPr>
            <a:r>
              <a:rPr lang="en-US" altLang="en-US" sz="2100" dirty="0">
                <a:latin typeface="Arial" panose="020B0604020202020204" pitchFamily="34" charset="0"/>
              </a:rPr>
              <a:t>For additional information about AXAEM, or the research APPX Software is conducting on email classification, contact:</a:t>
            </a:r>
          </a:p>
          <a:p>
            <a:pPr marL="342900" lvl="1" indent="0" defTabSz="685800" eaLnBrk="0" fontAlgn="base" hangingPunct="0">
              <a:lnSpc>
                <a:spcPct val="150000"/>
              </a:lnSpc>
              <a:spcBef>
                <a:spcPct val="0"/>
              </a:spcBef>
              <a:spcAft>
                <a:spcPts val="900"/>
              </a:spcAft>
              <a:buClrTx/>
              <a:buSzTx/>
              <a:buNone/>
            </a:pPr>
            <a:r>
              <a:rPr lang="en-US" altLang="en-US" sz="1950" dirty="0">
                <a:latin typeface="Arial" panose="020B0604020202020204" pitchFamily="34" charset="0"/>
              </a:rPr>
              <a:t>John Selvage, President</a:t>
            </a:r>
            <a:br>
              <a:rPr lang="en-US" altLang="en-US" sz="1950" dirty="0">
                <a:latin typeface="Arial" panose="020B0604020202020204" pitchFamily="34" charset="0"/>
              </a:rPr>
            </a:br>
            <a:r>
              <a:rPr lang="en-US" altLang="en-US" sz="1950" dirty="0">
                <a:latin typeface="Arial" panose="020B0604020202020204" pitchFamily="34" charset="0"/>
              </a:rPr>
              <a:t>APPX Software, Inc.</a:t>
            </a:r>
            <a:br>
              <a:rPr lang="en-US" altLang="en-US" sz="1950" dirty="0">
                <a:latin typeface="Arial" panose="020B0604020202020204" pitchFamily="34" charset="0"/>
              </a:rPr>
            </a:br>
            <a:r>
              <a:rPr lang="en-US" altLang="en-US" sz="1950" dirty="0">
                <a:latin typeface="Arial" panose="020B0604020202020204" pitchFamily="34" charset="0"/>
              </a:rPr>
              <a:t>info@axaem.com</a:t>
            </a:r>
          </a:p>
        </p:txBody>
      </p:sp>
      <p:pic>
        <p:nvPicPr>
          <p:cNvPr id="5" name="Picture 2" descr="https://appx.com/sites/default/files/appx-small.png">
            <a:extLst>
              <a:ext uri="{FF2B5EF4-FFF2-40B4-BE49-F238E27FC236}">
                <a16:creationId xmlns:a16="http://schemas.microsoft.com/office/drawing/2014/main" id="{E88FC78D-8503-4401-9D4D-F06388C934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1334" y="4657899"/>
            <a:ext cx="884884" cy="25282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54ADCEC0-E961-4C9A-B471-EB460890DA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4678" y="4109270"/>
            <a:ext cx="1025495" cy="413877"/>
          </a:xfrm>
          <a:prstGeom prst="rect">
            <a:avLst/>
          </a:prstGeom>
        </p:spPr>
      </p:pic>
      <p:sp>
        <p:nvSpPr>
          <p:cNvPr id="7" name="TextBox 6">
            <a:extLst>
              <a:ext uri="{FF2B5EF4-FFF2-40B4-BE49-F238E27FC236}">
                <a16:creationId xmlns:a16="http://schemas.microsoft.com/office/drawing/2014/main" id="{8C066604-904F-4BC8-8ACD-04CFED366791}"/>
              </a:ext>
            </a:extLst>
          </p:cNvPr>
          <p:cNvSpPr txBox="1"/>
          <p:nvPr/>
        </p:nvSpPr>
        <p:spPr>
          <a:xfrm>
            <a:off x="8135549" y="4466569"/>
            <a:ext cx="816972" cy="369332"/>
          </a:xfrm>
          <a:prstGeom prst="rect">
            <a:avLst/>
          </a:prstGeom>
          <a:noFill/>
        </p:spPr>
        <p:txBody>
          <a:bodyPr wrap="square" rtlCol="0">
            <a:spAutoFit/>
          </a:bodyPr>
          <a:lstStyle/>
          <a:p>
            <a:pPr defTabSz="342900"/>
            <a:r>
              <a:rPr lang="en-US" sz="900" i="1" dirty="0">
                <a:solidFill>
                  <a:prstClr val="white"/>
                </a:solidFill>
                <a:latin typeface="Century Gothic" panose="020B0502020202020204"/>
              </a:rPr>
              <a:t>Powered By</a:t>
            </a:r>
          </a:p>
        </p:txBody>
      </p:sp>
    </p:spTree>
    <p:extLst>
      <p:ext uri="{BB962C8B-B14F-4D97-AF65-F5344CB8AC3E}">
        <p14:creationId xmlns:p14="http://schemas.microsoft.com/office/powerpoint/2010/main" val="322530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350" dirty="0">
              <a:solidFill>
                <a:prstClr val="white"/>
              </a:solidFill>
              <a:latin typeface="Calibri" panose="020F0502020204030204"/>
            </a:endParaRPr>
          </a:p>
        </p:txBody>
      </p:sp>
      <p:sp>
        <p:nvSpPr>
          <p:cNvPr id="23" name="Rectangle 2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9143999" cy="1193057"/>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350" dirty="0">
              <a:solidFill>
                <a:prstClr val="white"/>
              </a:solidFill>
              <a:latin typeface="Calibri" panose="020F0502020204030204"/>
            </a:endParaRPr>
          </a:p>
        </p:txBody>
      </p:sp>
      <p:sp>
        <p:nvSpPr>
          <p:cNvPr id="25" name="Rectangle 24">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6086480" cy="1193057"/>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350" dirty="0">
              <a:solidFill>
                <a:prstClr val="white"/>
              </a:solidFill>
              <a:latin typeface="Calibri" panose="020F0502020204030204"/>
            </a:endParaRPr>
          </a:p>
        </p:txBody>
      </p:sp>
      <p:sp>
        <p:nvSpPr>
          <p:cNvPr id="27" name="Rectangle 2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5" y="0"/>
            <a:ext cx="3057524" cy="1193057"/>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350" dirty="0">
              <a:solidFill>
                <a:prstClr val="white"/>
              </a:solidFill>
              <a:latin typeface="Calibri" panose="020F0502020204030204"/>
            </a:endParaRPr>
          </a:p>
        </p:txBody>
      </p:sp>
      <p:sp>
        <p:nvSpPr>
          <p:cNvPr id="29" name="Rectangle 2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4" y="3"/>
            <a:ext cx="8799485" cy="1198075"/>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350" dirty="0">
              <a:solidFill>
                <a:prstClr val="white"/>
              </a:solidFill>
              <a:latin typeface="Calibri" panose="020F0502020204030204"/>
            </a:endParaRPr>
          </a:p>
        </p:txBody>
      </p:sp>
      <p:sp>
        <p:nvSpPr>
          <p:cNvPr id="2" name="Title 1">
            <a:extLst>
              <a:ext uri="{FF2B5EF4-FFF2-40B4-BE49-F238E27FC236}">
                <a16:creationId xmlns:a16="http://schemas.microsoft.com/office/drawing/2014/main" id="{5047762A-EE2D-42F0-BD2A-D845D1FB9C52}"/>
              </a:ext>
            </a:extLst>
          </p:cNvPr>
          <p:cNvSpPr>
            <a:spLocks noGrp="1"/>
          </p:cNvSpPr>
          <p:nvPr>
            <p:ph type="title"/>
          </p:nvPr>
        </p:nvSpPr>
        <p:spPr>
          <a:xfrm>
            <a:off x="1028702" y="220906"/>
            <a:ext cx="7421963" cy="775252"/>
          </a:xfrm>
        </p:spPr>
        <p:txBody>
          <a:bodyPr>
            <a:normAutofit/>
          </a:bodyPr>
          <a:lstStyle/>
          <a:p>
            <a:r>
              <a:rPr lang="en-US" sz="3000" dirty="0">
                <a:solidFill>
                  <a:srgbClr val="FFFFFF"/>
                </a:solidFill>
              </a:rPr>
              <a:t>Webinar Agenda</a:t>
            </a:r>
          </a:p>
        </p:txBody>
      </p:sp>
      <p:sp>
        <p:nvSpPr>
          <p:cNvPr id="3" name="Content Placeholder 2">
            <a:extLst>
              <a:ext uri="{FF2B5EF4-FFF2-40B4-BE49-F238E27FC236}">
                <a16:creationId xmlns:a16="http://schemas.microsoft.com/office/drawing/2014/main" id="{B34F6D18-2808-4918-9963-B4A4D11E8947}"/>
              </a:ext>
            </a:extLst>
          </p:cNvPr>
          <p:cNvSpPr>
            <a:spLocks noGrp="1"/>
          </p:cNvSpPr>
          <p:nvPr>
            <p:ph idx="1"/>
          </p:nvPr>
        </p:nvSpPr>
        <p:spPr>
          <a:xfrm>
            <a:off x="313841" y="1482311"/>
            <a:ext cx="8052084" cy="2291246"/>
          </a:xfrm>
        </p:spPr>
        <p:txBody>
          <a:bodyPr anchor="ctr">
            <a:normAutofit/>
          </a:bodyPr>
          <a:lstStyle/>
          <a:p>
            <a:pPr marL="0" indent="0">
              <a:buNone/>
            </a:pPr>
            <a:endParaRPr lang="en-US" b="0" dirty="0"/>
          </a:p>
          <a:p>
            <a:pPr marL="192881" indent="-192881" defTabSz="514350">
              <a:lnSpc>
                <a:spcPct val="100000"/>
              </a:lnSpc>
              <a:spcBef>
                <a:spcPct val="20000"/>
              </a:spcBef>
              <a:spcAft>
                <a:spcPts val="338"/>
              </a:spcAft>
              <a:defRPr/>
            </a:pPr>
            <a:r>
              <a:rPr lang="en-US" sz="1725" dirty="0">
                <a:solidFill>
                  <a:srgbClr val="1F497D"/>
                </a:solidFill>
                <a:latin typeface="Arial"/>
              </a:rPr>
              <a:t>Welcome</a:t>
            </a:r>
          </a:p>
          <a:p>
            <a:pPr marL="192881" indent="-192881" defTabSz="514350">
              <a:lnSpc>
                <a:spcPct val="100000"/>
              </a:lnSpc>
              <a:spcBef>
                <a:spcPct val="20000"/>
              </a:spcBef>
              <a:spcAft>
                <a:spcPts val="338"/>
              </a:spcAft>
              <a:defRPr/>
            </a:pPr>
            <a:r>
              <a:rPr lang="en-US" sz="1725" dirty="0">
                <a:solidFill>
                  <a:srgbClr val="1F497D"/>
                </a:solidFill>
                <a:latin typeface="Arial"/>
              </a:rPr>
              <a:t>Presentations from APPX</a:t>
            </a:r>
          </a:p>
          <a:p>
            <a:pPr marL="192881" indent="-192881" defTabSz="514350">
              <a:lnSpc>
                <a:spcPct val="100000"/>
              </a:lnSpc>
              <a:spcBef>
                <a:spcPct val="20000"/>
              </a:spcBef>
              <a:spcAft>
                <a:spcPts val="338"/>
              </a:spcAft>
              <a:defRPr/>
            </a:pPr>
            <a:r>
              <a:rPr lang="en-US" sz="1725" dirty="0">
                <a:solidFill>
                  <a:srgbClr val="1F497D"/>
                </a:solidFill>
                <a:latin typeface="Arial"/>
              </a:rPr>
              <a:t>Q and A</a:t>
            </a:r>
          </a:p>
          <a:p>
            <a:pPr marL="192881" indent="-192881" defTabSz="514350">
              <a:lnSpc>
                <a:spcPct val="100000"/>
              </a:lnSpc>
              <a:spcBef>
                <a:spcPct val="20000"/>
              </a:spcBef>
              <a:spcAft>
                <a:spcPts val="338"/>
              </a:spcAft>
              <a:defRPr/>
            </a:pPr>
            <a:r>
              <a:rPr lang="en-US" sz="1725" dirty="0">
                <a:solidFill>
                  <a:srgbClr val="1F497D"/>
                </a:solidFill>
                <a:latin typeface="Arial"/>
              </a:rPr>
              <a:t>Announcements</a:t>
            </a:r>
          </a:p>
          <a:p>
            <a:pPr marL="257168" indent="-257168"/>
            <a:endParaRPr lang="en-US" dirty="0"/>
          </a:p>
          <a:p>
            <a:endParaRPr lang="en-US" sz="1500" dirty="0"/>
          </a:p>
        </p:txBody>
      </p:sp>
      <p:sp>
        <p:nvSpPr>
          <p:cNvPr id="4" name="Footer Placeholder 3">
            <a:extLst>
              <a:ext uri="{FF2B5EF4-FFF2-40B4-BE49-F238E27FC236}">
                <a16:creationId xmlns:a16="http://schemas.microsoft.com/office/drawing/2014/main" id="{8509216D-9460-4B6A-860C-77D2A2C1A422}"/>
              </a:ext>
            </a:extLst>
          </p:cNvPr>
          <p:cNvSpPr>
            <a:spLocks noGrp="1"/>
          </p:cNvSpPr>
          <p:nvPr>
            <p:ph type="ftr" sz="quarter" idx="11"/>
          </p:nvPr>
        </p:nvSpPr>
        <p:spPr/>
        <p:txBody>
          <a:bodyPr/>
          <a:lstStyle/>
          <a:p>
            <a:pPr defTabSz="685783"/>
            <a:r>
              <a:rPr lang="en-US" dirty="0">
                <a:solidFill>
                  <a:prstClr val="black">
                    <a:tint val="75000"/>
                  </a:prstClr>
                </a:solidFill>
                <a:latin typeface="Calibri" panose="020F0502020204030204"/>
              </a:rPr>
              <a:t>September 8, 2022</a:t>
            </a:r>
          </a:p>
        </p:txBody>
      </p:sp>
      <p:pic>
        <p:nvPicPr>
          <p:cNvPr id="11" name="Picture 10" descr="A drawing of a face&#10;&#10;Description automatically generated">
            <a:extLst>
              <a:ext uri="{FF2B5EF4-FFF2-40B4-BE49-F238E27FC236}">
                <a16:creationId xmlns:a16="http://schemas.microsoft.com/office/drawing/2014/main" id="{21E1F837-D7FA-4156-A7B9-BCB013DE01B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63538" y="4012871"/>
            <a:ext cx="1000708" cy="891316"/>
          </a:xfrm>
          <a:prstGeom prst="rect">
            <a:avLst/>
          </a:prstGeom>
        </p:spPr>
      </p:pic>
    </p:spTree>
    <p:extLst>
      <p:ext uri="{BB962C8B-B14F-4D97-AF65-F5344CB8AC3E}">
        <p14:creationId xmlns:p14="http://schemas.microsoft.com/office/powerpoint/2010/main" val="31036870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350" dirty="0">
              <a:solidFill>
                <a:prstClr val="white"/>
              </a:solidFill>
              <a:latin typeface="Calibri" panose="020F0502020204030204"/>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9143999" cy="1193057"/>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350" dirty="0">
              <a:solidFill>
                <a:prstClr val="white"/>
              </a:solidFill>
              <a:latin typeface="Calibri" panose="020F0502020204030204"/>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6086480" cy="1193057"/>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350" dirty="0">
              <a:solidFill>
                <a:prstClr val="white"/>
              </a:solidFill>
              <a:latin typeface="Calibri" panose="020F0502020204030204"/>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5" y="0"/>
            <a:ext cx="3057524" cy="1193057"/>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350" dirty="0">
              <a:solidFill>
                <a:prstClr val="white"/>
              </a:solidFill>
              <a:latin typeface="Calibri" panose="020F0502020204030204"/>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4" y="3"/>
            <a:ext cx="8799485" cy="1198075"/>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350" dirty="0">
              <a:solidFill>
                <a:prstClr val="white"/>
              </a:solidFill>
              <a:latin typeface="Calibri" panose="020F0502020204030204"/>
            </a:endParaRPr>
          </a:p>
        </p:txBody>
      </p:sp>
      <p:sp>
        <p:nvSpPr>
          <p:cNvPr id="2" name="Title 1">
            <a:extLst>
              <a:ext uri="{FF2B5EF4-FFF2-40B4-BE49-F238E27FC236}">
                <a16:creationId xmlns:a16="http://schemas.microsoft.com/office/drawing/2014/main" id="{BDEA1CDE-9D47-40F7-91D0-A90706D0ECCB}"/>
              </a:ext>
            </a:extLst>
          </p:cNvPr>
          <p:cNvSpPr>
            <a:spLocks noGrp="1"/>
          </p:cNvSpPr>
          <p:nvPr>
            <p:ph type="title"/>
          </p:nvPr>
        </p:nvSpPr>
        <p:spPr>
          <a:xfrm>
            <a:off x="1028702" y="220906"/>
            <a:ext cx="7421963" cy="775252"/>
          </a:xfrm>
        </p:spPr>
        <p:txBody>
          <a:bodyPr>
            <a:normAutofit/>
          </a:bodyPr>
          <a:lstStyle/>
          <a:p>
            <a:r>
              <a:rPr lang="en-US" sz="2775" dirty="0">
                <a:solidFill>
                  <a:srgbClr val="FFFFFF"/>
                </a:solidFill>
              </a:rPr>
              <a:t>Upcoming Webinars </a:t>
            </a:r>
          </a:p>
        </p:txBody>
      </p:sp>
      <p:sp>
        <p:nvSpPr>
          <p:cNvPr id="3" name="Content Placeholder 2">
            <a:extLst>
              <a:ext uri="{FF2B5EF4-FFF2-40B4-BE49-F238E27FC236}">
                <a16:creationId xmlns:a16="http://schemas.microsoft.com/office/drawing/2014/main" id="{E99BE424-479B-41C2-BE39-4D0A9F961D94}"/>
              </a:ext>
            </a:extLst>
          </p:cNvPr>
          <p:cNvSpPr>
            <a:spLocks noGrp="1"/>
          </p:cNvSpPr>
          <p:nvPr>
            <p:ph idx="1"/>
          </p:nvPr>
        </p:nvSpPr>
        <p:spPr>
          <a:xfrm>
            <a:off x="1028699" y="1366407"/>
            <a:ext cx="7320396" cy="3161545"/>
          </a:xfrm>
        </p:spPr>
        <p:txBody>
          <a:bodyPr anchor="ctr">
            <a:normAutofit/>
          </a:bodyPr>
          <a:lstStyle/>
          <a:p>
            <a:pPr marL="257168" indent="-257168">
              <a:buFont typeface="Arial"/>
              <a:buChar char="•"/>
              <a:defRPr/>
            </a:pPr>
            <a:r>
              <a:rPr lang="en-US" sz="1800" dirty="0">
                <a:solidFill>
                  <a:prstClr val="black"/>
                </a:solidFill>
                <a:latin typeface="Calibri" panose="020F0502020204030204"/>
              </a:rPr>
              <a:t>September 22:</a:t>
            </a:r>
            <a:r>
              <a:rPr lang="en-US" dirty="0">
                <a:solidFill>
                  <a:prstClr val="black"/>
                </a:solidFill>
                <a:latin typeface="Calibri" panose="020F0502020204030204"/>
              </a:rPr>
              <a:t>     Enslaved.org</a:t>
            </a:r>
          </a:p>
          <a:p>
            <a:pPr marL="257168" indent="-257168">
              <a:buFont typeface="Arial"/>
              <a:buChar char="•"/>
              <a:defRPr/>
            </a:pPr>
            <a:endParaRPr lang="en-US" sz="1800" dirty="0">
              <a:solidFill>
                <a:prstClr val="black"/>
              </a:solidFill>
              <a:latin typeface="Calibri" panose="020F0502020204030204"/>
            </a:endParaRPr>
          </a:p>
          <a:p>
            <a:pPr marL="257168" indent="-257168">
              <a:buFont typeface="Arial"/>
              <a:buChar char="•"/>
              <a:defRPr/>
            </a:pPr>
            <a:r>
              <a:rPr lang="en-US" sz="1800" dirty="0">
                <a:solidFill>
                  <a:prstClr val="black"/>
                </a:solidFill>
                <a:latin typeface="Calibri" panose="020F0502020204030204"/>
              </a:rPr>
              <a:t>October 27:  State Archives Showcase – NY and NJ</a:t>
            </a:r>
          </a:p>
          <a:p>
            <a:pPr marL="342892" lvl="1" indent="0">
              <a:spcBef>
                <a:spcPts val="750"/>
              </a:spcBef>
              <a:buNone/>
              <a:defRPr/>
            </a:pPr>
            <a:r>
              <a:rPr lang="en-US" sz="1200" dirty="0">
                <a:solidFill>
                  <a:srgbClr val="1F497D"/>
                </a:solidFill>
                <a:latin typeface="Calibri" panose="020F0502020204030204"/>
              </a:rPr>
              <a:t>For registration information: </a:t>
            </a:r>
            <a:r>
              <a:rPr lang="en-US" sz="1200" dirty="0">
                <a:solidFill>
                  <a:prstClr val="black"/>
                </a:solidFill>
                <a:latin typeface="Calibri" panose="020F0502020204030204"/>
                <a:hlinkClick r:id="rId2"/>
              </a:rPr>
              <a:t>https://www.statearchivists.org/programs/cosa-webinar-series/</a:t>
            </a:r>
            <a:endParaRPr lang="en-US" sz="1200" dirty="0">
              <a:solidFill>
                <a:prstClr val="black"/>
              </a:solidFill>
              <a:latin typeface="Calibri" panose="020F0502020204030204"/>
            </a:endParaRPr>
          </a:p>
          <a:p>
            <a:pPr marL="257168" indent="-257168">
              <a:buFont typeface="Arial"/>
              <a:buChar char="•"/>
            </a:pPr>
            <a:endParaRPr lang="en-US" sz="1350" dirty="0"/>
          </a:p>
          <a:p>
            <a:pPr marL="257168" indent="-257168">
              <a:buFont typeface="Arial"/>
              <a:buChar char="•"/>
            </a:pPr>
            <a:endParaRPr lang="en-US" sz="1350" dirty="0"/>
          </a:p>
        </p:txBody>
      </p:sp>
      <p:sp>
        <p:nvSpPr>
          <p:cNvPr id="4" name="Footer Placeholder 3">
            <a:extLst>
              <a:ext uri="{FF2B5EF4-FFF2-40B4-BE49-F238E27FC236}">
                <a16:creationId xmlns:a16="http://schemas.microsoft.com/office/drawing/2014/main" id="{4FB35336-2054-4456-BCD1-A07EECA35C28}"/>
              </a:ext>
            </a:extLst>
          </p:cNvPr>
          <p:cNvSpPr>
            <a:spLocks noGrp="1"/>
          </p:cNvSpPr>
          <p:nvPr>
            <p:ph type="ftr" sz="quarter" idx="11"/>
          </p:nvPr>
        </p:nvSpPr>
        <p:spPr/>
        <p:txBody>
          <a:bodyPr/>
          <a:lstStyle/>
          <a:p>
            <a:pPr defTabSz="685783"/>
            <a:r>
              <a:rPr lang="en-US" dirty="0">
                <a:solidFill>
                  <a:prstClr val="black">
                    <a:tint val="75000"/>
                  </a:prstClr>
                </a:solidFill>
                <a:latin typeface="Calibri" panose="020F0502020204030204"/>
              </a:rPr>
              <a:t>September 8, 2022</a:t>
            </a:r>
          </a:p>
        </p:txBody>
      </p:sp>
      <p:sp>
        <p:nvSpPr>
          <p:cNvPr id="13" name="Content Placeholder 2">
            <a:extLst>
              <a:ext uri="{FF2B5EF4-FFF2-40B4-BE49-F238E27FC236}">
                <a16:creationId xmlns:a16="http://schemas.microsoft.com/office/drawing/2014/main" id="{488ED515-7452-425A-AE8E-B3958CDDB9FA}"/>
              </a:ext>
            </a:extLst>
          </p:cNvPr>
          <p:cNvSpPr txBox="1">
            <a:spLocks/>
          </p:cNvSpPr>
          <p:nvPr/>
        </p:nvSpPr>
        <p:spPr>
          <a:xfrm>
            <a:off x="1028701" y="1366408"/>
            <a:ext cx="7299614" cy="3553691"/>
          </a:xfrm>
          <a:prstGeom prst="rect">
            <a:avLst/>
          </a:prstGeom>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7168" indent="-257168" defTabSz="685783">
              <a:spcBef>
                <a:spcPts val="750"/>
              </a:spcBef>
              <a:buFont typeface="Arial"/>
              <a:buChar char="•"/>
            </a:pPr>
            <a:endParaRPr lang="en-US" sz="1350" dirty="0">
              <a:solidFill>
                <a:prstClr val="black"/>
              </a:solidFill>
              <a:latin typeface="Calibri" panose="020F0502020204030204"/>
            </a:endParaRPr>
          </a:p>
        </p:txBody>
      </p:sp>
      <p:pic>
        <p:nvPicPr>
          <p:cNvPr id="15" name="Picture 14" descr="A drawing of a face&#10;&#10;Description automatically generated">
            <a:extLst>
              <a:ext uri="{FF2B5EF4-FFF2-40B4-BE49-F238E27FC236}">
                <a16:creationId xmlns:a16="http://schemas.microsoft.com/office/drawing/2014/main" id="{70ABF1FD-D457-444E-9091-F7F2518FF32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63538" y="4012871"/>
            <a:ext cx="1000708" cy="891316"/>
          </a:xfrm>
          <a:prstGeom prst="rect">
            <a:avLst/>
          </a:prstGeom>
        </p:spPr>
      </p:pic>
    </p:spTree>
    <p:extLst>
      <p:ext uri="{BB962C8B-B14F-4D97-AF65-F5344CB8AC3E}">
        <p14:creationId xmlns:p14="http://schemas.microsoft.com/office/powerpoint/2010/main" val="21469983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350" dirty="0">
              <a:solidFill>
                <a:prstClr val="white"/>
              </a:solidFill>
              <a:latin typeface="Calibri" panose="020F0502020204030204"/>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9143999" cy="1193057"/>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350" dirty="0">
              <a:solidFill>
                <a:prstClr val="white"/>
              </a:solidFill>
              <a:latin typeface="Calibri" panose="020F0502020204030204"/>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6086480" cy="1193057"/>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350" dirty="0">
              <a:solidFill>
                <a:prstClr val="white"/>
              </a:solidFill>
              <a:latin typeface="Calibri" panose="020F0502020204030204"/>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5" y="0"/>
            <a:ext cx="3057524" cy="1193057"/>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350" dirty="0">
              <a:solidFill>
                <a:prstClr val="white"/>
              </a:solidFill>
              <a:latin typeface="Calibri" panose="020F0502020204030204"/>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4" y="3"/>
            <a:ext cx="8799485" cy="1198075"/>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350" dirty="0">
              <a:solidFill>
                <a:prstClr val="white"/>
              </a:solidFill>
              <a:latin typeface="Calibri" panose="020F0502020204030204"/>
            </a:endParaRPr>
          </a:p>
        </p:txBody>
      </p:sp>
      <p:sp>
        <p:nvSpPr>
          <p:cNvPr id="2" name="Title 1">
            <a:extLst>
              <a:ext uri="{FF2B5EF4-FFF2-40B4-BE49-F238E27FC236}">
                <a16:creationId xmlns:a16="http://schemas.microsoft.com/office/drawing/2014/main" id="{BDEA1CDE-9D47-40F7-91D0-A90706D0ECCB}"/>
              </a:ext>
            </a:extLst>
          </p:cNvPr>
          <p:cNvSpPr>
            <a:spLocks noGrp="1"/>
          </p:cNvSpPr>
          <p:nvPr>
            <p:ph type="title"/>
          </p:nvPr>
        </p:nvSpPr>
        <p:spPr>
          <a:xfrm>
            <a:off x="1028702" y="220906"/>
            <a:ext cx="7421963" cy="775252"/>
          </a:xfrm>
        </p:spPr>
        <p:txBody>
          <a:bodyPr>
            <a:normAutofit/>
          </a:bodyPr>
          <a:lstStyle/>
          <a:p>
            <a:r>
              <a:rPr lang="en-US" sz="2775" dirty="0">
                <a:solidFill>
                  <a:srgbClr val="FFFFFF"/>
                </a:solidFill>
              </a:rPr>
              <a:t>Upcoming SERI Webinars </a:t>
            </a:r>
          </a:p>
        </p:txBody>
      </p:sp>
      <p:sp>
        <p:nvSpPr>
          <p:cNvPr id="3" name="Content Placeholder 2">
            <a:extLst>
              <a:ext uri="{FF2B5EF4-FFF2-40B4-BE49-F238E27FC236}">
                <a16:creationId xmlns:a16="http://schemas.microsoft.com/office/drawing/2014/main" id="{E99BE424-479B-41C2-BE39-4D0A9F961D94}"/>
              </a:ext>
            </a:extLst>
          </p:cNvPr>
          <p:cNvSpPr>
            <a:spLocks noGrp="1"/>
          </p:cNvSpPr>
          <p:nvPr>
            <p:ph idx="1"/>
          </p:nvPr>
        </p:nvSpPr>
        <p:spPr>
          <a:xfrm>
            <a:off x="1028699" y="1366407"/>
            <a:ext cx="7320396" cy="3161545"/>
          </a:xfrm>
        </p:spPr>
        <p:txBody>
          <a:bodyPr anchor="ctr">
            <a:normAutofit/>
          </a:bodyPr>
          <a:lstStyle/>
          <a:p>
            <a:pPr marL="257168" indent="-257168">
              <a:buFont typeface="Arial"/>
              <a:buChar char="•"/>
              <a:defRPr/>
            </a:pPr>
            <a:r>
              <a:rPr lang="en-US" dirty="0">
                <a:solidFill>
                  <a:prstClr val="black"/>
                </a:solidFill>
                <a:latin typeface="Calibri" panose="020F0502020204030204"/>
              </a:rPr>
              <a:t>October 11:	Access Denied: A SERI webinar for Electronics 			Records Day</a:t>
            </a:r>
          </a:p>
          <a:p>
            <a:pPr marL="342892" lvl="1" indent="0">
              <a:spcBef>
                <a:spcPts val="750"/>
              </a:spcBef>
              <a:buNone/>
              <a:defRPr/>
            </a:pPr>
            <a:r>
              <a:rPr lang="en-US" sz="1200" dirty="0">
                <a:solidFill>
                  <a:srgbClr val="1F497D"/>
                </a:solidFill>
                <a:latin typeface="Calibri" panose="020F0502020204030204"/>
              </a:rPr>
              <a:t>For registration information:</a:t>
            </a:r>
            <a:br>
              <a:rPr lang="en-US" sz="1200" dirty="0">
                <a:solidFill>
                  <a:srgbClr val="1F497D"/>
                </a:solidFill>
                <a:latin typeface="Calibri" panose="020F0502020204030204"/>
              </a:rPr>
            </a:br>
            <a:r>
              <a:rPr lang="en-US" sz="1200" dirty="0">
                <a:solidFill>
                  <a:srgbClr val="1F497D"/>
                </a:solidFill>
                <a:latin typeface="Calibri" panose="020F0502020204030204"/>
              </a:rPr>
              <a:t> </a:t>
            </a:r>
            <a:r>
              <a:rPr lang="en-US" sz="1200" dirty="0">
                <a:solidFill>
                  <a:srgbClr val="1F497D"/>
                </a:solidFill>
                <a:latin typeface="Calibri" panose="020F0502020204030204"/>
                <a:hlinkClick r:id="rId2"/>
              </a:rPr>
              <a:t>https://www.statearchivists.org/electronic-records/state-electronic-records-initiative/seri-webinars</a:t>
            </a:r>
            <a:endParaRPr lang="en-US" sz="1200" dirty="0">
              <a:solidFill>
                <a:srgbClr val="1F497D"/>
              </a:solidFill>
              <a:latin typeface="Calibri" panose="020F0502020204030204"/>
            </a:endParaRPr>
          </a:p>
          <a:p>
            <a:pPr marL="342892" lvl="1" indent="0">
              <a:spcBef>
                <a:spcPts val="750"/>
              </a:spcBef>
              <a:buNone/>
              <a:defRPr/>
            </a:pPr>
            <a:endParaRPr lang="en-US" sz="1200" dirty="0">
              <a:solidFill>
                <a:srgbClr val="1F497D"/>
              </a:solidFill>
              <a:latin typeface="Calibri" panose="020F0502020204030204"/>
              <a:hlinkClick r:id="rId3"/>
            </a:endParaRPr>
          </a:p>
          <a:p>
            <a:pPr marL="257168" indent="-257168">
              <a:buFont typeface="Arial"/>
              <a:buChar char="•"/>
            </a:pPr>
            <a:endParaRPr lang="en-US" sz="1350" dirty="0"/>
          </a:p>
        </p:txBody>
      </p:sp>
      <p:sp>
        <p:nvSpPr>
          <p:cNvPr id="4" name="Footer Placeholder 3">
            <a:extLst>
              <a:ext uri="{FF2B5EF4-FFF2-40B4-BE49-F238E27FC236}">
                <a16:creationId xmlns:a16="http://schemas.microsoft.com/office/drawing/2014/main" id="{4FB35336-2054-4456-BCD1-A07EECA35C28}"/>
              </a:ext>
            </a:extLst>
          </p:cNvPr>
          <p:cNvSpPr>
            <a:spLocks noGrp="1"/>
          </p:cNvSpPr>
          <p:nvPr>
            <p:ph type="ftr" sz="quarter" idx="11"/>
          </p:nvPr>
        </p:nvSpPr>
        <p:spPr/>
        <p:txBody>
          <a:bodyPr/>
          <a:lstStyle/>
          <a:p>
            <a:pPr defTabSz="685783"/>
            <a:r>
              <a:rPr lang="en-US" dirty="0">
                <a:solidFill>
                  <a:prstClr val="black">
                    <a:tint val="75000"/>
                  </a:prstClr>
                </a:solidFill>
                <a:latin typeface="Calibri" panose="020F0502020204030204"/>
              </a:rPr>
              <a:t>September 8, 2022</a:t>
            </a:r>
          </a:p>
        </p:txBody>
      </p:sp>
      <p:sp>
        <p:nvSpPr>
          <p:cNvPr id="13" name="Content Placeholder 2">
            <a:extLst>
              <a:ext uri="{FF2B5EF4-FFF2-40B4-BE49-F238E27FC236}">
                <a16:creationId xmlns:a16="http://schemas.microsoft.com/office/drawing/2014/main" id="{488ED515-7452-425A-AE8E-B3958CDDB9FA}"/>
              </a:ext>
            </a:extLst>
          </p:cNvPr>
          <p:cNvSpPr txBox="1">
            <a:spLocks/>
          </p:cNvSpPr>
          <p:nvPr/>
        </p:nvSpPr>
        <p:spPr>
          <a:xfrm>
            <a:off x="1028701" y="1366408"/>
            <a:ext cx="7299614" cy="3553691"/>
          </a:xfrm>
          <a:prstGeom prst="rect">
            <a:avLst/>
          </a:prstGeom>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7168" indent="-257168" defTabSz="685783">
              <a:spcBef>
                <a:spcPts val="750"/>
              </a:spcBef>
              <a:buFont typeface="Arial"/>
              <a:buChar char="•"/>
            </a:pPr>
            <a:endParaRPr lang="en-US" sz="1350" dirty="0">
              <a:solidFill>
                <a:prstClr val="black"/>
              </a:solidFill>
              <a:latin typeface="Calibri" panose="020F0502020204030204"/>
            </a:endParaRPr>
          </a:p>
        </p:txBody>
      </p:sp>
      <p:pic>
        <p:nvPicPr>
          <p:cNvPr id="15" name="Picture 14" descr="A drawing of a face&#10;&#10;Description automatically generated">
            <a:extLst>
              <a:ext uri="{FF2B5EF4-FFF2-40B4-BE49-F238E27FC236}">
                <a16:creationId xmlns:a16="http://schemas.microsoft.com/office/drawing/2014/main" id="{70ABF1FD-D457-444E-9091-F7F2518FF32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63538" y="4012871"/>
            <a:ext cx="1000708" cy="891316"/>
          </a:xfrm>
          <a:prstGeom prst="rect">
            <a:avLst/>
          </a:prstGeom>
        </p:spPr>
      </p:pic>
    </p:spTree>
    <p:extLst>
      <p:ext uri="{BB962C8B-B14F-4D97-AF65-F5344CB8AC3E}">
        <p14:creationId xmlns:p14="http://schemas.microsoft.com/office/powerpoint/2010/main" val="1276956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350" dirty="0">
              <a:solidFill>
                <a:prstClr val="white"/>
              </a:solidFill>
              <a:latin typeface="Calibri" panose="020F0502020204030204"/>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9143999" cy="1193057"/>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350" dirty="0">
              <a:solidFill>
                <a:prstClr val="white"/>
              </a:solidFill>
              <a:latin typeface="Calibri" panose="020F0502020204030204"/>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6086480" cy="1193057"/>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350" dirty="0">
              <a:solidFill>
                <a:prstClr val="white"/>
              </a:solidFill>
              <a:latin typeface="Calibri" panose="020F0502020204030204"/>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5" y="0"/>
            <a:ext cx="3057524" cy="1193057"/>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350" dirty="0">
              <a:solidFill>
                <a:prstClr val="white"/>
              </a:solidFill>
              <a:latin typeface="Calibri" panose="020F0502020204030204"/>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4" y="3"/>
            <a:ext cx="8799485" cy="1198075"/>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350" dirty="0">
              <a:solidFill>
                <a:prstClr val="white"/>
              </a:solidFill>
              <a:latin typeface="Calibri" panose="020F0502020204030204"/>
            </a:endParaRPr>
          </a:p>
        </p:txBody>
      </p:sp>
      <p:sp>
        <p:nvSpPr>
          <p:cNvPr id="2" name="Title 1">
            <a:extLst>
              <a:ext uri="{FF2B5EF4-FFF2-40B4-BE49-F238E27FC236}">
                <a16:creationId xmlns:a16="http://schemas.microsoft.com/office/drawing/2014/main" id="{BDEA1CDE-9D47-40F7-91D0-A90706D0ECCB}"/>
              </a:ext>
            </a:extLst>
          </p:cNvPr>
          <p:cNvSpPr>
            <a:spLocks noGrp="1"/>
          </p:cNvSpPr>
          <p:nvPr>
            <p:ph type="title"/>
          </p:nvPr>
        </p:nvSpPr>
        <p:spPr>
          <a:xfrm>
            <a:off x="1028702" y="220906"/>
            <a:ext cx="7421963" cy="775252"/>
          </a:xfrm>
        </p:spPr>
        <p:txBody>
          <a:bodyPr>
            <a:normAutofit/>
          </a:bodyPr>
          <a:lstStyle/>
          <a:p>
            <a:r>
              <a:rPr lang="en-US" sz="2775" dirty="0">
                <a:solidFill>
                  <a:srgbClr val="FFFFFF"/>
                </a:solidFill>
              </a:rPr>
              <a:t>Contact Us </a:t>
            </a:r>
          </a:p>
        </p:txBody>
      </p:sp>
      <p:sp>
        <p:nvSpPr>
          <p:cNvPr id="13" name="Content Placeholder 2">
            <a:extLst>
              <a:ext uri="{FF2B5EF4-FFF2-40B4-BE49-F238E27FC236}">
                <a16:creationId xmlns:a16="http://schemas.microsoft.com/office/drawing/2014/main" id="{488ED515-7452-425A-AE8E-B3958CDDB9FA}"/>
              </a:ext>
            </a:extLst>
          </p:cNvPr>
          <p:cNvSpPr txBox="1">
            <a:spLocks/>
          </p:cNvSpPr>
          <p:nvPr/>
        </p:nvSpPr>
        <p:spPr>
          <a:xfrm>
            <a:off x="1028701" y="1366407"/>
            <a:ext cx="7299614" cy="3298036"/>
          </a:xfrm>
          <a:prstGeom prst="rect">
            <a:avLst/>
          </a:prstGeom>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7168" indent="-257168" defTabSz="685783">
              <a:spcBef>
                <a:spcPts val="750"/>
              </a:spcBef>
              <a:buFont typeface="Arial"/>
              <a:buChar char="•"/>
            </a:pPr>
            <a:endParaRPr lang="en-US" sz="1350" dirty="0">
              <a:solidFill>
                <a:prstClr val="black"/>
              </a:solidFill>
              <a:latin typeface="Calibri" panose="020F0502020204030204"/>
            </a:endParaRPr>
          </a:p>
        </p:txBody>
      </p:sp>
      <p:pic>
        <p:nvPicPr>
          <p:cNvPr id="15" name="Picture 14" descr="A drawing of a face&#10;&#10;Description automatically generated">
            <a:extLst>
              <a:ext uri="{FF2B5EF4-FFF2-40B4-BE49-F238E27FC236}">
                <a16:creationId xmlns:a16="http://schemas.microsoft.com/office/drawing/2014/main" id="{70ABF1FD-D457-444E-9091-F7F2518FF3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63538" y="4012871"/>
            <a:ext cx="1000708" cy="891316"/>
          </a:xfrm>
          <a:prstGeom prst="rect">
            <a:avLst/>
          </a:prstGeom>
        </p:spPr>
      </p:pic>
      <p:sp>
        <p:nvSpPr>
          <p:cNvPr id="17" name="Content Placeholder 2">
            <a:extLst>
              <a:ext uri="{FF2B5EF4-FFF2-40B4-BE49-F238E27FC236}">
                <a16:creationId xmlns:a16="http://schemas.microsoft.com/office/drawing/2014/main" id="{10F735B7-2281-48EE-BDC9-29FA8231BED8}"/>
              </a:ext>
            </a:extLst>
          </p:cNvPr>
          <p:cNvSpPr>
            <a:spLocks noGrp="1"/>
          </p:cNvSpPr>
          <p:nvPr>
            <p:ph idx="1"/>
          </p:nvPr>
        </p:nvSpPr>
        <p:spPr>
          <a:xfrm>
            <a:off x="1028702" y="1366839"/>
            <a:ext cx="7319963" cy="3298036"/>
          </a:xfrm>
        </p:spPr>
        <p:txBody>
          <a:bodyPr>
            <a:normAutofit fontScale="32500" lnSpcReduction="20000"/>
          </a:bodyPr>
          <a:lstStyle/>
          <a:p>
            <a:pPr marL="0" indent="0" algn="ctr">
              <a:spcBef>
                <a:spcPts val="0"/>
              </a:spcBef>
              <a:spcAft>
                <a:spcPts val="675"/>
              </a:spcAft>
              <a:buNone/>
            </a:pPr>
            <a:r>
              <a:rPr lang="en-US" sz="4650" dirty="0"/>
              <a:t>CoSA Website</a:t>
            </a:r>
            <a:br>
              <a:rPr lang="en-US" sz="4650" dirty="0"/>
            </a:br>
            <a:r>
              <a:rPr lang="en-US" sz="4650" dirty="0">
                <a:hlinkClick r:id="rId3"/>
              </a:rPr>
              <a:t>http://www.statearchivists.org</a:t>
            </a:r>
            <a:endParaRPr lang="en-US" sz="4650" dirty="0"/>
          </a:p>
          <a:p>
            <a:pPr marL="0" indent="0" algn="ctr">
              <a:spcBef>
                <a:spcPts val="0"/>
              </a:spcBef>
              <a:spcAft>
                <a:spcPts val="675"/>
              </a:spcAft>
              <a:buNone/>
            </a:pPr>
            <a:endParaRPr lang="en-US" sz="4650" dirty="0"/>
          </a:p>
          <a:p>
            <a:pPr marL="0" indent="0" algn="ctr">
              <a:spcBef>
                <a:spcPts val="0"/>
              </a:spcBef>
              <a:spcAft>
                <a:spcPts val="675"/>
              </a:spcAft>
              <a:buNone/>
            </a:pPr>
            <a:r>
              <a:rPr lang="en-US" sz="4650" dirty="0"/>
              <a:t>CoSA Resource Center</a:t>
            </a:r>
            <a:br>
              <a:rPr lang="en-US" sz="4650"/>
            </a:br>
            <a:r>
              <a:rPr lang="en-US" sz="4650">
                <a:hlinkClick r:id="rId4"/>
              </a:rPr>
              <a:t>https</a:t>
            </a:r>
            <a:r>
              <a:rPr lang="en-US" sz="4650" dirty="0">
                <a:hlinkClick r:id="rId4"/>
              </a:rPr>
              <a:t>://www.statearchivists.org/research-resources/resource-center</a:t>
            </a:r>
            <a:endParaRPr lang="en-US" sz="4650" dirty="0"/>
          </a:p>
          <a:p>
            <a:pPr marL="0" indent="0" algn="ctr">
              <a:spcBef>
                <a:spcPts val="0"/>
              </a:spcBef>
              <a:spcAft>
                <a:spcPts val="675"/>
              </a:spcAft>
              <a:buNone/>
            </a:pPr>
            <a:endParaRPr lang="en-US" sz="4650" dirty="0"/>
          </a:p>
          <a:p>
            <a:pPr marL="0" indent="0" algn="ctr">
              <a:buNone/>
            </a:pPr>
            <a:r>
              <a:rPr lang="en-US" sz="4650" dirty="0"/>
              <a:t>CoSA Twitter Handle</a:t>
            </a:r>
            <a:br>
              <a:rPr lang="en-US" sz="4650" dirty="0"/>
            </a:br>
            <a:r>
              <a:rPr lang="en-US" sz="4650" dirty="0"/>
              <a:t>@StateArchivists</a:t>
            </a:r>
          </a:p>
          <a:p>
            <a:pPr marL="0" indent="0">
              <a:buNone/>
            </a:pPr>
            <a:endParaRPr lang="en-US" sz="4650" b="1" dirty="0">
              <a:solidFill>
                <a:srgbClr val="222222"/>
              </a:solidFill>
              <a:ea typeface="Calibri" panose="020F0502020204030204" pitchFamily="34" charset="0"/>
              <a:cs typeface="Times New Roman" panose="02020603050405020304" pitchFamily="18" charset="0"/>
            </a:endParaRPr>
          </a:p>
          <a:p>
            <a:pPr marL="0" indent="0" algn="ctr">
              <a:buNone/>
            </a:pPr>
            <a:r>
              <a:rPr lang="en-US" sz="4650" dirty="0"/>
              <a:t>CoSA Facebook Page</a:t>
            </a:r>
            <a:br>
              <a:rPr lang="en-US" sz="4650" dirty="0"/>
            </a:br>
            <a:r>
              <a:rPr lang="en-US" sz="4650" dirty="0">
                <a:hlinkClick r:id="rId5"/>
              </a:rPr>
              <a:t>www.facebook.com/CouncilOfStateArchivists</a:t>
            </a:r>
            <a:endParaRPr lang="en-US" sz="4650" dirty="0"/>
          </a:p>
          <a:p>
            <a:pPr algn="ctr"/>
            <a:endParaRPr lang="en-US" sz="4650" dirty="0"/>
          </a:p>
          <a:p>
            <a:pPr marL="0" indent="0" algn="ctr">
              <a:buNone/>
            </a:pPr>
            <a:r>
              <a:rPr lang="en-US" sz="4650" dirty="0"/>
              <a:t>CoSA You Tube </a:t>
            </a:r>
            <a:br>
              <a:rPr lang="en-US" sz="4650" dirty="0"/>
            </a:br>
            <a:r>
              <a:rPr lang="en-US" sz="4650" dirty="0">
                <a:hlinkClick r:id="rId6"/>
              </a:rPr>
              <a:t>https://www.youtube.com/user/StateArchivists/</a:t>
            </a:r>
            <a:endParaRPr lang="en-US" sz="4650" dirty="0"/>
          </a:p>
          <a:p>
            <a:pPr marL="0" indent="0">
              <a:buNone/>
            </a:pPr>
            <a:endParaRPr lang="en-US" sz="4650" b="1" dirty="0">
              <a:solidFill>
                <a:srgbClr val="222222"/>
              </a:solidFill>
              <a:ea typeface="Calibri" panose="020F0502020204030204" pitchFamily="34" charset="0"/>
              <a:cs typeface="Times New Roman" panose="02020603050405020304" pitchFamily="18" charset="0"/>
            </a:endParaRPr>
          </a:p>
          <a:p>
            <a:endParaRPr lang="en-US" sz="4650" dirty="0"/>
          </a:p>
        </p:txBody>
      </p:sp>
    </p:spTree>
    <p:extLst>
      <p:ext uri="{BB962C8B-B14F-4D97-AF65-F5344CB8AC3E}">
        <p14:creationId xmlns:p14="http://schemas.microsoft.com/office/powerpoint/2010/main" val="11984313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350" dirty="0">
              <a:solidFill>
                <a:prstClr val="white"/>
              </a:solidFill>
              <a:latin typeface="Calibri" panose="020F0502020204030204"/>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9143999" cy="1193057"/>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350" dirty="0">
              <a:solidFill>
                <a:prstClr val="white"/>
              </a:solidFill>
              <a:latin typeface="Calibri" panose="020F0502020204030204"/>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6086480" cy="1193057"/>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350" dirty="0">
              <a:solidFill>
                <a:prstClr val="white"/>
              </a:solidFill>
              <a:latin typeface="Calibri" panose="020F0502020204030204"/>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5" y="0"/>
            <a:ext cx="3057524" cy="1193057"/>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350" dirty="0">
              <a:solidFill>
                <a:prstClr val="white"/>
              </a:solidFill>
              <a:latin typeface="Calibri" panose="020F0502020204030204"/>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4" y="3"/>
            <a:ext cx="8799485" cy="1198075"/>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350" dirty="0">
              <a:solidFill>
                <a:prstClr val="white"/>
              </a:solidFill>
              <a:latin typeface="Calibri" panose="020F0502020204030204"/>
            </a:endParaRPr>
          </a:p>
        </p:txBody>
      </p:sp>
      <p:sp>
        <p:nvSpPr>
          <p:cNvPr id="2" name="Title 1">
            <a:extLst>
              <a:ext uri="{FF2B5EF4-FFF2-40B4-BE49-F238E27FC236}">
                <a16:creationId xmlns:a16="http://schemas.microsoft.com/office/drawing/2014/main" id="{BDEA1CDE-9D47-40F7-91D0-A90706D0ECCB}"/>
              </a:ext>
            </a:extLst>
          </p:cNvPr>
          <p:cNvSpPr>
            <a:spLocks noGrp="1"/>
          </p:cNvSpPr>
          <p:nvPr>
            <p:ph type="title"/>
          </p:nvPr>
        </p:nvSpPr>
        <p:spPr>
          <a:xfrm>
            <a:off x="1028702" y="220906"/>
            <a:ext cx="7421963" cy="775252"/>
          </a:xfrm>
        </p:spPr>
        <p:txBody>
          <a:bodyPr>
            <a:normAutofit/>
          </a:bodyPr>
          <a:lstStyle/>
          <a:p>
            <a:r>
              <a:rPr lang="en-US" sz="2775" dirty="0">
                <a:solidFill>
                  <a:srgbClr val="FFFFFF"/>
                </a:solidFill>
              </a:rPr>
              <a:t>Webinar Evaluation</a:t>
            </a:r>
          </a:p>
        </p:txBody>
      </p:sp>
      <p:sp>
        <p:nvSpPr>
          <p:cNvPr id="3" name="Content Placeholder 2">
            <a:extLst>
              <a:ext uri="{FF2B5EF4-FFF2-40B4-BE49-F238E27FC236}">
                <a16:creationId xmlns:a16="http://schemas.microsoft.com/office/drawing/2014/main" id="{E99BE424-479B-41C2-BE39-4D0A9F961D94}"/>
              </a:ext>
            </a:extLst>
          </p:cNvPr>
          <p:cNvSpPr>
            <a:spLocks noGrp="1"/>
          </p:cNvSpPr>
          <p:nvPr>
            <p:ph idx="1"/>
          </p:nvPr>
        </p:nvSpPr>
        <p:spPr>
          <a:xfrm>
            <a:off x="1028699" y="1366408"/>
            <a:ext cx="7320396" cy="3558887"/>
          </a:xfrm>
        </p:spPr>
        <p:txBody>
          <a:bodyPr anchor="ctr">
            <a:normAutofit/>
          </a:bodyPr>
          <a:lstStyle/>
          <a:p>
            <a:pPr algn="ctr">
              <a:lnSpc>
                <a:spcPct val="150000"/>
              </a:lnSpc>
            </a:pPr>
            <a:r>
              <a:rPr lang="en-US" sz="1350" dirty="0"/>
              <a:t>We really do appreciate your feedback!</a:t>
            </a:r>
          </a:p>
          <a:p>
            <a:pPr algn="ctr">
              <a:lnSpc>
                <a:spcPct val="150000"/>
              </a:lnSpc>
            </a:pPr>
            <a:endParaRPr lang="en-US" sz="1350" dirty="0"/>
          </a:p>
          <a:p>
            <a:pPr algn="ctr">
              <a:lnSpc>
                <a:spcPct val="150000"/>
              </a:lnSpc>
            </a:pPr>
            <a:endParaRPr lang="en-US" sz="1350" dirty="0"/>
          </a:p>
          <a:p>
            <a:pPr algn="ctr">
              <a:lnSpc>
                <a:spcPct val="150000"/>
              </a:lnSpc>
            </a:pPr>
            <a:endParaRPr lang="en-US" sz="1350" dirty="0"/>
          </a:p>
          <a:p>
            <a:pPr algn="ctr">
              <a:lnSpc>
                <a:spcPct val="150000"/>
              </a:lnSpc>
            </a:pPr>
            <a:r>
              <a:rPr lang="en-US" sz="1350" dirty="0"/>
              <a:t>When you exit the webinar, you will automatically be taken to an online webinar evaluation. Please take a couple minutes to complete the survey and help us plan future webinars.</a:t>
            </a:r>
          </a:p>
          <a:p>
            <a:pPr marL="257168" indent="-257168">
              <a:buFont typeface="Arial"/>
              <a:buChar char="•"/>
            </a:pPr>
            <a:endParaRPr lang="en-US" sz="1350" dirty="0"/>
          </a:p>
        </p:txBody>
      </p:sp>
      <p:sp>
        <p:nvSpPr>
          <p:cNvPr id="13" name="Content Placeholder 2">
            <a:extLst>
              <a:ext uri="{FF2B5EF4-FFF2-40B4-BE49-F238E27FC236}">
                <a16:creationId xmlns:a16="http://schemas.microsoft.com/office/drawing/2014/main" id="{488ED515-7452-425A-AE8E-B3958CDDB9FA}"/>
              </a:ext>
            </a:extLst>
          </p:cNvPr>
          <p:cNvSpPr txBox="1">
            <a:spLocks/>
          </p:cNvSpPr>
          <p:nvPr/>
        </p:nvSpPr>
        <p:spPr>
          <a:xfrm>
            <a:off x="1028700" y="1368904"/>
            <a:ext cx="7299614" cy="3553691"/>
          </a:xfrm>
          <a:prstGeom prst="rect">
            <a:avLst/>
          </a:prstGeom>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7168" indent="-257168" defTabSz="685783">
              <a:spcBef>
                <a:spcPts val="750"/>
              </a:spcBef>
              <a:buFont typeface="Arial"/>
              <a:buChar char="•"/>
            </a:pPr>
            <a:endParaRPr lang="en-US" sz="1350" dirty="0">
              <a:solidFill>
                <a:prstClr val="black"/>
              </a:solidFill>
              <a:latin typeface="Calibri" panose="020F0502020204030204"/>
            </a:endParaRPr>
          </a:p>
        </p:txBody>
      </p:sp>
      <p:pic>
        <p:nvPicPr>
          <p:cNvPr id="15" name="Picture 14" descr="A drawing of a face&#10;&#10;Description automatically generated">
            <a:extLst>
              <a:ext uri="{FF2B5EF4-FFF2-40B4-BE49-F238E27FC236}">
                <a16:creationId xmlns:a16="http://schemas.microsoft.com/office/drawing/2014/main" id="{70ABF1FD-D457-444E-9091-F7F2518FF3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63538" y="4012871"/>
            <a:ext cx="1000708" cy="891316"/>
          </a:xfrm>
          <a:prstGeom prst="rect">
            <a:avLst/>
          </a:prstGeom>
        </p:spPr>
      </p:pic>
      <p:pic>
        <p:nvPicPr>
          <p:cNvPr id="17" name="Picture 16">
            <a:extLst>
              <a:ext uri="{FF2B5EF4-FFF2-40B4-BE49-F238E27FC236}">
                <a16:creationId xmlns:a16="http://schemas.microsoft.com/office/drawing/2014/main" id="{36F62928-CA87-4843-B3C3-6F798E266DF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68329" y="2382598"/>
            <a:ext cx="1607344" cy="900113"/>
          </a:xfrm>
          <a:prstGeom prst="rect">
            <a:avLst/>
          </a:prstGeom>
        </p:spPr>
      </p:pic>
    </p:spTree>
    <p:extLst>
      <p:ext uri="{BB962C8B-B14F-4D97-AF65-F5344CB8AC3E}">
        <p14:creationId xmlns:p14="http://schemas.microsoft.com/office/powerpoint/2010/main" val="647501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E27238C-8EAF-4098-86E6-7723B7DAE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4000" cy="5143500"/>
          </a:xfrm>
          <a:prstGeom prst="rect">
            <a:avLst/>
          </a:pr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defTabSz="342900"/>
            <a:endParaRPr lang="en-US" sz="1350" dirty="0">
              <a:solidFill>
                <a:prstClr val="white"/>
              </a:solidFill>
              <a:latin typeface="Century Gothic" panose="020B0502020202020204"/>
            </a:endParaRPr>
          </a:p>
        </p:txBody>
      </p:sp>
      <p:sp>
        <p:nvSpPr>
          <p:cNvPr id="6" name="Freeform 36">
            <a:extLst>
              <a:ext uri="{FF2B5EF4-FFF2-40B4-BE49-F238E27FC236}">
                <a16:creationId xmlns:a16="http://schemas.microsoft.com/office/drawing/2014/main" id="{992F97B1-1891-4FCC-9E5F-BA97EDB48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013258" y="0"/>
            <a:ext cx="419604" cy="278223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lumMod val="60000"/>
              <a:lumOff val="40000"/>
              <a:alpha val="20000"/>
            </a:schemeClr>
          </a:solidFill>
          <a:ln>
            <a:noFill/>
          </a:ln>
        </p:spPr>
        <p:txBody>
          <a:bodyPr rtlCol="0" anchor="ctr"/>
          <a:lstStyle/>
          <a:p>
            <a:pPr algn="ctr" defTabSz="342900"/>
            <a:endParaRPr lang="en-US" sz="1350" dirty="0">
              <a:solidFill>
                <a:prstClr val="black"/>
              </a:solidFill>
              <a:latin typeface="Century Gothic" panose="020B0502020202020204"/>
            </a:endParaRPr>
          </a:p>
        </p:txBody>
      </p:sp>
      <p:sp useBgFill="1">
        <p:nvSpPr>
          <p:cNvPr id="7" name="Freeform: Shape 11">
            <a:extLst>
              <a:ext uri="{FF2B5EF4-FFF2-40B4-BE49-F238E27FC236}">
                <a16:creationId xmlns:a16="http://schemas.microsoft.com/office/drawing/2014/main" id="{78C6C821-FEE1-4EB6-9590-C021440C7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0"/>
            <a:ext cx="7275344" cy="5143501"/>
          </a:xfrm>
          <a:custGeom>
            <a:avLst/>
            <a:gdLst>
              <a:gd name="connsiteX0" fmla="*/ 0 w 9700459"/>
              <a:gd name="connsiteY0" fmla="*/ 0 h 6858001"/>
              <a:gd name="connsiteX1" fmla="*/ 1323975 w 9700459"/>
              <a:gd name="connsiteY1" fmla="*/ 0 h 6858001"/>
              <a:gd name="connsiteX2" fmla="*/ 1517015 w 9700459"/>
              <a:gd name="connsiteY2" fmla="*/ 0 h 6858001"/>
              <a:gd name="connsiteX3" fmla="*/ 3241265 w 9700459"/>
              <a:gd name="connsiteY3" fmla="*/ 0 h 6858001"/>
              <a:gd name="connsiteX4" fmla="*/ 3241265 w 9700459"/>
              <a:gd name="connsiteY4" fmla="*/ 1 h 6858001"/>
              <a:gd name="connsiteX5" fmla="*/ 8355744 w 9700459"/>
              <a:gd name="connsiteY5" fmla="*/ 1 h 6858001"/>
              <a:gd name="connsiteX6" fmla="*/ 8355744 w 9700459"/>
              <a:gd name="connsiteY6" fmla="*/ 0 h 6858001"/>
              <a:gd name="connsiteX7" fmla="*/ 9699282 w 9700459"/>
              <a:gd name="connsiteY7" fmla="*/ 0 h 6858001"/>
              <a:gd name="connsiteX8" fmla="*/ 9674237 w 9700459"/>
              <a:gd name="connsiteY8" fmla="*/ 155677 h 6858001"/>
              <a:gd name="connsiteX9" fmla="*/ 9650368 w 9700459"/>
              <a:gd name="connsiteY9" fmla="*/ 310668 h 6858001"/>
              <a:gd name="connsiteX10" fmla="*/ 9627004 w 9700459"/>
              <a:gd name="connsiteY10" fmla="*/ 466344 h 6858001"/>
              <a:gd name="connsiteX11" fmla="*/ 9607001 w 9700459"/>
              <a:gd name="connsiteY11" fmla="*/ 622707 h 6858001"/>
              <a:gd name="connsiteX12" fmla="*/ 9586830 w 9700459"/>
              <a:gd name="connsiteY12" fmla="*/ 778383 h 6858001"/>
              <a:gd name="connsiteX13" fmla="*/ 9568004 w 9700459"/>
              <a:gd name="connsiteY13" fmla="*/ 934746 h 6858001"/>
              <a:gd name="connsiteX14" fmla="*/ 9551868 w 9700459"/>
              <a:gd name="connsiteY14" fmla="*/ 1089051 h 6858001"/>
              <a:gd name="connsiteX15" fmla="*/ 9536572 w 9700459"/>
              <a:gd name="connsiteY15" fmla="*/ 1245413 h 6858001"/>
              <a:gd name="connsiteX16" fmla="*/ 9522620 w 9700459"/>
              <a:gd name="connsiteY16" fmla="*/ 1401090 h 6858001"/>
              <a:gd name="connsiteX17" fmla="*/ 9510518 w 9700459"/>
              <a:gd name="connsiteY17" fmla="*/ 1554023 h 6858001"/>
              <a:gd name="connsiteX18" fmla="*/ 9498415 w 9700459"/>
              <a:gd name="connsiteY18" fmla="*/ 1709014 h 6858001"/>
              <a:gd name="connsiteX19" fmla="*/ 9488330 w 9700459"/>
              <a:gd name="connsiteY19" fmla="*/ 1861947 h 6858001"/>
              <a:gd name="connsiteX20" fmla="*/ 9480430 w 9700459"/>
              <a:gd name="connsiteY20" fmla="*/ 2014881 h 6858001"/>
              <a:gd name="connsiteX21" fmla="*/ 9472193 w 9700459"/>
              <a:gd name="connsiteY21" fmla="*/ 2167128 h 6858001"/>
              <a:gd name="connsiteX22" fmla="*/ 9465302 w 9700459"/>
              <a:gd name="connsiteY22" fmla="*/ 2318004 h 6858001"/>
              <a:gd name="connsiteX23" fmla="*/ 9460427 w 9700459"/>
              <a:gd name="connsiteY23" fmla="*/ 2467509 h 6858001"/>
              <a:gd name="connsiteX24" fmla="*/ 9456225 w 9700459"/>
              <a:gd name="connsiteY24" fmla="*/ 2617013 h 6858001"/>
              <a:gd name="connsiteX25" fmla="*/ 9452191 w 9700459"/>
              <a:gd name="connsiteY25" fmla="*/ 2765146 h 6858001"/>
              <a:gd name="connsiteX26" fmla="*/ 9450342 w 9700459"/>
              <a:gd name="connsiteY26" fmla="*/ 2911221 h 6858001"/>
              <a:gd name="connsiteX27" fmla="*/ 9448325 w 9700459"/>
              <a:gd name="connsiteY27" fmla="*/ 3057297 h 6858001"/>
              <a:gd name="connsiteX28" fmla="*/ 9447316 w 9700459"/>
              <a:gd name="connsiteY28" fmla="*/ 3201315 h 6858001"/>
              <a:gd name="connsiteX29" fmla="*/ 9448325 w 9700459"/>
              <a:gd name="connsiteY29" fmla="*/ 3343961 h 6858001"/>
              <a:gd name="connsiteX30" fmla="*/ 9448325 w 9700459"/>
              <a:gd name="connsiteY30" fmla="*/ 3485236 h 6858001"/>
              <a:gd name="connsiteX31" fmla="*/ 9450342 w 9700459"/>
              <a:gd name="connsiteY31" fmla="*/ 3625139 h 6858001"/>
              <a:gd name="connsiteX32" fmla="*/ 9453367 w 9700459"/>
              <a:gd name="connsiteY32" fmla="*/ 3762299 h 6858001"/>
              <a:gd name="connsiteX33" fmla="*/ 9456225 w 9700459"/>
              <a:gd name="connsiteY33" fmla="*/ 3898087 h 6858001"/>
              <a:gd name="connsiteX34" fmla="*/ 9459419 w 9700459"/>
              <a:gd name="connsiteY34" fmla="*/ 4031133 h 6858001"/>
              <a:gd name="connsiteX35" fmla="*/ 9464293 w 9700459"/>
              <a:gd name="connsiteY35" fmla="*/ 4163492 h 6858001"/>
              <a:gd name="connsiteX36" fmla="*/ 9469504 w 9700459"/>
              <a:gd name="connsiteY36" fmla="*/ 4293793 h 6858001"/>
              <a:gd name="connsiteX37" fmla="*/ 9474210 w 9700459"/>
              <a:gd name="connsiteY37" fmla="*/ 4421352 h 6858001"/>
              <a:gd name="connsiteX38" fmla="*/ 9487490 w 9700459"/>
              <a:gd name="connsiteY38" fmla="*/ 4670298 h 6858001"/>
              <a:gd name="connsiteX39" fmla="*/ 9501609 w 9700459"/>
              <a:gd name="connsiteY39" fmla="*/ 4908956 h 6858001"/>
              <a:gd name="connsiteX40" fmla="*/ 9516401 w 9700459"/>
              <a:gd name="connsiteY40" fmla="*/ 5138013 h 6858001"/>
              <a:gd name="connsiteX41" fmla="*/ 9532706 w 9700459"/>
              <a:gd name="connsiteY41" fmla="*/ 5354726 h 6858001"/>
              <a:gd name="connsiteX42" fmla="*/ 9549683 w 9700459"/>
              <a:gd name="connsiteY42" fmla="*/ 5561838 h 6858001"/>
              <a:gd name="connsiteX43" fmla="*/ 9568004 w 9700459"/>
              <a:gd name="connsiteY43" fmla="*/ 5753862 h 6858001"/>
              <a:gd name="connsiteX44" fmla="*/ 9585990 w 9700459"/>
              <a:gd name="connsiteY44" fmla="*/ 5934227 h 6858001"/>
              <a:gd name="connsiteX45" fmla="*/ 9603975 w 9700459"/>
              <a:gd name="connsiteY45" fmla="*/ 6100191 h 6858001"/>
              <a:gd name="connsiteX46" fmla="*/ 9620952 w 9700459"/>
              <a:gd name="connsiteY46" fmla="*/ 6252438 h 6858001"/>
              <a:gd name="connsiteX47" fmla="*/ 9637089 w 9700459"/>
              <a:gd name="connsiteY47" fmla="*/ 6387541 h 6858001"/>
              <a:gd name="connsiteX48" fmla="*/ 9652385 w 9700459"/>
              <a:gd name="connsiteY48" fmla="*/ 6509613 h 6858001"/>
              <a:gd name="connsiteX49" fmla="*/ 9665160 w 9700459"/>
              <a:gd name="connsiteY49" fmla="*/ 6612483 h 6858001"/>
              <a:gd name="connsiteX50" fmla="*/ 9677262 w 9700459"/>
              <a:gd name="connsiteY50" fmla="*/ 6698894 h 6858001"/>
              <a:gd name="connsiteX51" fmla="*/ 9694576 w 9700459"/>
              <a:gd name="connsiteY51" fmla="*/ 6817538 h 6858001"/>
              <a:gd name="connsiteX52" fmla="*/ 9700459 w 9700459"/>
              <a:gd name="connsiteY52" fmla="*/ 6858000 h 6858001"/>
              <a:gd name="connsiteX53" fmla="*/ 8795105 w 9700459"/>
              <a:gd name="connsiteY53" fmla="*/ 6858000 h 6858001"/>
              <a:gd name="connsiteX54" fmla="*/ 8795105 w 9700459"/>
              <a:gd name="connsiteY54" fmla="*/ 6858001 h 6858001"/>
              <a:gd name="connsiteX55" fmla="*/ 2704541 w 9700459"/>
              <a:gd name="connsiteY55" fmla="*/ 6858001 h 6858001"/>
              <a:gd name="connsiteX56" fmla="*/ 2704541 w 9700459"/>
              <a:gd name="connsiteY56" fmla="*/ 6858000 h 6858001"/>
              <a:gd name="connsiteX57" fmla="*/ 1517015 w 9700459"/>
              <a:gd name="connsiteY57" fmla="*/ 6858000 h 6858001"/>
              <a:gd name="connsiteX58" fmla="*/ 1323975 w 9700459"/>
              <a:gd name="connsiteY58" fmla="*/ 6858000 h 6858001"/>
              <a:gd name="connsiteX59" fmla="*/ 0 w 9700459"/>
              <a:gd name="connsiteY5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700459" h="6858001">
                <a:moveTo>
                  <a:pt x="0" y="0"/>
                </a:moveTo>
                <a:lnTo>
                  <a:pt x="1323975" y="0"/>
                </a:lnTo>
                <a:lnTo>
                  <a:pt x="1517015" y="0"/>
                </a:lnTo>
                <a:lnTo>
                  <a:pt x="3241265" y="0"/>
                </a:lnTo>
                <a:lnTo>
                  <a:pt x="3241265" y="1"/>
                </a:lnTo>
                <a:lnTo>
                  <a:pt x="8355744" y="1"/>
                </a:lnTo>
                <a:lnTo>
                  <a:pt x="8355744" y="0"/>
                </a:lnTo>
                <a:lnTo>
                  <a:pt x="9699282" y="0"/>
                </a:lnTo>
                <a:lnTo>
                  <a:pt x="9674237" y="155677"/>
                </a:lnTo>
                <a:lnTo>
                  <a:pt x="9650368" y="310668"/>
                </a:lnTo>
                <a:lnTo>
                  <a:pt x="9627004" y="466344"/>
                </a:lnTo>
                <a:lnTo>
                  <a:pt x="9607001" y="622707"/>
                </a:lnTo>
                <a:lnTo>
                  <a:pt x="9586830" y="778383"/>
                </a:lnTo>
                <a:lnTo>
                  <a:pt x="9568004" y="934746"/>
                </a:lnTo>
                <a:lnTo>
                  <a:pt x="9551868" y="1089051"/>
                </a:lnTo>
                <a:lnTo>
                  <a:pt x="9536572" y="1245413"/>
                </a:lnTo>
                <a:lnTo>
                  <a:pt x="9522620" y="1401090"/>
                </a:lnTo>
                <a:lnTo>
                  <a:pt x="9510518" y="1554023"/>
                </a:lnTo>
                <a:lnTo>
                  <a:pt x="9498415" y="1709014"/>
                </a:lnTo>
                <a:lnTo>
                  <a:pt x="9488330" y="1861947"/>
                </a:lnTo>
                <a:lnTo>
                  <a:pt x="9480430" y="2014881"/>
                </a:lnTo>
                <a:lnTo>
                  <a:pt x="9472193" y="2167128"/>
                </a:lnTo>
                <a:lnTo>
                  <a:pt x="9465302" y="2318004"/>
                </a:lnTo>
                <a:lnTo>
                  <a:pt x="9460427" y="2467509"/>
                </a:lnTo>
                <a:lnTo>
                  <a:pt x="9456225" y="2617013"/>
                </a:lnTo>
                <a:lnTo>
                  <a:pt x="9452191" y="2765146"/>
                </a:lnTo>
                <a:lnTo>
                  <a:pt x="9450342" y="2911221"/>
                </a:lnTo>
                <a:lnTo>
                  <a:pt x="9448325" y="3057297"/>
                </a:lnTo>
                <a:lnTo>
                  <a:pt x="9447316" y="3201315"/>
                </a:lnTo>
                <a:lnTo>
                  <a:pt x="9448325" y="3343961"/>
                </a:lnTo>
                <a:lnTo>
                  <a:pt x="9448325" y="3485236"/>
                </a:lnTo>
                <a:lnTo>
                  <a:pt x="9450342" y="3625139"/>
                </a:lnTo>
                <a:lnTo>
                  <a:pt x="9453367" y="3762299"/>
                </a:lnTo>
                <a:lnTo>
                  <a:pt x="9456225" y="3898087"/>
                </a:lnTo>
                <a:lnTo>
                  <a:pt x="9459419" y="4031133"/>
                </a:lnTo>
                <a:lnTo>
                  <a:pt x="9464293" y="4163492"/>
                </a:lnTo>
                <a:lnTo>
                  <a:pt x="9469504" y="4293793"/>
                </a:lnTo>
                <a:lnTo>
                  <a:pt x="9474210" y="4421352"/>
                </a:lnTo>
                <a:lnTo>
                  <a:pt x="9487490" y="4670298"/>
                </a:lnTo>
                <a:lnTo>
                  <a:pt x="9501609" y="4908956"/>
                </a:lnTo>
                <a:lnTo>
                  <a:pt x="9516401" y="5138013"/>
                </a:lnTo>
                <a:lnTo>
                  <a:pt x="9532706" y="5354726"/>
                </a:lnTo>
                <a:lnTo>
                  <a:pt x="9549683" y="5561838"/>
                </a:lnTo>
                <a:lnTo>
                  <a:pt x="9568004" y="5753862"/>
                </a:lnTo>
                <a:lnTo>
                  <a:pt x="9585990" y="5934227"/>
                </a:lnTo>
                <a:lnTo>
                  <a:pt x="9603975" y="6100191"/>
                </a:lnTo>
                <a:lnTo>
                  <a:pt x="9620952" y="6252438"/>
                </a:lnTo>
                <a:lnTo>
                  <a:pt x="9637089" y="6387541"/>
                </a:lnTo>
                <a:lnTo>
                  <a:pt x="9652385" y="6509613"/>
                </a:lnTo>
                <a:lnTo>
                  <a:pt x="9665160" y="6612483"/>
                </a:lnTo>
                <a:lnTo>
                  <a:pt x="9677262" y="6698894"/>
                </a:lnTo>
                <a:lnTo>
                  <a:pt x="9694576" y="6817538"/>
                </a:lnTo>
                <a:lnTo>
                  <a:pt x="9700459" y="6858000"/>
                </a:lnTo>
                <a:lnTo>
                  <a:pt x="8795105" y="6858000"/>
                </a:lnTo>
                <a:lnTo>
                  <a:pt x="8795105" y="6858001"/>
                </a:lnTo>
                <a:lnTo>
                  <a:pt x="2704541" y="6858001"/>
                </a:lnTo>
                <a:lnTo>
                  <a:pt x="2704541" y="6858000"/>
                </a:lnTo>
                <a:lnTo>
                  <a:pt x="1517015" y="6858000"/>
                </a:lnTo>
                <a:lnTo>
                  <a:pt x="1323975" y="6858000"/>
                </a:lnTo>
                <a:lnTo>
                  <a:pt x="0" y="6858000"/>
                </a:lnTo>
                <a:close/>
              </a:path>
            </a:pathLst>
          </a:custGeom>
          <a:ln>
            <a:noFill/>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342900"/>
            <a:endParaRPr lang="en-US" sz="1350" dirty="0">
              <a:solidFill>
                <a:prstClr val="black"/>
              </a:solidFill>
              <a:latin typeface="Century Gothic" panose="020B0502020202020204"/>
            </a:endParaRPr>
          </a:p>
        </p:txBody>
      </p:sp>
      <p:sp>
        <p:nvSpPr>
          <p:cNvPr id="3" name="Subtitle 2">
            <a:extLst>
              <a:ext uri="{FF2B5EF4-FFF2-40B4-BE49-F238E27FC236}">
                <a16:creationId xmlns:a16="http://schemas.microsoft.com/office/drawing/2014/main" id="{D4ECE244-569B-4282-B0F0-6F5F5CFADC23}"/>
              </a:ext>
            </a:extLst>
          </p:cNvPr>
          <p:cNvSpPr>
            <a:spLocks noGrp="1"/>
          </p:cNvSpPr>
          <p:nvPr>
            <p:ph type="subTitle" idx="1"/>
          </p:nvPr>
        </p:nvSpPr>
        <p:spPr>
          <a:xfrm>
            <a:off x="866217" y="3583035"/>
            <a:ext cx="5231183" cy="1085851"/>
          </a:xfrm>
        </p:spPr>
        <p:txBody>
          <a:bodyPr>
            <a:normAutofit/>
          </a:bodyPr>
          <a:lstStyle/>
          <a:p>
            <a:endParaRPr lang="en-US" dirty="0">
              <a:solidFill>
                <a:schemeClr val="tx1">
                  <a:lumMod val="85000"/>
                  <a:lumOff val="15000"/>
                </a:schemeClr>
              </a:solidFill>
            </a:endParaRPr>
          </a:p>
          <a:p>
            <a:r>
              <a:rPr lang="en-US" dirty="0">
                <a:solidFill>
                  <a:schemeClr val="tx1">
                    <a:lumMod val="85000"/>
                    <a:lumOff val="15000"/>
                  </a:schemeClr>
                </a:solidFill>
              </a:rPr>
              <a:t>John Selvage, PRESIDENT</a:t>
            </a:r>
          </a:p>
          <a:p>
            <a:r>
              <a:rPr lang="en-US" dirty="0">
                <a:solidFill>
                  <a:schemeClr val="tx1">
                    <a:lumMod val="85000"/>
                    <a:lumOff val="15000"/>
                  </a:schemeClr>
                </a:solidFill>
              </a:rPr>
              <a:t>APPX Software, INC.</a:t>
            </a:r>
          </a:p>
        </p:txBody>
      </p:sp>
      <p:sp>
        <p:nvSpPr>
          <p:cNvPr id="2" name="Title 1">
            <a:extLst>
              <a:ext uri="{FF2B5EF4-FFF2-40B4-BE49-F238E27FC236}">
                <a16:creationId xmlns:a16="http://schemas.microsoft.com/office/drawing/2014/main" id="{122F024E-1C6E-4D6E-B008-1CC6697CF180}"/>
              </a:ext>
            </a:extLst>
          </p:cNvPr>
          <p:cNvSpPr>
            <a:spLocks noGrp="1"/>
          </p:cNvSpPr>
          <p:nvPr>
            <p:ph type="ctrTitle"/>
          </p:nvPr>
        </p:nvSpPr>
        <p:spPr>
          <a:xfrm>
            <a:off x="866217" y="1085850"/>
            <a:ext cx="5231186" cy="2497186"/>
          </a:xfrm>
        </p:spPr>
        <p:txBody>
          <a:bodyPr>
            <a:normAutofit/>
          </a:bodyPr>
          <a:lstStyle/>
          <a:p>
            <a:pPr>
              <a:lnSpc>
                <a:spcPct val="90000"/>
              </a:lnSpc>
            </a:pPr>
            <a:r>
              <a:rPr lang="en-US" sz="3000" b="1" dirty="0"/>
              <a:t>APPX Shop Talk Webinar:</a:t>
            </a:r>
            <a:br>
              <a:rPr lang="en-US" sz="3000" b="1" dirty="0"/>
            </a:br>
            <a:r>
              <a:rPr lang="en-US" sz="3000" b="1" dirty="0"/>
              <a:t>A Study in Automated Email Classification </a:t>
            </a:r>
            <a:br>
              <a:rPr lang="en-US" sz="3000" b="1" dirty="0"/>
            </a:br>
            <a:endParaRPr lang="en-US" sz="3000" dirty="0"/>
          </a:p>
        </p:txBody>
      </p:sp>
      <p:sp>
        <p:nvSpPr>
          <p:cNvPr id="9" name="Rectangle 13">
            <a:extLst>
              <a:ext uri="{FF2B5EF4-FFF2-40B4-BE49-F238E27FC236}">
                <a16:creationId xmlns:a16="http://schemas.microsoft.com/office/drawing/2014/main" id="{B61A74B3-E247-44D4-8C48-FAE8E2056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149074730"/>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A7C05-75C7-49D1-97F2-B552062F97C6}"/>
              </a:ext>
            </a:extLst>
          </p:cNvPr>
          <p:cNvSpPr>
            <a:spLocks noGrp="1"/>
          </p:cNvSpPr>
          <p:nvPr>
            <p:ph type="title"/>
          </p:nvPr>
        </p:nvSpPr>
        <p:spPr>
          <a:xfrm>
            <a:off x="484584" y="339538"/>
            <a:ext cx="7053542" cy="578549"/>
          </a:xfrm>
        </p:spPr>
        <p:txBody>
          <a:bodyPr/>
          <a:lstStyle/>
          <a:p>
            <a:r>
              <a:rPr lang="en-US" dirty="0"/>
              <a:t>APPX Shop Talk Webinar</a:t>
            </a:r>
          </a:p>
        </p:txBody>
      </p:sp>
      <p:sp>
        <p:nvSpPr>
          <p:cNvPr id="3" name="Content Placeholder 2">
            <a:extLst>
              <a:ext uri="{FF2B5EF4-FFF2-40B4-BE49-F238E27FC236}">
                <a16:creationId xmlns:a16="http://schemas.microsoft.com/office/drawing/2014/main" id="{5ECEBE29-A699-498C-8AD9-4DB4AD55C90F}"/>
              </a:ext>
            </a:extLst>
          </p:cNvPr>
          <p:cNvSpPr>
            <a:spLocks noGrp="1"/>
          </p:cNvSpPr>
          <p:nvPr>
            <p:ph idx="1"/>
          </p:nvPr>
        </p:nvSpPr>
        <p:spPr>
          <a:xfrm>
            <a:off x="521713" y="1175809"/>
            <a:ext cx="7275440" cy="3436961"/>
          </a:xfrm>
        </p:spPr>
        <p:txBody>
          <a:bodyPr>
            <a:normAutofit/>
          </a:bodyPr>
          <a:lstStyle/>
          <a:p>
            <a:pPr marL="0" indent="0" algn="ctr">
              <a:buNone/>
            </a:pPr>
            <a:r>
              <a:rPr lang="en-US" b="1" dirty="0"/>
              <a:t>ABSTRACT</a:t>
            </a:r>
          </a:p>
          <a:p>
            <a:pPr lvl="0"/>
            <a:endParaRPr lang="en-US" dirty="0"/>
          </a:p>
          <a:p>
            <a:pPr marL="0" indent="0">
              <a:buNone/>
            </a:pPr>
            <a:r>
              <a:rPr lang="en-US" dirty="0"/>
              <a:t>One of the major challenges facing archives today is the processing and preservation of large volumes of emails. APPX Software, the developers of AXAEM Archives Collection Management System, is currently conducting research in the area of automating the classification of government-related emails. This research includes a study of challenges associated with email processing and preservation; the current technology available; and on-going research into an APPX-based solution that greatly reduces the time required to classify emails across a broad array of parameters. </a:t>
            </a:r>
          </a:p>
          <a:p>
            <a:pPr lvl="0"/>
            <a:endParaRPr lang="en-US" dirty="0"/>
          </a:p>
          <a:p>
            <a:pPr lvl="1"/>
            <a:endParaRPr lang="en-US" dirty="0"/>
          </a:p>
        </p:txBody>
      </p:sp>
      <p:pic>
        <p:nvPicPr>
          <p:cNvPr id="2050" name="Picture 2" descr="https://appx.com/sites/default/files/appx-small.png">
            <a:extLst>
              <a:ext uri="{FF2B5EF4-FFF2-40B4-BE49-F238E27FC236}">
                <a16:creationId xmlns:a16="http://schemas.microsoft.com/office/drawing/2014/main" id="{7E1F6CD9-B46C-4F35-A410-F52785E148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1334" y="4657899"/>
            <a:ext cx="884884" cy="2528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D0A5AB91-54C0-4107-A22D-618AB23D3A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4678" y="4109270"/>
            <a:ext cx="1025495" cy="413877"/>
          </a:xfrm>
          <a:prstGeom prst="rect">
            <a:avLst/>
          </a:prstGeom>
        </p:spPr>
      </p:pic>
      <p:sp>
        <p:nvSpPr>
          <p:cNvPr id="7" name="TextBox 6">
            <a:extLst>
              <a:ext uri="{FF2B5EF4-FFF2-40B4-BE49-F238E27FC236}">
                <a16:creationId xmlns:a16="http://schemas.microsoft.com/office/drawing/2014/main" id="{93EA68F2-F984-4409-8FC2-DD86F328FD32}"/>
              </a:ext>
            </a:extLst>
          </p:cNvPr>
          <p:cNvSpPr txBox="1"/>
          <p:nvPr/>
        </p:nvSpPr>
        <p:spPr>
          <a:xfrm>
            <a:off x="8135549" y="4466569"/>
            <a:ext cx="816972" cy="369332"/>
          </a:xfrm>
          <a:prstGeom prst="rect">
            <a:avLst/>
          </a:prstGeom>
          <a:noFill/>
        </p:spPr>
        <p:txBody>
          <a:bodyPr wrap="square" rtlCol="0">
            <a:spAutoFit/>
          </a:bodyPr>
          <a:lstStyle/>
          <a:p>
            <a:pPr defTabSz="342900"/>
            <a:r>
              <a:rPr lang="en-US" sz="900" i="1" dirty="0">
                <a:solidFill>
                  <a:prstClr val="white"/>
                </a:solidFill>
                <a:latin typeface="Century Gothic" panose="020B0502020202020204"/>
              </a:rPr>
              <a:t>Powered By</a:t>
            </a:r>
          </a:p>
        </p:txBody>
      </p:sp>
    </p:spTree>
    <p:extLst>
      <p:ext uri="{BB962C8B-B14F-4D97-AF65-F5344CB8AC3E}">
        <p14:creationId xmlns:p14="http://schemas.microsoft.com/office/powerpoint/2010/main" val="3071801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A7C05-75C7-49D1-97F2-B552062F97C6}"/>
              </a:ext>
            </a:extLst>
          </p:cNvPr>
          <p:cNvSpPr>
            <a:spLocks noGrp="1"/>
          </p:cNvSpPr>
          <p:nvPr>
            <p:ph type="title"/>
          </p:nvPr>
        </p:nvSpPr>
        <p:spPr>
          <a:xfrm>
            <a:off x="484584" y="339538"/>
            <a:ext cx="7053542" cy="578549"/>
          </a:xfrm>
        </p:spPr>
        <p:txBody>
          <a:bodyPr/>
          <a:lstStyle/>
          <a:p>
            <a:r>
              <a:rPr lang="en-US" sz="3300" b="1" dirty="0"/>
              <a:t>A Study in Automated Email Classification </a:t>
            </a:r>
            <a:endParaRPr lang="en-US" dirty="0"/>
          </a:p>
        </p:txBody>
      </p:sp>
      <p:sp>
        <p:nvSpPr>
          <p:cNvPr id="3" name="Content Placeholder 2">
            <a:extLst>
              <a:ext uri="{FF2B5EF4-FFF2-40B4-BE49-F238E27FC236}">
                <a16:creationId xmlns:a16="http://schemas.microsoft.com/office/drawing/2014/main" id="{5ECEBE29-A699-498C-8AD9-4DB4AD55C90F}"/>
              </a:ext>
            </a:extLst>
          </p:cNvPr>
          <p:cNvSpPr>
            <a:spLocks noGrp="1"/>
          </p:cNvSpPr>
          <p:nvPr>
            <p:ph idx="1"/>
          </p:nvPr>
        </p:nvSpPr>
        <p:spPr>
          <a:xfrm>
            <a:off x="521713" y="1423435"/>
            <a:ext cx="7275440" cy="3189335"/>
          </a:xfrm>
        </p:spPr>
        <p:txBody>
          <a:bodyPr>
            <a:normAutofit/>
          </a:bodyPr>
          <a:lstStyle/>
          <a:p>
            <a:pPr marL="0" indent="0">
              <a:buNone/>
            </a:pPr>
            <a:endParaRPr lang="en-US" dirty="0"/>
          </a:p>
          <a:p>
            <a:pPr lvl="1"/>
            <a:r>
              <a:rPr lang="en-US" dirty="0"/>
              <a:t>So What’s the Problem?</a:t>
            </a:r>
          </a:p>
          <a:p>
            <a:pPr lvl="1"/>
            <a:r>
              <a:rPr lang="en-US" dirty="0"/>
              <a:t>Prior Research</a:t>
            </a:r>
          </a:p>
          <a:p>
            <a:pPr lvl="1"/>
            <a:r>
              <a:rPr lang="en-US" dirty="0"/>
              <a:t>What’s the Solution?</a:t>
            </a:r>
          </a:p>
          <a:p>
            <a:pPr lvl="1"/>
            <a:r>
              <a:rPr lang="en-US" dirty="0"/>
              <a:t>How APPX is approaching the problem (and the solution)</a:t>
            </a:r>
          </a:p>
          <a:p>
            <a:pPr lvl="1"/>
            <a:r>
              <a:rPr lang="en-US" dirty="0"/>
              <a:t>Closing</a:t>
            </a:r>
          </a:p>
        </p:txBody>
      </p:sp>
      <p:pic>
        <p:nvPicPr>
          <p:cNvPr id="2050" name="Picture 2" descr="https://appx.com/sites/default/files/appx-small.png">
            <a:extLst>
              <a:ext uri="{FF2B5EF4-FFF2-40B4-BE49-F238E27FC236}">
                <a16:creationId xmlns:a16="http://schemas.microsoft.com/office/drawing/2014/main" id="{7E1F6CD9-B46C-4F35-A410-F52785E148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1334" y="4657899"/>
            <a:ext cx="884884" cy="2528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D0A5AB91-54C0-4107-A22D-618AB23D3A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4678" y="4109270"/>
            <a:ext cx="1025495" cy="413877"/>
          </a:xfrm>
          <a:prstGeom prst="rect">
            <a:avLst/>
          </a:prstGeom>
        </p:spPr>
      </p:pic>
      <p:sp>
        <p:nvSpPr>
          <p:cNvPr id="7" name="TextBox 6">
            <a:extLst>
              <a:ext uri="{FF2B5EF4-FFF2-40B4-BE49-F238E27FC236}">
                <a16:creationId xmlns:a16="http://schemas.microsoft.com/office/drawing/2014/main" id="{93EA68F2-F984-4409-8FC2-DD86F328FD32}"/>
              </a:ext>
            </a:extLst>
          </p:cNvPr>
          <p:cNvSpPr txBox="1"/>
          <p:nvPr/>
        </p:nvSpPr>
        <p:spPr>
          <a:xfrm>
            <a:off x="8135549" y="4466569"/>
            <a:ext cx="816972" cy="369332"/>
          </a:xfrm>
          <a:prstGeom prst="rect">
            <a:avLst/>
          </a:prstGeom>
          <a:noFill/>
        </p:spPr>
        <p:txBody>
          <a:bodyPr wrap="square" rtlCol="0">
            <a:spAutoFit/>
          </a:bodyPr>
          <a:lstStyle/>
          <a:p>
            <a:pPr defTabSz="342900"/>
            <a:r>
              <a:rPr lang="en-US" sz="900" i="1" dirty="0">
                <a:solidFill>
                  <a:prstClr val="white"/>
                </a:solidFill>
                <a:latin typeface="Century Gothic" panose="020B0502020202020204"/>
              </a:rPr>
              <a:t>Powered By</a:t>
            </a:r>
          </a:p>
        </p:txBody>
      </p:sp>
    </p:spTree>
    <p:extLst>
      <p:ext uri="{BB962C8B-B14F-4D97-AF65-F5344CB8AC3E}">
        <p14:creationId xmlns:p14="http://schemas.microsoft.com/office/powerpoint/2010/main" val="3826265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A7C05-75C7-49D1-97F2-B552062F97C6}"/>
              </a:ext>
            </a:extLst>
          </p:cNvPr>
          <p:cNvSpPr>
            <a:spLocks noGrp="1"/>
          </p:cNvSpPr>
          <p:nvPr>
            <p:ph type="title"/>
          </p:nvPr>
        </p:nvSpPr>
        <p:spPr>
          <a:xfrm>
            <a:off x="484584" y="339538"/>
            <a:ext cx="7053542" cy="578549"/>
          </a:xfrm>
        </p:spPr>
        <p:txBody>
          <a:bodyPr/>
          <a:lstStyle/>
          <a:p>
            <a:r>
              <a:rPr lang="en-US" sz="3300" b="1" dirty="0"/>
              <a:t>A Study in Automated Email Classification </a:t>
            </a:r>
            <a:endParaRPr lang="en-US" dirty="0"/>
          </a:p>
        </p:txBody>
      </p:sp>
      <p:sp>
        <p:nvSpPr>
          <p:cNvPr id="3" name="Content Placeholder 2">
            <a:extLst>
              <a:ext uri="{FF2B5EF4-FFF2-40B4-BE49-F238E27FC236}">
                <a16:creationId xmlns:a16="http://schemas.microsoft.com/office/drawing/2014/main" id="{5ECEBE29-A699-498C-8AD9-4DB4AD55C90F}"/>
              </a:ext>
            </a:extLst>
          </p:cNvPr>
          <p:cNvSpPr>
            <a:spLocks noGrp="1"/>
          </p:cNvSpPr>
          <p:nvPr>
            <p:ph idx="1"/>
          </p:nvPr>
        </p:nvSpPr>
        <p:spPr>
          <a:xfrm>
            <a:off x="521713" y="1423435"/>
            <a:ext cx="7275440" cy="3189335"/>
          </a:xfrm>
        </p:spPr>
        <p:txBody>
          <a:bodyPr>
            <a:normAutofit/>
          </a:bodyPr>
          <a:lstStyle/>
          <a:p>
            <a:pPr marL="0" indent="0" algn="ctr">
              <a:buNone/>
            </a:pPr>
            <a:r>
              <a:rPr lang="en-US" sz="2700" dirty="0"/>
              <a:t>So What’s the Problem?</a:t>
            </a:r>
          </a:p>
          <a:p>
            <a:pPr marL="342900" lvl="1" indent="0">
              <a:buNone/>
            </a:pPr>
            <a:endParaRPr lang="en-US" dirty="0"/>
          </a:p>
          <a:p>
            <a:pPr lvl="1"/>
            <a:r>
              <a:rPr lang="en-US" dirty="0"/>
              <a:t>One of the first questions posed by any potential record presented to an Archive or Records Center is “Is it a record?”</a:t>
            </a:r>
          </a:p>
          <a:p>
            <a:pPr lvl="1"/>
            <a:r>
              <a:rPr lang="en-US" dirty="0"/>
              <a:t>Historically, the classification of records has always been a time-consuming task</a:t>
            </a:r>
          </a:p>
          <a:p>
            <a:pPr lvl="1"/>
            <a:r>
              <a:rPr lang="en-US" dirty="0"/>
              <a:t>State Archives hold upwards of a million </a:t>
            </a:r>
            <a:r>
              <a:rPr lang="en-US" i="1" dirty="0"/>
              <a:t>containers</a:t>
            </a:r>
            <a:r>
              <a:rPr lang="en-US" dirty="0"/>
              <a:t> of documents, containing millions of actual documents</a:t>
            </a:r>
          </a:p>
          <a:p>
            <a:pPr lvl="1"/>
            <a:r>
              <a:rPr lang="en-US" dirty="0"/>
              <a:t>Email presents a new(-</a:t>
            </a:r>
            <a:r>
              <a:rPr lang="en-US" dirty="0" err="1"/>
              <a:t>ish</a:t>
            </a:r>
            <a:r>
              <a:rPr lang="en-US" dirty="0"/>
              <a:t>) problem to archives: whereas paper documents were “plentiful” before, the creation of emails increased the number of potential records significantly</a:t>
            </a:r>
          </a:p>
          <a:p>
            <a:pPr lvl="1"/>
            <a:endParaRPr lang="en-US" dirty="0"/>
          </a:p>
          <a:p>
            <a:pPr lvl="1"/>
            <a:endParaRPr lang="en-US" dirty="0"/>
          </a:p>
        </p:txBody>
      </p:sp>
      <p:pic>
        <p:nvPicPr>
          <p:cNvPr id="2050" name="Picture 2" descr="https://appx.com/sites/default/files/appx-small.png">
            <a:extLst>
              <a:ext uri="{FF2B5EF4-FFF2-40B4-BE49-F238E27FC236}">
                <a16:creationId xmlns:a16="http://schemas.microsoft.com/office/drawing/2014/main" id="{7E1F6CD9-B46C-4F35-A410-F52785E148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1334" y="4657899"/>
            <a:ext cx="884884" cy="2528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D0A5AB91-54C0-4107-A22D-618AB23D3A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4678" y="4109270"/>
            <a:ext cx="1025495" cy="413877"/>
          </a:xfrm>
          <a:prstGeom prst="rect">
            <a:avLst/>
          </a:prstGeom>
        </p:spPr>
      </p:pic>
      <p:sp>
        <p:nvSpPr>
          <p:cNvPr id="7" name="TextBox 6">
            <a:extLst>
              <a:ext uri="{FF2B5EF4-FFF2-40B4-BE49-F238E27FC236}">
                <a16:creationId xmlns:a16="http://schemas.microsoft.com/office/drawing/2014/main" id="{93EA68F2-F984-4409-8FC2-DD86F328FD32}"/>
              </a:ext>
            </a:extLst>
          </p:cNvPr>
          <p:cNvSpPr txBox="1"/>
          <p:nvPr/>
        </p:nvSpPr>
        <p:spPr>
          <a:xfrm>
            <a:off x="8135549" y="4466569"/>
            <a:ext cx="816972" cy="369332"/>
          </a:xfrm>
          <a:prstGeom prst="rect">
            <a:avLst/>
          </a:prstGeom>
          <a:noFill/>
        </p:spPr>
        <p:txBody>
          <a:bodyPr wrap="square" rtlCol="0">
            <a:spAutoFit/>
          </a:bodyPr>
          <a:lstStyle/>
          <a:p>
            <a:pPr defTabSz="342900"/>
            <a:r>
              <a:rPr lang="en-US" sz="900" i="1" dirty="0">
                <a:solidFill>
                  <a:prstClr val="white"/>
                </a:solidFill>
                <a:latin typeface="Century Gothic" panose="020B0502020202020204"/>
              </a:rPr>
              <a:t>Powered By</a:t>
            </a:r>
          </a:p>
        </p:txBody>
      </p:sp>
    </p:spTree>
    <p:extLst>
      <p:ext uri="{BB962C8B-B14F-4D97-AF65-F5344CB8AC3E}">
        <p14:creationId xmlns:p14="http://schemas.microsoft.com/office/powerpoint/2010/main" val="2847587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A7C05-75C7-49D1-97F2-B552062F97C6}"/>
              </a:ext>
            </a:extLst>
          </p:cNvPr>
          <p:cNvSpPr>
            <a:spLocks noGrp="1"/>
          </p:cNvSpPr>
          <p:nvPr>
            <p:ph type="title"/>
          </p:nvPr>
        </p:nvSpPr>
        <p:spPr>
          <a:xfrm>
            <a:off x="484584" y="339538"/>
            <a:ext cx="7053542" cy="578549"/>
          </a:xfrm>
        </p:spPr>
        <p:txBody>
          <a:bodyPr/>
          <a:lstStyle/>
          <a:p>
            <a:r>
              <a:rPr lang="en-US" sz="3300" b="1" dirty="0"/>
              <a:t>A Study in Automated Email Classification </a:t>
            </a:r>
            <a:endParaRPr lang="en-US" dirty="0"/>
          </a:p>
        </p:txBody>
      </p:sp>
      <p:sp>
        <p:nvSpPr>
          <p:cNvPr id="3" name="Content Placeholder 2">
            <a:extLst>
              <a:ext uri="{FF2B5EF4-FFF2-40B4-BE49-F238E27FC236}">
                <a16:creationId xmlns:a16="http://schemas.microsoft.com/office/drawing/2014/main" id="{5ECEBE29-A699-498C-8AD9-4DB4AD55C90F}"/>
              </a:ext>
            </a:extLst>
          </p:cNvPr>
          <p:cNvSpPr>
            <a:spLocks noGrp="1"/>
          </p:cNvSpPr>
          <p:nvPr>
            <p:ph idx="1"/>
          </p:nvPr>
        </p:nvSpPr>
        <p:spPr>
          <a:xfrm>
            <a:off x="521713" y="1423435"/>
            <a:ext cx="7275440" cy="3189335"/>
          </a:xfrm>
        </p:spPr>
        <p:txBody>
          <a:bodyPr>
            <a:normAutofit/>
          </a:bodyPr>
          <a:lstStyle/>
          <a:p>
            <a:pPr marL="0" indent="0" algn="ctr">
              <a:buNone/>
            </a:pPr>
            <a:r>
              <a:rPr lang="en-US" sz="2700" dirty="0"/>
              <a:t>So What’s the Problem?</a:t>
            </a:r>
          </a:p>
          <a:p>
            <a:pPr marL="342900" lvl="1" indent="0">
              <a:buNone/>
            </a:pPr>
            <a:endParaRPr lang="en-US" dirty="0"/>
          </a:p>
          <a:p>
            <a:pPr lvl="1"/>
            <a:endParaRPr lang="en-US" dirty="0"/>
          </a:p>
          <a:p>
            <a:pPr lvl="1"/>
            <a:endParaRPr lang="en-US" dirty="0"/>
          </a:p>
        </p:txBody>
      </p:sp>
      <p:pic>
        <p:nvPicPr>
          <p:cNvPr id="2050" name="Picture 2" descr="https://appx.com/sites/default/files/appx-small.png">
            <a:extLst>
              <a:ext uri="{FF2B5EF4-FFF2-40B4-BE49-F238E27FC236}">
                <a16:creationId xmlns:a16="http://schemas.microsoft.com/office/drawing/2014/main" id="{7E1F6CD9-B46C-4F35-A410-F52785E148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1334" y="4657899"/>
            <a:ext cx="884884" cy="2528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D0A5AB91-54C0-4107-A22D-618AB23D3A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4678" y="4109270"/>
            <a:ext cx="1025495" cy="413877"/>
          </a:xfrm>
          <a:prstGeom prst="rect">
            <a:avLst/>
          </a:prstGeom>
        </p:spPr>
      </p:pic>
      <p:sp>
        <p:nvSpPr>
          <p:cNvPr id="7" name="TextBox 6">
            <a:extLst>
              <a:ext uri="{FF2B5EF4-FFF2-40B4-BE49-F238E27FC236}">
                <a16:creationId xmlns:a16="http://schemas.microsoft.com/office/drawing/2014/main" id="{93EA68F2-F984-4409-8FC2-DD86F328FD32}"/>
              </a:ext>
            </a:extLst>
          </p:cNvPr>
          <p:cNvSpPr txBox="1"/>
          <p:nvPr/>
        </p:nvSpPr>
        <p:spPr>
          <a:xfrm>
            <a:off x="8135549" y="4466569"/>
            <a:ext cx="816972" cy="369332"/>
          </a:xfrm>
          <a:prstGeom prst="rect">
            <a:avLst/>
          </a:prstGeom>
          <a:noFill/>
        </p:spPr>
        <p:txBody>
          <a:bodyPr wrap="square" rtlCol="0">
            <a:spAutoFit/>
          </a:bodyPr>
          <a:lstStyle/>
          <a:p>
            <a:pPr defTabSz="342900"/>
            <a:r>
              <a:rPr lang="en-US" sz="900" i="1" dirty="0">
                <a:solidFill>
                  <a:prstClr val="white"/>
                </a:solidFill>
                <a:latin typeface="Century Gothic" panose="020B0502020202020204"/>
              </a:rPr>
              <a:t>Powered By</a:t>
            </a:r>
          </a:p>
        </p:txBody>
      </p:sp>
      <p:pic>
        <p:nvPicPr>
          <p:cNvPr id="5" name="Picture 4" descr="A picture containing clipart&#10;&#10;Description automatically generated">
            <a:extLst>
              <a:ext uri="{FF2B5EF4-FFF2-40B4-BE49-F238E27FC236}">
                <a16:creationId xmlns:a16="http://schemas.microsoft.com/office/drawing/2014/main" id="{56145B2B-97F1-932D-C462-8FF2F032F47B}"/>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304048" y="2082209"/>
            <a:ext cx="3804928" cy="2414666"/>
          </a:xfrm>
          <a:prstGeom prst="rect">
            <a:avLst/>
          </a:prstGeom>
        </p:spPr>
      </p:pic>
      <p:sp>
        <p:nvSpPr>
          <p:cNvPr id="6" name="TextBox 5">
            <a:extLst>
              <a:ext uri="{FF2B5EF4-FFF2-40B4-BE49-F238E27FC236}">
                <a16:creationId xmlns:a16="http://schemas.microsoft.com/office/drawing/2014/main" id="{D10CD0D3-2434-33CE-8D56-13AEF57AC4C6}"/>
              </a:ext>
            </a:extLst>
          </p:cNvPr>
          <p:cNvSpPr txBox="1"/>
          <p:nvPr/>
        </p:nvSpPr>
        <p:spPr>
          <a:xfrm>
            <a:off x="2394226" y="4439645"/>
            <a:ext cx="3714750" cy="196208"/>
          </a:xfrm>
          <a:prstGeom prst="rect">
            <a:avLst/>
          </a:prstGeom>
          <a:noFill/>
        </p:spPr>
        <p:txBody>
          <a:bodyPr wrap="square" rtlCol="0">
            <a:spAutoFit/>
          </a:bodyPr>
          <a:lstStyle/>
          <a:p>
            <a:pPr defTabSz="342900"/>
            <a:r>
              <a:rPr lang="en-US" sz="675">
                <a:solidFill>
                  <a:prstClr val="white"/>
                </a:solidFill>
                <a:latin typeface="Century Gothic" panose="020B0502020202020204"/>
                <a:hlinkClick r:id="rId5" tooltip="https://www.journeyoutofpink.com/2020/04/sometimes-i-just-want-to-pull-my-hair.html"/>
              </a:rPr>
              <a:t>This Photo</a:t>
            </a:r>
            <a:r>
              <a:rPr lang="en-US" sz="675">
                <a:solidFill>
                  <a:prstClr val="white"/>
                </a:solidFill>
                <a:latin typeface="Century Gothic" panose="020B0502020202020204"/>
              </a:rPr>
              <a:t> by Unknown Author is licensed under </a:t>
            </a:r>
            <a:r>
              <a:rPr lang="en-US" sz="675">
                <a:solidFill>
                  <a:prstClr val="white"/>
                </a:solidFill>
                <a:latin typeface="Century Gothic" panose="020B0502020202020204"/>
                <a:hlinkClick r:id="rId6" tooltip="https://creativecommons.org/licenses/by/3.0/"/>
              </a:rPr>
              <a:t>CC BY</a:t>
            </a:r>
            <a:endParaRPr lang="en-US" sz="675">
              <a:solidFill>
                <a:prstClr val="white"/>
              </a:solidFill>
              <a:latin typeface="Century Gothic" panose="020B0502020202020204"/>
            </a:endParaRPr>
          </a:p>
        </p:txBody>
      </p:sp>
    </p:spTree>
    <p:extLst>
      <p:ext uri="{BB962C8B-B14F-4D97-AF65-F5344CB8AC3E}">
        <p14:creationId xmlns:p14="http://schemas.microsoft.com/office/powerpoint/2010/main" val="1920030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A7C05-75C7-49D1-97F2-B552062F97C6}"/>
              </a:ext>
            </a:extLst>
          </p:cNvPr>
          <p:cNvSpPr>
            <a:spLocks noGrp="1"/>
          </p:cNvSpPr>
          <p:nvPr>
            <p:ph type="title"/>
          </p:nvPr>
        </p:nvSpPr>
        <p:spPr>
          <a:xfrm>
            <a:off x="484584" y="339538"/>
            <a:ext cx="7053542" cy="578549"/>
          </a:xfrm>
        </p:spPr>
        <p:txBody>
          <a:bodyPr/>
          <a:lstStyle/>
          <a:p>
            <a:r>
              <a:rPr lang="en-US" sz="3300" b="1" dirty="0"/>
              <a:t>A Study in Automated Email Classification </a:t>
            </a:r>
            <a:endParaRPr lang="en-US" dirty="0"/>
          </a:p>
        </p:txBody>
      </p:sp>
      <p:sp>
        <p:nvSpPr>
          <p:cNvPr id="3" name="Content Placeholder 2">
            <a:extLst>
              <a:ext uri="{FF2B5EF4-FFF2-40B4-BE49-F238E27FC236}">
                <a16:creationId xmlns:a16="http://schemas.microsoft.com/office/drawing/2014/main" id="{5ECEBE29-A699-498C-8AD9-4DB4AD55C90F}"/>
              </a:ext>
            </a:extLst>
          </p:cNvPr>
          <p:cNvSpPr>
            <a:spLocks noGrp="1"/>
          </p:cNvSpPr>
          <p:nvPr>
            <p:ph idx="1"/>
          </p:nvPr>
        </p:nvSpPr>
        <p:spPr>
          <a:xfrm>
            <a:off x="521713" y="1423435"/>
            <a:ext cx="7275440" cy="3189335"/>
          </a:xfrm>
        </p:spPr>
        <p:txBody>
          <a:bodyPr>
            <a:normAutofit fontScale="92500"/>
          </a:bodyPr>
          <a:lstStyle/>
          <a:p>
            <a:pPr marL="0" indent="0" algn="ctr">
              <a:buNone/>
            </a:pPr>
            <a:r>
              <a:rPr lang="en-US" sz="2700" dirty="0"/>
              <a:t>So What’s the Problem?</a:t>
            </a:r>
          </a:p>
          <a:p>
            <a:pPr marL="342900" lvl="1" indent="0">
              <a:buNone/>
            </a:pPr>
            <a:endParaRPr lang="en-US" dirty="0"/>
          </a:p>
          <a:p>
            <a:pPr lvl="1"/>
            <a:r>
              <a:rPr lang="en-US" dirty="0"/>
              <a:t>States have been tackling this problem for years</a:t>
            </a:r>
          </a:p>
          <a:p>
            <a:pPr lvl="1"/>
            <a:r>
              <a:rPr lang="en-US" dirty="0"/>
              <a:t>Attempts to classify emails as record or non-record have been successful, but the time involved often doesn’t keep up with the influx of new emails</a:t>
            </a:r>
          </a:p>
          <a:p>
            <a:pPr lvl="1"/>
            <a:r>
              <a:rPr lang="en-US" dirty="0"/>
              <a:t>Unfortunately, the volume of emails continues to grow</a:t>
            </a:r>
          </a:p>
          <a:p>
            <a:pPr lvl="1"/>
            <a:r>
              <a:rPr lang="en-US" dirty="0"/>
              <a:t>Can simply increase the resources dedicated to classification to match the pace, but…</a:t>
            </a:r>
          </a:p>
          <a:p>
            <a:pPr lvl="1"/>
            <a:r>
              <a:rPr lang="en-US" dirty="0"/>
              <a:t>The pace is not constant; volume continues to increase, and is expected to continue increasing</a:t>
            </a:r>
          </a:p>
          <a:p>
            <a:pPr lvl="1"/>
            <a:r>
              <a:rPr lang="en-US" dirty="0"/>
              <a:t>Additional manual resources becomes less practical as email volume increases</a:t>
            </a:r>
          </a:p>
          <a:p>
            <a:pPr lvl="1"/>
            <a:endParaRPr lang="en-US" dirty="0"/>
          </a:p>
          <a:p>
            <a:pPr lvl="1"/>
            <a:endParaRPr lang="en-US" dirty="0"/>
          </a:p>
        </p:txBody>
      </p:sp>
      <p:pic>
        <p:nvPicPr>
          <p:cNvPr id="2050" name="Picture 2" descr="https://appx.com/sites/default/files/appx-small.png">
            <a:extLst>
              <a:ext uri="{FF2B5EF4-FFF2-40B4-BE49-F238E27FC236}">
                <a16:creationId xmlns:a16="http://schemas.microsoft.com/office/drawing/2014/main" id="{7E1F6CD9-B46C-4F35-A410-F52785E148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1334" y="4657899"/>
            <a:ext cx="884884" cy="2528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D0A5AB91-54C0-4107-A22D-618AB23D3A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4678" y="4109270"/>
            <a:ext cx="1025495" cy="413877"/>
          </a:xfrm>
          <a:prstGeom prst="rect">
            <a:avLst/>
          </a:prstGeom>
        </p:spPr>
      </p:pic>
      <p:sp>
        <p:nvSpPr>
          <p:cNvPr id="7" name="TextBox 6">
            <a:extLst>
              <a:ext uri="{FF2B5EF4-FFF2-40B4-BE49-F238E27FC236}">
                <a16:creationId xmlns:a16="http://schemas.microsoft.com/office/drawing/2014/main" id="{93EA68F2-F984-4409-8FC2-DD86F328FD32}"/>
              </a:ext>
            </a:extLst>
          </p:cNvPr>
          <p:cNvSpPr txBox="1"/>
          <p:nvPr/>
        </p:nvSpPr>
        <p:spPr>
          <a:xfrm>
            <a:off x="8135549" y="4466569"/>
            <a:ext cx="816972" cy="369332"/>
          </a:xfrm>
          <a:prstGeom prst="rect">
            <a:avLst/>
          </a:prstGeom>
          <a:noFill/>
        </p:spPr>
        <p:txBody>
          <a:bodyPr wrap="square" rtlCol="0">
            <a:spAutoFit/>
          </a:bodyPr>
          <a:lstStyle/>
          <a:p>
            <a:pPr defTabSz="342900"/>
            <a:r>
              <a:rPr lang="en-US" sz="900" i="1" dirty="0">
                <a:solidFill>
                  <a:prstClr val="white"/>
                </a:solidFill>
                <a:latin typeface="Century Gothic" panose="020B0502020202020204"/>
              </a:rPr>
              <a:t>Powered By</a:t>
            </a:r>
          </a:p>
        </p:txBody>
      </p:sp>
    </p:spTree>
    <p:extLst>
      <p:ext uri="{BB962C8B-B14F-4D97-AF65-F5344CB8AC3E}">
        <p14:creationId xmlns:p14="http://schemas.microsoft.com/office/powerpoint/2010/main" val="2621564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A7C05-75C7-49D1-97F2-B552062F97C6}"/>
              </a:ext>
            </a:extLst>
          </p:cNvPr>
          <p:cNvSpPr>
            <a:spLocks noGrp="1"/>
          </p:cNvSpPr>
          <p:nvPr>
            <p:ph type="title"/>
          </p:nvPr>
        </p:nvSpPr>
        <p:spPr>
          <a:xfrm>
            <a:off x="484584" y="339538"/>
            <a:ext cx="7053542" cy="578549"/>
          </a:xfrm>
        </p:spPr>
        <p:txBody>
          <a:bodyPr/>
          <a:lstStyle/>
          <a:p>
            <a:r>
              <a:rPr lang="en-US" sz="3300" b="1" dirty="0"/>
              <a:t>A Study in Automated Email Classification </a:t>
            </a:r>
            <a:endParaRPr lang="en-US" dirty="0"/>
          </a:p>
        </p:txBody>
      </p:sp>
      <p:sp>
        <p:nvSpPr>
          <p:cNvPr id="3" name="Content Placeholder 2">
            <a:extLst>
              <a:ext uri="{FF2B5EF4-FFF2-40B4-BE49-F238E27FC236}">
                <a16:creationId xmlns:a16="http://schemas.microsoft.com/office/drawing/2014/main" id="{5ECEBE29-A699-498C-8AD9-4DB4AD55C90F}"/>
              </a:ext>
            </a:extLst>
          </p:cNvPr>
          <p:cNvSpPr>
            <a:spLocks noGrp="1"/>
          </p:cNvSpPr>
          <p:nvPr>
            <p:ph idx="1"/>
          </p:nvPr>
        </p:nvSpPr>
        <p:spPr>
          <a:xfrm>
            <a:off x="521713" y="1423435"/>
            <a:ext cx="7275440" cy="3189335"/>
          </a:xfrm>
        </p:spPr>
        <p:txBody>
          <a:bodyPr>
            <a:normAutofit fontScale="92500" lnSpcReduction="10000"/>
          </a:bodyPr>
          <a:lstStyle/>
          <a:p>
            <a:pPr marL="0" indent="0" algn="ctr">
              <a:buNone/>
            </a:pPr>
            <a:r>
              <a:rPr lang="en-US" sz="2700" dirty="0"/>
              <a:t>Prior Research</a:t>
            </a:r>
          </a:p>
          <a:p>
            <a:pPr marL="342900" lvl="1" indent="0">
              <a:buNone/>
            </a:pPr>
            <a:endParaRPr lang="en-US" dirty="0"/>
          </a:p>
          <a:p>
            <a:pPr lvl="1"/>
            <a:r>
              <a:rPr lang="en-US" dirty="0"/>
              <a:t>Stanford University has conducted research into the problem of large volumes of emails to classify</a:t>
            </a:r>
          </a:p>
          <a:p>
            <a:pPr lvl="2"/>
            <a:r>
              <a:rPr lang="en-US" dirty="0"/>
              <a:t>Research has culminated in a system called </a:t>
            </a:r>
            <a:r>
              <a:rPr lang="en-US" dirty="0" err="1"/>
              <a:t>ePADD</a:t>
            </a:r>
            <a:endParaRPr lang="en-US" dirty="0"/>
          </a:p>
          <a:p>
            <a:pPr lvl="1"/>
            <a:r>
              <a:rPr lang="en-US" dirty="0"/>
              <a:t>The State Library of Virginia has tackled the problem as well</a:t>
            </a:r>
          </a:p>
          <a:p>
            <a:pPr lvl="2"/>
            <a:r>
              <a:rPr lang="en-US" dirty="0"/>
              <a:t>The project was tasked with processing 1.5 million emails from the Kaine Administration (2006-2010)</a:t>
            </a:r>
          </a:p>
          <a:p>
            <a:pPr lvl="2"/>
            <a:r>
              <a:rPr lang="en-US" dirty="0"/>
              <a:t>Research has culminated in the “Kaine Email Project”</a:t>
            </a:r>
          </a:p>
          <a:p>
            <a:pPr lvl="1"/>
            <a:r>
              <a:rPr lang="en-US" dirty="0"/>
              <a:t>The University of North Carolina has conducted its own research</a:t>
            </a:r>
          </a:p>
          <a:p>
            <a:pPr lvl="2"/>
            <a:r>
              <a:rPr lang="en-US" dirty="0"/>
              <a:t>Research evolved into a system called RATOM </a:t>
            </a:r>
          </a:p>
          <a:p>
            <a:pPr lvl="1"/>
            <a:r>
              <a:rPr lang="en-US" dirty="0"/>
              <a:t>Each of these solutions has its own merits, and its own challenges</a:t>
            </a:r>
          </a:p>
          <a:p>
            <a:pPr lvl="1"/>
            <a:endParaRPr lang="en-US" dirty="0"/>
          </a:p>
          <a:p>
            <a:pPr lvl="1"/>
            <a:endParaRPr lang="en-US" dirty="0"/>
          </a:p>
        </p:txBody>
      </p:sp>
      <p:pic>
        <p:nvPicPr>
          <p:cNvPr id="2050" name="Picture 2" descr="https://appx.com/sites/default/files/appx-small.png">
            <a:extLst>
              <a:ext uri="{FF2B5EF4-FFF2-40B4-BE49-F238E27FC236}">
                <a16:creationId xmlns:a16="http://schemas.microsoft.com/office/drawing/2014/main" id="{7E1F6CD9-B46C-4F35-A410-F52785E148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1334" y="4657899"/>
            <a:ext cx="884884" cy="2528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D0A5AB91-54C0-4107-A22D-618AB23D3A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4678" y="4109270"/>
            <a:ext cx="1025495" cy="413877"/>
          </a:xfrm>
          <a:prstGeom prst="rect">
            <a:avLst/>
          </a:prstGeom>
        </p:spPr>
      </p:pic>
      <p:sp>
        <p:nvSpPr>
          <p:cNvPr id="7" name="TextBox 6">
            <a:extLst>
              <a:ext uri="{FF2B5EF4-FFF2-40B4-BE49-F238E27FC236}">
                <a16:creationId xmlns:a16="http://schemas.microsoft.com/office/drawing/2014/main" id="{93EA68F2-F984-4409-8FC2-DD86F328FD32}"/>
              </a:ext>
            </a:extLst>
          </p:cNvPr>
          <p:cNvSpPr txBox="1"/>
          <p:nvPr/>
        </p:nvSpPr>
        <p:spPr>
          <a:xfrm>
            <a:off x="8135549" y="4466569"/>
            <a:ext cx="816972" cy="369332"/>
          </a:xfrm>
          <a:prstGeom prst="rect">
            <a:avLst/>
          </a:prstGeom>
          <a:noFill/>
        </p:spPr>
        <p:txBody>
          <a:bodyPr wrap="square" rtlCol="0">
            <a:spAutoFit/>
          </a:bodyPr>
          <a:lstStyle/>
          <a:p>
            <a:pPr defTabSz="342900"/>
            <a:r>
              <a:rPr lang="en-US" sz="900" i="1" dirty="0">
                <a:solidFill>
                  <a:prstClr val="white"/>
                </a:solidFill>
                <a:latin typeface="Century Gothic" panose="020B0502020202020204"/>
              </a:rPr>
              <a:t>Powered By</a:t>
            </a:r>
          </a:p>
        </p:txBody>
      </p:sp>
    </p:spTree>
    <p:extLst>
      <p:ext uri="{BB962C8B-B14F-4D97-AF65-F5344CB8AC3E}">
        <p14:creationId xmlns:p14="http://schemas.microsoft.com/office/powerpoint/2010/main" val="1313908240"/>
      </p:ext>
    </p:extLst>
  </p:cSld>
  <p:clrMapOvr>
    <a:masterClrMapping/>
  </p:clrMapOvr>
</p:sld>
</file>

<file path=ppt/theme/_rels/theme14.xml.rels><?xml version="1.0" encoding="UTF-8" standalone="yes"?>
<Relationships xmlns="http://schemas.openxmlformats.org/package/2006/relationships"><Relationship Id="rId1" Type="http://schemas.openxmlformats.org/officeDocument/2006/relationships/image" Target="../media/image43.jpeg"/></Relationships>
</file>

<file path=ppt/theme/theme1.xml><?xml version="1.0" encoding="utf-8"?>
<a:theme xmlns:a="http://schemas.openxmlformats.org/drawingml/2006/main" name="3_Title Slide - White 02">
  <a:themeElements>
    <a:clrScheme name="Preservica">
      <a:dk1>
        <a:srgbClr val="FFFFFF"/>
      </a:dk1>
      <a:lt1>
        <a:srgbClr val="191446"/>
      </a:lt1>
      <a:dk2>
        <a:srgbClr val="666666"/>
      </a:dk2>
      <a:lt2>
        <a:srgbClr val="FFFFFF"/>
      </a:lt2>
      <a:accent1>
        <a:srgbClr val="69C3AF"/>
      </a:accent1>
      <a:accent2>
        <a:srgbClr val="41B9C3"/>
      </a:accent2>
      <a:accent3>
        <a:srgbClr val="195FAA"/>
      </a:accent3>
      <a:accent4>
        <a:srgbClr val="AF5AA5"/>
      </a:accent4>
      <a:accent5>
        <a:srgbClr val="50378C"/>
      </a:accent5>
      <a:accent6>
        <a:srgbClr val="3C237D"/>
      </a:accent6>
      <a:hlink>
        <a:srgbClr val="69C3AF"/>
      </a:hlink>
      <a:folHlink>
        <a:srgbClr val="0078B8"/>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_Title Slide - White">
  <a:themeElements>
    <a:clrScheme name="Preservica">
      <a:dk1>
        <a:srgbClr val="FFFFFF"/>
      </a:dk1>
      <a:lt1>
        <a:srgbClr val="191446"/>
      </a:lt1>
      <a:dk2>
        <a:srgbClr val="666666"/>
      </a:dk2>
      <a:lt2>
        <a:srgbClr val="FFFFFF"/>
      </a:lt2>
      <a:accent1>
        <a:srgbClr val="69C3AF"/>
      </a:accent1>
      <a:accent2>
        <a:srgbClr val="41B9C3"/>
      </a:accent2>
      <a:accent3>
        <a:srgbClr val="195FAA"/>
      </a:accent3>
      <a:accent4>
        <a:srgbClr val="AF5AA5"/>
      </a:accent4>
      <a:accent5>
        <a:srgbClr val="50378C"/>
      </a:accent5>
      <a:accent6>
        <a:srgbClr val="3C237D"/>
      </a:accent6>
      <a:hlink>
        <a:srgbClr val="69C3AF"/>
      </a:hlink>
      <a:folHlink>
        <a:srgbClr val="0078B8"/>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20_Title Slide - White 02">
  <a:themeElements>
    <a:clrScheme name="Preservica">
      <a:dk1>
        <a:srgbClr val="FFFFFF"/>
      </a:dk1>
      <a:lt1>
        <a:srgbClr val="191446"/>
      </a:lt1>
      <a:dk2>
        <a:srgbClr val="666666"/>
      </a:dk2>
      <a:lt2>
        <a:srgbClr val="FFFFFF"/>
      </a:lt2>
      <a:accent1>
        <a:srgbClr val="69C3AF"/>
      </a:accent1>
      <a:accent2>
        <a:srgbClr val="41B9C3"/>
      </a:accent2>
      <a:accent3>
        <a:srgbClr val="195FAA"/>
      </a:accent3>
      <a:accent4>
        <a:srgbClr val="AF5AA5"/>
      </a:accent4>
      <a:accent5>
        <a:srgbClr val="50378C"/>
      </a:accent5>
      <a:accent6>
        <a:srgbClr val="3C237D"/>
      </a:accent6>
      <a:hlink>
        <a:srgbClr val="69C3AF"/>
      </a:hlink>
      <a:folHlink>
        <a:srgbClr val="0078B8"/>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21_Title Slide - White 02">
  <a:themeElements>
    <a:clrScheme name="Preservica">
      <a:dk1>
        <a:srgbClr val="FFFFFF"/>
      </a:dk1>
      <a:lt1>
        <a:srgbClr val="191446"/>
      </a:lt1>
      <a:dk2>
        <a:srgbClr val="666666"/>
      </a:dk2>
      <a:lt2>
        <a:srgbClr val="FFFFFF"/>
      </a:lt2>
      <a:accent1>
        <a:srgbClr val="69C3AF"/>
      </a:accent1>
      <a:accent2>
        <a:srgbClr val="41B9C3"/>
      </a:accent2>
      <a:accent3>
        <a:srgbClr val="195FAA"/>
      </a:accent3>
      <a:accent4>
        <a:srgbClr val="AF5AA5"/>
      </a:accent4>
      <a:accent5>
        <a:srgbClr val="50378C"/>
      </a:accent5>
      <a:accent6>
        <a:srgbClr val="3C237D"/>
      </a:accent6>
      <a:hlink>
        <a:srgbClr val="69C3AF"/>
      </a:hlink>
      <a:folHlink>
        <a:srgbClr val="0078B8"/>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0_Title Slide - White 02">
  <a:themeElements>
    <a:clrScheme name="Preservica">
      <a:dk1>
        <a:srgbClr val="FFFFFF"/>
      </a:dk1>
      <a:lt1>
        <a:srgbClr val="191446"/>
      </a:lt1>
      <a:dk2>
        <a:srgbClr val="666666"/>
      </a:dk2>
      <a:lt2>
        <a:srgbClr val="FFFFFF"/>
      </a:lt2>
      <a:accent1>
        <a:srgbClr val="69C3AF"/>
      </a:accent1>
      <a:accent2>
        <a:srgbClr val="41B9C3"/>
      </a:accent2>
      <a:accent3>
        <a:srgbClr val="195FAA"/>
      </a:accent3>
      <a:accent4>
        <a:srgbClr val="AF5AA5"/>
      </a:accent4>
      <a:accent5>
        <a:srgbClr val="50378C"/>
      </a:accent5>
      <a:accent6>
        <a:srgbClr val="3C237D"/>
      </a:accent6>
      <a:hlink>
        <a:srgbClr val="69C3AF"/>
      </a:hlink>
      <a:folHlink>
        <a:srgbClr val="0078B8"/>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rvica Powerpoint_v5_CMP.pptx" id="{2B8675EB-A6EB-4B12-9035-0BCB1218A9B6}" vid="{F8AADB85-DAFE-423B-BF81-06ACC53D2BDC}"/>
    </a:ext>
  </a:extLst>
</a:theme>
</file>

<file path=ppt/theme/theme3.xml><?xml version="1.0" encoding="utf-8"?>
<a:theme xmlns:a="http://schemas.openxmlformats.org/drawingml/2006/main" name="15_Title Slide - White 02">
  <a:themeElements>
    <a:clrScheme name="Preservica">
      <a:dk1>
        <a:srgbClr val="FFFFFF"/>
      </a:dk1>
      <a:lt1>
        <a:srgbClr val="191446"/>
      </a:lt1>
      <a:dk2>
        <a:srgbClr val="666666"/>
      </a:dk2>
      <a:lt2>
        <a:srgbClr val="FFFFFF"/>
      </a:lt2>
      <a:accent1>
        <a:srgbClr val="69C3AF"/>
      </a:accent1>
      <a:accent2>
        <a:srgbClr val="41B9C3"/>
      </a:accent2>
      <a:accent3>
        <a:srgbClr val="195FAA"/>
      </a:accent3>
      <a:accent4>
        <a:srgbClr val="AF5AA5"/>
      </a:accent4>
      <a:accent5>
        <a:srgbClr val="50378C"/>
      </a:accent5>
      <a:accent6>
        <a:srgbClr val="3C237D"/>
      </a:accent6>
      <a:hlink>
        <a:srgbClr val="69C3AF"/>
      </a:hlink>
      <a:folHlink>
        <a:srgbClr val="0078B8"/>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6_Title Slide - White 02">
  <a:themeElements>
    <a:clrScheme name="Preservica">
      <a:dk1>
        <a:srgbClr val="FFFFFF"/>
      </a:dk1>
      <a:lt1>
        <a:srgbClr val="191446"/>
      </a:lt1>
      <a:dk2>
        <a:srgbClr val="666666"/>
      </a:dk2>
      <a:lt2>
        <a:srgbClr val="FFFFFF"/>
      </a:lt2>
      <a:accent1>
        <a:srgbClr val="69C3AF"/>
      </a:accent1>
      <a:accent2>
        <a:srgbClr val="41B9C3"/>
      </a:accent2>
      <a:accent3>
        <a:srgbClr val="195FAA"/>
      </a:accent3>
      <a:accent4>
        <a:srgbClr val="AF5AA5"/>
      </a:accent4>
      <a:accent5>
        <a:srgbClr val="50378C"/>
      </a:accent5>
      <a:accent6>
        <a:srgbClr val="3C237D"/>
      </a:accent6>
      <a:hlink>
        <a:srgbClr val="69C3AF"/>
      </a:hlink>
      <a:folHlink>
        <a:srgbClr val="0078B8"/>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Title Slide - White">
  <a:themeElements>
    <a:clrScheme name="Preservica">
      <a:dk1>
        <a:srgbClr val="FFFFFF"/>
      </a:dk1>
      <a:lt1>
        <a:srgbClr val="191446"/>
      </a:lt1>
      <a:dk2>
        <a:srgbClr val="666666"/>
      </a:dk2>
      <a:lt2>
        <a:srgbClr val="FFFFFF"/>
      </a:lt2>
      <a:accent1>
        <a:srgbClr val="69C3AF"/>
      </a:accent1>
      <a:accent2>
        <a:srgbClr val="41B9C3"/>
      </a:accent2>
      <a:accent3>
        <a:srgbClr val="195FAA"/>
      </a:accent3>
      <a:accent4>
        <a:srgbClr val="AF5AA5"/>
      </a:accent4>
      <a:accent5>
        <a:srgbClr val="50378C"/>
      </a:accent5>
      <a:accent6>
        <a:srgbClr val="3C237D"/>
      </a:accent6>
      <a:hlink>
        <a:srgbClr val="69C3AF"/>
      </a:hlink>
      <a:folHlink>
        <a:srgbClr val="0078B8"/>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9_Title Slide - White 02">
  <a:themeElements>
    <a:clrScheme name="Preservica">
      <a:dk1>
        <a:srgbClr val="FFFFFF"/>
      </a:dk1>
      <a:lt1>
        <a:srgbClr val="191446"/>
      </a:lt1>
      <a:dk2>
        <a:srgbClr val="666666"/>
      </a:dk2>
      <a:lt2>
        <a:srgbClr val="FFFFFF"/>
      </a:lt2>
      <a:accent1>
        <a:srgbClr val="69C3AF"/>
      </a:accent1>
      <a:accent2>
        <a:srgbClr val="41B9C3"/>
      </a:accent2>
      <a:accent3>
        <a:srgbClr val="195FAA"/>
      </a:accent3>
      <a:accent4>
        <a:srgbClr val="AF5AA5"/>
      </a:accent4>
      <a:accent5>
        <a:srgbClr val="50378C"/>
      </a:accent5>
      <a:accent6>
        <a:srgbClr val="3C237D"/>
      </a:accent6>
      <a:hlink>
        <a:srgbClr val="69C3AF"/>
      </a:hlink>
      <a:folHlink>
        <a:srgbClr val="0078B8"/>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_Title Slide - White 02">
  <a:themeElements>
    <a:clrScheme name="Preservica">
      <a:dk1>
        <a:srgbClr val="FFFFFF"/>
      </a:dk1>
      <a:lt1>
        <a:srgbClr val="191446"/>
      </a:lt1>
      <a:dk2>
        <a:srgbClr val="666666"/>
      </a:dk2>
      <a:lt2>
        <a:srgbClr val="FFFFFF"/>
      </a:lt2>
      <a:accent1>
        <a:srgbClr val="69C3AF"/>
      </a:accent1>
      <a:accent2>
        <a:srgbClr val="41B9C3"/>
      </a:accent2>
      <a:accent3>
        <a:srgbClr val="195FAA"/>
      </a:accent3>
      <a:accent4>
        <a:srgbClr val="AF5AA5"/>
      </a:accent4>
      <a:accent5>
        <a:srgbClr val="50378C"/>
      </a:accent5>
      <a:accent6>
        <a:srgbClr val="3C237D"/>
      </a:accent6>
      <a:hlink>
        <a:srgbClr val="69C3AF"/>
      </a:hlink>
      <a:folHlink>
        <a:srgbClr val="0078B8"/>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2_Title Slide - No Image">
  <a:themeElements>
    <a:clrScheme name="Preservica">
      <a:dk1>
        <a:srgbClr val="FFFFFF"/>
      </a:dk1>
      <a:lt1>
        <a:srgbClr val="191446"/>
      </a:lt1>
      <a:dk2>
        <a:srgbClr val="666666"/>
      </a:dk2>
      <a:lt2>
        <a:srgbClr val="FFFFFF"/>
      </a:lt2>
      <a:accent1>
        <a:srgbClr val="69C3AF"/>
      </a:accent1>
      <a:accent2>
        <a:srgbClr val="41B9C3"/>
      </a:accent2>
      <a:accent3>
        <a:srgbClr val="195FAA"/>
      </a:accent3>
      <a:accent4>
        <a:srgbClr val="AF5AA5"/>
      </a:accent4>
      <a:accent5>
        <a:srgbClr val="50378C"/>
      </a:accent5>
      <a:accent6>
        <a:srgbClr val="3C237D"/>
      </a:accent6>
      <a:hlink>
        <a:srgbClr val="69C3AF"/>
      </a:hlink>
      <a:folHlink>
        <a:srgbClr val="0078B8"/>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Title Slide - White">
  <a:themeElements>
    <a:clrScheme name="Preservica">
      <a:dk1>
        <a:srgbClr val="FFFFFF"/>
      </a:dk1>
      <a:lt1>
        <a:srgbClr val="191446"/>
      </a:lt1>
      <a:dk2>
        <a:srgbClr val="666666"/>
      </a:dk2>
      <a:lt2>
        <a:srgbClr val="FFFFFF"/>
      </a:lt2>
      <a:accent1>
        <a:srgbClr val="69C3AF"/>
      </a:accent1>
      <a:accent2>
        <a:srgbClr val="41B9C3"/>
      </a:accent2>
      <a:accent3>
        <a:srgbClr val="195FAA"/>
      </a:accent3>
      <a:accent4>
        <a:srgbClr val="AF5AA5"/>
      </a:accent4>
      <a:accent5>
        <a:srgbClr val="50378C"/>
      </a:accent5>
      <a:accent6>
        <a:srgbClr val="3C237D"/>
      </a:accent6>
      <a:hlink>
        <a:srgbClr val="69C3AF"/>
      </a:hlink>
      <a:folHlink>
        <a:srgbClr val="0078B8"/>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rvica Powerpoint_v5_CMP.pptx" id="{2B8675EB-A6EB-4B12-9035-0BCB1218A9B6}" vid="{BE7362FB-8509-490D-9427-32196C781492}"/>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7">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238FB1DE-3BE2-4A44-A5EF-9B763E38D8EF}">
  <we:reference id="wa104038830" version="1.0.0.3" store="en-US" storeType="OMEX"/>
  <we:alternateReferences>
    <we:reference id="WA104038830" version="1.0.0.3" store="WA104038830"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47A2CC7CE01D04D9BC3C55D66D6190C" ma:contentTypeVersion="15" ma:contentTypeDescription="Create a new document." ma:contentTypeScope="" ma:versionID="da33f509650c30d79eacbed55e8f8b18">
  <xsd:schema xmlns:xsd="http://www.w3.org/2001/XMLSchema" xmlns:xs="http://www.w3.org/2001/XMLSchema" xmlns:p="http://schemas.microsoft.com/office/2006/metadata/properties" xmlns:ns2="748f80cf-98ea-454a-9060-e336395f63b9" xmlns:ns3="0fe107c0-2316-4bd0-ae98-a1a25d3a7e3c" xmlns:ns4="3c6bfa9b-f107-4f9d-823f-386c0f249e0b" targetNamespace="http://schemas.microsoft.com/office/2006/metadata/properties" ma:root="true" ma:fieldsID="5ead1ef9993321937e10371078fb6693" ns2:_="" ns3:_="" ns4:_="">
    <xsd:import namespace="748f80cf-98ea-454a-9060-e336395f63b9"/>
    <xsd:import namespace="0fe107c0-2316-4bd0-ae98-a1a25d3a7e3c"/>
    <xsd:import namespace="3c6bfa9b-f107-4f9d-823f-386c0f249e0b"/>
    <xsd:element name="properties">
      <xsd:complexType>
        <xsd:sequence>
          <xsd:element name="documentManagement">
            <xsd:complexType>
              <xsd:all>
                <xsd:element ref="ns2:SharedWithUsers" minOccurs="0"/>
                <xsd:element ref="ns2:SharedWithDetails"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8f80cf-98ea-454a-9060-e336395f63b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fe107c0-2316-4bd0-ae98-a1a25d3a7e3c" elementFormDefault="qualified">
    <xsd:import namespace="http://schemas.microsoft.com/office/2006/documentManagement/types"/>
    <xsd:import namespace="http://schemas.microsoft.com/office/infopath/2007/PartnerControls"/>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3c6bfa9b-f107-4f9d-823f-386c0f249e0b"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748f80cf-98ea-454a-9060-e336395f63b9">
      <UserInfo>
        <DisplayName>Jason Peel</DisplayName>
        <AccountId>70</AccountId>
        <AccountType/>
      </UserInfo>
    </SharedWithUsers>
  </documentManagement>
</p:properties>
</file>

<file path=customXml/itemProps1.xml><?xml version="1.0" encoding="utf-8"?>
<ds:datastoreItem xmlns:ds="http://schemas.openxmlformats.org/officeDocument/2006/customXml" ds:itemID="{5123CEBC-5AC7-4364-BCA6-C8AF7AA21736}">
  <ds:schemaRefs>
    <ds:schemaRef ds:uri="0fe107c0-2316-4bd0-ae98-a1a25d3a7e3c"/>
    <ds:schemaRef ds:uri="3c6bfa9b-f107-4f9d-823f-386c0f249e0b"/>
    <ds:schemaRef ds:uri="748f80cf-98ea-454a-9060-e336395f63b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7B6F2769-7194-4217-93D3-3AF3A4742282}">
  <ds:schemaRefs>
    <ds:schemaRef ds:uri="0fe107c0-2316-4bd0-ae98-a1a25d3a7e3c"/>
    <ds:schemaRef ds:uri="3c6bfa9b-f107-4f9d-823f-386c0f249e0b"/>
    <ds:schemaRef ds:uri="748f80cf-98ea-454a-9060-e336395f63b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1178</TotalTime>
  <Words>1469</Words>
  <Application>Microsoft Office PowerPoint</Application>
  <PresentationFormat>On-screen Show (16:9)</PresentationFormat>
  <Paragraphs>174</Paragraphs>
  <Slides>23</Slides>
  <Notes>0</Notes>
  <HiddenSlides>1</HiddenSlides>
  <MMClips>0</MMClips>
  <ScaleCrop>false</ScaleCrop>
  <HeadingPairs>
    <vt:vector size="6" baseType="variant">
      <vt:variant>
        <vt:lpstr>Fonts Used</vt:lpstr>
      </vt:variant>
      <vt:variant>
        <vt:i4>7</vt:i4>
      </vt:variant>
      <vt:variant>
        <vt:lpstr>Theme</vt:lpstr>
      </vt:variant>
      <vt:variant>
        <vt:i4>14</vt:i4>
      </vt:variant>
      <vt:variant>
        <vt:lpstr>Slide Titles</vt:lpstr>
      </vt:variant>
      <vt:variant>
        <vt:i4>23</vt:i4>
      </vt:variant>
    </vt:vector>
  </HeadingPairs>
  <TitlesOfParts>
    <vt:vector size="44" baseType="lpstr">
      <vt:lpstr>Arial</vt:lpstr>
      <vt:lpstr>Calibri</vt:lpstr>
      <vt:lpstr>Calibri Light</vt:lpstr>
      <vt:lpstr>Cambria</vt:lpstr>
      <vt:lpstr>Century Gothic</vt:lpstr>
      <vt:lpstr>Nunito Regular</vt:lpstr>
      <vt:lpstr>Wingdings 3</vt:lpstr>
      <vt:lpstr>3_Title Slide - White 02</vt:lpstr>
      <vt:lpstr>10_Title Slide - White 02</vt:lpstr>
      <vt:lpstr>15_Title Slide - White 02</vt:lpstr>
      <vt:lpstr>16_Title Slide - White 02</vt:lpstr>
      <vt:lpstr>2_Title Slide - White</vt:lpstr>
      <vt:lpstr>19_Title Slide - White 02</vt:lpstr>
      <vt:lpstr>1_Title Slide - White 02</vt:lpstr>
      <vt:lpstr>2_Title Slide - No Image</vt:lpstr>
      <vt:lpstr>Title Slide - White</vt:lpstr>
      <vt:lpstr>1_Title Slide - White</vt:lpstr>
      <vt:lpstr>20_Title Slide - White 02</vt:lpstr>
      <vt:lpstr>21_Title Slide - White 02</vt:lpstr>
      <vt:lpstr>2_Office Theme</vt:lpstr>
      <vt:lpstr>Ion</vt:lpstr>
      <vt:lpstr> CoSA Shop Talk Webinar</vt:lpstr>
      <vt:lpstr>Webinar Agenda</vt:lpstr>
      <vt:lpstr>APPX Shop Talk Webinar: A Study in Automated Email Classification  </vt:lpstr>
      <vt:lpstr>APPX Shop Talk Webinar</vt:lpstr>
      <vt:lpstr>A Study in Automated Email Classification </vt:lpstr>
      <vt:lpstr>A Study in Automated Email Classification </vt:lpstr>
      <vt:lpstr>A Study in Automated Email Classification </vt:lpstr>
      <vt:lpstr>A Study in Automated Email Classification </vt:lpstr>
      <vt:lpstr>A Study in Automated Email Classification </vt:lpstr>
      <vt:lpstr>A Study in Automated Email Classification </vt:lpstr>
      <vt:lpstr>A Study in Automated Email Classification </vt:lpstr>
      <vt:lpstr>A Study in Automated Email Classification </vt:lpstr>
      <vt:lpstr>A Study in Automated Email Classification </vt:lpstr>
      <vt:lpstr>A Study in Automated Email Classification </vt:lpstr>
      <vt:lpstr>A Study in Automated Email Classification </vt:lpstr>
      <vt:lpstr>A Study in Automated Email Classification </vt:lpstr>
      <vt:lpstr>A Study in Automated Email Classification </vt:lpstr>
      <vt:lpstr>A Study in Automated Email Classification </vt:lpstr>
      <vt:lpstr>APPX Shop Talk Webinar</vt:lpstr>
      <vt:lpstr>Upcoming Webinars </vt:lpstr>
      <vt:lpstr>Upcoming SERI Webinars </vt:lpstr>
      <vt:lpstr>Contact Us </vt:lpstr>
      <vt:lpstr>Webinar Evaluation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Portman</dc:creator>
  <cp:lastModifiedBy>Johnston, Brion</cp:lastModifiedBy>
  <cp:revision>8</cp:revision>
  <cp:lastPrinted>2019-04-08T15:55:24Z</cp:lastPrinted>
  <dcterms:modified xsi:type="dcterms:W3CDTF">2022-09-07T22:09:34Z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0x010100847A2CC7CE01D04D9BC3C55D66D6190C</vt:lpwstr>
  </property>
  <property fmtid="{D5CDD505-2E9C-101B-9397-08002B2CF9AE}" pid="3" name="AuthorIds_UIVersion_512">
    <vt:lpwstr>364</vt:lpwstr>
  </property>
</Properties>
</file>