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9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0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3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7.xml" ContentType="application/vnd.openxmlformats-officedocument.theme+xml"/>
  <Override PartName="/ppt/slideLayouts/slideLayout98.xml" ContentType="application/vnd.openxmlformats-officedocument.presentationml.slideLayout+xml"/>
  <Override PartName="/ppt/theme/theme1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4549" r:id="rId4"/>
    <p:sldMasterId id="2147494624" r:id="rId5"/>
    <p:sldMasterId id="2147494772" r:id="rId6"/>
    <p:sldMasterId id="2147494813" r:id="rId7"/>
    <p:sldMasterId id="2147494932" r:id="rId8"/>
    <p:sldMasterId id="2147495032" r:id="rId9"/>
    <p:sldMasterId id="2147495044" r:id="rId10"/>
    <p:sldMasterId id="2147495050" r:id="rId11"/>
    <p:sldMasterId id="2147495076" r:id="rId12"/>
    <p:sldMasterId id="2147495081" r:id="rId13"/>
    <p:sldMasterId id="2147495086" r:id="rId14"/>
    <p:sldMasterId id="2147495089" r:id="rId15"/>
    <p:sldMasterId id="2147495106" r:id="rId16"/>
    <p:sldMasterId id="2147495118" r:id="rId17"/>
    <p:sldMasterId id="2147495121" r:id="rId18"/>
    <p:sldMasterId id="2147495124" r:id="rId19"/>
    <p:sldMasterId id="2147495134" r:id="rId20"/>
    <p:sldMasterId id="2147495147" r:id="rId21"/>
    <p:sldMasterId id="2147495149" r:id="rId22"/>
  </p:sldMasterIdLst>
  <p:notesMasterIdLst>
    <p:notesMasterId r:id="rId75"/>
  </p:notesMasterIdLst>
  <p:handoutMasterIdLst>
    <p:handoutMasterId r:id="rId76"/>
  </p:handoutMasterIdLst>
  <p:sldIdLst>
    <p:sldId id="257" r:id="rId23"/>
    <p:sldId id="414" r:id="rId24"/>
    <p:sldId id="325" r:id="rId25"/>
    <p:sldId id="1047" r:id="rId26"/>
    <p:sldId id="1048" r:id="rId27"/>
    <p:sldId id="1049" r:id="rId28"/>
    <p:sldId id="1043" r:id="rId29"/>
    <p:sldId id="1050" r:id="rId30"/>
    <p:sldId id="987" r:id="rId31"/>
    <p:sldId id="988" r:id="rId32"/>
    <p:sldId id="1010" r:id="rId33"/>
    <p:sldId id="998" r:id="rId34"/>
    <p:sldId id="1051" r:id="rId35"/>
    <p:sldId id="1052" r:id="rId36"/>
    <p:sldId id="1053" r:id="rId37"/>
    <p:sldId id="1011" r:id="rId38"/>
    <p:sldId id="985" r:id="rId39"/>
    <p:sldId id="1013" r:id="rId40"/>
    <p:sldId id="1014" r:id="rId41"/>
    <p:sldId id="1023" r:id="rId42"/>
    <p:sldId id="1024" r:id="rId43"/>
    <p:sldId id="1054" r:id="rId44"/>
    <p:sldId id="1055" r:id="rId45"/>
    <p:sldId id="1056" r:id="rId46"/>
    <p:sldId id="1033" r:id="rId47"/>
    <p:sldId id="1005" r:id="rId48"/>
    <p:sldId id="999" r:id="rId49"/>
    <p:sldId id="1000" r:id="rId50"/>
    <p:sldId id="1001" r:id="rId51"/>
    <p:sldId id="1037" r:id="rId52"/>
    <p:sldId id="1041" r:id="rId53"/>
    <p:sldId id="1009" r:id="rId54"/>
    <p:sldId id="1042" r:id="rId55"/>
    <p:sldId id="1038" r:id="rId56"/>
    <p:sldId id="1008" r:id="rId57"/>
    <p:sldId id="1045" r:id="rId58"/>
    <p:sldId id="1036" r:id="rId59"/>
    <p:sldId id="1057" r:id="rId60"/>
    <p:sldId id="1035" r:id="rId61"/>
    <p:sldId id="1007" r:id="rId62"/>
    <p:sldId id="1003" r:id="rId63"/>
    <p:sldId id="1039" r:id="rId64"/>
    <p:sldId id="1046" r:id="rId65"/>
    <p:sldId id="1004" r:id="rId66"/>
    <p:sldId id="1006" r:id="rId67"/>
    <p:sldId id="1040" r:id="rId68"/>
    <p:sldId id="319" r:id="rId69"/>
    <p:sldId id="1058" r:id="rId70"/>
    <p:sldId id="399" r:id="rId71"/>
    <p:sldId id="416" r:id="rId72"/>
    <p:sldId id="405" r:id="rId73"/>
    <p:sldId id="418" r:id="rId7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6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51A5D68-649C-9A04-D1C8-50499339836A}" name="Michaela Heigl" initials="MH" userId="S::michaela.heigl@preservica.com::a083dfb7-2696-4404-b23a-938b43c0b06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Portman" initials="DP" lastIdx="1" clrIdx="0">
    <p:extLst>
      <p:ext uri="{19B8F6BF-5375-455C-9EA6-DF929625EA0E}">
        <p15:presenceInfo xmlns:p15="http://schemas.microsoft.com/office/powerpoint/2012/main" userId="S-1-5-21-2656677614-3205223637-590864082-1112" providerId="AD"/>
      </p:ext>
    </p:extLst>
  </p:cmAuthor>
  <p:cmAuthor id="2" name="Michael Hope" initials="MH" lastIdx="1" clrIdx="1">
    <p:extLst>
      <p:ext uri="{19B8F6BF-5375-455C-9EA6-DF929625EA0E}">
        <p15:presenceInfo xmlns:p15="http://schemas.microsoft.com/office/powerpoint/2012/main" userId="S::hopm@preservica.com::b8b31957-3a21-48a5-8b62-0a4814a13ba1" providerId="AD"/>
      </p:ext>
    </p:extLst>
  </p:cmAuthor>
  <p:cmAuthor id="3" name="Erica Schumann" initials="ES" lastIdx="3" clrIdx="2">
    <p:extLst>
      <p:ext uri="{19B8F6BF-5375-455C-9EA6-DF929625EA0E}">
        <p15:presenceInfo xmlns:p15="http://schemas.microsoft.com/office/powerpoint/2012/main" userId="S::erica.schumann@preservica.com::31e19c46-bcd6-4fdc-a831-649944caf032" providerId="AD"/>
      </p:ext>
    </p:extLst>
  </p:cmAuthor>
  <p:cmAuthor id="4" name="David Portman" initials="DP [2]" lastIdx="2" clrIdx="3">
    <p:extLst>
      <p:ext uri="{19B8F6BF-5375-455C-9EA6-DF929625EA0E}">
        <p15:presenceInfo xmlns:p15="http://schemas.microsoft.com/office/powerpoint/2012/main" userId="S::pord@preservica.com::a36396f6-32c9-4019-b5e4-ad98ca7a9629" providerId="AD"/>
      </p:ext>
    </p:extLst>
  </p:cmAuthor>
  <p:cmAuthor id="5" name="Michaela Heigl" initials="MH" lastIdx="7" clrIdx="4">
    <p:extLst>
      <p:ext uri="{19B8F6BF-5375-455C-9EA6-DF929625EA0E}">
        <p15:presenceInfo xmlns:p15="http://schemas.microsoft.com/office/powerpoint/2012/main" userId="S::michaela.heigl@preservica.com::a083dfb7-2696-4404-b23a-938b43c0b0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64AC"/>
    <a:srgbClr val="2CACBB"/>
    <a:srgbClr val="53388C"/>
    <a:srgbClr val="1669AD"/>
    <a:srgbClr val="7E4B9A"/>
    <a:srgbClr val="56BDBA"/>
    <a:srgbClr val="1668AD"/>
    <a:srgbClr val="79CBB9"/>
    <a:srgbClr val="80CEBD"/>
    <a:srgbClr val="0A83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58" y="77"/>
      </p:cViewPr>
      <p:guideLst>
        <p:guide orient="horz" pos="1646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74" Type="http://schemas.openxmlformats.org/officeDocument/2006/relationships/slide" Target="slides/slide52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39.xml"/><Relationship Id="rId82" Type="http://schemas.microsoft.com/office/2018/10/relationships/authors" Target="authors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77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49.xml"/><Relationship Id="rId2" Type="http://schemas.openxmlformats.org/officeDocument/2006/relationships/customXml" Target="../customXml/item2.xml"/><Relationship Id="rId29" Type="http://schemas.openxmlformats.org/officeDocument/2006/relationships/slide" Target="slides/slide7.xml"/><Relationship Id="rId24" Type="http://schemas.openxmlformats.org/officeDocument/2006/relationships/slide" Target="slides/slide2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66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28522" cy="4347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89473" y="1"/>
            <a:ext cx="3128522" cy="4347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82B4B-0782-034F-A8B6-A200A03F984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258790"/>
            <a:ext cx="3128522" cy="4347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89473" y="8258790"/>
            <a:ext cx="3128522" cy="4347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863E2-5BC6-CD46-8663-9E3541A30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60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28522" cy="4347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89473" y="1"/>
            <a:ext cx="3128522" cy="4347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98B4C-B294-0948-B2A4-FDF563D5A7CF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2788" y="654050"/>
            <a:ext cx="5794375" cy="3259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21966" y="4130149"/>
            <a:ext cx="5775733" cy="39127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258790"/>
            <a:ext cx="3128522" cy="4347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89473" y="8258790"/>
            <a:ext cx="3128522" cy="4347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2CBB3-EC61-0548-A212-AA11DA2CD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F1AA2A-3507-DA42-B0FE-24D4EDC710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761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F1AA2A-3507-DA42-B0FE-24D4EDC710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859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F1AA2A-3507-DA42-B0FE-24D4EDC710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917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F1AA2A-3507-DA42-B0FE-24D4EDC710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966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F1AA2A-3507-DA42-B0FE-24D4EDC710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570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F1AA2A-3507-DA42-B0FE-24D4EDC710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361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F1AA2A-3507-DA42-B0FE-24D4EDC710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586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F1AA2A-3507-DA42-B0FE-24D4EDC710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966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1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1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1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1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19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19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1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19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1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1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1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9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9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19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1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46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9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1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9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9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9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4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3"/>
            <a:ext cx="9144000" cy="80519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2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g Overlay_0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6675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5183188" cy="2652210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3190">
                <a:latin typeface="+mj-lt"/>
              </a:defRPr>
            </a:lvl1pPr>
          </a:lstStyle>
          <a:p>
            <a:pPr lvl="0"/>
            <a:r>
              <a:rPr lang="en-GB"/>
              <a:t>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4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or Bold Statemen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F54D5F2-2F01-E647-BA59-8C68BA484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9109" y="653967"/>
            <a:ext cx="7065767" cy="205073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5400" b="0" i="0">
                <a:solidFill>
                  <a:schemeClr val="bg1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1FA1F39-11F3-B44B-9B7C-2938FD71D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9107" y="2930109"/>
            <a:ext cx="4114225" cy="8316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0000"/>
              </a:lnSpc>
              <a:buNone/>
              <a:defRPr sz="2800" b="0" i="0">
                <a:solidFill>
                  <a:schemeClr val="tx1"/>
                </a:solidFill>
                <a:latin typeface="Helvetic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53761E-A872-DA41-AA97-4782B28E0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9751" y="4075109"/>
            <a:ext cx="271322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993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/Family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862128" y="689981"/>
            <a:ext cx="7170700" cy="184357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5400" b="0" i="0">
                <a:solidFill>
                  <a:srgbClr val="86B940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62130" y="2620469"/>
            <a:ext cx="4410135" cy="1204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0000"/>
              </a:lnSpc>
              <a:buNone/>
              <a:defRPr sz="2800" b="0" i="0">
                <a:solidFill>
                  <a:srgbClr val="666662"/>
                </a:solidFill>
                <a:latin typeface="Helvetic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81E2E9-45A3-314E-A595-77F23C164C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5260" y="4120317"/>
            <a:ext cx="2032436" cy="52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243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/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E4D047-D7D9-A64E-861E-CB04490804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9916" y="4044527"/>
            <a:ext cx="2967944" cy="782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E1EFD61-4EF7-5247-A0C6-5C6AF865DF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2128" y="689981"/>
            <a:ext cx="7170700" cy="184357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5400" b="0" i="0">
                <a:solidFill>
                  <a:srgbClr val="86B940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609E3EB-7239-BF43-9117-C43099D8E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2130" y="2620469"/>
            <a:ext cx="4410135" cy="1204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0000"/>
              </a:lnSpc>
              <a:buNone/>
              <a:defRPr sz="2800" b="0" i="0">
                <a:solidFill>
                  <a:srgbClr val="666662"/>
                </a:solidFill>
                <a:latin typeface="Helvetic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74851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ain Title/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B09FB3-0545-6543-B31E-01BE1F42F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7F20-DB74-884D-9027-0A8C7CB1FFED}"/>
              </a:ext>
            </a:extLst>
          </p:cNvPr>
          <p:cNvSpPr/>
          <p:nvPr userDrawn="1"/>
        </p:nvSpPr>
        <p:spPr>
          <a:xfrm>
            <a:off x="0" y="0"/>
            <a:ext cx="9144000" cy="5143501"/>
          </a:xfrm>
          <a:prstGeom prst="rect">
            <a:avLst/>
          </a:prstGeom>
          <a:gradFill flip="none" rotWithShape="1">
            <a:gsLst>
              <a:gs pos="11000">
                <a:schemeClr val="bg1">
                  <a:alpha val="0"/>
                </a:schemeClr>
              </a:gs>
              <a:gs pos="52000">
                <a:schemeClr val="bg1">
                  <a:alpha val="96000"/>
                </a:schemeClr>
              </a:gs>
            </a:gsLst>
            <a:lin ang="156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66698" y="745522"/>
            <a:ext cx="6937870" cy="146747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5400" b="0" i="0">
                <a:solidFill>
                  <a:schemeClr val="accent1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6695" y="2365231"/>
            <a:ext cx="4733565" cy="10328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0000"/>
              </a:lnSpc>
              <a:buNone/>
              <a:defRPr sz="2800" b="0" i="0">
                <a:solidFill>
                  <a:schemeClr val="tx1"/>
                </a:solidFill>
                <a:latin typeface="Helvetic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F3FAD9-FD93-0F4C-99EC-C51465574B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507" y="4082994"/>
            <a:ext cx="1612318" cy="41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50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/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EA8FF4-491E-0946-A3CE-A79757C38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3998" cy="51480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27F950-F574-3748-A987-0BF8D7EC891C}"/>
              </a:ext>
            </a:extLst>
          </p:cNvPr>
          <p:cNvSpPr/>
          <p:nvPr userDrawn="1"/>
        </p:nvSpPr>
        <p:spPr>
          <a:xfrm>
            <a:off x="-2" y="0"/>
            <a:ext cx="9144000" cy="5143501"/>
          </a:xfrm>
          <a:prstGeom prst="rect">
            <a:avLst/>
          </a:prstGeom>
          <a:gradFill flip="none" rotWithShape="1">
            <a:gsLst>
              <a:gs pos="12000">
                <a:schemeClr val="bg1">
                  <a:alpha val="0"/>
                </a:schemeClr>
              </a:gs>
              <a:gs pos="59000">
                <a:schemeClr val="bg1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F8FB70-900D-A64C-848C-52ACB5ED4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697" y="324091"/>
            <a:ext cx="5265327" cy="2334310"/>
          </a:xfrm>
        </p:spPr>
        <p:txBody>
          <a:bodyPr bIns="0" anchor="b">
            <a:noAutofit/>
          </a:bodyPr>
          <a:lstStyle>
            <a:lvl1pPr algn="l">
              <a:lnSpc>
                <a:spcPct val="80000"/>
              </a:lnSpc>
              <a:defRPr sz="5400" b="0" i="0">
                <a:solidFill>
                  <a:schemeClr val="accent1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0F4ED02-1994-8B40-A481-9DD0CF93E0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696" y="2776778"/>
            <a:ext cx="4183096" cy="12222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0000"/>
              </a:lnSpc>
              <a:buNone/>
              <a:defRPr sz="2800" b="0" i="0">
                <a:solidFill>
                  <a:schemeClr val="tx1"/>
                </a:solidFill>
                <a:latin typeface="Helvetic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A6B0F8-1ACE-0D4D-B646-79E6F9C589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7481" y="4000387"/>
            <a:ext cx="1612318" cy="41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205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in Title/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8EFEA9-02EA-9F4B-8C9B-FAE3E1C45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C3FF89-3BF9-BD4B-88AC-D70C9D6A7134}"/>
              </a:ext>
            </a:extLst>
          </p:cNvPr>
          <p:cNvSpPr/>
          <p:nvPr userDrawn="1"/>
        </p:nvSpPr>
        <p:spPr>
          <a:xfrm>
            <a:off x="-6876" y="-1"/>
            <a:ext cx="9157751" cy="5143501"/>
          </a:xfrm>
          <a:prstGeom prst="rect">
            <a:avLst/>
          </a:prstGeom>
          <a:gradFill flip="none" rotWithShape="1">
            <a:gsLst>
              <a:gs pos="34000">
                <a:schemeClr val="bg1">
                  <a:alpha val="0"/>
                </a:schemeClr>
              </a:gs>
              <a:gs pos="52000">
                <a:schemeClr val="bg1">
                  <a:alpha val="94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CBFC1B6-4124-BD44-B731-A84BAECBE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698" y="569206"/>
            <a:ext cx="4537820" cy="2510878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5400" b="0" i="0">
                <a:solidFill>
                  <a:schemeClr val="accent1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5F9B0E2-671C-E94F-9F91-F6C0F5F5F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695" y="3198461"/>
            <a:ext cx="4367267" cy="12222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0000"/>
              </a:lnSpc>
              <a:buNone/>
              <a:defRPr sz="2800" b="0" i="0">
                <a:solidFill>
                  <a:schemeClr val="tx1"/>
                </a:solidFill>
                <a:latin typeface="Helvetic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F03FF1-A44E-5941-8C1E-3734CB0EBA50}"/>
              </a:ext>
            </a:extLst>
          </p:cNvPr>
          <p:cNvSpPr/>
          <p:nvPr userDrawn="1"/>
        </p:nvSpPr>
        <p:spPr>
          <a:xfrm>
            <a:off x="6504972" y="4031383"/>
            <a:ext cx="2639027" cy="74066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438719-07D2-6142-B9D7-277DC99CC0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4202" y="4089435"/>
            <a:ext cx="2357037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985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in Title/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5927F9-193A-C040-8529-0CB29DC333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9144000" cy="51480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F32F2E-BB92-924D-9BD5-3A51A009F1E6}"/>
              </a:ext>
            </a:extLst>
          </p:cNvPr>
          <p:cNvSpPr/>
          <p:nvPr userDrawn="1"/>
        </p:nvSpPr>
        <p:spPr>
          <a:xfrm>
            <a:off x="0" y="-1"/>
            <a:ext cx="9144000" cy="5148072"/>
          </a:xfrm>
          <a:prstGeom prst="rect">
            <a:avLst/>
          </a:prstGeom>
          <a:gradFill>
            <a:gsLst>
              <a:gs pos="64000">
                <a:srgbClr val="FFFFFF"/>
              </a:gs>
              <a:gs pos="20000">
                <a:schemeClr val="bg1">
                  <a:alpha val="22000"/>
                </a:schemeClr>
              </a:gs>
              <a:gs pos="100000">
                <a:schemeClr val="bg1">
                  <a:alpha val="94000"/>
                </a:schemeClr>
              </a:gs>
            </a:gsLst>
            <a:lin ang="15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66698" y="975991"/>
            <a:ext cx="6340880" cy="1467477"/>
          </a:xfrm>
        </p:spPr>
        <p:txBody>
          <a:bodyPr bIns="0" anchor="b">
            <a:noAutofit/>
          </a:bodyPr>
          <a:lstStyle>
            <a:lvl1pPr algn="l">
              <a:lnSpc>
                <a:spcPct val="80000"/>
              </a:lnSpc>
              <a:defRPr sz="5400" b="0" i="0">
                <a:solidFill>
                  <a:schemeClr val="accent1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6696" y="2612686"/>
            <a:ext cx="6340881" cy="9009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0000"/>
              </a:lnSpc>
              <a:buNone/>
              <a:defRPr sz="2800" b="0" i="0">
                <a:solidFill>
                  <a:schemeClr val="tx1"/>
                </a:solidFill>
                <a:latin typeface="Helvetic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02499C-9EE6-7F46-A835-E2BE57E38C2F}"/>
              </a:ext>
            </a:extLst>
          </p:cNvPr>
          <p:cNvSpPr/>
          <p:nvPr userDrawn="1"/>
        </p:nvSpPr>
        <p:spPr>
          <a:xfrm>
            <a:off x="6718852" y="3986327"/>
            <a:ext cx="2425148" cy="76457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664247-71CD-454B-8AB1-378013082A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7577" y="4167441"/>
            <a:ext cx="1469726" cy="38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503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in Title/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EB8692-EAC0-2246-98FD-9B0294FE26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F32F2E-BB92-924D-9BD5-3A51A009F1E6}"/>
              </a:ext>
            </a:extLst>
          </p:cNvPr>
          <p:cNvSpPr/>
          <p:nvPr userDrawn="1"/>
        </p:nvSpPr>
        <p:spPr>
          <a:xfrm>
            <a:off x="0" y="-1"/>
            <a:ext cx="9144000" cy="233099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94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0B1038-E374-C544-B6D9-33A4D1433D9F}"/>
              </a:ext>
            </a:extLst>
          </p:cNvPr>
          <p:cNvSpPr/>
          <p:nvPr userDrawn="1"/>
        </p:nvSpPr>
        <p:spPr>
          <a:xfrm>
            <a:off x="0" y="-1"/>
            <a:ext cx="9144000" cy="5143501"/>
          </a:xfrm>
          <a:prstGeom prst="rect">
            <a:avLst/>
          </a:prstGeom>
          <a:gradFill>
            <a:gsLst>
              <a:gs pos="64000">
                <a:srgbClr val="FFFFFF"/>
              </a:gs>
              <a:gs pos="20000">
                <a:schemeClr val="bg1">
                  <a:alpha val="22000"/>
                </a:schemeClr>
              </a:gs>
              <a:gs pos="100000">
                <a:schemeClr val="bg1">
                  <a:alpha val="94000"/>
                </a:schemeClr>
              </a:gs>
            </a:gsLst>
            <a:lin ang="156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6F2BBE-217B-D948-86C6-4F249ACF1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698" y="569206"/>
            <a:ext cx="6340880" cy="146747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5400" b="0" i="0">
                <a:solidFill>
                  <a:schemeClr val="accent1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3452BCF-6DAE-5A44-B4BD-A13DA94CB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696" y="2205901"/>
            <a:ext cx="6340881" cy="9009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0000"/>
              </a:lnSpc>
              <a:buNone/>
              <a:defRPr sz="2800" b="0" i="0">
                <a:solidFill>
                  <a:schemeClr val="tx1"/>
                </a:solidFill>
                <a:latin typeface="Helvetic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E666E-9B86-0942-8A4D-455FCE5DAA7B}"/>
              </a:ext>
            </a:extLst>
          </p:cNvPr>
          <p:cNvSpPr/>
          <p:nvPr userDrawn="1"/>
        </p:nvSpPr>
        <p:spPr>
          <a:xfrm>
            <a:off x="6504972" y="4031383"/>
            <a:ext cx="2639027" cy="74066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F9D83A-4289-0C45-A333-3ED7B84052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6107" y="4093245"/>
            <a:ext cx="2322377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4181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in Title/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E29B52-BB07-034C-8E3E-8B4A825B7F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4C2A7A5-76DE-074E-8925-3E560F743DC1}"/>
              </a:ext>
            </a:extLst>
          </p:cNvPr>
          <p:cNvSpPr/>
          <p:nvPr userDrawn="1"/>
        </p:nvSpPr>
        <p:spPr>
          <a:xfrm>
            <a:off x="0" y="-1"/>
            <a:ext cx="9144000" cy="51435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2000">
                <a:schemeClr val="bg1">
                  <a:alpha val="94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B30E5CF-7622-4944-86E0-22D415D03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697" y="745522"/>
            <a:ext cx="7810607" cy="146747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5400" b="0" i="0">
                <a:solidFill>
                  <a:srgbClr val="333331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BE873F16-D461-4E48-AFD4-B6FDE5EF8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695" y="2365231"/>
            <a:ext cx="4733565" cy="10328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0000"/>
              </a:lnSpc>
              <a:buNone/>
              <a:defRPr sz="2800" b="0" i="0">
                <a:solidFill>
                  <a:schemeClr val="tx1"/>
                </a:solidFill>
                <a:latin typeface="Helvetic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900129-B07A-574B-8557-C075EBA51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507" y="4082994"/>
            <a:ext cx="1612318" cy="41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654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in Title/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311D54-A9CB-E94F-BF75-E327BDBF2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AD5996-C2D5-7249-83D7-87CDEDDBD76C}"/>
              </a:ext>
            </a:extLst>
          </p:cNvPr>
          <p:cNvSpPr/>
          <p:nvPr userDrawn="1"/>
        </p:nvSpPr>
        <p:spPr>
          <a:xfrm>
            <a:off x="0" y="-1"/>
            <a:ext cx="9144000" cy="51435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1000">
                <a:schemeClr val="bg1">
                  <a:alpha val="94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BAB481A-B4D0-4741-B3C6-69CDEDFE4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697" y="745522"/>
            <a:ext cx="7810607" cy="146747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5400" b="0" i="0">
                <a:solidFill>
                  <a:srgbClr val="333331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3263551-7EDF-C14D-A7B0-462CC4D17B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695" y="2365231"/>
            <a:ext cx="4733565" cy="10328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0000"/>
              </a:lnSpc>
              <a:buNone/>
              <a:defRPr sz="2800" b="0" i="0">
                <a:solidFill>
                  <a:schemeClr val="tx1"/>
                </a:solidFill>
                <a:latin typeface="Helvetic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613C90-0342-6C4F-AA33-2898D51B85CB}"/>
              </a:ext>
            </a:extLst>
          </p:cNvPr>
          <p:cNvSpPr/>
          <p:nvPr userDrawn="1"/>
        </p:nvSpPr>
        <p:spPr>
          <a:xfrm>
            <a:off x="0" y="3894881"/>
            <a:ext cx="3044142" cy="74066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94B2A3-E3BB-494D-A21A-B36CDDD953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599" y="3956638"/>
            <a:ext cx="2322377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5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5183706" cy="959439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3400">
                <a:latin typeface="+mj-lt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77575"/>
            <a:ext cx="5183706" cy="3251514"/>
          </a:xfrm>
          <a:prstGeom prst="rect">
            <a:avLst/>
          </a:prstGeom>
        </p:spPr>
        <p:txBody>
          <a:bodyPr vert="horz" lIns="360000" tIns="540000" rIns="0" bIns="0"/>
          <a:lstStyle>
            <a:lvl1pPr marL="180000" indent="-180000">
              <a:spcBef>
                <a:spcPts val="1000"/>
              </a:spcBef>
              <a:buFont typeface="Arial"/>
              <a:buChar char="•"/>
              <a:defRPr sz="1600"/>
            </a:lvl1pPr>
          </a:lstStyle>
          <a:p>
            <a:pPr lvl="0"/>
            <a:r>
              <a:rPr lang="en-GB"/>
              <a:t>Bullet points</a:t>
            </a:r>
            <a:endParaRPr lang="en-US"/>
          </a:p>
        </p:txBody>
      </p:sp>
      <p:pic>
        <p:nvPicPr>
          <p:cNvPr id="11" name="Picture 10" descr="Blog Overlay_01.png">
            <a:extLst>
              <a:ext uri="{FF2B5EF4-FFF2-40B4-BE49-F238E27FC236}">
                <a16:creationId xmlns:a16="http://schemas.microsoft.com/office/drawing/2014/main" id="{F6E66669-A69B-4903-BB94-FAE2EE0752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pic>
        <p:nvPicPr>
          <p:cNvPr id="7" name="Picture 6" descr="Preservica_RGB Logo_White_2_Main Logo_04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3" y="4338096"/>
            <a:ext cx="1869887" cy="5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53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ain Title/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B09FB3-0545-6543-B31E-01BE1F42F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C0906B2-4725-2847-A3B0-0F4ED5CEF284}"/>
              </a:ext>
            </a:extLst>
          </p:cNvPr>
          <p:cNvSpPr/>
          <p:nvPr userDrawn="1"/>
        </p:nvSpPr>
        <p:spPr>
          <a:xfrm>
            <a:off x="0" y="-2"/>
            <a:ext cx="9144000" cy="51434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100000"/>
                </a:schemeClr>
              </a:gs>
              <a:gs pos="59000">
                <a:schemeClr val="bg1">
                  <a:alpha val="95000"/>
                </a:scheme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772386C-1499-E947-BC07-55DA6CC98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697" y="745522"/>
            <a:ext cx="7810607" cy="146747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5400" b="0" i="0">
                <a:solidFill>
                  <a:srgbClr val="333331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C4FFD10-45DF-8C42-9150-33DE6ABD8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695" y="2365231"/>
            <a:ext cx="4733565" cy="10328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0000"/>
              </a:lnSpc>
              <a:buNone/>
              <a:defRPr sz="2800" b="0" i="0">
                <a:solidFill>
                  <a:srgbClr val="666662"/>
                </a:solidFill>
                <a:latin typeface="Helvetic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F87124-B338-5E4B-BE36-25A0611EABE9}"/>
              </a:ext>
            </a:extLst>
          </p:cNvPr>
          <p:cNvSpPr/>
          <p:nvPr userDrawn="1"/>
        </p:nvSpPr>
        <p:spPr>
          <a:xfrm>
            <a:off x="-1" y="3785489"/>
            <a:ext cx="2569581" cy="914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4A1681-567E-1548-9466-EADCDF46C0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590" y="4045914"/>
            <a:ext cx="1469726" cy="38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817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in Title/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B09FB3-0545-6543-B31E-01BE1F42F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F0A92BE-6DE4-8C49-9FD0-61707CE36B52}"/>
              </a:ext>
            </a:extLst>
          </p:cNvPr>
          <p:cNvSpPr/>
          <p:nvPr userDrawn="1"/>
        </p:nvSpPr>
        <p:spPr>
          <a:xfrm>
            <a:off x="0" y="-2"/>
            <a:ext cx="9144000" cy="5143499"/>
          </a:xfrm>
          <a:prstGeom prst="rect">
            <a:avLst/>
          </a:prstGeom>
          <a:gradFill flip="none" rotWithShape="1">
            <a:gsLst>
              <a:gs pos="14000">
                <a:schemeClr val="bg1">
                  <a:alpha val="0"/>
                </a:schemeClr>
              </a:gs>
              <a:gs pos="52000">
                <a:schemeClr val="bg1">
                  <a:alpha val="99000"/>
                </a:scheme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9A09D3-C9D8-804F-87AF-66AA7EE2C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697" y="745522"/>
            <a:ext cx="7810607" cy="146747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5400" b="0" i="0">
                <a:solidFill>
                  <a:schemeClr val="accent1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DB4B54F-2F2C-AA4F-B373-211488750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695" y="2365231"/>
            <a:ext cx="4733565" cy="10328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0000"/>
              </a:lnSpc>
              <a:buNone/>
              <a:defRPr sz="2800" b="0" i="0">
                <a:solidFill>
                  <a:schemeClr val="tx1"/>
                </a:solidFill>
                <a:latin typeface="Helvetic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1D1726-740A-B041-A117-770A0BF87EF4}"/>
              </a:ext>
            </a:extLst>
          </p:cNvPr>
          <p:cNvSpPr/>
          <p:nvPr userDrawn="1"/>
        </p:nvSpPr>
        <p:spPr>
          <a:xfrm>
            <a:off x="0" y="3964843"/>
            <a:ext cx="3563816" cy="7379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0CA588-90E3-2241-9F07-0053619C49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175" y="3938168"/>
            <a:ext cx="2980961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289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in Title/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CA4A73-CD23-214D-88C4-6836419BD5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F32F2E-BB92-924D-9BD5-3A51A009F1E6}"/>
              </a:ext>
            </a:extLst>
          </p:cNvPr>
          <p:cNvSpPr/>
          <p:nvPr userDrawn="1"/>
        </p:nvSpPr>
        <p:spPr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64000">
                <a:schemeClr val="bg1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49BC27-DBBA-1C49-B186-356B6F7199EC}"/>
              </a:ext>
            </a:extLst>
          </p:cNvPr>
          <p:cNvSpPr>
            <a:spLocks/>
          </p:cNvSpPr>
          <p:nvPr userDrawn="1"/>
        </p:nvSpPr>
        <p:spPr>
          <a:xfrm>
            <a:off x="6539697" y="3967630"/>
            <a:ext cx="2604304" cy="914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1D8193-BCF4-5A47-AB15-96004F94CC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0256" y="4225311"/>
            <a:ext cx="1469726" cy="38197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ECF5D23-5C3C-E24C-9C64-48C62116CF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8516" y="314827"/>
            <a:ext cx="5878787" cy="2236533"/>
          </a:xfrm>
        </p:spPr>
        <p:txBody>
          <a:bodyPr bIns="0" anchor="b">
            <a:noAutofit/>
          </a:bodyPr>
          <a:lstStyle>
            <a:lvl1pPr algn="r">
              <a:lnSpc>
                <a:spcPct val="80000"/>
              </a:lnSpc>
              <a:defRPr sz="5400" b="0" i="0">
                <a:solidFill>
                  <a:srgbClr val="4D4D4A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884773A-547B-4243-8849-9A99A9DF5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4255" y="2668237"/>
            <a:ext cx="3813048" cy="1042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ts val="2580"/>
              </a:lnSpc>
              <a:spcAft>
                <a:spcPts val="600"/>
              </a:spcAft>
              <a:buNone/>
              <a:defRPr sz="2400" b="0" i="0">
                <a:solidFill>
                  <a:schemeClr val="accent1"/>
                </a:solidFill>
                <a:latin typeface="Helvetic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8075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ain Title/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CA4A73-CD23-214D-88C4-6836419BD5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6DA7059-7C1E-5A46-9BEF-214F3A860295}"/>
              </a:ext>
            </a:extLst>
          </p:cNvPr>
          <p:cNvSpPr/>
          <p:nvPr userDrawn="1"/>
        </p:nvSpPr>
        <p:spPr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64000">
                <a:schemeClr val="bg1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395B0B-CCF4-E942-929F-449BD7C391A9}"/>
              </a:ext>
            </a:extLst>
          </p:cNvPr>
          <p:cNvSpPr/>
          <p:nvPr userDrawn="1"/>
        </p:nvSpPr>
        <p:spPr>
          <a:xfrm>
            <a:off x="6013047" y="4147123"/>
            <a:ext cx="3130953" cy="74066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AA53D-F6EC-0543-B605-70B7225BB1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672" y="4203270"/>
            <a:ext cx="2357039" cy="62179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1031A9B-9782-884A-8823-7D54660A4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8516" y="314827"/>
            <a:ext cx="5878787" cy="2236533"/>
          </a:xfrm>
        </p:spPr>
        <p:txBody>
          <a:bodyPr bIns="0" anchor="b">
            <a:noAutofit/>
          </a:bodyPr>
          <a:lstStyle>
            <a:lvl1pPr algn="r">
              <a:lnSpc>
                <a:spcPct val="80000"/>
              </a:lnSpc>
              <a:defRPr sz="5400" b="0" i="0">
                <a:solidFill>
                  <a:srgbClr val="4D4D4A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6217DEA-B60E-264C-B9C7-76FB0BF4A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4255" y="2668237"/>
            <a:ext cx="3813048" cy="1042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ts val="2580"/>
              </a:lnSpc>
              <a:spcAft>
                <a:spcPts val="600"/>
              </a:spcAft>
              <a:buNone/>
              <a:defRPr sz="2400" b="0" i="0">
                <a:solidFill>
                  <a:schemeClr val="accent1"/>
                </a:solidFill>
                <a:latin typeface="Helvetic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582537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 or Bold Statemen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F54D5F2-2F01-E647-BA59-8C68BA484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9109" y="653967"/>
            <a:ext cx="7065767" cy="205073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5400" b="0" i="0">
                <a:solidFill>
                  <a:schemeClr val="bg1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1FA1F39-11F3-B44B-9B7C-2938FD71D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9107" y="2930109"/>
            <a:ext cx="4114225" cy="8316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0000"/>
              </a:lnSpc>
              <a:buNone/>
              <a:defRPr sz="2800" b="0" i="0">
                <a:solidFill>
                  <a:schemeClr val="tx1"/>
                </a:solidFill>
                <a:latin typeface="Helvetic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3B2B60C7-E30D-44FC-B2AB-D26BE64A5F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436" y="4084883"/>
            <a:ext cx="175916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118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410408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2800"/>
            </a:lvl1pPr>
            <a:lvl2pPr>
              <a:defRPr sz="2800"/>
            </a:lvl2pPr>
            <a:lvl3pPr>
              <a:defRPr sz="20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81899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167422"/>
            <a:ext cx="8229600" cy="763505"/>
          </a:xfrm>
          <a:prstGeom prst="rect">
            <a:avLst/>
          </a:prstGeom>
        </p:spPr>
        <p:txBody>
          <a:bodyPr bIns="0" rtlCol="0" anchor="b">
            <a:noAutofit/>
          </a:bodyPr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57200" y="1613971"/>
            <a:ext cx="8229600" cy="2996588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2800"/>
            </a:lvl1pPr>
            <a:lvl2pPr>
              <a:defRPr sz="2800"/>
            </a:lvl2pPr>
            <a:lvl3pPr>
              <a:defRPr sz="20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41D48-CED9-564D-9596-34B8E39B6A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930927"/>
            <a:ext cx="8229600" cy="489886"/>
          </a:xfrm>
        </p:spPr>
        <p:txBody>
          <a:bodyPr tIns="0" anchor="ctr"/>
          <a:lstStyle>
            <a:lvl1pPr algn="l">
              <a:defRPr sz="2400" b="0" i="0">
                <a:solidFill>
                  <a:srgbClr val="666662">
                    <a:alpha val="70000"/>
                  </a:srgbClr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Sub Title Text</a:t>
            </a:r>
          </a:p>
        </p:txBody>
      </p:sp>
    </p:spTree>
    <p:extLst>
      <p:ext uri="{BB962C8B-B14F-4D97-AF65-F5344CB8AC3E}">
        <p14:creationId xmlns:p14="http://schemas.microsoft.com/office/powerpoint/2010/main" val="32820184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 Bold State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5A9A909-10AF-1147-8696-FDB2CC9742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9205" y="723418"/>
            <a:ext cx="7685590" cy="3397170"/>
          </a:xfrm>
        </p:spPr>
        <p:txBody>
          <a:bodyPr anchor="ctr"/>
          <a:lstStyle>
            <a:lvl1pPr algn="ctr">
              <a:defRPr sz="4400" b="0" i="0">
                <a:solidFill>
                  <a:schemeClr val="accent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Bold Statement or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065355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 Bold Statemen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F80BC-4A54-8640-BD51-E5FB90CA23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9205" y="723418"/>
            <a:ext cx="7685590" cy="3397170"/>
          </a:xfrm>
        </p:spPr>
        <p:txBody>
          <a:bodyPr anchor="ctr"/>
          <a:lstStyle>
            <a:lvl1pPr algn="ctr">
              <a:defRPr sz="44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Bold Statement or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6369231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 Bold Statemen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5A1499D-13B8-AA41-9D97-2F5A98AC49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9205" y="723418"/>
            <a:ext cx="7685590" cy="3397170"/>
          </a:xfrm>
        </p:spPr>
        <p:txBody>
          <a:bodyPr anchor="ctr"/>
          <a:lstStyle>
            <a:lvl1pPr algn="ctr">
              <a:defRPr sz="44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Bold Statement or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118652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B2CA846-5BEA-410D-AD84-6599FA6D9D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1020" y="0"/>
            <a:ext cx="70580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5183706" cy="959439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3400">
                <a:latin typeface="+mj-lt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77575"/>
            <a:ext cx="5183706" cy="3251514"/>
          </a:xfrm>
          <a:prstGeom prst="rect">
            <a:avLst/>
          </a:prstGeom>
        </p:spPr>
        <p:txBody>
          <a:bodyPr vert="horz" lIns="360000" tIns="540000" rIns="0" bIns="0"/>
          <a:lstStyle>
            <a:lvl1pPr marL="180000" indent="-180000">
              <a:spcBef>
                <a:spcPts val="1000"/>
              </a:spcBef>
              <a:buFont typeface="Arial"/>
              <a:buChar char="•"/>
              <a:defRPr sz="1600"/>
            </a:lvl1pPr>
          </a:lstStyle>
          <a:p>
            <a:pPr lvl="0"/>
            <a:r>
              <a:rPr lang="en-GB"/>
              <a:t>Bullet points</a:t>
            </a:r>
            <a:endParaRPr lang="en-US"/>
          </a:p>
        </p:txBody>
      </p:sp>
      <p:pic>
        <p:nvPicPr>
          <p:cNvPr id="11" name="Picture 10" descr="Blog Overlay_01.png">
            <a:extLst>
              <a:ext uri="{FF2B5EF4-FFF2-40B4-BE49-F238E27FC236}">
                <a16:creationId xmlns:a16="http://schemas.microsoft.com/office/drawing/2014/main" id="{F6E66669-A69B-4903-BB94-FAE2EE0752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pic>
        <p:nvPicPr>
          <p:cNvPr id="7" name="Picture 6" descr="Preservica_RGB Logo_White_2_Main Logo_04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3" y="4338096"/>
            <a:ext cx="1869887" cy="5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41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 or Bold Statement 3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8D282BE-699B-3D4B-AAD9-5561ACB47D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9205" y="723418"/>
            <a:ext cx="7685590" cy="3397170"/>
          </a:xfrm>
        </p:spPr>
        <p:txBody>
          <a:bodyPr anchor="ctr"/>
          <a:lstStyle>
            <a:lvl1pPr algn="ctr">
              <a:defRPr sz="44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Bold Statement or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7189590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or Bold Statement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B247C31-1AB1-4E4B-8A39-D7A52164FA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9205" y="723418"/>
            <a:ext cx="7685590" cy="3397170"/>
          </a:xfrm>
        </p:spPr>
        <p:txBody>
          <a:bodyPr anchor="ctr"/>
          <a:lstStyle>
            <a:lvl1pPr algn="ctr">
              <a:defRPr sz="44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Bold Statement or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23005393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or Bold Statement 3">
    <p:bg>
      <p:bgPr>
        <a:solidFill>
          <a:srgbClr val="6666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DEAFEC-5524-3F4F-94E4-C331AFBEA1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9205" y="723418"/>
            <a:ext cx="7685590" cy="3397170"/>
          </a:xfrm>
        </p:spPr>
        <p:txBody>
          <a:bodyPr anchor="ctr"/>
          <a:lstStyle>
            <a:lvl1pPr algn="ctr">
              <a:defRPr sz="44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Bold Statement or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7652142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ody Text o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226371"/>
            <a:ext cx="3953435" cy="3384187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algn="l">
              <a:defRPr sz="2800" b="0" i="0">
                <a:solidFill>
                  <a:srgbClr val="666662"/>
                </a:solidFill>
                <a:latin typeface="Helvetica Light" panose="020B0403020202020204" pitchFamily="34" charset="0"/>
              </a:defRPr>
            </a:lvl1pPr>
            <a:lvl2pPr>
              <a:defRPr sz="3000"/>
            </a:lvl2pPr>
            <a:lvl3pPr>
              <a:defRPr sz="2400"/>
            </a:lvl3pPr>
          </a:lstStyle>
          <a:p>
            <a:pPr lvl="0"/>
            <a:r>
              <a:rPr lang="en-US"/>
              <a:t>Full Body Text or Content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9CE4847-1E01-1A4D-B268-D76BAE9721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51435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E80DD9EF-4816-6D4D-B268-B9BBF86547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3953435" cy="85725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3900"/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971379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Body Text o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619245"/>
            <a:ext cx="3953435" cy="3991313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>
              <a:defRPr sz="2800" b="0" i="0">
                <a:solidFill>
                  <a:srgbClr val="666662"/>
                </a:solidFill>
                <a:latin typeface="Helvetica Light" panose="020B0403020202020204" pitchFamily="34" charset="0"/>
              </a:defRPr>
            </a:lvl1pPr>
            <a:lvl2pPr>
              <a:defRPr sz="3000"/>
            </a:lvl2pPr>
            <a:lvl3pPr>
              <a:defRPr sz="2400"/>
            </a:lvl3pPr>
          </a:lstStyle>
          <a:p>
            <a:pPr lvl="0"/>
            <a:r>
              <a:rPr lang="en-US"/>
              <a:t>Full Body Text or Content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9CE4847-1E01-1A4D-B268-D76BAE9721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51435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62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Body Text o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701092" y="1194099"/>
            <a:ext cx="3953435" cy="3416460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algn="l">
              <a:defRPr sz="2800" b="0" i="0">
                <a:solidFill>
                  <a:srgbClr val="666662"/>
                </a:solidFill>
                <a:latin typeface="Helvetica Light" panose="020B0403020202020204" pitchFamily="34" charset="0"/>
              </a:defRPr>
            </a:lvl1pPr>
            <a:lvl2pPr>
              <a:defRPr sz="3000"/>
            </a:lvl2pPr>
            <a:lvl3pPr>
              <a:defRPr sz="2400"/>
            </a:lvl3pPr>
          </a:lstStyle>
          <a:p>
            <a:pPr lvl="0"/>
            <a:r>
              <a:rPr lang="en-US"/>
              <a:t>Full Body Text or Content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9CE4847-1E01-1A4D-B268-D76BAE9721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572000" cy="51435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50040AFA-5EDA-454F-866E-C4E4FB1AF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1091" y="205979"/>
            <a:ext cx="3953435" cy="85725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3900"/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580937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ull Body Text o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701092" y="613457"/>
            <a:ext cx="3953435" cy="3997101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>
              <a:defRPr sz="2800" b="0" i="0">
                <a:solidFill>
                  <a:srgbClr val="666662"/>
                </a:solidFill>
                <a:latin typeface="Helvetica Light" panose="020B0403020202020204" pitchFamily="34" charset="0"/>
              </a:defRPr>
            </a:lvl1pPr>
            <a:lvl2pPr>
              <a:defRPr sz="3000"/>
            </a:lvl2pPr>
            <a:lvl3pPr>
              <a:defRPr sz="2400"/>
            </a:lvl3pPr>
          </a:lstStyle>
          <a:p>
            <a:pPr lvl="0"/>
            <a:r>
              <a:rPr lang="en-US"/>
              <a:t>Full Body Text or Content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9CE4847-1E01-1A4D-B268-D76BAE9721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572000" cy="51435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6710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ody Text o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205979"/>
            <a:ext cx="8229600" cy="440458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>
              <a:defRPr sz="2800" b="0" i="0">
                <a:solidFill>
                  <a:srgbClr val="666662"/>
                </a:solidFill>
                <a:latin typeface="Helvetica Light" panose="020B0403020202020204" pitchFamily="34" charset="0"/>
              </a:defRPr>
            </a:lvl1pPr>
            <a:lvl2pPr>
              <a:defRPr sz="3000"/>
            </a:lvl2pPr>
            <a:lvl3pPr>
              <a:defRPr sz="2400"/>
            </a:lvl3pPr>
          </a:lstStyle>
          <a:p>
            <a:pPr lvl="0"/>
            <a:r>
              <a:rPr lang="en-US"/>
              <a:t>Full Body Text or Content</a:t>
            </a:r>
          </a:p>
        </p:txBody>
      </p:sp>
    </p:spTree>
    <p:extLst>
      <p:ext uri="{BB962C8B-B14F-4D97-AF65-F5344CB8AC3E}">
        <p14:creationId xmlns:p14="http://schemas.microsoft.com/office/powerpoint/2010/main" val="16182193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410408"/>
          </a:xfrm>
          <a:prstGeom prst="rect">
            <a:avLst/>
          </a:prstGeom>
        </p:spPr>
        <p:txBody>
          <a:bodyPr/>
          <a:lstStyle>
            <a:lvl1pPr marL="3175" indent="0">
              <a:buFont typeface="Arial" panose="020B0604020202020204" pitchFamily="34" charset="0"/>
              <a:buNone/>
              <a:defRPr sz="3000">
                <a:solidFill>
                  <a:srgbClr val="66666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3000"/>
            </a:lvl2pPr>
            <a:lvl3pPr marL="914400" indent="0">
              <a:buFont typeface="Arial" panose="020B0604020202020204" pitchFamily="34" charset="0"/>
              <a:buNone/>
              <a:defRPr sz="24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410408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2800"/>
            </a:lvl2pPr>
            <a:lvl3pPr>
              <a:defRPr sz="2400"/>
            </a:lvl3pPr>
            <a:lvl4pPr marL="1371600" indent="0">
              <a:buNone/>
              <a:defRPr sz="2100"/>
            </a:lvl4pPr>
            <a:lvl5pPr marL="1828800" indent="0">
              <a:buNone/>
              <a:defRPr sz="2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88124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532435"/>
            <a:ext cx="4038600" cy="4078124"/>
          </a:xfrm>
          <a:prstGeom prst="rect">
            <a:avLst/>
          </a:prstGeom>
        </p:spPr>
        <p:txBody>
          <a:bodyPr/>
          <a:lstStyle>
            <a:lvl1pPr marL="3175" indent="0">
              <a:buFont typeface="Arial" panose="020B0604020202020204" pitchFamily="34" charset="0"/>
              <a:buNone/>
              <a:defRPr sz="3000">
                <a:solidFill>
                  <a:srgbClr val="66666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3000"/>
            </a:lvl2pPr>
            <a:lvl3pPr marL="914400" indent="0">
              <a:buFont typeface="Arial" panose="020B0604020202020204" pitchFamily="34" charset="0"/>
              <a:buNone/>
              <a:defRPr sz="24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32435"/>
            <a:ext cx="4038600" cy="4078124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2800"/>
            </a:lvl2pPr>
            <a:lvl3pPr>
              <a:defRPr sz="2400"/>
            </a:lvl3pPr>
            <a:lvl4pPr marL="1371600" indent="0">
              <a:buNone/>
              <a:defRPr sz="2100"/>
            </a:lvl4pPr>
            <a:lvl5pPr marL="1828800" indent="0">
              <a:buNone/>
              <a:defRPr sz="2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9883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3"/>
            <a:ext cx="9144000" cy="80519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5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46566" y="648182"/>
            <a:ext cx="7639291" cy="324670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230188" indent="-225425" algn="l">
              <a:tabLst/>
              <a:defRPr sz="2800" b="0" i="0">
                <a:solidFill>
                  <a:srgbClr val="666662"/>
                </a:solidFill>
                <a:latin typeface="Helvetica Light" panose="020B0403020202020204" pitchFamily="34" charset="0"/>
              </a:defRPr>
            </a:lvl1pPr>
            <a:lvl2pPr>
              <a:defRPr sz="3000"/>
            </a:lvl2pPr>
            <a:lvl3pPr>
              <a:defRPr sz="2400"/>
            </a:lvl3pPr>
          </a:lstStyle>
          <a:p>
            <a:pPr lvl="0"/>
            <a:r>
              <a:rPr lang="en-US"/>
              <a:t>“Quote or scripture”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1E38B-ADA5-1841-A267-96E139F929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566" y="3975904"/>
            <a:ext cx="7639291" cy="629434"/>
          </a:xfrm>
        </p:spPr>
        <p:txBody>
          <a:bodyPr anchor="b"/>
          <a:lstStyle>
            <a:lvl1pPr algn="l">
              <a:defRPr sz="1400" b="0" i="0">
                <a:solidFill>
                  <a:srgbClr val="666662">
                    <a:alpha val="50000"/>
                  </a:srgbClr>
                </a:solidFill>
                <a:latin typeface="Helvetica Light" panose="020B0403020202020204" pitchFamily="34" charset="0"/>
              </a:defRPr>
            </a:lvl1pPr>
            <a:lvl2pPr algn="ctr">
              <a:defRPr sz="2800" b="1" i="0">
                <a:solidFill>
                  <a:srgbClr val="9EC639"/>
                </a:solidFill>
                <a:latin typeface="Museo Slab ldsLat 700" panose="02000000000000000000" pitchFamily="2" charset="0"/>
              </a:defRPr>
            </a:lvl2pPr>
            <a:lvl3pPr algn="ctr">
              <a:defRPr sz="2000" b="1" i="0">
                <a:solidFill>
                  <a:srgbClr val="9EC639"/>
                </a:solidFill>
                <a:latin typeface="Museo Slab ldsLat 700" panose="02000000000000000000" pitchFamily="2" charset="0"/>
              </a:defRPr>
            </a:lvl3pPr>
            <a:lvl4pPr algn="ctr">
              <a:defRPr sz="2000" b="1" i="0">
                <a:solidFill>
                  <a:srgbClr val="9EC639"/>
                </a:solidFill>
                <a:latin typeface="Museo Slab ldsLat 700" panose="02000000000000000000" pitchFamily="2" charset="0"/>
              </a:defRPr>
            </a:lvl4pPr>
            <a:lvl5pPr algn="ctr">
              <a:defRPr sz="1800" b="1" i="0">
                <a:solidFill>
                  <a:srgbClr val="9EC639"/>
                </a:solidFill>
                <a:latin typeface="Museo Slab ldsLat 700" panose="02000000000000000000" pitchFamily="2" charset="0"/>
              </a:defRPr>
            </a:lvl5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2355022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criptur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2439" y="630819"/>
            <a:ext cx="6292606" cy="3974517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230188" indent="-225425" algn="l">
              <a:tabLst/>
              <a:defRPr sz="2800" b="0" i="0">
                <a:solidFill>
                  <a:srgbClr val="666662"/>
                </a:solidFill>
                <a:latin typeface="Helvetica Light" panose="020B0403020202020204" pitchFamily="34" charset="0"/>
              </a:defRPr>
            </a:lvl1pPr>
            <a:lvl2pPr>
              <a:defRPr sz="3000"/>
            </a:lvl2pPr>
            <a:lvl3pPr>
              <a:defRPr sz="2400"/>
            </a:lvl3pPr>
          </a:lstStyle>
          <a:p>
            <a:pPr lvl="0"/>
            <a:r>
              <a:rPr lang="en-US"/>
              <a:t>“Quote or scripture”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1E38B-ADA5-1841-A267-96E139F929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35866" y="2877585"/>
            <a:ext cx="1750935" cy="962808"/>
          </a:xfrm>
        </p:spPr>
        <p:txBody>
          <a:bodyPr lIns="0" rIns="0" anchor="t"/>
          <a:lstStyle>
            <a:lvl1pPr marL="4763" indent="0" algn="l">
              <a:tabLst/>
              <a:defRPr sz="1400" b="0" i="0">
                <a:solidFill>
                  <a:srgbClr val="666662">
                    <a:alpha val="50000"/>
                  </a:srgbClr>
                </a:solidFill>
                <a:latin typeface="Helvetica Light" panose="020B0403020202020204" pitchFamily="34" charset="0"/>
              </a:defRPr>
            </a:lvl1pPr>
            <a:lvl2pPr algn="ctr">
              <a:defRPr sz="2800" b="1" i="0">
                <a:solidFill>
                  <a:srgbClr val="9EC639"/>
                </a:solidFill>
                <a:latin typeface="Museo Slab ldsLat 700" panose="02000000000000000000" pitchFamily="2" charset="0"/>
              </a:defRPr>
            </a:lvl2pPr>
            <a:lvl3pPr algn="ctr">
              <a:defRPr sz="2000" b="1" i="0">
                <a:solidFill>
                  <a:srgbClr val="9EC639"/>
                </a:solidFill>
                <a:latin typeface="Museo Slab ldsLat 700" panose="02000000000000000000" pitchFamily="2" charset="0"/>
              </a:defRPr>
            </a:lvl3pPr>
            <a:lvl4pPr algn="ctr">
              <a:defRPr sz="2000" b="1" i="0">
                <a:solidFill>
                  <a:srgbClr val="9EC639"/>
                </a:solidFill>
                <a:latin typeface="Museo Slab ldsLat 700" panose="02000000000000000000" pitchFamily="2" charset="0"/>
              </a:defRPr>
            </a:lvl4pPr>
            <a:lvl5pPr algn="ctr">
              <a:defRPr sz="1800" b="1" i="0">
                <a:solidFill>
                  <a:srgbClr val="9EC639"/>
                </a:solidFill>
                <a:latin typeface="Museo Slab ldsLat 700" panose="02000000000000000000" pitchFamily="2" charset="0"/>
              </a:defRPr>
            </a:lvl5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95AA9D9-0096-D54E-B9D6-D9C66C6D2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35866" y="630819"/>
            <a:ext cx="1750935" cy="21971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6079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cripture with Big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2440" y="433995"/>
            <a:ext cx="3888271" cy="3518759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230188" indent="-225425" algn="l">
              <a:tabLst/>
              <a:defRPr sz="2800" b="0" i="0">
                <a:solidFill>
                  <a:srgbClr val="666662"/>
                </a:solidFill>
                <a:latin typeface="Helvetica Light" panose="020B0403020202020204" pitchFamily="34" charset="0"/>
              </a:defRPr>
            </a:lvl1pPr>
            <a:lvl2pPr>
              <a:defRPr sz="3000"/>
            </a:lvl2pPr>
            <a:lvl3pPr>
              <a:defRPr sz="2400"/>
            </a:lvl3pPr>
          </a:lstStyle>
          <a:p>
            <a:pPr lvl="0"/>
            <a:r>
              <a:rPr lang="en-US"/>
              <a:t>“Quote or scripture”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1E38B-ADA5-1841-A267-96E139F929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440" y="4027990"/>
            <a:ext cx="3888271" cy="681515"/>
          </a:xfrm>
        </p:spPr>
        <p:txBody>
          <a:bodyPr lIns="91440" rIns="91440" anchor="b"/>
          <a:lstStyle>
            <a:lvl1pPr marL="4763" indent="0" algn="l">
              <a:tabLst/>
              <a:defRPr sz="1400" b="0" i="0">
                <a:solidFill>
                  <a:srgbClr val="666662">
                    <a:alpha val="50000"/>
                  </a:srgbClr>
                </a:solidFill>
                <a:latin typeface="Helvetica Light" panose="020B0403020202020204" pitchFamily="34" charset="0"/>
              </a:defRPr>
            </a:lvl1pPr>
            <a:lvl2pPr algn="ctr">
              <a:defRPr sz="2800" b="1" i="0">
                <a:solidFill>
                  <a:srgbClr val="9EC639"/>
                </a:solidFill>
                <a:latin typeface="Museo Slab ldsLat 700" panose="02000000000000000000" pitchFamily="2" charset="0"/>
              </a:defRPr>
            </a:lvl2pPr>
            <a:lvl3pPr algn="ctr">
              <a:defRPr sz="2000" b="1" i="0">
                <a:solidFill>
                  <a:srgbClr val="9EC639"/>
                </a:solidFill>
                <a:latin typeface="Museo Slab ldsLat 700" panose="02000000000000000000" pitchFamily="2" charset="0"/>
              </a:defRPr>
            </a:lvl3pPr>
            <a:lvl4pPr algn="ctr">
              <a:defRPr sz="2000" b="1" i="0">
                <a:solidFill>
                  <a:srgbClr val="9EC639"/>
                </a:solidFill>
                <a:latin typeface="Museo Slab ldsLat 700" panose="02000000000000000000" pitchFamily="2" charset="0"/>
              </a:defRPr>
            </a:lvl4pPr>
            <a:lvl5pPr algn="ctr">
              <a:defRPr sz="1800" b="1" i="0">
                <a:solidFill>
                  <a:srgbClr val="9EC639"/>
                </a:solidFill>
                <a:latin typeface="Museo Slab ldsLat 700" panose="02000000000000000000" pitchFamily="2" charset="0"/>
              </a:defRPr>
            </a:lvl5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95AA9D9-0096-D54E-B9D6-D9C66C6D2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51435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720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cripture with Big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809286" y="457200"/>
            <a:ext cx="3888272" cy="3553428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230188" indent="-225425" algn="l">
              <a:tabLst/>
              <a:defRPr sz="2800" b="0" i="0">
                <a:solidFill>
                  <a:srgbClr val="666662"/>
                </a:solidFill>
                <a:latin typeface="Helvetica Light" panose="020B0403020202020204" pitchFamily="34" charset="0"/>
              </a:defRPr>
            </a:lvl1pPr>
            <a:lvl2pPr>
              <a:defRPr sz="3000"/>
            </a:lvl2pPr>
            <a:lvl3pPr>
              <a:defRPr sz="2400"/>
            </a:lvl3pPr>
          </a:lstStyle>
          <a:p>
            <a:pPr lvl="0"/>
            <a:r>
              <a:rPr lang="en-US"/>
              <a:t>“Quote or scripture”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1E38B-ADA5-1841-A267-96E139F929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9287" y="4080077"/>
            <a:ext cx="3888271" cy="691304"/>
          </a:xfrm>
        </p:spPr>
        <p:txBody>
          <a:bodyPr lIns="91440" rIns="91440" anchor="b"/>
          <a:lstStyle>
            <a:lvl1pPr marL="4763" indent="0" algn="l">
              <a:tabLst/>
              <a:defRPr sz="1400" b="0" i="0">
                <a:solidFill>
                  <a:srgbClr val="666662">
                    <a:alpha val="50000"/>
                  </a:srgbClr>
                </a:solidFill>
                <a:latin typeface="Helvetica Light" panose="020B0403020202020204" pitchFamily="34" charset="0"/>
              </a:defRPr>
            </a:lvl1pPr>
            <a:lvl2pPr algn="ctr">
              <a:defRPr sz="2800" b="1" i="0">
                <a:solidFill>
                  <a:srgbClr val="9EC639"/>
                </a:solidFill>
                <a:latin typeface="Museo Slab ldsLat 700" panose="02000000000000000000" pitchFamily="2" charset="0"/>
              </a:defRPr>
            </a:lvl2pPr>
            <a:lvl3pPr algn="ctr">
              <a:defRPr sz="2000" b="1" i="0">
                <a:solidFill>
                  <a:srgbClr val="9EC639"/>
                </a:solidFill>
                <a:latin typeface="Museo Slab ldsLat 700" panose="02000000000000000000" pitchFamily="2" charset="0"/>
              </a:defRPr>
            </a:lvl3pPr>
            <a:lvl4pPr algn="ctr">
              <a:defRPr sz="2000" b="1" i="0">
                <a:solidFill>
                  <a:srgbClr val="9EC639"/>
                </a:solidFill>
                <a:latin typeface="Museo Slab ldsLat 700" panose="02000000000000000000" pitchFamily="2" charset="0"/>
              </a:defRPr>
            </a:lvl4pPr>
            <a:lvl5pPr algn="ctr">
              <a:defRPr sz="1800" b="1" i="0">
                <a:solidFill>
                  <a:srgbClr val="9EC639"/>
                </a:solidFill>
                <a:latin typeface="Museo Slab ldsLat 700" panose="02000000000000000000" pitchFamily="2" charset="0"/>
              </a:defRPr>
            </a:lvl5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95AA9D9-0096-D54E-B9D6-D9C66C6D2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572000" cy="51435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1890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320220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8969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8BC3ED-333B-2D45-9AAA-392A47FF81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75616143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8BC3ED-333B-2D45-9AAA-392A47FF81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18212" cy="51435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192C214C-4082-EA42-9B6A-62D3ED17629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25788" y="0"/>
            <a:ext cx="4518212" cy="251191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D0E683C-F73C-644C-A17F-16B673DF267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25788" y="2631588"/>
            <a:ext cx="4518212" cy="251191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576333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8BC3ED-333B-2D45-9AAA-392A47FF81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25788" y="0"/>
            <a:ext cx="4518212" cy="51435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192C214C-4082-EA42-9B6A-62D3ED17629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518212" cy="251191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D0E683C-F73C-644C-A17F-16B673DF267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631588"/>
            <a:ext cx="4518212" cy="251191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70543670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72160222-9966-B841-897E-089D230C54E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9144000" cy="51435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171521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4453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191446"/>
                </a:solidFill>
                <a:latin typeface="+mj-lt"/>
              </a:defRPr>
            </a:lvl2pPr>
            <a:lvl3pPr>
              <a:defRPr>
                <a:solidFill>
                  <a:srgbClr val="191446"/>
                </a:solidFill>
                <a:latin typeface="+mj-lt"/>
              </a:defRPr>
            </a:lvl3pPr>
            <a:lvl4pPr>
              <a:defRPr>
                <a:solidFill>
                  <a:srgbClr val="191446"/>
                </a:solidFill>
                <a:latin typeface="+mj-lt"/>
              </a:defRPr>
            </a:lvl4pPr>
            <a:lvl5pPr>
              <a:defRPr>
                <a:solidFill>
                  <a:srgbClr val="191446"/>
                </a:solidFill>
                <a:latin typeface="+mj-lt"/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44023"/>
            <a:ext cx="9144000" cy="864645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0" indent="0">
              <a:spcAft>
                <a:spcPts val="500"/>
              </a:spcAft>
              <a:buFont typeface="Arial"/>
              <a:buNone/>
              <a:defRPr sz="1400" b="1" i="0">
                <a:solidFill>
                  <a:srgbClr val="191446"/>
                </a:solidFill>
                <a:latin typeface="+mn-lt"/>
              </a:defRPr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608668"/>
            <a:ext cx="9144000" cy="1642533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179996" indent="-179996">
              <a:spcBef>
                <a:spcPts val="750"/>
              </a:spcBef>
              <a:buFont typeface="Arial"/>
              <a:buChar char="•"/>
              <a:defRPr sz="1400" baseline="0">
                <a:solidFill>
                  <a:srgbClr val="3C3C3B"/>
                </a:solidFill>
              </a:defRPr>
            </a:lvl1pPr>
            <a:lvl2pPr marL="742931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2pPr>
            <a:lvl3pPr marL="1200120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3pPr>
            <a:lvl4pPr marL="1657309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4pPr>
            <a:lvl5pPr marL="2114498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5pPr>
          </a:lstStyle>
          <a:p>
            <a:pPr lvl="0"/>
            <a:r>
              <a:rPr lang="en-GB"/>
              <a:t>Bullet point </a:t>
            </a:r>
          </a:p>
          <a:p>
            <a:pPr lvl="0"/>
            <a:r>
              <a:rPr lang="en-GB"/>
              <a:t>80% Black </a:t>
            </a:r>
          </a:p>
          <a:p>
            <a:pPr lvl="0"/>
            <a:r>
              <a:rPr lang="en-GB"/>
              <a:t>14 point Calibri</a:t>
            </a:r>
          </a:p>
        </p:txBody>
      </p:sp>
    </p:spTree>
    <p:extLst>
      <p:ext uri="{BB962C8B-B14F-4D97-AF65-F5344CB8AC3E}">
        <p14:creationId xmlns:p14="http://schemas.microsoft.com/office/powerpoint/2010/main" val="136554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Green/FamilySearc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153988" y="4614082"/>
            <a:ext cx="2836033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25" b="0" i="0">
                <a:solidFill>
                  <a:schemeClr val="bg1">
                    <a:alpha val="20000"/>
                  </a:schemeClr>
                </a:solidFill>
                <a:latin typeface="Proxima Nova ldsLat" panose="02000506030000020004" pitchFamily="2" charset="0"/>
                <a:ea typeface="Zoram ldsLat" charset="0"/>
                <a:cs typeface="Zoram ldsLat" charset="0"/>
              </a:rPr>
              <a:t> © 2022 by Intellectual Reserve, Inc. All rights reserved.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9F095F-20CE-5E49-8105-777E69525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3483" y="1955677"/>
            <a:ext cx="3157030" cy="82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362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Green/Locku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153988" y="4614082"/>
            <a:ext cx="2836033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25" b="0" i="0">
                <a:solidFill>
                  <a:schemeClr val="bg1">
                    <a:alpha val="20000"/>
                  </a:schemeClr>
                </a:solidFill>
                <a:latin typeface="Proxima Nova ldsLat" panose="02000506030000020004" pitchFamily="2" charset="0"/>
                <a:ea typeface="Zoram ldsLat" charset="0"/>
                <a:cs typeface="Zoram ldsLat" charset="0"/>
              </a:rPr>
              <a:t> © 2022 by Intellectual Reserve, Inc. All rights reserved.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0BF3A9-CC30-A642-8AC4-C0C2D9B330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079" y="1514972"/>
            <a:ext cx="6585842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742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White/FamilySearc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153984" y="4614082"/>
            <a:ext cx="2836033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25" b="0" i="0">
                <a:solidFill>
                  <a:srgbClr val="666662">
                    <a:alpha val="20000"/>
                  </a:srgbClr>
                </a:solidFill>
                <a:latin typeface="Proxima Nova ldsLat" panose="02000506030000020004" pitchFamily="2" charset="0"/>
                <a:ea typeface="Zoram ldsLat" charset="0"/>
                <a:cs typeface="Zoram ldsLat" charset="0"/>
              </a:rPr>
              <a:t> © 2022 by Intellectual Reserve, Inc. All rights reserved.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8A1EB5-8D15-2544-8320-321428C57A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8623" y="1902439"/>
            <a:ext cx="3326750" cy="86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4093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White/Lock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4A4223-B549-C14B-A184-F156670B42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079" y="1514974"/>
            <a:ext cx="6585842" cy="173736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153984" y="4614082"/>
            <a:ext cx="2836033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25" b="0" i="0">
                <a:solidFill>
                  <a:srgbClr val="666662">
                    <a:alpha val="20000"/>
                  </a:srgbClr>
                </a:solidFill>
                <a:latin typeface="Proxima Nova ldsLat" panose="02000506030000020004" pitchFamily="2" charset="0"/>
                <a:ea typeface="Zoram ldsLat" charset="0"/>
                <a:cs typeface="Zoram ldsLat" charset="0"/>
              </a:rPr>
              <a:t> © 2022 by Intellectual Reserve,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15478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with Sub 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4453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191446"/>
                </a:solidFill>
                <a:latin typeface="+mj-lt"/>
              </a:defRPr>
            </a:lvl2pPr>
            <a:lvl3pPr>
              <a:defRPr>
                <a:solidFill>
                  <a:srgbClr val="191446"/>
                </a:solidFill>
                <a:latin typeface="+mj-lt"/>
              </a:defRPr>
            </a:lvl3pPr>
            <a:lvl4pPr>
              <a:defRPr>
                <a:solidFill>
                  <a:srgbClr val="191446"/>
                </a:solidFill>
                <a:latin typeface="+mj-lt"/>
              </a:defRPr>
            </a:lvl4pPr>
            <a:lvl5pPr>
              <a:defRPr>
                <a:solidFill>
                  <a:srgbClr val="191446"/>
                </a:solidFill>
                <a:latin typeface="+mj-lt"/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744023"/>
            <a:ext cx="4393245" cy="864645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0" indent="0">
              <a:spcAft>
                <a:spcPts val="500"/>
              </a:spcAft>
              <a:buFont typeface="Arial"/>
              <a:buNone/>
              <a:defRPr sz="1400" b="1" i="0">
                <a:solidFill>
                  <a:srgbClr val="191446"/>
                </a:solidFill>
                <a:latin typeface="+mn-lt"/>
              </a:defRPr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08668"/>
            <a:ext cx="4393245" cy="2541299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179996" indent="-179996">
              <a:spcBef>
                <a:spcPts val="750"/>
              </a:spcBef>
              <a:buFont typeface="Arial"/>
              <a:buChar char="•"/>
              <a:defRPr sz="1400" baseline="0">
                <a:solidFill>
                  <a:schemeClr val="tx1"/>
                </a:solidFill>
              </a:defRPr>
            </a:lvl1pPr>
            <a:lvl2pPr marL="742931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2pPr>
            <a:lvl3pPr marL="1200120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3pPr>
            <a:lvl4pPr marL="1657309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4pPr>
            <a:lvl5pPr marL="2114498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5pPr>
          </a:lstStyle>
          <a:p>
            <a:pPr lvl="0"/>
            <a:r>
              <a:rPr lang="en-GB"/>
              <a:t>Bullet point </a:t>
            </a:r>
          </a:p>
          <a:p>
            <a:pPr lvl="0"/>
            <a:r>
              <a:rPr lang="en-GB"/>
              <a:t>80% Black </a:t>
            </a:r>
          </a:p>
          <a:p>
            <a:pPr lvl="0"/>
            <a:r>
              <a:rPr lang="en-GB"/>
              <a:t>14 point Calibri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8C6F46D-552B-48C1-8A78-1851700BEF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57631" y="739795"/>
            <a:ext cx="4386370" cy="864645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0" indent="0">
              <a:spcAft>
                <a:spcPts val="500"/>
              </a:spcAft>
              <a:buFont typeface="Arial"/>
              <a:buNone/>
              <a:defRPr sz="1400" b="1" i="0">
                <a:solidFill>
                  <a:srgbClr val="191446"/>
                </a:solidFill>
                <a:latin typeface="+mn-lt"/>
              </a:defRPr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38DE1AD2-1A0F-4F11-9DAD-5F7A43366F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7631" y="1604440"/>
            <a:ext cx="4386370" cy="2541299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179996" indent="-179996">
              <a:spcBef>
                <a:spcPts val="750"/>
              </a:spcBef>
              <a:buFont typeface="Arial"/>
              <a:buChar char="•"/>
              <a:defRPr sz="1400" baseline="0">
                <a:solidFill>
                  <a:schemeClr val="tx1"/>
                </a:solidFill>
              </a:defRPr>
            </a:lvl1pPr>
            <a:lvl2pPr marL="742931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2pPr>
            <a:lvl3pPr marL="1200120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3pPr>
            <a:lvl4pPr marL="1657309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4pPr>
            <a:lvl5pPr marL="2114498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5pPr>
          </a:lstStyle>
          <a:p>
            <a:pPr lvl="0"/>
            <a:r>
              <a:rPr lang="en-GB"/>
              <a:t>Bullet point </a:t>
            </a:r>
          </a:p>
          <a:p>
            <a:pPr lvl="0"/>
            <a:r>
              <a:rPr lang="en-GB"/>
              <a:t>80% Black </a:t>
            </a:r>
          </a:p>
          <a:p>
            <a:pPr lvl="0"/>
            <a:r>
              <a:rPr lang="en-GB"/>
              <a:t>14 point Calibri</a:t>
            </a:r>
          </a:p>
        </p:txBody>
      </p:sp>
    </p:spTree>
    <p:extLst>
      <p:ext uri="{BB962C8B-B14F-4D97-AF65-F5344CB8AC3E}">
        <p14:creationId xmlns:p14="http://schemas.microsoft.com/office/powerpoint/2010/main" val="177657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ission Statement - bo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A01B26-2646-4B14-AD3A-2DB120C778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381518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4400">
                <a:latin typeface="+mj-lt"/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560409-27D8-41A7-BF6C-1028672C2F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894" y="4151011"/>
            <a:ext cx="2275126" cy="9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7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ssion Statement - bo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nd looking at the camera&#10;&#10;Description automatically generated">
            <a:extLst>
              <a:ext uri="{FF2B5EF4-FFF2-40B4-BE49-F238E27FC236}">
                <a16:creationId xmlns:a16="http://schemas.microsoft.com/office/drawing/2014/main" id="{111408F9-293A-4AF8-B94B-2E8E439D54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 descr="A group of people sitting and looking at the camera&#10;&#10;Description automatically generated">
            <a:extLst>
              <a:ext uri="{FF2B5EF4-FFF2-40B4-BE49-F238E27FC236}">
                <a16:creationId xmlns:a16="http://schemas.microsoft.com/office/drawing/2014/main" id="{A1388AE9-3F3E-4B23-8DDE-AF89A79B00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8019E7E-7876-4858-82F2-0547293BA71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151441"/>
              </a:clrFrom>
              <a:clrTo>
                <a:srgbClr val="15144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396343" y="0"/>
            <a:ext cx="12540343" cy="5326743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381518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4400">
                <a:latin typeface="+mj-lt"/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7" name="Picture 6" descr="Preservica_RGB-Logo_White_Main Logo_01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76" y="4335203"/>
            <a:ext cx="1868423" cy="51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on a computer&#10;&#10;Description automatically generated">
            <a:extLst>
              <a:ext uri="{FF2B5EF4-FFF2-40B4-BE49-F238E27FC236}">
                <a16:creationId xmlns:a16="http://schemas.microsoft.com/office/drawing/2014/main" id="{9D08736F-1BB3-49FE-98A6-D8242BFE4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"/>
            <a:ext cx="9144001" cy="5143501"/>
          </a:xfrm>
          <a:prstGeom prst="rect">
            <a:avLst/>
          </a:prstGeom>
        </p:spPr>
      </p:pic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381519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595"/>
            </a:lvl1pPr>
            <a:lvl2pPr marL="405068" indent="0">
              <a:buNone/>
              <a:defRPr sz="1595"/>
            </a:lvl2pPr>
            <a:lvl3pPr marL="810136" indent="0">
              <a:buNone/>
              <a:defRPr sz="1595"/>
            </a:lvl3pPr>
            <a:lvl4pPr marL="1215203" indent="0">
              <a:buNone/>
              <a:defRPr sz="1595"/>
            </a:lvl4pPr>
            <a:lvl5pPr marL="1620271" indent="0">
              <a:buNone/>
              <a:defRPr sz="1595"/>
            </a:lvl5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3899">
                <a:latin typeface="+mj-lt"/>
              </a:defRPr>
            </a:lvl1pPr>
            <a:lvl2pPr marL="405068" indent="0">
              <a:buNone/>
              <a:defRPr sz="3899"/>
            </a:lvl2pPr>
            <a:lvl3pPr marL="810136" indent="0">
              <a:buNone/>
              <a:defRPr sz="3899"/>
            </a:lvl3pPr>
            <a:lvl4pPr marL="1215203" indent="0">
              <a:buNone/>
              <a:defRPr sz="3899"/>
            </a:lvl4pPr>
            <a:lvl5pPr marL="1620271" indent="0">
              <a:buNone/>
              <a:defRPr sz="3899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FC092F-591C-4598-B71F-9D357CF6AD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894" y="4151011"/>
            <a:ext cx="2275126" cy="9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3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building, snow, photo&#10;&#10;Description automatically generated">
            <a:extLst>
              <a:ext uri="{FF2B5EF4-FFF2-40B4-BE49-F238E27FC236}">
                <a16:creationId xmlns:a16="http://schemas.microsoft.com/office/drawing/2014/main" id="{A936C98C-01C6-4793-9031-A13F1FFE3E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2"/>
          </a:xfrm>
          <a:prstGeom prst="rect">
            <a:avLst/>
          </a:prstGeom>
        </p:spPr>
      </p:pic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381519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595"/>
            </a:lvl1pPr>
            <a:lvl2pPr marL="405068" indent="0">
              <a:buNone/>
              <a:defRPr sz="1595"/>
            </a:lvl2pPr>
            <a:lvl3pPr marL="810136" indent="0">
              <a:buNone/>
              <a:defRPr sz="1595"/>
            </a:lvl3pPr>
            <a:lvl4pPr marL="1215203" indent="0">
              <a:buNone/>
              <a:defRPr sz="1595"/>
            </a:lvl4pPr>
            <a:lvl5pPr marL="1620271" indent="0">
              <a:buNone/>
              <a:defRPr sz="1595"/>
            </a:lvl5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3899">
                <a:latin typeface="+mj-lt"/>
              </a:defRPr>
            </a:lvl1pPr>
            <a:lvl2pPr marL="405068" indent="0">
              <a:buNone/>
              <a:defRPr sz="3899"/>
            </a:lvl2pPr>
            <a:lvl3pPr marL="810136" indent="0">
              <a:buNone/>
              <a:defRPr sz="3899"/>
            </a:lvl3pPr>
            <a:lvl4pPr marL="1215203" indent="0">
              <a:buNone/>
              <a:defRPr sz="3899"/>
            </a:lvl4pPr>
            <a:lvl5pPr marL="1620271" indent="0">
              <a:buNone/>
              <a:defRPr sz="3899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B16212-12F2-45CB-8DD1-853B058E4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894" y="4151011"/>
            <a:ext cx="2275126" cy="9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8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4453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191446"/>
                </a:solidFill>
                <a:latin typeface="+mj-lt"/>
              </a:defRPr>
            </a:lvl2pPr>
            <a:lvl3pPr>
              <a:defRPr>
                <a:solidFill>
                  <a:srgbClr val="191446"/>
                </a:solidFill>
                <a:latin typeface="+mj-lt"/>
              </a:defRPr>
            </a:lvl3pPr>
            <a:lvl4pPr>
              <a:defRPr>
                <a:solidFill>
                  <a:srgbClr val="191446"/>
                </a:solidFill>
                <a:latin typeface="+mj-lt"/>
              </a:defRPr>
            </a:lvl4pPr>
            <a:lvl5pPr>
              <a:defRPr>
                <a:solidFill>
                  <a:srgbClr val="191446"/>
                </a:solidFill>
                <a:latin typeface="+mj-lt"/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44022"/>
            <a:ext cx="9144000" cy="864645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0" indent="0">
              <a:spcAft>
                <a:spcPts val="500"/>
              </a:spcAft>
              <a:buFont typeface="Arial"/>
              <a:buNone/>
              <a:defRPr sz="1400" b="1" i="0">
                <a:solidFill>
                  <a:srgbClr val="191446"/>
                </a:solidFill>
                <a:latin typeface="+mn-lt"/>
              </a:defRPr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608667"/>
            <a:ext cx="9144000" cy="1642533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180000" indent="-180000">
              <a:spcBef>
                <a:spcPts val="750"/>
              </a:spcBef>
              <a:buFont typeface="Arial"/>
              <a:buChar char="•"/>
              <a:defRPr sz="1400" baseline="0">
                <a:solidFill>
                  <a:srgbClr val="3C3C3B"/>
                </a:solidFill>
              </a:defRPr>
            </a:lvl1pPr>
            <a:lvl2pPr marL="742950" indent="-285750">
              <a:buFont typeface="Arial"/>
              <a:buChar char="•"/>
              <a:defRPr sz="1400">
                <a:solidFill>
                  <a:srgbClr val="191446"/>
                </a:solidFill>
              </a:defRPr>
            </a:lvl2pPr>
            <a:lvl3pPr marL="1200150" indent="-285750">
              <a:buFont typeface="Arial"/>
              <a:buChar char="•"/>
              <a:defRPr sz="1400">
                <a:solidFill>
                  <a:srgbClr val="191446"/>
                </a:solidFill>
              </a:defRPr>
            </a:lvl3pPr>
            <a:lvl4pPr marL="1657350" indent="-285750">
              <a:buFont typeface="Arial"/>
              <a:buChar char="•"/>
              <a:defRPr sz="1400">
                <a:solidFill>
                  <a:srgbClr val="191446"/>
                </a:solidFill>
              </a:defRPr>
            </a:lvl4pPr>
            <a:lvl5pPr marL="2114550" indent="-285750">
              <a:buFont typeface="Arial"/>
              <a:buChar char="•"/>
              <a:defRPr sz="1400">
                <a:solidFill>
                  <a:srgbClr val="191446"/>
                </a:solidFill>
              </a:defRPr>
            </a:lvl5pPr>
          </a:lstStyle>
          <a:p>
            <a:pPr lvl="0"/>
            <a:r>
              <a:rPr lang="en-GB"/>
              <a:t>Bullet point </a:t>
            </a:r>
          </a:p>
          <a:p>
            <a:pPr lvl="0"/>
            <a:r>
              <a:rPr lang="en-GB"/>
              <a:t>80% Black </a:t>
            </a:r>
          </a:p>
          <a:p>
            <a:pPr lvl="0"/>
            <a:r>
              <a:rPr lang="en-GB"/>
              <a:t>14 point Calibri</a:t>
            </a:r>
          </a:p>
        </p:txBody>
      </p:sp>
    </p:spTree>
    <p:extLst>
      <p:ext uri="{BB962C8B-B14F-4D97-AF65-F5344CB8AC3E}">
        <p14:creationId xmlns:p14="http://schemas.microsoft.com/office/powerpoint/2010/main" val="5151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in front of a house&#10;&#10;Description automatically generated">
            <a:extLst>
              <a:ext uri="{FF2B5EF4-FFF2-40B4-BE49-F238E27FC236}">
                <a16:creationId xmlns:a16="http://schemas.microsoft.com/office/drawing/2014/main" id="{E0F8151D-4C93-4D8E-B806-72253DD1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381519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595"/>
            </a:lvl1pPr>
            <a:lvl2pPr marL="405068" indent="0">
              <a:buNone/>
              <a:defRPr sz="1595"/>
            </a:lvl2pPr>
            <a:lvl3pPr marL="810136" indent="0">
              <a:buNone/>
              <a:defRPr sz="1595"/>
            </a:lvl3pPr>
            <a:lvl4pPr marL="1215203" indent="0">
              <a:buNone/>
              <a:defRPr sz="1595"/>
            </a:lvl4pPr>
            <a:lvl5pPr marL="1620271" indent="0">
              <a:buNone/>
              <a:defRPr sz="1595"/>
            </a:lvl5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3899">
                <a:latin typeface="+mj-lt"/>
              </a:defRPr>
            </a:lvl1pPr>
            <a:lvl2pPr marL="405068" indent="0">
              <a:buNone/>
              <a:defRPr sz="3899"/>
            </a:lvl2pPr>
            <a:lvl3pPr marL="810136" indent="0">
              <a:buNone/>
              <a:defRPr sz="3899"/>
            </a:lvl3pPr>
            <a:lvl4pPr marL="1215203" indent="0">
              <a:buNone/>
              <a:defRPr sz="3899"/>
            </a:lvl4pPr>
            <a:lvl5pPr marL="1620271" indent="0">
              <a:buNone/>
              <a:defRPr sz="3899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A69B96-241D-4455-B51B-F730FD5FE7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894" y="4151011"/>
            <a:ext cx="2275126" cy="9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1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DF6B39-6B20-4C09-88CC-D91E27FCF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381519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595"/>
            </a:lvl1pPr>
            <a:lvl2pPr marL="405068" indent="0">
              <a:buNone/>
              <a:defRPr sz="1595"/>
            </a:lvl2pPr>
            <a:lvl3pPr marL="810136" indent="0">
              <a:buNone/>
              <a:defRPr sz="1595"/>
            </a:lvl3pPr>
            <a:lvl4pPr marL="1215203" indent="0">
              <a:buNone/>
              <a:defRPr sz="1595"/>
            </a:lvl4pPr>
            <a:lvl5pPr marL="1620271" indent="0">
              <a:buNone/>
              <a:defRPr sz="1595"/>
            </a:lvl5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3899">
                <a:latin typeface="+mj-lt"/>
              </a:defRPr>
            </a:lvl1pPr>
            <a:lvl2pPr marL="405068" indent="0">
              <a:buNone/>
              <a:defRPr sz="3899"/>
            </a:lvl2pPr>
            <a:lvl3pPr marL="810136" indent="0">
              <a:buNone/>
              <a:defRPr sz="3899"/>
            </a:lvl3pPr>
            <a:lvl4pPr marL="1215203" indent="0">
              <a:buNone/>
              <a:defRPr sz="3899"/>
            </a:lvl4pPr>
            <a:lvl5pPr marL="1620271" indent="0">
              <a:buNone/>
              <a:defRPr sz="3899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DC7B48-094F-4322-829A-AF86C52352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894" y="4151011"/>
            <a:ext cx="2275126" cy="9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1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in front of a book shelf&#10;&#10;Description automatically generated">
            <a:extLst>
              <a:ext uri="{FF2B5EF4-FFF2-40B4-BE49-F238E27FC236}">
                <a16:creationId xmlns:a16="http://schemas.microsoft.com/office/drawing/2014/main" id="{1E4A89BB-A2F1-4B30-B7E3-F3A459CCFD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381519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595"/>
            </a:lvl1pPr>
            <a:lvl2pPr marL="405068" indent="0">
              <a:buNone/>
              <a:defRPr sz="1595"/>
            </a:lvl2pPr>
            <a:lvl3pPr marL="810136" indent="0">
              <a:buNone/>
              <a:defRPr sz="1595"/>
            </a:lvl3pPr>
            <a:lvl4pPr marL="1215203" indent="0">
              <a:buNone/>
              <a:defRPr sz="1595"/>
            </a:lvl4pPr>
            <a:lvl5pPr marL="1620271" indent="0">
              <a:buNone/>
              <a:defRPr sz="1595"/>
            </a:lvl5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3899">
                <a:latin typeface="+mj-lt"/>
              </a:defRPr>
            </a:lvl1pPr>
            <a:lvl2pPr marL="405068" indent="0">
              <a:buNone/>
              <a:defRPr sz="3899"/>
            </a:lvl2pPr>
            <a:lvl3pPr marL="810136" indent="0">
              <a:buNone/>
              <a:defRPr sz="3899"/>
            </a:lvl3pPr>
            <a:lvl4pPr marL="1215203" indent="0">
              <a:buNone/>
              <a:defRPr sz="3899"/>
            </a:lvl4pPr>
            <a:lvl5pPr marL="1620271" indent="0">
              <a:buNone/>
              <a:defRPr sz="3899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ACA0E-F1F8-47EC-879D-9A709E5C94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894" y="4151011"/>
            <a:ext cx="2275126" cy="9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CF960EE-8DC8-4173-BF12-4C9ADB823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750" y="0"/>
            <a:ext cx="9175750" cy="5143500"/>
          </a:xfrm>
          <a:prstGeom prst="rect">
            <a:avLst/>
          </a:prstGeom>
        </p:spPr>
      </p:pic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381519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595"/>
            </a:lvl1pPr>
            <a:lvl2pPr marL="405068" indent="0">
              <a:buNone/>
              <a:defRPr sz="1595"/>
            </a:lvl2pPr>
            <a:lvl3pPr marL="810136" indent="0">
              <a:buNone/>
              <a:defRPr sz="1595"/>
            </a:lvl3pPr>
            <a:lvl4pPr marL="1215203" indent="0">
              <a:buNone/>
              <a:defRPr sz="1595"/>
            </a:lvl4pPr>
            <a:lvl5pPr marL="1620271" indent="0">
              <a:buNone/>
              <a:defRPr sz="1595"/>
            </a:lvl5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3899">
                <a:latin typeface="+mj-lt"/>
              </a:defRPr>
            </a:lvl1pPr>
            <a:lvl2pPr marL="405068" indent="0">
              <a:buNone/>
              <a:defRPr sz="3899"/>
            </a:lvl2pPr>
            <a:lvl3pPr marL="810136" indent="0">
              <a:buNone/>
              <a:defRPr sz="3899"/>
            </a:lvl3pPr>
            <a:lvl4pPr marL="1215203" indent="0">
              <a:buNone/>
              <a:defRPr sz="3899"/>
            </a:lvl4pPr>
            <a:lvl5pPr marL="1620271" indent="0">
              <a:buNone/>
              <a:defRPr sz="3899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ACA0E-F1F8-47EC-879D-9A709E5C94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894" y="4151011"/>
            <a:ext cx="2275126" cy="9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8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3"/>
            <a:ext cx="9144000" cy="80519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8A63B9-3A2B-41EB-A9E7-DFEEE1CAE7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268" y="4225393"/>
            <a:ext cx="1977247" cy="8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2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4453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191446"/>
                </a:solidFill>
                <a:latin typeface="+mj-lt"/>
              </a:defRPr>
            </a:lvl2pPr>
            <a:lvl3pPr>
              <a:defRPr>
                <a:solidFill>
                  <a:srgbClr val="191446"/>
                </a:solidFill>
                <a:latin typeface="+mj-lt"/>
              </a:defRPr>
            </a:lvl3pPr>
            <a:lvl4pPr>
              <a:defRPr>
                <a:solidFill>
                  <a:srgbClr val="191446"/>
                </a:solidFill>
                <a:latin typeface="+mj-lt"/>
              </a:defRPr>
            </a:lvl4pPr>
            <a:lvl5pPr>
              <a:defRPr>
                <a:solidFill>
                  <a:srgbClr val="191446"/>
                </a:solidFill>
                <a:latin typeface="+mj-lt"/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44022"/>
            <a:ext cx="9144000" cy="864645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0" indent="0">
              <a:spcAft>
                <a:spcPts val="500"/>
              </a:spcAft>
              <a:buFont typeface="Arial"/>
              <a:buNone/>
              <a:defRPr sz="1400" b="1" i="0">
                <a:solidFill>
                  <a:srgbClr val="191446"/>
                </a:solidFill>
                <a:latin typeface="+mn-lt"/>
              </a:defRPr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608667"/>
            <a:ext cx="9144000" cy="1642533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180000" indent="-180000">
              <a:spcBef>
                <a:spcPts val="750"/>
              </a:spcBef>
              <a:buFont typeface="Arial"/>
              <a:buChar char="•"/>
              <a:defRPr sz="1400" baseline="0">
                <a:solidFill>
                  <a:srgbClr val="3C3C3B"/>
                </a:solidFill>
              </a:defRPr>
            </a:lvl1pPr>
            <a:lvl2pPr marL="742950" indent="-285750">
              <a:buFont typeface="Arial"/>
              <a:buChar char="•"/>
              <a:defRPr sz="1400">
                <a:solidFill>
                  <a:srgbClr val="191446"/>
                </a:solidFill>
              </a:defRPr>
            </a:lvl2pPr>
            <a:lvl3pPr marL="1200150" indent="-285750">
              <a:buFont typeface="Arial"/>
              <a:buChar char="•"/>
              <a:defRPr sz="1400">
                <a:solidFill>
                  <a:srgbClr val="191446"/>
                </a:solidFill>
              </a:defRPr>
            </a:lvl3pPr>
            <a:lvl4pPr marL="1657350" indent="-285750">
              <a:buFont typeface="Arial"/>
              <a:buChar char="•"/>
              <a:defRPr sz="1400">
                <a:solidFill>
                  <a:srgbClr val="191446"/>
                </a:solidFill>
              </a:defRPr>
            </a:lvl4pPr>
            <a:lvl5pPr marL="2114550" indent="-285750">
              <a:buFont typeface="Arial"/>
              <a:buChar char="•"/>
              <a:defRPr sz="1400">
                <a:solidFill>
                  <a:srgbClr val="191446"/>
                </a:solidFill>
              </a:defRPr>
            </a:lvl5pPr>
          </a:lstStyle>
          <a:p>
            <a:pPr lvl="0"/>
            <a:r>
              <a:rPr lang="en-GB"/>
              <a:t>Bullet point </a:t>
            </a:r>
          </a:p>
          <a:p>
            <a:pPr lvl="0"/>
            <a:r>
              <a:rPr lang="en-GB"/>
              <a:t>80% Black </a:t>
            </a:r>
          </a:p>
          <a:p>
            <a:pPr lvl="0"/>
            <a:r>
              <a:rPr lang="en-GB"/>
              <a:t>14 point Calibri</a:t>
            </a:r>
          </a:p>
        </p:txBody>
      </p:sp>
      <p:pic>
        <p:nvPicPr>
          <p:cNvPr id="8" name="Picture 7" descr="Icon&#10;&#10;Description automatically generated with low confidence">
            <a:extLst>
              <a:ext uri="{FF2B5EF4-FFF2-40B4-BE49-F238E27FC236}">
                <a16:creationId xmlns:a16="http://schemas.microsoft.com/office/drawing/2014/main" id="{48A27CF7-09A2-437F-AA90-77C375EFEF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3"/>
            <a:ext cx="9144000" cy="80519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8A63B9-3A2B-41EB-A9E7-DFEEE1CAE7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268" y="4225393"/>
            <a:ext cx="1977247" cy="8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5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4453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191446"/>
                </a:solidFill>
                <a:latin typeface="+mj-lt"/>
              </a:defRPr>
            </a:lvl2pPr>
            <a:lvl3pPr>
              <a:defRPr>
                <a:solidFill>
                  <a:srgbClr val="191446"/>
                </a:solidFill>
                <a:latin typeface="+mj-lt"/>
              </a:defRPr>
            </a:lvl3pPr>
            <a:lvl4pPr>
              <a:defRPr>
                <a:solidFill>
                  <a:srgbClr val="191446"/>
                </a:solidFill>
                <a:latin typeface="+mj-lt"/>
              </a:defRPr>
            </a:lvl4pPr>
            <a:lvl5pPr>
              <a:defRPr>
                <a:solidFill>
                  <a:srgbClr val="191446"/>
                </a:solidFill>
                <a:latin typeface="+mj-lt"/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44022"/>
            <a:ext cx="9144000" cy="864645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0" indent="0">
              <a:spcAft>
                <a:spcPts val="500"/>
              </a:spcAft>
              <a:buFont typeface="Arial"/>
              <a:buNone/>
              <a:defRPr sz="1400" b="1" i="0">
                <a:solidFill>
                  <a:srgbClr val="191446"/>
                </a:solidFill>
                <a:latin typeface="+mn-lt"/>
              </a:defRPr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608667"/>
            <a:ext cx="9144000" cy="1642533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180000" indent="-180000">
              <a:spcBef>
                <a:spcPts val="750"/>
              </a:spcBef>
              <a:buFont typeface="Arial"/>
              <a:buChar char="•"/>
              <a:defRPr sz="1400" baseline="0">
                <a:solidFill>
                  <a:srgbClr val="3C3C3B"/>
                </a:solidFill>
              </a:defRPr>
            </a:lvl1pPr>
            <a:lvl2pPr marL="742950" indent="-285750">
              <a:buFont typeface="Arial"/>
              <a:buChar char="•"/>
              <a:defRPr sz="1400">
                <a:solidFill>
                  <a:srgbClr val="191446"/>
                </a:solidFill>
              </a:defRPr>
            </a:lvl2pPr>
            <a:lvl3pPr marL="1200150" indent="-285750">
              <a:buFont typeface="Arial"/>
              <a:buChar char="•"/>
              <a:defRPr sz="1400">
                <a:solidFill>
                  <a:srgbClr val="191446"/>
                </a:solidFill>
              </a:defRPr>
            </a:lvl3pPr>
            <a:lvl4pPr marL="1657350" indent="-285750">
              <a:buFont typeface="Arial"/>
              <a:buChar char="•"/>
              <a:defRPr sz="1400">
                <a:solidFill>
                  <a:srgbClr val="191446"/>
                </a:solidFill>
              </a:defRPr>
            </a:lvl4pPr>
            <a:lvl5pPr marL="2114550" indent="-285750">
              <a:buFont typeface="Arial"/>
              <a:buChar char="•"/>
              <a:defRPr sz="1400">
                <a:solidFill>
                  <a:srgbClr val="191446"/>
                </a:solidFill>
              </a:defRPr>
            </a:lvl5pPr>
          </a:lstStyle>
          <a:p>
            <a:pPr lvl="0"/>
            <a:r>
              <a:rPr lang="en-GB"/>
              <a:t>Bullet point </a:t>
            </a:r>
          </a:p>
          <a:p>
            <a:pPr lvl="0"/>
            <a:r>
              <a:rPr lang="en-GB"/>
              <a:t>80% Black </a:t>
            </a:r>
          </a:p>
          <a:p>
            <a:pPr lvl="0"/>
            <a:r>
              <a:rPr lang="en-GB"/>
              <a:t>14 point Calibri</a:t>
            </a:r>
          </a:p>
        </p:txBody>
      </p:sp>
      <p:pic>
        <p:nvPicPr>
          <p:cNvPr id="8" name="Picture 7" descr="Icon&#10;&#10;Description automatically generated with low confidence">
            <a:extLst>
              <a:ext uri="{FF2B5EF4-FFF2-40B4-BE49-F238E27FC236}">
                <a16:creationId xmlns:a16="http://schemas.microsoft.com/office/drawing/2014/main" id="{48A27CF7-09A2-437F-AA90-77C375EFEF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5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3"/>
            <a:ext cx="9144000" cy="80519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1" y="2"/>
            <a:ext cx="8712200" cy="6429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951314"/>
            <a:ext cx="8229600" cy="3394474"/>
          </a:xfrm>
          <a:prstGeom prst="rect">
            <a:avLst/>
          </a:prstGeom>
        </p:spPr>
        <p:txBody>
          <a:bodyPr/>
          <a:lstStyle>
            <a:lvl1pPr>
              <a:defRPr>
                <a:latin typeface="Nunito Regular"/>
              </a:defRPr>
            </a:lvl1pPr>
            <a:lvl2pPr>
              <a:defRPr>
                <a:latin typeface="Nunito Regular"/>
              </a:defRPr>
            </a:lvl2pPr>
            <a:lvl3pPr>
              <a:defRPr>
                <a:latin typeface="Nunito Regular"/>
              </a:defRPr>
            </a:lvl3pPr>
            <a:lvl4pPr>
              <a:defRPr>
                <a:latin typeface="Nunito Regular"/>
              </a:defRPr>
            </a:lvl4pPr>
            <a:lvl5pPr>
              <a:defRPr>
                <a:latin typeface="Nuni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87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y_Culture_7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381519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595"/>
            </a:lvl1pPr>
            <a:lvl2pPr marL="405068" indent="0">
              <a:buNone/>
              <a:defRPr sz="1595"/>
            </a:lvl2pPr>
            <a:lvl3pPr marL="810136" indent="0">
              <a:buNone/>
              <a:defRPr sz="1595"/>
            </a:lvl3pPr>
            <a:lvl4pPr marL="1215203" indent="0">
              <a:buNone/>
              <a:defRPr sz="1595"/>
            </a:lvl4pPr>
            <a:lvl5pPr marL="1620271" indent="0">
              <a:buNone/>
              <a:defRPr sz="1595"/>
            </a:lvl5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3899">
                <a:latin typeface="+mj-lt"/>
              </a:defRPr>
            </a:lvl1pPr>
            <a:lvl2pPr marL="405068" indent="0">
              <a:buNone/>
              <a:defRPr sz="3899"/>
            </a:lvl2pPr>
            <a:lvl3pPr marL="810136" indent="0">
              <a:buNone/>
              <a:defRPr sz="3899"/>
            </a:lvl3pPr>
            <a:lvl4pPr marL="1215203" indent="0">
              <a:buNone/>
              <a:defRPr sz="3899"/>
            </a:lvl4pPr>
            <a:lvl5pPr marL="1620271" indent="0">
              <a:buNone/>
              <a:defRPr sz="3899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7" name="Picture 6" descr="Preservica_RGB-Logo_White_Main Logo_01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77" y="4335203"/>
            <a:ext cx="1868423" cy="51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8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y_Culture_7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381519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8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4400">
                <a:latin typeface="+mj-lt"/>
              </a:defRPr>
            </a:lvl1pPr>
            <a:lvl2pPr marL="457189" indent="0">
              <a:buNone/>
              <a:defRPr sz="4400"/>
            </a:lvl2pPr>
            <a:lvl3pPr marL="914378" indent="0">
              <a:buNone/>
              <a:defRPr sz="4400"/>
            </a:lvl3pPr>
            <a:lvl4pPr marL="1371566" indent="0">
              <a:buNone/>
              <a:defRPr sz="4400"/>
            </a:lvl4pPr>
            <a:lvl5pPr marL="1828754" indent="0">
              <a:buNone/>
              <a:defRPr sz="4400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7" name="Picture 6" descr="Preservica_RGB-Logo_White_Main Logo_01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77" y="4335203"/>
            <a:ext cx="1868423" cy="51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4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3"/>
            <a:ext cx="9144000" cy="80519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8A63B9-3A2B-41EB-A9E7-DFEEE1CAE7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269" y="4225394"/>
            <a:ext cx="1977247" cy="8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1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4453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191446"/>
                </a:solidFill>
                <a:latin typeface="+mj-lt"/>
              </a:defRPr>
            </a:lvl2pPr>
            <a:lvl3pPr>
              <a:defRPr>
                <a:solidFill>
                  <a:srgbClr val="191446"/>
                </a:solidFill>
                <a:latin typeface="+mj-lt"/>
              </a:defRPr>
            </a:lvl3pPr>
            <a:lvl4pPr>
              <a:defRPr>
                <a:solidFill>
                  <a:srgbClr val="191446"/>
                </a:solidFill>
                <a:latin typeface="+mj-lt"/>
              </a:defRPr>
            </a:lvl4pPr>
            <a:lvl5pPr>
              <a:defRPr>
                <a:solidFill>
                  <a:srgbClr val="191446"/>
                </a:solidFill>
                <a:latin typeface="+mj-lt"/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44023"/>
            <a:ext cx="9144000" cy="864645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0" indent="0">
              <a:spcAft>
                <a:spcPts val="500"/>
              </a:spcAft>
              <a:buFont typeface="Arial"/>
              <a:buNone/>
              <a:defRPr sz="1400" b="1" i="0">
                <a:solidFill>
                  <a:srgbClr val="191446"/>
                </a:solidFill>
                <a:latin typeface="+mn-lt"/>
              </a:defRPr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608668"/>
            <a:ext cx="9144000" cy="1642533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179996" indent="-179996">
              <a:spcBef>
                <a:spcPts val="750"/>
              </a:spcBef>
              <a:buFont typeface="Arial"/>
              <a:buChar char="•"/>
              <a:defRPr sz="1400" baseline="0">
                <a:solidFill>
                  <a:srgbClr val="3C3C3B"/>
                </a:solidFill>
              </a:defRPr>
            </a:lvl1pPr>
            <a:lvl2pPr marL="742931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2pPr>
            <a:lvl3pPr marL="1200120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3pPr>
            <a:lvl4pPr marL="1657309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4pPr>
            <a:lvl5pPr marL="2114498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5pPr>
          </a:lstStyle>
          <a:p>
            <a:pPr lvl="0"/>
            <a:r>
              <a:rPr lang="en-GB"/>
              <a:t>Bullet point </a:t>
            </a:r>
          </a:p>
          <a:p>
            <a:pPr lvl="0"/>
            <a:r>
              <a:rPr lang="en-GB"/>
              <a:t>80% Black </a:t>
            </a:r>
          </a:p>
          <a:p>
            <a:pPr lvl="0"/>
            <a:r>
              <a:rPr lang="en-GB"/>
              <a:t>14 point Calibri</a:t>
            </a:r>
          </a:p>
        </p:txBody>
      </p:sp>
      <p:pic>
        <p:nvPicPr>
          <p:cNvPr id="8" name="Picture 7" descr="Icon&#10;&#10;Description automatically generated with low confidence">
            <a:extLst>
              <a:ext uri="{FF2B5EF4-FFF2-40B4-BE49-F238E27FC236}">
                <a16:creationId xmlns:a16="http://schemas.microsoft.com/office/drawing/2014/main" id="{48A27CF7-09A2-437F-AA90-77C375EFEF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0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3"/>
            <a:ext cx="9144000" cy="80519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976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on a table&#10;&#10;Description automatically generated with medium confidence">
            <a:extLst>
              <a:ext uri="{FF2B5EF4-FFF2-40B4-BE49-F238E27FC236}">
                <a16:creationId xmlns:a16="http://schemas.microsoft.com/office/drawing/2014/main" id="{91D9F9BC-D2EF-494C-A201-97E3CA3B7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"/>
            <a:ext cx="9144000" cy="5143147"/>
          </a:xfrm>
          <a:prstGeom prst="rect">
            <a:avLst/>
          </a:prstGeom>
        </p:spPr>
      </p:pic>
      <p:sp>
        <p:nvSpPr>
          <p:cNvPr id="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3"/>
            <a:ext cx="9144000" cy="80519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pic>
        <p:nvPicPr>
          <p:cNvPr id="6" name="Picture 5" descr="Preservica_RGB Logo_White_2_Main Logo_04.png">
            <a:extLst>
              <a:ext uri="{FF2B5EF4-FFF2-40B4-BE49-F238E27FC236}">
                <a16:creationId xmlns:a16="http://schemas.microsoft.com/office/drawing/2014/main" id="{33C3BC5E-ED08-48BA-B843-AEA7AE6E2A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3" y="4338096"/>
            <a:ext cx="1869887" cy="5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340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on a table&#10;&#10;Description automatically generated with medium confidence">
            <a:extLst>
              <a:ext uri="{FF2B5EF4-FFF2-40B4-BE49-F238E27FC236}">
                <a16:creationId xmlns:a16="http://schemas.microsoft.com/office/drawing/2014/main" id="{DE29273E-8FAB-4A22-BB73-D3F43324A8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3"/>
            <a:ext cx="9144000" cy="80519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pic>
        <p:nvPicPr>
          <p:cNvPr id="6" name="Picture 5" descr="Preservica_RGB Logo_White_2_Main Logo_04.png">
            <a:extLst>
              <a:ext uri="{FF2B5EF4-FFF2-40B4-BE49-F238E27FC236}">
                <a16:creationId xmlns:a16="http://schemas.microsoft.com/office/drawing/2014/main" id="{33C3BC5E-ED08-48BA-B843-AEA7AE6E2A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3" y="4338096"/>
            <a:ext cx="1869887" cy="5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784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on a table&#10;&#10;Description automatically generated with medium confidence">
            <a:extLst>
              <a:ext uri="{FF2B5EF4-FFF2-40B4-BE49-F238E27FC236}">
                <a16:creationId xmlns:a16="http://schemas.microsoft.com/office/drawing/2014/main" id="{46EC03AB-D32F-4F0B-809F-0B4EACEED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147"/>
          </a:xfrm>
          <a:prstGeom prst="rect">
            <a:avLst/>
          </a:prstGeom>
        </p:spPr>
      </p:pic>
      <p:sp>
        <p:nvSpPr>
          <p:cNvPr id="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3"/>
            <a:ext cx="9144000" cy="80519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pic>
        <p:nvPicPr>
          <p:cNvPr id="6" name="Picture 5" descr="Preservica_RGB Logo_White_2_Main Logo_04.png">
            <a:extLst>
              <a:ext uri="{FF2B5EF4-FFF2-40B4-BE49-F238E27FC236}">
                <a16:creationId xmlns:a16="http://schemas.microsoft.com/office/drawing/2014/main" id="{33C3BC5E-ED08-48BA-B843-AEA7AE6E2A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3" y="4338096"/>
            <a:ext cx="1869887" cy="5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052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4453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191446"/>
                </a:solidFill>
                <a:latin typeface="+mj-lt"/>
              </a:defRPr>
            </a:lvl2pPr>
            <a:lvl3pPr>
              <a:defRPr>
                <a:solidFill>
                  <a:srgbClr val="191446"/>
                </a:solidFill>
                <a:latin typeface="+mj-lt"/>
              </a:defRPr>
            </a:lvl3pPr>
            <a:lvl4pPr>
              <a:defRPr>
                <a:solidFill>
                  <a:srgbClr val="191446"/>
                </a:solidFill>
                <a:latin typeface="+mj-lt"/>
              </a:defRPr>
            </a:lvl4pPr>
            <a:lvl5pPr>
              <a:defRPr>
                <a:solidFill>
                  <a:srgbClr val="191446"/>
                </a:solidFill>
                <a:latin typeface="+mj-lt"/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44022"/>
            <a:ext cx="9144000" cy="864645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0" indent="0">
              <a:spcAft>
                <a:spcPts val="500"/>
              </a:spcAft>
              <a:buFont typeface="Arial"/>
              <a:buNone/>
              <a:defRPr sz="1400" b="1" i="0">
                <a:solidFill>
                  <a:srgbClr val="191446"/>
                </a:solidFill>
                <a:latin typeface="+mn-lt"/>
              </a:defRPr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608667"/>
            <a:ext cx="9144000" cy="1642533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180000" indent="-180000">
              <a:spcBef>
                <a:spcPts val="750"/>
              </a:spcBef>
              <a:buFont typeface="Arial"/>
              <a:buChar char="•"/>
              <a:defRPr sz="1400" baseline="0">
                <a:solidFill>
                  <a:srgbClr val="3C3C3B"/>
                </a:solidFill>
              </a:defRPr>
            </a:lvl1pPr>
            <a:lvl2pPr marL="742950" indent="-285750">
              <a:buFont typeface="Arial"/>
              <a:buChar char="•"/>
              <a:defRPr sz="1400">
                <a:solidFill>
                  <a:srgbClr val="191446"/>
                </a:solidFill>
              </a:defRPr>
            </a:lvl2pPr>
            <a:lvl3pPr marL="1200150" indent="-285750">
              <a:buFont typeface="Arial"/>
              <a:buChar char="•"/>
              <a:defRPr sz="1400">
                <a:solidFill>
                  <a:srgbClr val="191446"/>
                </a:solidFill>
              </a:defRPr>
            </a:lvl3pPr>
            <a:lvl4pPr marL="1657350" indent="-285750">
              <a:buFont typeface="Arial"/>
              <a:buChar char="•"/>
              <a:defRPr sz="1400">
                <a:solidFill>
                  <a:srgbClr val="191446"/>
                </a:solidFill>
              </a:defRPr>
            </a:lvl4pPr>
            <a:lvl5pPr marL="2114550" indent="-285750">
              <a:buFont typeface="Arial"/>
              <a:buChar char="•"/>
              <a:defRPr sz="1400">
                <a:solidFill>
                  <a:srgbClr val="191446"/>
                </a:solidFill>
              </a:defRPr>
            </a:lvl5pPr>
          </a:lstStyle>
          <a:p>
            <a:pPr lvl="0"/>
            <a:r>
              <a:rPr lang="en-GB"/>
              <a:t>Bullet point </a:t>
            </a:r>
          </a:p>
          <a:p>
            <a:pPr lvl="0"/>
            <a:r>
              <a:rPr lang="en-GB"/>
              <a:t>80% Black </a:t>
            </a:r>
          </a:p>
          <a:p>
            <a:pPr lvl="0"/>
            <a:r>
              <a:rPr lang="en-GB"/>
              <a:t>14 point Calibri</a:t>
            </a:r>
          </a:p>
        </p:txBody>
      </p:sp>
    </p:spTree>
    <p:extLst>
      <p:ext uri="{BB962C8B-B14F-4D97-AF65-F5344CB8AC3E}">
        <p14:creationId xmlns:p14="http://schemas.microsoft.com/office/powerpoint/2010/main" val="2126723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g Overlay_0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6675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5183188" cy="2652210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3600">
                <a:latin typeface="+mj-lt"/>
              </a:defRPr>
            </a:lvl1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pic>
        <p:nvPicPr>
          <p:cNvPr id="6" name="Picture 5" descr="Preservica_RGB Logo_White_2_Main Logo_04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3" y="4338096"/>
            <a:ext cx="1869887" cy="5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528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g Overlay_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5183706" cy="959439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3400">
                <a:latin typeface="+mj-lt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77575"/>
            <a:ext cx="5183706" cy="3251514"/>
          </a:xfrm>
          <a:prstGeom prst="rect">
            <a:avLst/>
          </a:prstGeom>
        </p:spPr>
        <p:txBody>
          <a:bodyPr vert="horz" lIns="360000" tIns="540000" rIns="0" bIns="0"/>
          <a:lstStyle>
            <a:lvl1pPr marL="180000" indent="-180000">
              <a:spcBef>
                <a:spcPts val="1000"/>
              </a:spcBef>
              <a:buFont typeface="Arial"/>
              <a:buChar char="•"/>
              <a:defRPr sz="1600"/>
            </a:lvl1pPr>
          </a:lstStyle>
          <a:p>
            <a:pPr lvl="0"/>
            <a:r>
              <a:rPr lang="en-GB"/>
              <a:t>Bullet points</a:t>
            </a:r>
            <a:endParaRPr lang="en-US"/>
          </a:p>
        </p:txBody>
      </p:sp>
      <p:pic>
        <p:nvPicPr>
          <p:cNvPr id="6" name="Picture 5" descr="Preservica_RGB Logo_White_2_Main Logo_04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3" y="4338096"/>
            <a:ext cx="1869887" cy="5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1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4DFC514-5E3C-4AF0-B130-7C31756E8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381519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595"/>
            </a:lvl1pPr>
            <a:lvl2pPr marL="405068" indent="0">
              <a:buNone/>
              <a:defRPr sz="1595"/>
            </a:lvl2pPr>
            <a:lvl3pPr marL="810136" indent="0">
              <a:buNone/>
              <a:defRPr sz="1595"/>
            </a:lvl3pPr>
            <a:lvl4pPr marL="1215203" indent="0">
              <a:buNone/>
              <a:defRPr sz="1595"/>
            </a:lvl4pPr>
            <a:lvl5pPr marL="1620271" indent="0">
              <a:buNone/>
              <a:defRPr sz="1595"/>
            </a:lvl5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3899">
                <a:latin typeface="+mj-lt"/>
              </a:defRPr>
            </a:lvl1pPr>
            <a:lvl2pPr marL="405068" indent="0">
              <a:buNone/>
              <a:defRPr sz="3899"/>
            </a:lvl2pPr>
            <a:lvl3pPr marL="810136" indent="0">
              <a:buNone/>
              <a:defRPr sz="3899"/>
            </a:lvl3pPr>
            <a:lvl4pPr marL="1215203" indent="0">
              <a:buNone/>
              <a:defRPr sz="3899"/>
            </a:lvl4pPr>
            <a:lvl5pPr marL="1620271" indent="0">
              <a:buNone/>
              <a:defRPr sz="3899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7" name="Picture 6" descr="Preservica_RGB-Logo_White_Main Logo_01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77" y="4335203"/>
            <a:ext cx="1868423" cy="51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6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g Overlay_02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280377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5183188" cy="2652210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3600">
                <a:latin typeface="+mj-lt"/>
              </a:defRPr>
            </a:lvl1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pic>
        <p:nvPicPr>
          <p:cNvPr id="6" name="Picture 5" descr="Preservica_RGB Logo_White_2_Main Logo_04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3" y="4338096"/>
            <a:ext cx="1869887" cy="5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377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og Overlay_02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280377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5183188" cy="2652210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3600">
                <a:latin typeface="+mj-lt"/>
              </a:defRPr>
            </a:lvl1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pic>
        <p:nvPicPr>
          <p:cNvPr id="7" name="Picture 6" descr="Preservica_RGB Logo_White_2_Main Logo_04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3" y="4338096"/>
            <a:ext cx="1869887" cy="5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43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-15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458178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5183706" cy="959439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3400">
                <a:latin typeface="+mj-lt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77575"/>
            <a:ext cx="5183706" cy="3251514"/>
          </a:xfrm>
          <a:prstGeom prst="rect">
            <a:avLst/>
          </a:prstGeom>
        </p:spPr>
        <p:txBody>
          <a:bodyPr vert="horz" lIns="360000" tIns="540000" rIns="0" bIns="0"/>
          <a:lstStyle>
            <a:lvl1pPr marL="180000" indent="-180000">
              <a:spcBef>
                <a:spcPts val="1000"/>
              </a:spcBef>
              <a:buFont typeface="Arial"/>
              <a:buChar char="•"/>
              <a:defRPr sz="1600"/>
            </a:lvl1pPr>
          </a:lstStyle>
          <a:p>
            <a:pPr lvl="0"/>
            <a:r>
              <a:rPr lang="en-GB"/>
              <a:t>Bullet points</a:t>
            </a:r>
            <a:endParaRPr lang="en-US"/>
          </a:p>
        </p:txBody>
      </p:sp>
      <p:pic>
        <p:nvPicPr>
          <p:cNvPr id="6" name="Picture 5" descr="Preservica_RGB Logo_White_2_Main Logo_04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3" y="4338096"/>
            <a:ext cx="1869887" cy="5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709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en_Blog Overlay_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938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5183706" cy="959439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3400">
                <a:latin typeface="+mj-lt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77575"/>
            <a:ext cx="5183706" cy="3251514"/>
          </a:xfrm>
          <a:prstGeom prst="rect">
            <a:avLst/>
          </a:prstGeom>
        </p:spPr>
        <p:txBody>
          <a:bodyPr vert="horz" lIns="360000" tIns="540000" rIns="0" bIns="0"/>
          <a:lstStyle>
            <a:lvl1pPr marL="180000" indent="-180000">
              <a:spcBef>
                <a:spcPts val="1000"/>
              </a:spcBef>
              <a:buFont typeface="Arial"/>
              <a:buChar char="•"/>
              <a:defRPr sz="1600"/>
            </a:lvl1pPr>
          </a:lstStyle>
          <a:p>
            <a:pPr lvl="0"/>
            <a:r>
              <a:rPr lang="en-GB"/>
              <a:t>Bullet points</a:t>
            </a:r>
            <a:endParaRPr lang="en-US"/>
          </a:p>
        </p:txBody>
      </p:sp>
      <p:pic>
        <p:nvPicPr>
          <p:cNvPr id="7" name="Picture 6" descr="Preservica_RGB Logo_White_2_Main Logo_04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3" y="4338096"/>
            <a:ext cx="1869887" cy="5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64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_Blog Overlay_0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700838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5183706" cy="959439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3400">
                <a:latin typeface="+mj-lt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77575"/>
            <a:ext cx="5183706" cy="3251514"/>
          </a:xfrm>
          <a:prstGeom prst="rect">
            <a:avLst/>
          </a:prstGeom>
        </p:spPr>
        <p:txBody>
          <a:bodyPr vert="horz" lIns="360000" tIns="540000" rIns="0" bIns="0"/>
          <a:lstStyle>
            <a:lvl1pPr marL="180000" indent="-180000">
              <a:spcBef>
                <a:spcPts val="1000"/>
              </a:spcBef>
              <a:buFont typeface="Arial"/>
              <a:buChar char="•"/>
              <a:defRPr sz="1600"/>
            </a:lvl1pPr>
          </a:lstStyle>
          <a:p>
            <a:pPr lvl="0"/>
            <a:r>
              <a:rPr lang="en-GB"/>
              <a:t>Bullet points</a:t>
            </a:r>
            <a:endParaRPr lang="en-US"/>
          </a:p>
        </p:txBody>
      </p:sp>
      <p:pic>
        <p:nvPicPr>
          <p:cNvPr id="9" name="Picture 8" descr="Preservica_RGB Logo_White_2_Main Logo_04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3" y="4338096"/>
            <a:ext cx="1869887" cy="5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72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ertical Title and Text">
    <p:bg>
      <p:bgPr>
        <a:gradFill flip="none" rotWithShape="1">
          <a:gsLst>
            <a:gs pos="0">
              <a:srgbClr val="69C3AF"/>
            </a:gs>
            <a:gs pos="100000">
              <a:srgbClr val="195FAA"/>
            </a:gs>
            <a:gs pos="40000">
              <a:srgbClr val="41B9C3"/>
            </a:gs>
            <a:gs pos="70000">
              <a:srgbClr val="009BC3"/>
            </a:gs>
          </a:gsLst>
          <a:lin ang="1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en_Blog Overlay_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938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5183706" cy="959439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3400">
                <a:latin typeface="+mj-lt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77575"/>
            <a:ext cx="5183706" cy="3251514"/>
          </a:xfrm>
          <a:prstGeom prst="rect">
            <a:avLst/>
          </a:prstGeom>
        </p:spPr>
        <p:txBody>
          <a:bodyPr vert="horz" lIns="360000" tIns="540000" rIns="0" bIns="0"/>
          <a:lstStyle>
            <a:lvl1pPr marL="180000" indent="-180000">
              <a:spcBef>
                <a:spcPts val="1000"/>
              </a:spcBef>
              <a:buFont typeface="Arial"/>
              <a:buChar char="•"/>
              <a:defRPr sz="1600"/>
            </a:lvl1pPr>
          </a:lstStyle>
          <a:p>
            <a:pPr lvl="0"/>
            <a:r>
              <a:rPr lang="en-GB"/>
              <a:t>Bullet points</a:t>
            </a:r>
            <a:endParaRPr lang="en-US"/>
          </a:p>
        </p:txBody>
      </p:sp>
      <p:pic>
        <p:nvPicPr>
          <p:cNvPr id="7" name="Picture 6" descr="Preservica_RGB Logo_White_2_Main Logo_04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3" y="4338096"/>
            <a:ext cx="1869887" cy="5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28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Vertical Title and Text">
    <p:bg>
      <p:bgPr>
        <a:gradFill flip="none" rotWithShape="1">
          <a:gsLst>
            <a:gs pos="0">
              <a:srgbClr val="69C3AF"/>
            </a:gs>
            <a:gs pos="100000">
              <a:srgbClr val="195FAA"/>
            </a:gs>
            <a:gs pos="40000">
              <a:srgbClr val="41B9C3"/>
            </a:gs>
            <a:gs pos="70000">
              <a:srgbClr val="009BC3"/>
            </a:gs>
          </a:gsLst>
          <a:lin ang="1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en_Blog Overlay_0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700838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5183706" cy="959439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3400">
                <a:latin typeface="+mj-lt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77575"/>
            <a:ext cx="5183706" cy="3251514"/>
          </a:xfrm>
          <a:prstGeom prst="rect">
            <a:avLst/>
          </a:prstGeom>
        </p:spPr>
        <p:txBody>
          <a:bodyPr vert="horz" lIns="360000" tIns="540000" rIns="0" bIns="0"/>
          <a:lstStyle>
            <a:lvl1pPr marL="180000" indent="-180000">
              <a:spcBef>
                <a:spcPts val="1000"/>
              </a:spcBef>
              <a:buFont typeface="Arial"/>
              <a:buChar char="•"/>
              <a:defRPr sz="1600"/>
            </a:lvl1pPr>
          </a:lstStyle>
          <a:p>
            <a:pPr lvl="0"/>
            <a:r>
              <a:rPr lang="en-GB"/>
              <a:t>Bullet points</a:t>
            </a:r>
            <a:endParaRPr lang="en-US"/>
          </a:p>
        </p:txBody>
      </p:sp>
      <p:pic>
        <p:nvPicPr>
          <p:cNvPr id="9" name="Picture 8" descr="Preservica_RGB Logo_White_2_Main Logo_04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3" y="4338096"/>
            <a:ext cx="1869887" cy="5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08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nk_Blog Overlay_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310188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5183706" cy="959439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3400">
                <a:latin typeface="+mj-lt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77575"/>
            <a:ext cx="5183706" cy="3251514"/>
          </a:xfrm>
          <a:prstGeom prst="rect">
            <a:avLst/>
          </a:prstGeom>
        </p:spPr>
        <p:txBody>
          <a:bodyPr vert="horz" lIns="360000" tIns="540000" rIns="0" bIns="0"/>
          <a:lstStyle>
            <a:lvl1pPr marL="180000" indent="-180000">
              <a:spcBef>
                <a:spcPts val="1000"/>
              </a:spcBef>
              <a:buFont typeface="Arial"/>
              <a:buChar char="•"/>
              <a:defRPr sz="1600"/>
            </a:lvl1pPr>
          </a:lstStyle>
          <a:p>
            <a:pPr lvl="0"/>
            <a:r>
              <a:rPr lang="en-GB"/>
              <a:t>Bullet points</a:t>
            </a:r>
            <a:endParaRPr lang="en-US"/>
          </a:p>
        </p:txBody>
      </p:sp>
      <p:pic>
        <p:nvPicPr>
          <p:cNvPr id="7" name="Picture 6" descr="Preservica_RGB Logo_White_2_Main Logo_04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3" y="4338096"/>
            <a:ext cx="1869887" cy="5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8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k_Blog Overlay_0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667500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5183706" cy="959439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3400">
                <a:latin typeface="+mj-lt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77575"/>
            <a:ext cx="5183706" cy="3251514"/>
          </a:xfrm>
          <a:prstGeom prst="rect">
            <a:avLst/>
          </a:prstGeom>
        </p:spPr>
        <p:txBody>
          <a:bodyPr vert="horz" lIns="360000" tIns="540000" rIns="0" bIns="0"/>
          <a:lstStyle>
            <a:lvl1pPr marL="180000" indent="-180000">
              <a:spcBef>
                <a:spcPts val="1000"/>
              </a:spcBef>
              <a:buFont typeface="Arial"/>
              <a:buChar char="•"/>
              <a:defRPr sz="1600"/>
            </a:lvl1pPr>
          </a:lstStyle>
          <a:p>
            <a:pPr lvl="0"/>
            <a:r>
              <a:rPr lang="en-GB"/>
              <a:t>Bullet points</a:t>
            </a:r>
            <a:endParaRPr lang="en-US"/>
          </a:p>
        </p:txBody>
      </p:sp>
      <p:pic>
        <p:nvPicPr>
          <p:cNvPr id="7" name="Picture 6" descr="Preservica_RGB Logo_White_2_Main Logo_04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3" y="4338096"/>
            <a:ext cx="1869887" cy="5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9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ertical Title and Text">
    <p:bg>
      <p:bgPr>
        <a:gradFill flip="none" rotWithShape="1">
          <a:gsLst>
            <a:gs pos="10000">
              <a:srgbClr val="AF5AA5"/>
            </a:gs>
            <a:gs pos="100000">
              <a:srgbClr val="3C237D"/>
            </a:gs>
            <a:gs pos="70000">
              <a:srgbClr val="784191"/>
            </a:gs>
            <a:gs pos="40000">
              <a:srgbClr val="784191"/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nk_Blog Overlay_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310188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5183706" cy="959439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3400">
                <a:latin typeface="+mj-lt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77575"/>
            <a:ext cx="5183706" cy="3251514"/>
          </a:xfrm>
          <a:prstGeom prst="rect">
            <a:avLst/>
          </a:prstGeom>
        </p:spPr>
        <p:txBody>
          <a:bodyPr vert="horz" lIns="360000" tIns="540000" rIns="0" bIns="0"/>
          <a:lstStyle>
            <a:lvl1pPr marL="180000" indent="-180000">
              <a:spcBef>
                <a:spcPts val="1000"/>
              </a:spcBef>
              <a:buFont typeface="Arial"/>
              <a:buChar char="•"/>
              <a:defRPr sz="1600"/>
            </a:lvl1pPr>
          </a:lstStyle>
          <a:p>
            <a:pPr lvl="0"/>
            <a:r>
              <a:rPr lang="en-GB"/>
              <a:t>Bullet points</a:t>
            </a:r>
            <a:endParaRPr lang="en-US"/>
          </a:p>
        </p:txBody>
      </p:sp>
      <p:pic>
        <p:nvPicPr>
          <p:cNvPr id="7" name="Picture 6" descr="Preservica_RGB Logo_White_2_Main Logo_04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3" y="4338096"/>
            <a:ext cx="1869887" cy="5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20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rcuit board&#10;&#10;Description automatically generated">
            <a:extLst>
              <a:ext uri="{FF2B5EF4-FFF2-40B4-BE49-F238E27FC236}">
                <a16:creationId xmlns:a16="http://schemas.microsoft.com/office/drawing/2014/main" id="{676B1DEF-97B7-4C58-9E8B-F5E6EC73F5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" y="0"/>
            <a:ext cx="9141768" cy="5143500"/>
          </a:xfrm>
          <a:prstGeom prst="rect">
            <a:avLst/>
          </a:prstGeom>
        </p:spPr>
      </p:pic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381519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595"/>
            </a:lvl1pPr>
            <a:lvl2pPr marL="405068" indent="0">
              <a:buNone/>
              <a:defRPr sz="1595"/>
            </a:lvl2pPr>
            <a:lvl3pPr marL="810136" indent="0">
              <a:buNone/>
              <a:defRPr sz="1595"/>
            </a:lvl3pPr>
            <a:lvl4pPr marL="1215203" indent="0">
              <a:buNone/>
              <a:defRPr sz="1595"/>
            </a:lvl4pPr>
            <a:lvl5pPr marL="1620271" indent="0">
              <a:buNone/>
              <a:defRPr sz="1595"/>
            </a:lvl5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3899">
                <a:latin typeface="+mj-lt"/>
              </a:defRPr>
            </a:lvl1pPr>
            <a:lvl2pPr marL="405068" indent="0">
              <a:buNone/>
              <a:defRPr sz="3899"/>
            </a:lvl2pPr>
            <a:lvl3pPr marL="810136" indent="0">
              <a:buNone/>
              <a:defRPr sz="3899"/>
            </a:lvl3pPr>
            <a:lvl4pPr marL="1215203" indent="0">
              <a:buNone/>
              <a:defRPr sz="3899"/>
            </a:lvl4pPr>
            <a:lvl5pPr marL="1620271" indent="0">
              <a:buNone/>
              <a:defRPr sz="3899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7" name="Picture 6" descr="Preservica_RGB-Logo_White_Main Logo_01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77" y="4335203"/>
            <a:ext cx="1868423" cy="51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Vertical Title and Text">
    <p:bg>
      <p:bgPr>
        <a:gradFill flip="none" rotWithShape="1">
          <a:gsLst>
            <a:gs pos="10000">
              <a:srgbClr val="AF5AA5"/>
            </a:gs>
            <a:gs pos="100000">
              <a:srgbClr val="3C237D"/>
            </a:gs>
            <a:gs pos="70000">
              <a:srgbClr val="784191"/>
            </a:gs>
            <a:gs pos="40000">
              <a:srgbClr val="784191"/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k_Blog Overlay_0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667500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5183706" cy="959439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3400">
                <a:latin typeface="+mj-lt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77575"/>
            <a:ext cx="5183706" cy="3251514"/>
          </a:xfrm>
          <a:prstGeom prst="rect">
            <a:avLst/>
          </a:prstGeom>
        </p:spPr>
        <p:txBody>
          <a:bodyPr vert="horz" lIns="360000" tIns="540000" rIns="0" bIns="0"/>
          <a:lstStyle>
            <a:lvl1pPr marL="180000" indent="-180000">
              <a:spcBef>
                <a:spcPts val="1000"/>
              </a:spcBef>
              <a:buFont typeface="Arial"/>
              <a:buChar char="•"/>
              <a:defRPr sz="1600"/>
            </a:lvl1pPr>
          </a:lstStyle>
          <a:p>
            <a:pPr lvl="0"/>
            <a:r>
              <a:rPr lang="en-GB"/>
              <a:t>Bullet points</a:t>
            </a:r>
            <a:endParaRPr lang="en-US"/>
          </a:p>
        </p:txBody>
      </p:sp>
      <p:pic>
        <p:nvPicPr>
          <p:cNvPr id="7" name="Picture 6" descr="Preservica_RGB Logo_White_2_Main Logo_04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3" y="4338096"/>
            <a:ext cx="1869887" cy="5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81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3"/>
            <a:ext cx="9144000" cy="80519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pic>
        <p:nvPicPr>
          <p:cNvPr id="5" name="Picture 4" descr="Preservica_RGB Logo_Main Logo_02.png">
            <a:extLst>
              <a:ext uri="{FF2B5EF4-FFF2-40B4-BE49-F238E27FC236}">
                <a16:creationId xmlns:a16="http://schemas.microsoft.com/office/drawing/2014/main" id="{9BD39F7F-6157-4658-B8B8-4BD109FB9D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5" y="4335046"/>
            <a:ext cx="1869887" cy="5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24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derImageOverlaysPurple3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90625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1190625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139829"/>
            <a:ext cx="9144000" cy="2918527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180000" indent="-180000">
              <a:spcBef>
                <a:spcPts val="750"/>
              </a:spcBef>
              <a:buFont typeface="Arial"/>
              <a:buChar char="•"/>
              <a:defRPr sz="1400" baseline="0">
                <a:solidFill>
                  <a:srgbClr val="3C3C3B"/>
                </a:solidFill>
              </a:defRPr>
            </a:lvl1pPr>
            <a:lvl2pPr marL="742950" indent="-285750">
              <a:buFont typeface="Arial"/>
              <a:buChar char="•"/>
              <a:defRPr sz="1400">
                <a:solidFill>
                  <a:srgbClr val="191446"/>
                </a:solidFill>
              </a:defRPr>
            </a:lvl2pPr>
            <a:lvl3pPr marL="1200150" indent="-285750">
              <a:buFont typeface="Arial"/>
              <a:buChar char="•"/>
              <a:defRPr sz="1400">
                <a:solidFill>
                  <a:srgbClr val="191446"/>
                </a:solidFill>
              </a:defRPr>
            </a:lvl3pPr>
            <a:lvl4pPr marL="1657350" indent="-285750">
              <a:buFont typeface="Arial"/>
              <a:buChar char="•"/>
              <a:defRPr sz="1400">
                <a:solidFill>
                  <a:srgbClr val="191446"/>
                </a:solidFill>
              </a:defRPr>
            </a:lvl4pPr>
            <a:lvl5pPr marL="2114550" indent="-285750">
              <a:buFont typeface="Arial"/>
              <a:buChar char="•"/>
              <a:defRPr sz="1400">
                <a:solidFill>
                  <a:srgbClr val="191446"/>
                </a:solidFill>
              </a:defRPr>
            </a:lvl5pPr>
          </a:lstStyle>
          <a:p>
            <a:pPr lvl="0"/>
            <a:r>
              <a:rPr lang="en-GB"/>
              <a:t>Bullet point </a:t>
            </a:r>
          </a:p>
          <a:p>
            <a:pPr lvl="0"/>
            <a:r>
              <a:rPr lang="en-GB"/>
              <a:t>80% Black </a:t>
            </a:r>
          </a:p>
          <a:p>
            <a:pPr lvl="0"/>
            <a:r>
              <a:rPr lang="en-GB"/>
              <a:t>14 point Calibri</a:t>
            </a:r>
          </a:p>
        </p:txBody>
      </p:sp>
      <p:pic>
        <p:nvPicPr>
          <p:cNvPr id="5" name="Picture 4" descr="Preservica_RGB Logo_Main Logo_02.png">
            <a:extLst>
              <a:ext uri="{FF2B5EF4-FFF2-40B4-BE49-F238E27FC236}">
                <a16:creationId xmlns:a16="http://schemas.microsoft.com/office/drawing/2014/main" id="{54C75263-0131-45EE-B2E8-6A4F16F3E1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5" y="4335046"/>
            <a:ext cx="1869887" cy="5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174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381518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4400">
                <a:latin typeface="+mj-lt"/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9" name="Picture 8" descr="Preservica_RGB-Logo_White_Main Logo_01.png">
            <a:extLst>
              <a:ext uri="{FF2B5EF4-FFF2-40B4-BE49-F238E27FC236}">
                <a16:creationId xmlns:a16="http://schemas.microsoft.com/office/drawing/2014/main" id="{A1AE0FD6-C2A2-42CC-9494-38FA8C5088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76" y="4335203"/>
            <a:ext cx="1868423" cy="513369"/>
          </a:xfrm>
          <a:prstGeom prst="rect">
            <a:avLst/>
          </a:prstGeom>
        </p:spPr>
      </p:pic>
      <p:pic>
        <p:nvPicPr>
          <p:cNvPr id="10" name="Picture 9" descr="Image result for amazon web services logo white png">
            <a:extLst>
              <a:ext uri="{FF2B5EF4-FFF2-40B4-BE49-F238E27FC236}">
                <a16:creationId xmlns:a16="http://schemas.microsoft.com/office/drawing/2014/main" id="{8EB7B4CC-7D77-4721-BE04-4419B05259D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02887" y="4352587"/>
            <a:ext cx="947044" cy="64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22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4453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191446"/>
                </a:solidFill>
                <a:latin typeface="+mj-lt"/>
              </a:defRPr>
            </a:lvl2pPr>
            <a:lvl3pPr>
              <a:defRPr>
                <a:solidFill>
                  <a:srgbClr val="191446"/>
                </a:solidFill>
                <a:latin typeface="+mj-lt"/>
              </a:defRPr>
            </a:lvl3pPr>
            <a:lvl4pPr>
              <a:defRPr>
                <a:solidFill>
                  <a:srgbClr val="191446"/>
                </a:solidFill>
                <a:latin typeface="+mj-lt"/>
              </a:defRPr>
            </a:lvl4pPr>
            <a:lvl5pPr>
              <a:defRPr>
                <a:solidFill>
                  <a:srgbClr val="191446"/>
                </a:solidFill>
                <a:latin typeface="+mj-lt"/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44023"/>
            <a:ext cx="9144000" cy="864645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0" indent="0">
              <a:spcAft>
                <a:spcPts val="500"/>
              </a:spcAft>
              <a:buFont typeface="Arial"/>
              <a:buNone/>
              <a:defRPr sz="1400" b="1" i="0">
                <a:solidFill>
                  <a:srgbClr val="191446"/>
                </a:solidFill>
                <a:latin typeface="+mn-lt"/>
              </a:defRPr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608668"/>
            <a:ext cx="9144000" cy="1642533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179996" indent="-179996">
              <a:spcBef>
                <a:spcPts val="750"/>
              </a:spcBef>
              <a:buFont typeface="Arial"/>
              <a:buChar char="•"/>
              <a:defRPr sz="1400" baseline="0">
                <a:solidFill>
                  <a:srgbClr val="3C3C3B"/>
                </a:solidFill>
              </a:defRPr>
            </a:lvl1pPr>
            <a:lvl2pPr marL="742931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2pPr>
            <a:lvl3pPr marL="1200120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3pPr>
            <a:lvl4pPr marL="1657309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4pPr>
            <a:lvl5pPr marL="2114498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5pPr>
          </a:lstStyle>
          <a:p>
            <a:pPr lvl="0"/>
            <a:r>
              <a:rPr lang="en-GB"/>
              <a:t>Bullet point </a:t>
            </a:r>
          </a:p>
          <a:p>
            <a:pPr lvl="0"/>
            <a:r>
              <a:rPr lang="en-GB"/>
              <a:t>80% Black </a:t>
            </a:r>
          </a:p>
          <a:p>
            <a:pPr lvl="0"/>
            <a:r>
              <a:rPr lang="en-GB"/>
              <a:t>14 point Calibri</a:t>
            </a:r>
          </a:p>
        </p:txBody>
      </p:sp>
      <p:pic>
        <p:nvPicPr>
          <p:cNvPr id="8" name="Picture 7" descr="Icon&#10;&#10;Description automatically generated with low confidence">
            <a:extLst>
              <a:ext uri="{FF2B5EF4-FFF2-40B4-BE49-F238E27FC236}">
                <a16:creationId xmlns:a16="http://schemas.microsoft.com/office/drawing/2014/main" id="{48A27CF7-09A2-437F-AA90-77C375EFEF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0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3"/>
            <a:ext cx="9144000" cy="80519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806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4453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191446"/>
                </a:solidFill>
                <a:latin typeface="+mj-lt"/>
              </a:defRPr>
            </a:lvl2pPr>
            <a:lvl3pPr>
              <a:defRPr>
                <a:solidFill>
                  <a:srgbClr val="191446"/>
                </a:solidFill>
                <a:latin typeface="+mj-lt"/>
              </a:defRPr>
            </a:lvl3pPr>
            <a:lvl4pPr>
              <a:defRPr>
                <a:solidFill>
                  <a:srgbClr val="191446"/>
                </a:solidFill>
                <a:latin typeface="+mj-lt"/>
              </a:defRPr>
            </a:lvl4pPr>
            <a:lvl5pPr>
              <a:defRPr>
                <a:solidFill>
                  <a:srgbClr val="191446"/>
                </a:solidFill>
                <a:latin typeface="+mj-lt"/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44023"/>
            <a:ext cx="9144000" cy="864645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0" indent="0">
              <a:spcAft>
                <a:spcPts val="500"/>
              </a:spcAft>
              <a:buFont typeface="Arial"/>
              <a:buNone/>
              <a:defRPr sz="1400" b="1" i="0">
                <a:solidFill>
                  <a:srgbClr val="191446"/>
                </a:solidFill>
                <a:latin typeface="+mn-lt"/>
              </a:defRPr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608668"/>
            <a:ext cx="9144000" cy="1642533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179992" indent="-179992">
              <a:spcBef>
                <a:spcPts val="750"/>
              </a:spcBef>
              <a:buFont typeface="Arial"/>
              <a:buChar char="•"/>
              <a:defRPr sz="1400" baseline="0">
                <a:solidFill>
                  <a:srgbClr val="3C3C3B"/>
                </a:solidFill>
              </a:defRPr>
            </a:lvl1pPr>
            <a:lvl2pPr marL="742913" indent="-285736">
              <a:buFont typeface="Arial"/>
              <a:buChar char="•"/>
              <a:defRPr sz="1400">
                <a:solidFill>
                  <a:srgbClr val="191446"/>
                </a:solidFill>
              </a:defRPr>
            </a:lvl2pPr>
            <a:lvl3pPr marL="1200090" indent="-285736">
              <a:buFont typeface="Arial"/>
              <a:buChar char="•"/>
              <a:defRPr sz="1400">
                <a:solidFill>
                  <a:srgbClr val="191446"/>
                </a:solidFill>
              </a:defRPr>
            </a:lvl3pPr>
            <a:lvl4pPr marL="1657268" indent="-285736">
              <a:buFont typeface="Arial"/>
              <a:buChar char="•"/>
              <a:defRPr sz="1400">
                <a:solidFill>
                  <a:srgbClr val="191446"/>
                </a:solidFill>
              </a:defRPr>
            </a:lvl4pPr>
            <a:lvl5pPr marL="2114445" indent="-285736">
              <a:buFont typeface="Arial"/>
              <a:buChar char="•"/>
              <a:defRPr sz="1400">
                <a:solidFill>
                  <a:srgbClr val="191446"/>
                </a:solidFill>
              </a:defRPr>
            </a:lvl5pPr>
          </a:lstStyle>
          <a:p>
            <a:pPr lvl="0"/>
            <a:r>
              <a:rPr lang="en-GB"/>
              <a:t>Bullet point </a:t>
            </a:r>
          </a:p>
          <a:p>
            <a:pPr lvl="0"/>
            <a:r>
              <a:rPr lang="en-GB"/>
              <a:t>80% Black </a:t>
            </a:r>
          </a:p>
          <a:p>
            <a:pPr lvl="0"/>
            <a:r>
              <a:rPr lang="en-GB"/>
              <a:t>14 point Calibri</a:t>
            </a:r>
          </a:p>
        </p:txBody>
      </p:sp>
    </p:spTree>
    <p:extLst>
      <p:ext uri="{BB962C8B-B14F-4D97-AF65-F5344CB8AC3E}">
        <p14:creationId xmlns:p14="http://schemas.microsoft.com/office/powerpoint/2010/main" val="29655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3"/>
            <a:ext cx="9144000" cy="80519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1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3"/>
            <a:ext cx="9144000" cy="80519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8A63B9-3A2B-41EB-A9E7-DFEEE1CAE7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268" y="4225393"/>
            <a:ext cx="1977247" cy="8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8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4453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191446"/>
                </a:solidFill>
                <a:latin typeface="+mj-lt"/>
              </a:defRPr>
            </a:lvl2pPr>
            <a:lvl3pPr>
              <a:defRPr>
                <a:solidFill>
                  <a:srgbClr val="191446"/>
                </a:solidFill>
                <a:latin typeface="+mj-lt"/>
              </a:defRPr>
            </a:lvl3pPr>
            <a:lvl4pPr>
              <a:defRPr>
                <a:solidFill>
                  <a:srgbClr val="191446"/>
                </a:solidFill>
                <a:latin typeface="+mj-lt"/>
              </a:defRPr>
            </a:lvl4pPr>
            <a:lvl5pPr>
              <a:defRPr>
                <a:solidFill>
                  <a:srgbClr val="191446"/>
                </a:solidFill>
                <a:latin typeface="+mj-lt"/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44022"/>
            <a:ext cx="9144000" cy="864645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0" indent="0">
              <a:spcAft>
                <a:spcPts val="500"/>
              </a:spcAft>
              <a:buFont typeface="Arial"/>
              <a:buNone/>
              <a:defRPr sz="1400" b="1" i="0">
                <a:solidFill>
                  <a:srgbClr val="191446"/>
                </a:solidFill>
                <a:latin typeface="+mn-lt"/>
              </a:defRPr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608667"/>
            <a:ext cx="9144000" cy="1642533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180000" indent="-180000">
              <a:spcBef>
                <a:spcPts val="750"/>
              </a:spcBef>
              <a:buFont typeface="Arial"/>
              <a:buChar char="•"/>
              <a:defRPr sz="1400" baseline="0">
                <a:solidFill>
                  <a:srgbClr val="3C3C3B"/>
                </a:solidFill>
              </a:defRPr>
            </a:lvl1pPr>
            <a:lvl2pPr marL="742950" indent="-285750">
              <a:buFont typeface="Arial"/>
              <a:buChar char="•"/>
              <a:defRPr sz="1400">
                <a:solidFill>
                  <a:srgbClr val="191446"/>
                </a:solidFill>
              </a:defRPr>
            </a:lvl2pPr>
            <a:lvl3pPr marL="1200150" indent="-285750">
              <a:buFont typeface="Arial"/>
              <a:buChar char="•"/>
              <a:defRPr sz="1400">
                <a:solidFill>
                  <a:srgbClr val="191446"/>
                </a:solidFill>
              </a:defRPr>
            </a:lvl3pPr>
            <a:lvl4pPr marL="1657350" indent="-285750">
              <a:buFont typeface="Arial"/>
              <a:buChar char="•"/>
              <a:defRPr sz="1400">
                <a:solidFill>
                  <a:srgbClr val="191446"/>
                </a:solidFill>
              </a:defRPr>
            </a:lvl4pPr>
            <a:lvl5pPr marL="2114550" indent="-285750">
              <a:buFont typeface="Arial"/>
              <a:buChar char="•"/>
              <a:defRPr sz="1400">
                <a:solidFill>
                  <a:srgbClr val="191446"/>
                </a:solidFill>
              </a:defRPr>
            </a:lvl5pPr>
          </a:lstStyle>
          <a:p>
            <a:pPr lvl="0"/>
            <a:r>
              <a:rPr lang="en-GB"/>
              <a:t>Bullet point </a:t>
            </a:r>
          </a:p>
          <a:p>
            <a:pPr lvl="0"/>
            <a:r>
              <a:rPr lang="en-GB"/>
              <a:t>80% Black </a:t>
            </a:r>
          </a:p>
          <a:p>
            <a:pPr lvl="0"/>
            <a:r>
              <a:rPr lang="en-GB"/>
              <a:t>14 point Calibri</a:t>
            </a:r>
          </a:p>
        </p:txBody>
      </p:sp>
      <p:pic>
        <p:nvPicPr>
          <p:cNvPr id="8" name="Picture 7" descr="Icon&#10;&#10;Description automatically generated with low confidence">
            <a:extLst>
              <a:ext uri="{FF2B5EF4-FFF2-40B4-BE49-F238E27FC236}">
                <a16:creationId xmlns:a16="http://schemas.microsoft.com/office/drawing/2014/main" id="{48A27CF7-09A2-437F-AA90-77C375EFEF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nd looking at the camera&#10;&#10;Description automatically generated">
            <a:extLst>
              <a:ext uri="{FF2B5EF4-FFF2-40B4-BE49-F238E27FC236}">
                <a16:creationId xmlns:a16="http://schemas.microsoft.com/office/drawing/2014/main" id="{6451B4D1-DA48-42E9-833D-67CD7184B1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381519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595"/>
            </a:lvl1pPr>
            <a:lvl2pPr marL="405068" indent="0">
              <a:buNone/>
              <a:defRPr sz="1595"/>
            </a:lvl2pPr>
            <a:lvl3pPr marL="810136" indent="0">
              <a:buNone/>
              <a:defRPr sz="1595"/>
            </a:lvl3pPr>
            <a:lvl4pPr marL="1215203" indent="0">
              <a:buNone/>
              <a:defRPr sz="1595"/>
            </a:lvl4pPr>
            <a:lvl5pPr marL="1620271" indent="0">
              <a:buNone/>
              <a:defRPr sz="1595"/>
            </a:lvl5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3899">
                <a:latin typeface="+mj-lt"/>
              </a:defRPr>
            </a:lvl1pPr>
            <a:lvl2pPr marL="405068" indent="0">
              <a:buNone/>
              <a:defRPr sz="3899"/>
            </a:lvl2pPr>
            <a:lvl3pPr marL="810136" indent="0">
              <a:buNone/>
              <a:defRPr sz="3899"/>
            </a:lvl3pPr>
            <a:lvl4pPr marL="1215203" indent="0">
              <a:buNone/>
              <a:defRPr sz="3899"/>
            </a:lvl4pPr>
            <a:lvl5pPr marL="1620271" indent="0">
              <a:buNone/>
              <a:defRPr sz="3899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7" name="Picture 6" descr="Preservica_RGB-Logo_White_Main Logo_01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77" y="4335203"/>
            <a:ext cx="1868423" cy="51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1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3"/>
            <a:ext cx="9144000" cy="80519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5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4453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191446"/>
                </a:solidFill>
                <a:latin typeface="+mj-lt"/>
              </a:defRPr>
            </a:lvl2pPr>
            <a:lvl3pPr>
              <a:defRPr>
                <a:solidFill>
                  <a:srgbClr val="191446"/>
                </a:solidFill>
                <a:latin typeface="+mj-lt"/>
              </a:defRPr>
            </a:lvl3pPr>
            <a:lvl4pPr>
              <a:defRPr>
                <a:solidFill>
                  <a:srgbClr val="191446"/>
                </a:solidFill>
                <a:latin typeface="+mj-lt"/>
              </a:defRPr>
            </a:lvl4pPr>
            <a:lvl5pPr>
              <a:defRPr>
                <a:solidFill>
                  <a:srgbClr val="191446"/>
                </a:solidFill>
                <a:latin typeface="+mj-lt"/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44023"/>
            <a:ext cx="9144000" cy="864645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0" indent="0">
              <a:spcAft>
                <a:spcPts val="500"/>
              </a:spcAft>
              <a:buFont typeface="Arial"/>
              <a:buNone/>
              <a:defRPr sz="1400" b="1" i="0">
                <a:solidFill>
                  <a:srgbClr val="191446"/>
                </a:solidFill>
                <a:latin typeface="+mn-lt"/>
              </a:defRPr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608668"/>
            <a:ext cx="9144000" cy="1642533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179996" indent="-179996">
              <a:spcBef>
                <a:spcPts val="750"/>
              </a:spcBef>
              <a:buFont typeface="Arial"/>
              <a:buChar char="•"/>
              <a:defRPr sz="1400" baseline="0">
                <a:solidFill>
                  <a:srgbClr val="3C3C3B"/>
                </a:solidFill>
              </a:defRPr>
            </a:lvl1pPr>
            <a:lvl2pPr marL="742931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2pPr>
            <a:lvl3pPr marL="1200120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3pPr>
            <a:lvl4pPr marL="1657309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4pPr>
            <a:lvl5pPr marL="2114498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5pPr>
          </a:lstStyle>
          <a:p>
            <a:pPr lvl="0"/>
            <a:r>
              <a:rPr lang="en-GB"/>
              <a:t>Bullet point </a:t>
            </a:r>
          </a:p>
          <a:p>
            <a:pPr lvl="0"/>
            <a:r>
              <a:rPr lang="en-GB"/>
              <a:t>80% Black </a:t>
            </a:r>
          </a:p>
          <a:p>
            <a:pPr lvl="0"/>
            <a:r>
              <a:rPr lang="en-GB"/>
              <a:t>14 point Calibri</a:t>
            </a:r>
          </a:p>
        </p:txBody>
      </p:sp>
      <p:pic>
        <p:nvPicPr>
          <p:cNvPr id="8" name="Picture 7" descr="Icon&#10;&#10;Description automatically generated with low confidence">
            <a:extLst>
              <a:ext uri="{FF2B5EF4-FFF2-40B4-BE49-F238E27FC236}">
                <a16:creationId xmlns:a16="http://schemas.microsoft.com/office/drawing/2014/main" id="{48A27CF7-09A2-437F-AA90-77C375EFEF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6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82F5A-5A99-4FA8-BF50-C9A665EAA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B2F6D-880F-4D3C-AD17-4195DCD63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7FDC1-0D35-4DA8-9007-C1A86F2DF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8002" y="4767266"/>
            <a:ext cx="1514192" cy="273844"/>
          </a:xfrm>
        </p:spPr>
        <p:txBody>
          <a:bodyPr/>
          <a:lstStyle/>
          <a:p>
            <a:r>
              <a:rPr lang="en-US" dirty="0"/>
              <a:t>January 28,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42D1E-C743-439E-B3C2-77B63285C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5386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DE847-9DBE-4A24-A988-D323CD7EE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CBF32-AA32-40A7-8B1C-8EE04C22E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4D9A0-7153-472F-BAB0-742899637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D2454-2158-4A0B-B54A-D79DFFCD1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February 11, 2021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33380-18C6-47C1-8389-47619138D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3136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1C757-E44F-4DEB-801A-A628CF06F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64B83-5791-4A02-A941-1AC1F1177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0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E6FFB-D9BE-4016-932F-67998905C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D8610-80B9-4217-970D-19CBA6445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28,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2405B-7E94-4915-9C34-8DE9CDC3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4516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BAEC9-FB54-453B-B3E3-2004E9581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A30AC-6BF2-4312-AF5E-372C487B8E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222E05-60E3-483A-8A6F-B9267C751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247B8-9A59-4071-A12A-5F02A640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DD75E0-B604-470D-B3D7-253EC041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28,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B47E8A-DDC6-4B98-AE63-0D5E7D276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4640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A5C9-B388-4D27-9B26-8DF22D248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8DDD6-5966-41D0-8881-4EB87C439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6AEB9-3E6C-4B52-BCDC-9A7EC24D7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00D88D-C0CE-4251-BB24-F7FB06EEFB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7FA920-6DD3-41C2-BE76-6975052CE4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57511D-1AA6-4B5B-8568-E85066C01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7C01AF-418C-47F6-B93B-28D91BA5C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28, 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723A6-4938-4EC9-83D1-E97E3949A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8870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86EBD-2A3D-4374-A432-B26325C5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F35087-834D-4991-BBBF-FF7CDADD7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0E769-A5EB-4E6B-90FC-EC95E937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28,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057167-7A27-4581-A639-A44CD594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2697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1D427-9AA1-4598-82B8-6E1A64DD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98DDFD-17CA-411F-A3CB-AB3B4B3AA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28,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2B304-BCD0-4CE9-A3D1-CD49324CE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4293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D6034-2B04-4F61-ADA8-B601B5FEB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277AB-69B7-48CC-92B1-6C4AE8669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47F81-E59F-4BFB-8D82-FA409A861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98616-17E8-4321-9B07-0C7563E55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11B1D2-A3F9-44C0-9863-4A39E9B01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28,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78D06-36DC-4E0A-8C4E-9C87027C4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580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BB6DE3-0578-43FC-910B-9FD89767CC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381519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595"/>
            </a:lvl1pPr>
            <a:lvl2pPr marL="405068" indent="0">
              <a:buNone/>
              <a:defRPr sz="1595"/>
            </a:lvl2pPr>
            <a:lvl3pPr marL="810136" indent="0">
              <a:buNone/>
              <a:defRPr sz="1595"/>
            </a:lvl3pPr>
            <a:lvl4pPr marL="1215203" indent="0">
              <a:buNone/>
              <a:defRPr sz="1595"/>
            </a:lvl4pPr>
            <a:lvl5pPr marL="1620271" indent="0">
              <a:buNone/>
              <a:defRPr sz="1595"/>
            </a:lvl5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3899">
                <a:latin typeface="+mj-lt"/>
              </a:defRPr>
            </a:lvl1pPr>
            <a:lvl2pPr marL="405068" indent="0">
              <a:buNone/>
              <a:defRPr sz="3899"/>
            </a:lvl2pPr>
            <a:lvl3pPr marL="810136" indent="0">
              <a:buNone/>
              <a:defRPr sz="3899"/>
            </a:lvl3pPr>
            <a:lvl4pPr marL="1215203" indent="0">
              <a:buNone/>
              <a:defRPr sz="3899"/>
            </a:lvl4pPr>
            <a:lvl5pPr marL="1620271" indent="0">
              <a:buNone/>
              <a:defRPr sz="3899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00353F-14F5-40C7-9D0A-9F4B7DD062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894" y="4151011"/>
            <a:ext cx="2275126" cy="9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9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46ADB-DD63-4C56-AA1F-D80EEFF84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C8E35B-8B61-4A59-8506-110FC207B8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5F4D40-65DA-4843-9271-51FFE170D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F48861-EDE8-4F6D-A476-8A4B6AE37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95840-02CF-4D41-BFF6-63B48CDCB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28,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9FA87C-DE66-4200-BFCB-722A2847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5633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41E7D-88F9-49F3-9FDB-0CEEB332E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6D662F-5D57-4A31-9A88-277DF06CC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553FD-CA21-45C2-A63D-D3441F965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4E63A-58FB-4F8C-AFE2-5F29F7E17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28,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C3A35-FA1F-4764-8B2A-60017EF9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944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9E29FB-4144-4AC5-A3E5-D0709E3131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046812-1109-4F42-874D-25D718938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57569-C4D6-409D-B592-4C15FAE26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BF07D-A6A7-4020-AE93-BCDED53D1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28,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E15D9-D578-40BD-ADC4-EBD3C1A72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1110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ission Statement - bo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440A2E-04D3-4FF9-86B0-4B0B836AA3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1" cy="5143500"/>
          </a:xfrm>
          <a:prstGeom prst="rect">
            <a:avLst/>
          </a:prstGeom>
        </p:spPr>
      </p:pic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381519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8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4400">
                <a:latin typeface="+mj-lt"/>
              </a:defRPr>
            </a:lvl1pPr>
            <a:lvl2pPr marL="457189" indent="0">
              <a:buNone/>
              <a:defRPr sz="4400"/>
            </a:lvl2pPr>
            <a:lvl3pPr marL="914378" indent="0">
              <a:buNone/>
              <a:defRPr sz="4400"/>
            </a:lvl3pPr>
            <a:lvl4pPr marL="1371566" indent="0">
              <a:buNone/>
              <a:defRPr sz="4400"/>
            </a:lvl4pPr>
            <a:lvl5pPr marL="1828754" indent="0">
              <a:buNone/>
              <a:defRPr sz="4400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8A52D-41E4-4922-97E3-0A85B8C7D2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894" y="4134679"/>
            <a:ext cx="2275126" cy="9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1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ission Statement - bo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DFF9CA77-DC0C-44C9-8290-803F5368F0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381519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8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4400">
                <a:latin typeface="+mj-lt"/>
              </a:defRPr>
            </a:lvl1pPr>
            <a:lvl2pPr marL="457189" indent="0">
              <a:buNone/>
              <a:defRPr sz="4400"/>
            </a:lvl2pPr>
            <a:lvl3pPr marL="914378" indent="0">
              <a:buNone/>
              <a:defRPr sz="4400"/>
            </a:lvl3pPr>
            <a:lvl4pPr marL="1371566" indent="0">
              <a:buNone/>
              <a:defRPr sz="4400"/>
            </a:lvl4pPr>
            <a:lvl5pPr marL="1828754" indent="0">
              <a:buNone/>
              <a:defRPr sz="4400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4F6EB10B-0A83-44F1-B4BF-53E86794DC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10" y="4134386"/>
            <a:ext cx="2270330" cy="92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9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3"/>
            <a:ext cx="9144000" cy="80519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4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4453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191446"/>
                </a:solidFill>
                <a:latin typeface="+mj-lt"/>
              </a:defRPr>
            </a:lvl2pPr>
            <a:lvl3pPr>
              <a:defRPr>
                <a:solidFill>
                  <a:srgbClr val="191446"/>
                </a:solidFill>
                <a:latin typeface="+mj-lt"/>
              </a:defRPr>
            </a:lvl3pPr>
            <a:lvl4pPr>
              <a:defRPr>
                <a:solidFill>
                  <a:srgbClr val="191446"/>
                </a:solidFill>
                <a:latin typeface="+mj-lt"/>
              </a:defRPr>
            </a:lvl4pPr>
            <a:lvl5pPr>
              <a:defRPr>
                <a:solidFill>
                  <a:srgbClr val="191446"/>
                </a:solidFill>
                <a:latin typeface="+mj-lt"/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44023"/>
            <a:ext cx="9144000" cy="864645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0" indent="0">
              <a:spcAft>
                <a:spcPts val="500"/>
              </a:spcAft>
              <a:buFont typeface="Arial"/>
              <a:buNone/>
              <a:defRPr sz="1400" b="1" i="0">
                <a:solidFill>
                  <a:srgbClr val="191446"/>
                </a:solidFill>
                <a:latin typeface="+mn-lt"/>
              </a:defRPr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608668"/>
            <a:ext cx="9144000" cy="1642533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179996" indent="-179996">
              <a:spcBef>
                <a:spcPts val="750"/>
              </a:spcBef>
              <a:buFont typeface="Arial"/>
              <a:buChar char="•"/>
              <a:defRPr sz="1400" baseline="0">
                <a:solidFill>
                  <a:srgbClr val="3C3C3B"/>
                </a:solidFill>
              </a:defRPr>
            </a:lvl1pPr>
            <a:lvl2pPr marL="742931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2pPr>
            <a:lvl3pPr marL="1200120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3pPr>
            <a:lvl4pPr marL="1657309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4pPr>
            <a:lvl5pPr marL="2114498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5pPr>
          </a:lstStyle>
          <a:p>
            <a:pPr lvl="0"/>
            <a:r>
              <a:rPr lang="en-GB"/>
              <a:t>Bullet point </a:t>
            </a:r>
          </a:p>
          <a:p>
            <a:pPr lvl="0"/>
            <a:r>
              <a:rPr lang="en-GB"/>
              <a:t>80% Black </a:t>
            </a:r>
          </a:p>
          <a:p>
            <a:pPr lvl="0"/>
            <a:r>
              <a:rPr lang="en-GB"/>
              <a:t>14 point Calibri</a:t>
            </a:r>
          </a:p>
        </p:txBody>
      </p:sp>
      <p:pic>
        <p:nvPicPr>
          <p:cNvPr id="8" name="Picture 7" descr="Icon&#10;&#10;Description automatically generated with low confidence">
            <a:extLst>
              <a:ext uri="{FF2B5EF4-FFF2-40B4-BE49-F238E27FC236}">
                <a16:creationId xmlns:a16="http://schemas.microsoft.com/office/drawing/2014/main" id="{48A27CF7-09A2-437F-AA90-77C375EFEF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9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3"/>
            <a:ext cx="9144000" cy="80519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6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4453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191446"/>
                </a:solidFill>
                <a:latin typeface="+mj-lt"/>
              </a:defRPr>
            </a:lvl2pPr>
            <a:lvl3pPr>
              <a:defRPr>
                <a:solidFill>
                  <a:srgbClr val="191446"/>
                </a:solidFill>
                <a:latin typeface="+mj-lt"/>
              </a:defRPr>
            </a:lvl3pPr>
            <a:lvl4pPr>
              <a:defRPr>
                <a:solidFill>
                  <a:srgbClr val="191446"/>
                </a:solidFill>
                <a:latin typeface="+mj-lt"/>
              </a:defRPr>
            </a:lvl4pPr>
            <a:lvl5pPr>
              <a:defRPr>
                <a:solidFill>
                  <a:srgbClr val="191446"/>
                </a:solidFill>
                <a:latin typeface="+mj-lt"/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44023"/>
            <a:ext cx="9144000" cy="864645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0" indent="0">
              <a:spcAft>
                <a:spcPts val="500"/>
              </a:spcAft>
              <a:buFont typeface="Arial"/>
              <a:buNone/>
              <a:defRPr sz="1400" b="1" i="0">
                <a:solidFill>
                  <a:srgbClr val="191446"/>
                </a:solidFill>
                <a:latin typeface="+mn-lt"/>
              </a:defRPr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608668"/>
            <a:ext cx="9144000" cy="1642533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179992" indent="-179992">
              <a:spcBef>
                <a:spcPts val="750"/>
              </a:spcBef>
              <a:buFont typeface="Arial"/>
              <a:buChar char="•"/>
              <a:defRPr sz="1400" baseline="0">
                <a:solidFill>
                  <a:srgbClr val="3C3C3B"/>
                </a:solidFill>
              </a:defRPr>
            </a:lvl1pPr>
            <a:lvl2pPr marL="742913" indent="-285736">
              <a:buFont typeface="Arial"/>
              <a:buChar char="•"/>
              <a:defRPr sz="1400">
                <a:solidFill>
                  <a:srgbClr val="191446"/>
                </a:solidFill>
              </a:defRPr>
            </a:lvl2pPr>
            <a:lvl3pPr marL="1200090" indent="-285736">
              <a:buFont typeface="Arial"/>
              <a:buChar char="•"/>
              <a:defRPr sz="1400">
                <a:solidFill>
                  <a:srgbClr val="191446"/>
                </a:solidFill>
              </a:defRPr>
            </a:lvl3pPr>
            <a:lvl4pPr marL="1657268" indent="-285736">
              <a:buFont typeface="Arial"/>
              <a:buChar char="•"/>
              <a:defRPr sz="1400">
                <a:solidFill>
                  <a:srgbClr val="191446"/>
                </a:solidFill>
              </a:defRPr>
            </a:lvl4pPr>
            <a:lvl5pPr marL="2114445" indent="-285736">
              <a:buFont typeface="Arial"/>
              <a:buChar char="•"/>
              <a:defRPr sz="1400">
                <a:solidFill>
                  <a:srgbClr val="191446"/>
                </a:solidFill>
              </a:defRPr>
            </a:lvl5pPr>
          </a:lstStyle>
          <a:p>
            <a:pPr lvl="0"/>
            <a:r>
              <a:rPr lang="en-GB"/>
              <a:t>Bullet point </a:t>
            </a:r>
          </a:p>
          <a:p>
            <a:pPr lvl="0"/>
            <a:r>
              <a:rPr lang="en-GB"/>
              <a:t>80% Black </a:t>
            </a:r>
          </a:p>
          <a:p>
            <a:pPr lvl="0"/>
            <a:r>
              <a:rPr lang="en-GB"/>
              <a:t>14 point Calibri</a:t>
            </a:r>
          </a:p>
        </p:txBody>
      </p:sp>
    </p:spTree>
    <p:extLst>
      <p:ext uri="{BB962C8B-B14F-4D97-AF65-F5344CB8AC3E}">
        <p14:creationId xmlns:p14="http://schemas.microsoft.com/office/powerpoint/2010/main" val="28775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with Sub 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4453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191446"/>
                </a:solidFill>
                <a:latin typeface="+mj-lt"/>
              </a:defRPr>
            </a:lvl2pPr>
            <a:lvl3pPr>
              <a:defRPr>
                <a:solidFill>
                  <a:srgbClr val="191446"/>
                </a:solidFill>
                <a:latin typeface="+mj-lt"/>
              </a:defRPr>
            </a:lvl3pPr>
            <a:lvl4pPr>
              <a:defRPr>
                <a:solidFill>
                  <a:srgbClr val="191446"/>
                </a:solidFill>
                <a:latin typeface="+mj-lt"/>
              </a:defRPr>
            </a:lvl4pPr>
            <a:lvl5pPr>
              <a:defRPr>
                <a:solidFill>
                  <a:srgbClr val="191446"/>
                </a:solidFill>
                <a:latin typeface="+mj-lt"/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744023"/>
            <a:ext cx="4393245" cy="864645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0" indent="0">
              <a:spcAft>
                <a:spcPts val="500"/>
              </a:spcAft>
              <a:buFont typeface="Arial"/>
              <a:buNone/>
              <a:defRPr sz="1400" b="1" i="0">
                <a:solidFill>
                  <a:srgbClr val="191446"/>
                </a:solidFill>
                <a:latin typeface="+mn-lt"/>
              </a:defRPr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08669"/>
            <a:ext cx="4393245" cy="2541299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179992" indent="-179992">
              <a:spcBef>
                <a:spcPts val="750"/>
              </a:spcBef>
              <a:buFont typeface="Arial"/>
              <a:buChar char="•"/>
              <a:defRPr sz="1400" baseline="0">
                <a:solidFill>
                  <a:schemeClr val="tx1"/>
                </a:solidFill>
              </a:defRPr>
            </a:lvl1pPr>
            <a:lvl2pPr marL="742913" indent="-285736">
              <a:buFont typeface="Arial"/>
              <a:buChar char="•"/>
              <a:defRPr sz="1400">
                <a:solidFill>
                  <a:srgbClr val="191446"/>
                </a:solidFill>
              </a:defRPr>
            </a:lvl2pPr>
            <a:lvl3pPr marL="1200090" indent="-285736">
              <a:buFont typeface="Arial"/>
              <a:buChar char="•"/>
              <a:defRPr sz="1400">
                <a:solidFill>
                  <a:srgbClr val="191446"/>
                </a:solidFill>
              </a:defRPr>
            </a:lvl3pPr>
            <a:lvl4pPr marL="1657268" indent="-285736">
              <a:buFont typeface="Arial"/>
              <a:buChar char="•"/>
              <a:defRPr sz="1400">
                <a:solidFill>
                  <a:srgbClr val="191446"/>
                </a:solidFill>
              </a:defRPr>
            </a:lvl4pPr>
            <a:lvl5pPr marL="2114445" indent="-285736">
              <a:buFont typeface="Arial"/>
              <a:buChar char="•"/>
              <a:defRPr sz="1400">
                <a:solidFill>
                  <a:srgbClr val="191446"/>
                </a:solidFill>
              </a:defRPr>
            </a:lvl5pPr>
          </a:lstStyle>
          <a:p>
            <a:pPr lvl="0"/>
            <a:r>
              <a:rPr lang="en-GB"/>
              <a:t>Bullet point </a:t>
            </a:r>
          </a:p>
          <a:p>
            <a:pPr lvl="0"/>
            <a:r>
              <a:rPr lang="en-GB"/>
              <a:t>80% Black </a:t>
            </a:r>
          </a:p>
          <a:p>
            <a:pPr lvl="0"/>
            <a:r>
              <a:rPr lang="en-GB"/>
              <a:t>14 point Calibri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8C6F46D-552B-48C1-8A78-1851700BEF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57631" y="739796"/>
            <a:ext cx="4386370" cy="864645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0" indent="0">
              <a:spcAft>
                <a:spcPts val="500"/>
              </a:spcAft>
              <a:buFont typeface="Arial"/>
              <a:buNone/>
              <a:defRPr sz="1400" b="1" i="0">
                <a:solidFill>
                  <a:srgbClr val="191446"/>
                </a:solidFill>
                <a:latin typeface="+mn-lt"/>
              </a:defRPr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38DE1AD2-1A0F-4F11-9DAD-5F7A43366F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7631" y="1604441"/>
            <a:ext cx="4386370" cy="2541299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179992" indent="-179992">
              <a:spcBef>
                <a:spcPts val="750"/>
              </a:spcBef>
              <a:buFont typeface="Arial"/>
              <a:buChar char="•"/>
              <a:defRPr sz="1400" baseline="0">
                <a:solidFill>
                  <a:schemeClr val="tx1"/>
                </a:solidFill>
              </a:defRPr>
            </a:lvl1pPr>
            <a:lvl2pPr marL="742913" indent="-285736">
              <a:buFont typeface="Arial"/>
              <a:buChar char="•"/>
              <a:defRPr sz="1400">
                <a:solidFill>
                  <a:srgbClr val="191446"/>
                </a:solidFill>
              </a:defRPr>
            </a:lvl2pPr>
            <a:lvl3pPr marL="1200090" indent="-285736">
              <a:buFont typeface="Arial"/>
              <a:buChar char="•"/>
              <a:defRPr sz="1400">
                <a:solidFill>
                  <a:srgbClr val="191446"/>
                </a:solidFill>
              </a:defRPr>
            </a:lvl3pPr>
            <a:lvl4pPr marL="1657268" indent="-285736">
              <a:buFont typeface="Arial"/>
              <a:buChar char="•"/>
              <a:defRPr sz="1400">
                <a:solidFill>
                  <a:srgbClr val="191446"/>
                </a:solidFill>
              </a:defRPr>
            </a:lvl4pPr>
            <a:lvl5pPr marL="2114445" indent="-285736">
              <a:buFont typeface="Arial"/>
              <a:buChar char="•"/>
              <a:defRPr sz="1400">
                <a:solidFill>
                  <a:srgbClr val="191446"/>
                </a:solidFill>
              </a:defRPr>
            </a:lvl5pPr>
          </a:lstStyle>
          <a:p>
            <a:pPr lvl="0"/>
            <a:r>
              <a:rPr lang="en-GB"/>
              <a:t>Bullet point </a:t>
            </a:r>
          </a:p>
          <a:p>
            <a:pPr lvl="0"/>
            <a:r>
              <a:rPr lang="en-GB"/>
              <a:t>80% Black </a:t>
            </a:r>
          </a:p>
          <a:p>
            <a:pPr lvl="0"/>
            <a:r>
              <a:rPr lang="en-GB"/>
              <a:t>14 point Calibri</a:t>
            </a:r>
          </a:p>
        </p:txBody>
      </p:sp>
    </p:spTree>
    <p:extLst>
      <p:ext uri="{BB962C8B-B14F-4D97-AF65-F5344CB8AC3E}">
        <p14:creationId xmlns:p14="http://schemas.microsoft.com/office/powerpoint/2010/main" val="71014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on a computer&#10;&#10;Description automatically generated">
            <a:extLst>
              <a:ext uri="{FF2B5EF4-FFF2-40B4-BE49-F238E27FC236}">
                <a16:creationId xmlns:a16="http://schemas.microsoft.com/office/drawing/2014/main" id="{295EB3AC-E2C8-4B18-900B-983773EA05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"/>
            <a:ext cx="9144001" cy="5143501"/>
          </a:xfrm>
          <a:prstGeom prst="rect">
            <a:avLst/>
          </a:prstGeom>
        </p:spPr>
      </p:pic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381519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595"/>
            </a:lvl1pPr>
            <a:lvl2pPr marL="405068" indent="0">
              <a:buNone/>
              <a:defRPr sz="1595"/>
            </a:lvl2pPr>
            <a:lvl3pPr marL="810136" indent="0">
              <a:buNone/>
              <a:defRPr sz="1595"/>
            </a:lvl3pPr>
            <a:lvl4pPr marL="1215203" indent="0">
              <a:buNone/>
              <a:defRPr sz="1595"/>
            </a:lvl4pPr>
            <a:lvl5pPr marL="1620271" indent="0">
              <a:buNone/>
              <a:defRPr sz="1595"/>
            </a:lvl5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3899">
                <a:latin typeface="+mj-lt"/>
              </a:defRPr>
            </a:lvl1pPr>
            <a:lvl2pPr marL="405068" indent="0">
              <a:buNone/>
              <a:defRPr sz="3899"/>
            </a:lvl2pPr>
            <a:lvl3pPr marL="810136" indent="0">
              <a:buNone/>
              <a:defRPr sz="3899"/>
            </a:lvl3pPr>
            <a:lvl4pPr marL="1215203" indent="0">
              <a:buNone/>
              <a:defRPr sz="3899"/>
            </a:lvl4pPr>
            <a:lvl5pPr marL="1620271" indent="0">
              <a:buNone/>
              <a:defRPr sz="3899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12ADDE-2A33-4DC4-AAC6-4FB20C73A9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894" y="4151011"/>
            <a:ext cx="2275126" cy="9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8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ission Statement - bo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440A2E-04D3-4FF9-86B0-4B0B836AA3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381519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8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4400">
                <a:latin typeface="+mj-lt"/>
              </a:defRPr>
            </a:lvl1pPr>
            <a:lvl2pPr marL="457189" indent="0">
              <a:buNone/>
              <a:defRPr sz="4400"/>
            </a:lvl2pPr>
            <a:lvl3pPr marL="914378" indent="0">
              <a:buNone/>
              <a:defRPr sz="4400"/>
            </a:lvl3pPr>
            <a:lvl4pPr marL="1371566" indent="0">
              <a:buNone/>
              <a:defRPr sz="4400"/>
            </a:lvl4pPr>
            <a:lvl5pPr marL="1828754" indent="0">
              <a:buNone/>
              <a:defRPr sz="4400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8A52D-41E4-4922-97E3-0A85B8C7D2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894" y="4134679"/>
            <a:ext cx="2275126" cy="9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8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ission Statement - bo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440A2E-04D3-4FF9-86B0-4B0B836AA3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381519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8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4400">
                <a:latin typeface="+mj-lt"/>
              </a:defRPr>
            </a:lvl1pPr>
            <a:lvl2pPr marL="457189" indent="0">
              <a:buNone/>
              <a:defRPr sz="4400"/>
            </a:lvl2pPr>
            <a:lvl3pPr marL="914378" indent="0">
              <a:buNone/>
              <a:defRPr sz="4400"/>
            </a:lvl3pPr>
            <a:lvl4pPr marL="1371566" indent="0">
              <a:buNone/>
              <a:defRPr sz="4400"/>
            </a:lvl4pPr>
            <a:lvl5pPr marL="1828754" indent="0">
              <a:buNone/>
              <a:defRPr sz="4400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DEA92D-F9ED-4CE0-BACC-2B5B25930D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894" y="4151012"/>
            <a:ext cx="2275126" cy="9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0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ssion Statement - bo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nd looking at the camera&#10;&#10;Description automatically generated">
            <a:extLst>
              <a:ext uri="{FF2B5EF4-FFF2-40B4-BE49-F238E27FC236}">
                <a16:creationId xmlns:a16="http://schemas.microsoft.com/office/drawing/2014/main" id="{111408F9-293A-4AF8-B94B-2E8E439D54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 descr="A group of people sitting and looking at the camera&#10;&#10;Description automatically generated">
            <a:extLst>
              <a:ext uri="{FF2B5EF4-FFF2-40B4-BE49-F238E27FC236}">
                <a16:creationId xmlns:a16="http://schemas.microsoft.com/office/drawing/2014/main" id="{A1388AE9-3F3E-4B23-8DDE-AF89A79B00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8019E7E-7876-4858-82F2-0547293BA71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151441"/>
              </a:clrFrom>
              <a:clrTo>
                <a:srgbClr val="15144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396343" y="1"/>
            <a:ext cx="12540343" cy="5326743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381519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8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4400">
                <a:latin typeface="+mj-lt"/>
              </a:defRPr>
            </a:lvl1pPr>
            <a:lvl2pPr marL="457189" indent="0">
              <a:buNone/>
              <a:defRPr sz="4400"/>
            </a:lvl2pPr>
            <a:lvl3pPr marL="914378" indent="0">
              <a:buNone/>
              <a:defRPr sz="4400"/>
            </a:lvl3pPr>
            <a:lvl4pPr marL="1371566" indent="0">
              <a:buNone/>
              <a:defRPr sz="4400"/>
            </a:lvl4pPr>
            <a:lvl5pPr marL="1828754" indent="0">
              <a:buNone/>
              <a:defRPr sz="4400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7" name="Picture 6" descr="Preservica_RGB-Logo_White_Main Logo_01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77" y="4335203"/>
            <a:ext cx="1868423" cy="51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on a computer&#10;&#10;Description automatically generated">
            <a:extLst>
              <a:ext uri="{FF2B5EF4-FFF2-40B4-BE49-F238E27FC236}">
                <a16:creationId xmlns:a16="http://schemas.microsoft.com/office/drawing/2014/main" id="{9D08736F-1BB3-49FE-98A6-D8242BFE4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381519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595"/>
            </a:lvl1pPr>
            <a:lvl2pPr marL="405058" indent="0">
              <a:buNone/>
              <a:defRPr sz="1595"/>
            </a:lvl2pPr>
            <a:lvl3pPr marL="810116" indent="0">
              <a:buNone/>
              <a:defRPr sz="1595"/>
            </a:lvl3pPr>
            <a:lvl4pPr marL="1215173" indent="0">
              <a:buNone/>
              <a:defRPr sz="1595"/>
            </a:lvl4pPr>
            <a:lvl5pPr marL="1620230" indent="0">
              <a:buNone/>
              <a:defRPr sz="1595"/>
            </a:lvl5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2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3899">
                <a:latin typeface="+mj-lt"/>
              </a:defRPr>
            </a:lvl1pPr>
            <a:lvl2pPr marL="405058" indent="0">
              <a:buNone/>
              <a:defRPr sz="3899"/>
            </a:lvl2pPr>
            <a:lvl3pPr marL="810116" indent="0">
              <a:buNone/>
              <a:defRPr sz="3899"/>
            </a:lvl3pPr>
            <a:lvl4pPr marL="1215173" indent="0">
              <a:buNone/>
              <a:defRPr sz="3899"/>
            </a:lvl4pPr>
            <a:lvl5pPr marL="1620230" indent="0">
              <a:buNone/>
              <a:defRPr sz="3899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E1A54D-4DAC-447B-B66B-0B78C202FF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894" y="4134679"/>
            <a:ext cx="2275126" cy="9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0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08736F-1BB3-49FE-98A6-D8242BFE4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381519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595"/>
            </a:lvl1pPr>
            <a:lvl2pPr marL="405058" indent="0">
              <a:buNone/>
              <a:defRPr sz="1595"/>
            </a:lvl2pPr>
            <a:lvl3pPr marL="810116" indent="0">
              <a:buNone/>
              <a:defRPr sz="1595"/>
            </a:lvl3pPr>
            <a:lvl4pPr marL="1215173" indent="0">
              <a:buNone/>
              <a:defRPr sz="1595"/>
            </a:lvl4pPr>
            <a:lvl5pPr marL="1620230" indent="0">
              <a:buNone/>
              <a:defRPr sz="1595"/>
            </a:lvl5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2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3899">
                <a:latin typeface="+mj-lt"/>
              </a:defRPr>
            </a:lvl1pPr>
            <a:lvl2pPr marL="405058" indent="0">
              <a:buNone/>
              <a:defRPr sz="3899"/>
            </a:lvl2pPr>
            <a:lvl3pPr marL="810116" indent="0">
              <a:buNone/>
              <a:defRPr sz="3899"/>
            </a:lvl3pPr>
            <a:lvl4pPr marL="1215173" indent="0">
              <a:buNone/>
              <a:defRPr sz="3899"/>
            </a:lvl4pPr>
            <a:lvl5pPr marL="1620230" indent="0">
              <a:buNone/>
              <a:defRPr sz="3899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E1A54D-4DAC-447B-B66B-0B78C202FF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894" y="4134679"/>
            <a:ext cx="2275126" cy="9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0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in front of a book shelf&#10;&#10;Description automatically generated">
            <a:extLst>
              <a:ext uri="{FF2B5EF4-FFF2-40B4-BE49-F238E27FC236}">
                <a16:creationId xmlns:a16="http://schemas.microsoft.com/office/drawing/2014/main" id="{331C45E8-DAD8-46FF-9A41-9E5A3138BA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381519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595"/>
            </a:lvl1pPr>
            <a:lvl2pPr marL="405058" indent="0">
              <a:buNone/>
              <a:defRPr sz="1595"/>
            </a:lvl2pPr>
            <a:lvl3pPr marL="810116" indent="0">
              <a:buNone/>
              <a:defRPr sz="1595"/>
            </a:lvl3pPr>
            <a:lvl4pPr marL="1215173" indent="0">
              <a:buNone/>
              <a:defRPr sz="1595"/>
            </a:lvl4pPr>
            <a:lvl5pPr marL="1620230" indent="0">
              <a:buNone/>
              <a:defRPr sz="1595"/>
            </a:lvl5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2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3899">
                <a:latin typeface="+mj-lt"/>
              </a:defRPr>
            </a:lvl1pPr>
            <a:lvl2pPr marL="405058" indent="0">
              <a:buNone/>
              <a:defRPr sz="3899"/>
            </a:lvl2pPr>
            <a:lvl3pPr marL="810116" indent="0">
              <a:buNone/>
              <a:defRPr sz="3899"/>
            </a:lvl3pPr>
            <a:lvl4pPr marL="1215173" indent="0">
              <a:buNone/>
              <a:defRPr sz="3899"/>
            </a:lvl4pPr>
            <a:lvl5pPr marL="1620230" indent="0">
              <a:buNone/>
              <a:defRPr sz="3899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E1A54D-4DAC-447B-B66B-0B78C202FF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894" y="4134679"/>
            <a:ext cx="2275126" cy="9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9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3"/>
            <a:ext cx="9144000" cy="80519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2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4453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191446"/>
                </a:solidFill>
                <a:latin typeface="+mj-lt"/>
              </a:defRPr>
            </a:lvl2pPr>
            <a:lvl3pPr>
              <a:defRPr>
                <a:solidFill>
                  <a:srgbClr val="191446"/>
                </a:solidFill>
                <a:latin typeface="+mj-lt"/>
              </a:defRPr>
            </a:lvl3pPr>
            <a:lvl4pPr>
              <a:defRPr>
                <a:solidFill>
                  <a:srgbClr val="191446"/>
                </a:solidFill>
                <a:latin typeface="+mj-lt"/>
              </a:defRPr>
            </a:lvl4pPr>
            <a:lvl5pPr>
              <a:defRPr>
                <a:solidFill>
                  <a:srgbClr val="191446"/>
                </a:solidFill>
                <a:latin typeface="+mj-lt"/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44023"/>
            <a:ext cx="9144000" cy="864645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0" indent="0">
              <a:spcAft>
                <a:spcPts val="500"/>
              </a:spcAft>
              <a:buFont typeface="Arial"/>
              <a:buNone/>
              <a:defRPr sz="1400" b="1" i="0">
                <a:solidFill>
                  <a:srgbClr val="191446"/>
                </a:solidFill>
                <a:latin typeface="+mn-lt"/>
              </a:defRPr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608668"/>
            <a:ext cx="9144000" cy="1642533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179996" indent="-179996">
              <a:spcBef>
                <a:spcPts val="750"/>
              </a:spcBef>
              <a:buFont typeface="Arial"/>
              <a:buChar char="•"/>
              <a:defRPr sz="1400" baseline="0">
                <a:solidFill>
                  <a:srgbClr val="3C3C3B"/>
                </a:solidFill>
              </a:defRPr>
            </a:lvl1pPr>
            <a:lvl2pPr marL="742931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2pPr>
            <a:lvl3pPr marL="1200120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3pPr>
            <a:lvl4pPr marL="1657309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4pPr>
            <a:lvl5pPr marL="2114498" indent="-285743">
              <a:buFont typeface="Arial"/>
              <a:buChar char="•"/>
              <a:defRPr sz="1400">
                <a:solidFill>
                  <a:srgbClr val="191446"/>
                </a:solidFill>
              </a:defRPr>
            </a:lvl5pPr>
          </a:lstStyle>
          <a:p>
            <a:pPr lvl="0"/>
            <a:r>
              <a:rPr lang="en-GB"/>
              <a:t>Bullet point </a:t>
            </a:r>
          </a:p>
          <a:p>
            <a:pPr lvl="0"/>
            <a:r>
              <a:rPr lang="en-GB"/>
              <a:t>80% Black </a:t>
            </a:r>
          </a:p>
          <a:p>
            <a:pPr lvl="0"/>
            <a:r>
              <a:rPr lang="en-GB"/>
              <a:t>14 point Calibri</a:t>
            </a:r>
          </a:p>
        </p:txBody>
      </p:sp>
    </p:spTree>
    <p:extLst>
      <p:ext uri="{BB962C8B-B14F-4D97-AF65-F5344CB8AC3E}">
        <p14:creationId xmlns:p14="http://schemas.microsoft.com/office/powerpoint/2010/main" val="54048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13F6C-B535-4850-A11C-41C18124E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0C576-1B9D-4921-BEAC-629B06B189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CF847B-67C5-40E9-8659-A9F983DC2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23991-F480-4288-98E5-7601953B95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189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9D30D8-6A93-47DB-8D10-C673BC41A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189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CE11E-5B82-41F2-B8AF-D2C408280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189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628A04-EC05-441D-BA3A-925C96AFB97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79ACA-5900-41D3-88B4-F9CDE8419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EFBEE-DF71-4F8F-860D-C1B641B3C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FE5D7-9253-4D15-85A9-7A90E2648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5D5A89-5843-4F2D-B920-27AB7C38FE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41E178-25AE-4ABB-BA36-6587509AD7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E4155C-4946-4C3E-85F4-CE7A1399A2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189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F84881-952D-499F-8161-11465BC53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189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DE1E6-5FF4-4956-8BC6-246B2E328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189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628A04-EC05-441D-BA3A-925C96AFB97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30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 looking at a book shelf&#10;&#10;Description automatically generated">
            <a:extLst>
              <a:ext uri="{FF2B5EF4-FFF2-40B4-BE49-F238E27FC236}">
                <a16:creationId xmlns:a16="http://schemas.microsoft.com/office/drawing/2014/main" id="{1C4D4727-7FA9-451C-BB2B-ACD7D76A7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381519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595"/>
            </a:lvl1pPr>
            <a:lvl2pPr marL="405068" indent="0">
              <a:buNone/>
              <a:defRPr sz="1595"/>
            </a:lvl2pPr>
            <a:lvl3pPr marL="810136" indent="0">
              <a:buNone/>
              <a:defRPr sz="1595"/>
            </a:lvl3pPr>
            <a:lvl4pPr marL="1215203" indent="0">
              <a:buNone/>
              <a:defRPr sz="1595"/>
            </a:lvl4pPr>
            <a:lvl5pPr marL="1620271" indent="0">
              <a:buNone/>
              <a:defRPr sz="1595"/>
            </a:lvl5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3899">
                <a:latin typeface="+mj-lt"/>
              </a:defRPr>
            </a:lvl1pPr>
            <a:lvl2pPr marL="405068" indent="0">
              <a:buNone/>
              <a:defRPr sz="3899"/>
            </a:lvl2pPr>
            <a:lvl3pPr marL="810136" indent="0">
              <a:buNone/>
              <a:defRPr sz="3899"/>
            </a:lvl3pPr>
            <a:lvl4pPr marL="1215203" indent="0">
              <a:buNone/>
              <a:defRPr sz="3899"/>
            </a:lvl4pPr>
            <a:lvl5pPr marL="1620271" indent="0">
              <a:buNone/>
              <a:defRPr sz="3899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7" name="Picture 6" descr="Preservica_RGB-Logo_White_Main Logo_01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77" y="4335203"/>
            <a:ext cx="1868423" cy="51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5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derImageOverlaysPurp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1190625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"/>
            <a:ext cx="9144000" cy="1190625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139831"/>
            <a:ext cx="9144000" cy="2918527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179992" indent="-179992">
              <a:spcBef>
                <a:spcPts val="750"/>
              </a:spcBef>
              <a:buFont typeface="Arial"/>
              <a:buChar char="•"/>
              <a:defRPr sz="1400" baseline="0">
                <a:solidFill>
                  <a:srgbClr val="3C3C3B"/>
                </a:solidFill>
              </a:defRPr>
            </a:lvl1pPr>
            <a:lvl2pPr marL="742913" indent="-285736">
              <a:buFont typeface="Arial"/>
              <a:buChar char="•"/>
              <a:defRPr sz="1400">
                <a:solidFill>
                  <a:srgbClr val="191446"/>
                </a:solidFill>
              </a:defRPr>
            </a:lvl2pPr>
            <a:lvl3pPr marL="1200090" indent="-285736">
              <a:buFont typeface="Arial"/>
              <a:buChar char="•"/>
              <a:defRPr sz="1400">
                <a:solidFill>
                  <a:srgbClr val="191446"/>
                </a:solidFill>
              </a:defRPr>
            </a:lvl3pPr>
            <a:lvl4pPr marL="1657268" indent="-285736">
              <a:buFont typeface="Arial"/>
              <a:buChar char="•"/>
              <a:defRPr sz="1400">
                <a:solidFill>
                  <a:srgbClr val="191446"/>
                </a:solidFill>
              </a:defRPr>
            </a:lvl4pPr>
            <a:lvl5pPr marL="2114445" indent="-285736">
              <a:buFont typeface="Arial"/>
              <a:buChar char="•"/>
              <a:defRPr sz="1400">
                <a:solidFill>
                  <a:srgbClr val="191446"/>
                </a:solidFill>
              </a:defRPr>
            </a:lvl5pPr>
          </a:lstStyle>
          <a:p>
            <a:pPr lvl="0"/>
            <a:r>
              <a:rPr lang="en-GB"/>
              <a:t>Bullet point </a:t>
            </a:r>
          </a:p>
          <a:p>
            <a:pPr lvl="0"/>
            <a:r>
              <a:rPr lang="en-GB"/>
              <a:t>80% Black </a:t>
            </a:r>
          </a:p>
          <a:p>
            <a:pPr lvl="0"/>
            <a:r>
              <a:rPr lang="en-GB"/>
              <a:t>14 point Calibri</a:t>
            </a:r>
          </a:p>
        </p:txBody>
      </p:sp>
    </p:spTree>
    <p:extLst>
      <p:ext uri="{BB962C8B-B14F-4D97-AF65-F5344CB8AC3E}">
        <p14:creationId xmlns:p14="http://schemas.microsoft.com/office/powerpoint/2010/main" val="300653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_Blog Overlay_0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6700838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"/>
            <a:ext cx="5183706" cy="959439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3400">
                <a:latin typeface="+mj-lt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77575"/>
            <a:ext cx="5183706" cy="3251514"/>
          </a:xfrm>
          <a:prstGeom prst="rect">
            <a:avLst/>
          </a:prstGeom>
        </p:spPr>
        <p:txBody>
          <a:bodyPr vert="horz" lIns="360000" tIns="540000" rIns="0" bIns="0"/>
          <a:lstStyle>
            <a:lvl1pPr marL="179996" indent="-179996">
              <a:spcBef>
                <a:spcPts val="1000"/>
              </a:spcBef>
              <a:buFont typeface="Arial"/>
              <a:buChar char="•"/>
              <a:defRPr sz="1600"/>
            </a:lvl1pPr>
          </a:lstStyle>
          <a:p>
            <a:pPr lvl="0"/>
            <a:r>
              <a:rPr lang="en-GB"/>
              <a:t>Bullet points</a:t>
            </a:r>
            <a:endParaRPr lang="en-US"/>
          </a:p>
        </p:txBody>
      </p:sp>
      <p:pic>
        <p:nvPicPr>
          <p:cNvPr id="9" name="Picture 8" descr="Preservica_RGB Logo_White_2_Main Logo_04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4" y="4338097"/>
            <a:ext cx="1869887" cy="5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35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rcuit board&#10;&#10;Description automatically generated">
            <a:extLst>
              <a:ext uri="{FF2B5EF4-FFF2-40B4-BE49-F238E27FC236}">
                <a16:creationId xmlns:a16="http://schemas.microsoft.com/office/drawing/2014/main" id="{676B1DEF-97B7-4C58-9E8B-F5E6EC73F5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" y="0"/>
            <a:ext cx="9141768" cy="5143500"/>
          </a:xfrm>
          <a:prstGeom prst="rect">
            <a:avLst/>
          </a:prstGeom>
        </p:spPr>
      </p:pic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381519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595"/>
            </a:lvl1pPr>
            <a:lvl2pPr marL="405058" indent="0">
              <a:buNone/>
              <a:defRPr sz="1595"/>
            </a:lvl2pPr>
            <a:lvl3pPr marL="810116" indent="0">
              <a:buNone/>
              <a:defRPr sz="1595"/>
            </a:lvl3pPr>
            <a:lvl4pPr marL="1215173" indent="0">
              <a:buNone/>
              <a:defRPr sz="1595"/>
            </a:lvl4pPr>
            <a:lvl5pPr marL="1620230" indent="0">
              <a:buNone/>
              <a:defRPr sz="1595"/>
            </a:lvl5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2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3899">
                <a:latin typeface="+mj-lt"/>
              </a:defRPr>
            </a:lvl1pPr>
            <a:lvl2pPr marL="405058" indent="0">
              <a:buNone/>
              <a:defRPr sz="3899"/>
            </a:lvl2pPr>
            <a:lvl3pPr marL="810116" indent="0">
              <a:buNone/>
              <a:defRPr sz="3899"/>
            </a:lvl3pPr>
            <a:lvl4pPr marL="1215173" indent="0">
              <a:buNone/>
              <a:defRPr sz="3899"/>
            </a:lvl4pPr>
            <a:lvl5pPr marL="1620230" indent="0">
              <a:buNone/>
              <a:defRPr sz="3899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7" name="Picture 6" descr="Preservica_RGB-Logo_White_Main Logo_01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78" y="4335203"/>
            <a:ext cx="1868423" cy="51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6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381519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595"/>
            </a:lvl1pPr>
            <a:lvl2pPr marL="405058" indent="0">
              <a:buNone/>
              <a:defRPr sz="1595"/>
            </a:lvl2pPr>
            <a:lvl3pPr marL="810116" indent="0">
              <a:buNone/>
              <a:defRPr sz="1595"/>
            </a:lvl3pPr>
            <a:lvl4pPr marL="1215173" indent="0">
              <a:buNone/>
              <a:defRPr sz="1595"/>
            </a:lvl4pPr>
            <a:lvl5pPr marL="1620230" indent="0">
              <a:buNone/>
              <a:defRPr sz="1595"/>
            </a:lvl5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2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3899">
                <a:latin typeface="+mj-lt"/>
              </a:defRPr>
            </a:lvl1pPr>
            <a:lvl2pPr marL="405058" indent="0">
              <a:buNone/>
              <a:defRPr sz="3899"/>
            </a:lvl2pPr>
            <a:lvl3pPr marL="810116" indent="0">
              <a:buNone/>
              <a:defRPr sz="3899"/>
            </a:lvl3pPr>
            <a:lvl4pPr marL="1215173" indent="0">
              <a:buNone/>
              <a:defRPr sz="3899"/>
            </a:lvl4pPr>
            <a:lvl5pPr marL="1620230" indent="0">
              <a:buNone/>
              <a:defRPr sz="3899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33" name="Picture 32" descr="Logo&#10;&#10;Description automatically generated with medium confidence">
            <a:extLst>
              <a:ext uri="{FF2B5EF4-FFF2-40B4-BE49-F238E27FC236}">
                <a16:creationId xmlns:a16="http://schemas.microsoft.com/office/drawing/2014/main" id="{009CAD87-708A-4494-B919-B60A00D5B4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35" y="4271132"/>
            <a:ext cx="1659175" cy="47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0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rcuit board&#10;&#10;Description automatically generated">
            <a:extLst>
              <a:ext uri="{FF2B5EF4-FFF2-40B4-BE49-F238E27FC236}">
                <a16:creationId xmlns:a16="http://schemas.microsoft.com/office/drawing/2014/main" id="{676B1DEF-97B7-4C58-9E8B-F5E6EC73F5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" y="0"/>
            <a:ext cx="9141768" cy="5143500"/>
          </a:xfrm>
          <a:prstGeom prst="rect">
            <a:avLst/>
          </a:prstGeom>
        </p:spPr>
      </p:pic>
      <p:pic>
        <p:nvPicPr>
          <p:cNvPr id="4" name="Picture 3" descr="Blog Overlay_01.pn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8370"/>
            <a:ext cx="9144000" cy="134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3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81DD7-2C42-5F8E-4B95-4F16785C8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9CF49-3F09-765F-5618-C0CB2272F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6837"/>
            <a:ext cx="78867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33173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2D01-7CB7-4403-8EAE-BCC2F9A41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02876F-2F57-4393-86E4-1467E1F34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7DB51-AB2D-429D-9281-DF72E3085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5EDCF-DA42-4F35-A558-138F455F2A22}" type="datetimeFigureOut">
              <a:rPr lang="en-GB" smtClean="0"/>
              <a:t>14/09/2023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F3623-B83E-47C0-960F-92D257279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EFF92-062F-47A1-ABEC-1727D52F2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32A0-9032-4DC8-92E3-F36DEA3AD8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5243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ncial London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4D6024-2A20-48D8-8D61-004FB19C4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Blog Overlay_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381519"/>
            <a:ext cx="3663950" cy="277000"/>
          </a:xfrm>
          <a:prstGeom prst="rect">
            <a:avLst/>
          </a:prstGeom>
        </p:spPr>
        <p:txBody>
          <a:bodyPr vert="horz" lIns="360000" tIns="0" rIns="0" bIns="0" anchor="ctr" anchorCtr="0"/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8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"/>
            <a:ext cx="4357688" cy="2347913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lnSpc>
                <a:spcPct val="100000"/>
              </a:lnSpc>
              <a:buNone/>
              <a:defRPr sz="4400">
                <a:latin typeface="+mj-lt"/>
              </a:defRPr>
            </a:lvl1pPr>
            <a:lvl2pPr marL="457189" indent="0">
              <a:buNone/>
              <a:defRPr sz="4400"/>
            </a:lvl2pPr>
            <a:lvl3pPr marL="914378" indent="0">
              <a:buNone/>
              <a:defRPr sz="4400"/>
            </a:lvl3pPr>
            <a:lvl4pPr marL="1371566" indent="0">
              <a:buNone/>
              <a:defRPr sz="4400"/>
            </a:lvl4pPr>
            <a:lvl5pPr marL="1828754" indent="0">
              <a:buNone/>
              <a:defRPr sz="4400"/>
            </a:lvl5pPr>
          </a:lstStyle>
          <a:p>
            <a:pPr lvl="0"/>
            <a:r>
              <a:rPr lang="en-GB"/>
              <a:t>Title</a:t>
            </a:r>
            <a:endParaRPr lang="en-US"/>
          </a:p>
        </p:txBody>
      </p:sp>
      <p:pic>
        <p:nvPicPr>
          <p:cNvPr id="7" name="Picture 6" descr="Preservica_RGB-Logo_White_Main Logo_01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77" y="4335203"/>
            <a:ext cx="1868423" cy="51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2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with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44538"/>
          </a:xfrm>
          <a:prstGeom prst="rect">
            <a:avLst/>
          </a:prstGeom>
        </p:spPr>
        <p:txBody>
          <a:bodyPr vert="horz" lIns="360000" tIns="432000" rIns="720000" bIns="0"/>
          <a:lstStyle>
            <a:lvl1pPr marL="0" indent="0">
              <a:buNone/>
              <a:defRPr sz="2400">
                <a:solidFill>
                  <a:srgbClr val="191446"/>
                </a:solidFill>
                <a:latin typeface="+mj-lt"/>
              </a:defRPr>
            </a:lvl1pPr>
            <a:lvl2pPr>
              <a:defRPr>
                <a:solidFill>
                  <a:srgbClr val="191446"/>
                </a:solidFill>
                <a:latin typeface="+mj-lt"/>
              </a:defRPr>
            </a:lvl2pPr>
            <a:lvl3pPr>
              <a:defRPr>
                <a:solidFill>
                  <a:srgbClr val="191446"/>
                </a:solidFill>
                <a:latin typeface="+mj-lt"/>
              </a:defRPr>
            </a:lvl3pPr>
            <a:lvl4pPr>
              <a:defRPr>
                <a:solidFill>
                  <a:srgbClr val="191446"/>
                </a:solidFill>
                <a:latin typeface="+mj-lt"/>
              </a:defRPr>
            </a:lvl4pPr>
            <a:lvl5pPr>
              <a:defRPr>
                <a:solidFill>
                  <a:srgbClr val="191446"/>
                </a:solidFill>
                <a:latin typeface="+mj-lt"/>
              </a:defRPr>
            </a:lvl5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44023"/>
            <a:ext cx="9144000" cy="864645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0" indent="0">
              <a:spcAft>
                <a:spcPts val="500"/>
              </a:spcAft>
              <a:buFont typeface="Arial"/>
              <a:buNone/>
              <a:defRPr sz="1400" b="1" i="0">
                <a:solidFill>
                  <a:srgbClr val="191446"/>
                </a:solidFill>
                <a:latin typeface="+mn-lt"/>
              </a:defRPr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608668"/>
            <a:ext cx="9144000" cy="1642533"/>
          </a:xfrm>
          <a:prstGeom prst="rect">
            <a:avLst/>
          </a:prstGeom>
        </p:spPr>
        <p:txBody>
          <a:bodyPr vert="horz" lIns="360000" tIns="360000" rIns="360000" bIns="0"/>
          <a:lstStyle>
            <a:lvl1pPr marL="179992" indent="-179992">
              <a:spcBef>
                <a:spcPts val="750"/>
              </a:spcBef>
              <a:buFont typeface="Arial"/>
              <a:buChar char="•"/>
              <a:defRPr sz="1400" baseline="0">
                <a:solidFill>
                  <a:srgbClr val="3C3C3B"/>
                </a:solidFill>
              </a:defRPr>
            </a:lvl1pPr>
            <a:lvl2pPr marL="742913" indent="-285736">
              <a:buFont typeface="Arial"/>
              <a:buChar char="•"/>
              <a:defRPr sz="1400">
                <a:solidFill>
                  <a:srgbClr val="191446"/>
                </a:solidFill>
              </a:defRPr>
            </a:lvl2pPr>
            <a:lvl3pPr marL="1200090" indent="-285736">
              <a:buFont typeface="Arial"/>
              <a:buChar char="•"/>
              <a:defRPr sz="1400">
                <a:solidFill>
                  <a:srgbClr val="191446"/>
                </a:solidFill>
              </a:defRPr>
            </a:lvl3pPr>
            <a:lvl4pPr marL="1657268" indent="-285736">
              <a:buFont typeface="Arial"/>
              <a:buChar char="•"/>
              <a:defRPr sz="1400">
                <a:solidFill>
                  <a:srgbClr val="191446"/>
                </a:solidFill>
              </a:defRPr>
            </a:lvl4pPr>
            <a:lvl5pPr marL="2114445" indent="-285736">
              <a:buFont typeface="Arial"/>
              <a:buChar char="•"/>
              <a:defRPr sz="1400">
                <a:solidFill>
                  <a:srgbClr val="191446"/>
                </a:solidFill>
              </a:defRPr>
            </a:lvl5pPr>
          </a:lstStyle>
          <a:p>
            <a:pPr lvl="0"/>
            <a:r>
              <a:rPr lang="en-GB"/>
              <a:t>Bullet point </a:t>
            </a:r>
          </a:p>
          <a:p>
            <a:pPr lvl="0"/>
            <a:r>
              <a:rPr lang="en-GB"/>
              <a:t>80% Black </a:t>
            </a:r>
          </a:p>
          <a:p>
            <a:pPr lvl="0"/>
            <a:r>
              <a:rPr lang="en-GB"/>
              <a:t>14 point Calibri</a:t>
            </a:r>
          </a:p>
        </p:txBody>
      </p:sp>
    </p:spTree>
    <p:extLst>
      <p:ext uri="{BB962C8B-B14F-4D97-AF65-F5344CB8AC3E}">
        <p14:creationId xmlns:p14="http://schemas.microsoft.com/office/powerpoint/2010/main" val="133720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or Bold Statemen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52C9BD-3427-AE4C-9EFE-0F36909C06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6111" y="4127707"/>
            <a:ext cx="1612318" cy="41903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C8D8D20-144B-244C-98DE-BB4141F46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9109" y="653967"/>
            <a:ext cx="7065767" cy="205073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5400" b="0" i="0">
                <a:solidFill>
                  <a:schemeClr val="bg1"/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DE4E73D-E1D6-BC49-B8C4-36164BEA3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9107" y="2930109"/>
            <a:ext cx="4114225" cy="8316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0000"/>
              </a:lnSpc>
              <a:buNone/>
              <a:defRPr sz="2800" b="0" i="0">
                <a:solidFill>
                  <a:schemeClr val="tx1"/>
                </a:solidFill>
                <a:latin typeface="Helvetic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0849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2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47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81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image" Target="../media/image57.png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98.xml"/></Relationships>
</file>

<file path=ppt/slideMasters/_rels/slideMaster1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slideLayout" Target="../slideLayouts/slideLayout124.xml"/><Relationship Id="rId39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19.xml"/><Relationship Id="rId34" Type="http://schemas.openxmlformats.org/officeDocument/2006/relationships/slideLayout" Target="../slideLayouts/slideLayout132.xml"/><Relationship Id="rId42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9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32" Type="http://schemas.openxmlformats.org/officeDocument/2006/relationships/slideLayout" Target="../slideLayouts/slideLayout130.xml"/><Relationship Id="rId37" Type="http://schemas.openxmlformats.org/officeDocument/2006/relationships/slideLayout" Target="../slideLayouts/slideLayout135.xml"/><Relationship Id="rId40" Type="http://schemas.openxmlformats.org/officeDocument/2006/relationships/slideLayout" Target="../slideLayouts/slideLayout138.xml"/><Relationship Id="rId45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28" Type="http://schemas.openxmlformats.org/officeDocument/2006/relationships/slideLayout" Target="../slideLayouts/slideLayout126.xml"/><Relationship Id="rId36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31" Type="http://schemas.openxmlformats.org/officeDocument/2006/relationships/slideLayout" Target="../slideLayouts/slideLayout129.xml"/><Relationship Id="rId44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Relationship Id="rId27" Type="http://schemas.openxmlformats.org/officeDocument/2006/relationships/slideLayout" Target="../slideLayouts/slideLayout125.xml"/><Relationship Id="rId30" Type="http://schemas.openxmlformats.org/officeDocument/2006/relationships/slideLayout" Target="../slideLayouts/slideLayout128.xml"/><Relationship Id="rId35" Type="http://schemas.openxmlformats.org/officeDocument/2006/relationships/slideLayout" Target="../slideLayouts/slideLayout133.xml"/><Relationship Id="rId43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slideLayout" Target="../slideLayouts/slideLayout123.xml"/><Relationship Id="rId33" Type="http://schemas.openxmlformats.org/officeDocument/2006/relationships/slideLayout" Target="../slideLayouts/slideLayout131.xml"/><Relationship Id="rId38" Type="http://schemas.openxmlformats.org/officeDocument/2006/relationships/slideLayout" Target="../slideLayouts/slideLayout136.xml"/><Relationship Id="rId46" Type="http://schemas.openxmlformats.org/officeDocument/2006/relationships/theme" Target="../theme/theme19.xml"/><Relationship Id="rId20" Type="http://schemas.openxmlformats.org/officeDocument/2006/relationships/slideLayout" Target="../slideLayouts/slideLayout118.xml"/><Relationship Id="rId41" Type="http://schemas.openxmlformats.org/officeDocument/2006/relationships/slideLayout" Target="../slideLayouts/slideLayout1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0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5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rvica_RGB Logo_Main Logo_03.pn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67" y="4335043"/>
            <a:ext cx="1869887" cy="5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6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550" r:id="rId1"/>
    <p:sldLayoutId id="2147494551" r:id="rId2"/>
    <p:sldLayoutId id="2147494552" r:id="rId3"/>
    <p:sldLayoutId id="2147494553" r:id="rId4"/>
    <p:sldLayoutId id="2147494634" r:id="rId5"/>
    <p:sldLayoutId id="2147494691" r:id="rId6"/>
    <p:sldLayoutId id="2147494979" r:id="rId7"/>
    <p:sldLayoutId id="2147494707" r:id="rId8"/>
    <p:sldLayoutId id="2147494708" r:id="rId9"/>
    <p:sldLayoutId id="2147494554" r:id="rId10"/>
    <p:sldLayoutId id="2147494557" r:id="rId11"/>
    <p:sldLayoutId id="2147494558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78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82" r:id="rId1"/>
    <p:sldLayoutId id="2147495084" r:id="rId2"/>
    <p:sldLayoutId id="2147495085" r:id="rId3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CE4D5FA-9BB5-4B75-AE30-BF50E84C21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05" y="4119356"/>
            <a:ext cx="2296795" cy="93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0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87" r:id="rId1"/>
    <p:sldLayoutId id="214749508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5E5AFC-17BB-4662-9366-3A5B798A78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05" y="4119356"/>
            <a:ext cx="2296795" cy="93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6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90" r:id="rId1"/>
    <p:sldLayoutId id="2147495091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indent="0" algn="l" defTabSz="457189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0E6EFC-0912-4D55-8912-701F845B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F16EA-27D8-4E32-BCA5-4CD1F45FA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013F9-ED7A-4FEA-B260-6F70CAC15F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8DA4E-D94F-450C-AC4E-6249DEC928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January 28,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C6FA2-0C4E-4479-A5F0-EFA73DC0E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0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07" r:id="rId1"/>
    <p:sldLayoutId id="2147495108" r:id="rId2"/>
    <p:sldLayoutId id="2147495109" r:id="rId3"/>
    <p:sldLayoutId id="2147495110" r:id="rId4"/>
    <p:sldLayoutId id="2147495111" r:id="rId5"/>
    <p:sldLayoutId id="2147495112" r:id="rId6"/>
    <p:sldLayoutId id="2147495113" r:id="rId7"/>
    <p:sldLayoutId id="2147495114" r:id="rId8"/>
    <p:sldLayoutId id="2147495115" r:id="rId9"/>
    <p:sldLayoutId id="2147495116" r:id="rId10"/>
    <p:sldLayoutId id="2147495117" r:id="rId11"/>
  </p:sldLayoutIdLst>
  <p:hf sldNum="0"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rvica_RGB Logo_Main Logo_03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69" y="4335045"/>
            <a:ext cx="1869887" cy="5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1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19" r:id="rId1"/>
    <p:sldLayoutId id="214749512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1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45717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45717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45717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indent="0" algn="l" defTabSz="457178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45717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5759F8-4783-47B9-AE61-36E5773A2E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024" y="4154319"/>
            <a:ext cx="2281002" cy="92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04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22" r:id="rId1"/>
    <p:sldLayoutId id="2147495123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indent="0" algn="l" defTabSz="457189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9D3890-8E83-998F-7C28-9EE7FE2FF2C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024" y="4154319"/>
            <a:ext cx="2281002" cy="92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42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25" r:id="rId1"/>
    <p:sldLayoutId id="2147495126" r:id="rId2"/>
    <p:sldLayoutId id="2147495127" r:id="rId3"/>
    <p:sldLayoutId id="2147495128" r:id="rId4"/>
    <p:sldLayoutId id="2147495129" r:id="rId5"/>
    <p:sldLayoutId id="2147495130" r:id="rId6"/>
    <p:sldLayoutId id="2147495131" r:id="rId7"/>
    <p:sldLayoutId id="2147495132" r:id="rId8"/>
    <p:sldLayoutId id="214749513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1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45717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45717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45717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indent="0" algn="l" defTabSz="457178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45717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A916DDD2-D8F6-6A0A-E022-8AFC113DC09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68" y="4103315"/>
            <a:ext cx="2006222" cy="81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1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35" r:id="rId1"/>
    <p:sldLayoutId id="2147495136" r:id="rId2"/>
    <p:sldLayoutId id="2147495137" r:id="rId3"/>
    <p:sldLayoutId id="2147495138" r:id="rId4"/>
    <p:sldLayoutId id="2147495139" r:id="rId5"/>
    <p:sldLayoutId id="2147495140" r:id="rId6"/>
    <p:sldLayoutId id="2147495141" r:id="rId7"/>
    <p:sldLayoutId id="2147495142" r:id="rId8"/>
    <p:sldLayoutId id="2147495143" r:id="rId9"/>
    <p:sldLayoutId id="2147495144" r:id="rId10"/>
    <p:sldLayoutId id="2147495145" r:id="rId11"/>
    <p:sldLayoutId id="214749514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indent="0" algn="l" defTabSz="457189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12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48" r:id="rId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4571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45717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45717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45717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indent="0" algn="l" defTabSz="457178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45717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41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956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50" r:id="rId1"/>
    <p:sldLayoutId id="2147495151" r:id="rId2"/>
    <p:sldLayoutId id="2147495152" r:id="rId3"/>
    <p:sldLayoutId id="2147495153" r:id="rId4"/>
    <p:sldLayoutId id="2147495154" r:id="rId5"/>
    <p:sldLayoutId id="2147495155" r:id="rId6"/>
    <p:sldLayoutId id="2147495156" r:id="rId7"/>
    <p:sldLayoutId id="2147495157" r:id="rId8"/>
    <p:sldLayoutId id="2147495158" r:id="rId9"/>
    <p:sldLayoutId id="2147495159" r:id="rId10"/>
    <p:sldLayoutId id="2147495160" r:id="rId11"/>
    <p:sldLayoutId id="2147495161" r:id="rId12"/>
    <p:sldLayoutId id="2147495162" r:id="rId13"/>
    <p:sldLayoutId id="2147495163" r:id="rId14"/>
    <p:sldLayoutId id="2147495164" r:id="rId15"/>
    <p:sldLayoutId id="2147495165" r:id="rId16"/>
    <p:sldLayoutId id="2147495166" r:id="rId17"/>
    <p:sldLayoutId id="2147495167" r:id="rId18"/>
    <p:sldLayoutId id="2147495168" r:id="rId19"/>
    <p:sldLayoutId id="2147495169" r:id="rId20"/>
    <p:sldLayoutId id="2147495170" r:id="rId21"/>
    <p:sldLayoutId id="2147495171" r:id="rId22"/>
    <p:sldLayoutId id="2147495172" r:id="rId23"/>
    <p:sldLayoutId id="2147495173" r:id="rId24"/>
    <p:sldLayoutId id="2147495174" r:id="rId25"/>
    <p:sldLayoutId id="2147495175" r:id="rId26"/>
    <p:sldLayoutId id="2147495176" r:id="rId27"/>
    <p:sldLayoutId id="2147495177" r:id="rId28"/>
    <p:sldLayoutId id="2147495178" r:id="rId29"/>
    <p:sldLayoutId id="2147495179" r:id="rId30"/>
    <p:sldLayoutId id="2147495180" r:id="rId31"/>
    <p:sldLayoutId id="2147495181" r:id="rId32"/>
    <p:sldLayoutId id="2147495182" r:id="rId33"/>
    <p:sldLayoutId id="2147495183" r:id="rId34"/>
    <p:sldLayoutId id="2147495184" r:id="rId35"/>
    <p:sldLayoutId id="2147495185" r:id="rId36"/>
    <p:sldLayoutId id="2147495186" r:id="rId37"/>
    <p:sldLayoutId id="2147495187" r:id="rId38"/>
    <p:sldLayoutId id="2147495188" r:id="rId39"/>
    <p:sldLayoutId id="2147495189" r:id="rId40"/>
    <p:sldLayoutId id="2147495190" r:id="rId41"/>
    <p:sldLayoutId id="2147495191" r:id="rId42"/>
    <p:sldLayoutId id="2147495192" r:id="rId43"/>
    <p:sldLayoutId id="2147495193" r:id="rId44"/>
    <p:sldLayoutId id="2147495194" r:id="rId45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b="0" i="0" kern="1200">
          <a:solidFill>
            <a:srgbClr val="86B940"/>
          </a:solidFill>
          <a:latin typeface="Helvetica" pitchFamily="2" charset="0"/>
          <a:ea typeface="ＭＳ Ｐゴシック" charset="0"/>
          <a:cs typeface="Helvetica" pitchFamily="2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4D4D4A"/>
          </a:solidFill>
          <a:latin typeface="Helvetica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4D4D4A"/>
          </a:solidFill>
          <a:latin typeface="Helvetica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4D4D4A"/>
          </a:solidFill>
          <a:latin typeface="Helvetica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4D4D4A"/>
          </a:solidFill>
          <a:latin typeface="Helvetica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4D4D4A"/>
          </a:solidFill>
          <a:latin typeface="Helvetica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4D4D4A"/>
          </a:solidFill>
          <a:latin typeface="Helvetica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4D4D4A"/>
          </a:solidFill>
          <a:latin typeface="Helvetica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4D4D4A"/>
          </a:solidFill>
          <a:latin typeface="Helvetica" charset="0"/>
          <a:ea typeface="ＭＳ Ｐゴシック" charset="0"/>
        </a:defRPr>
      </a:lvl9pPr>
    </p:titleStyle>
    <p:bodyStyle>
      <a:lvl1pPr marL="3175" indent="0" algn="l" defTabSz="457200" rtl="0" eaLnBrk="1" fontAlgn="base" hangingPunct="1">
        <a:spcBef>
          <a:spcPts val="0"/>
        </a:spcBef>
        <a:spcAft>
          <a:spcPct val="0"/>
        </a:spcAft>
        <a:buFont typeface="Arial" charset="0"/>
        <a:tabLst/>
        <a:defRPr sz="2800" b="0" i="0" kern="1200">
          <a:solidFill>
            <a:srgbClr val="666662"/>
          </a:solidFill>
          <a:latin typeface="Helvetica Light" panose="020B0403020202020204" pitchFamily="34" charset="0"/>
          <a:ea typeface="ＭＳ Ｐゴシック" charset="0"/>
          <a:cs typeface="Helvetica Light" panose="020B0403020202020204" pitchFamily="34" charset="0"/>
        </a:defRPr>
      </a:lvl1pPr>
      <a:lvl2pPr marL="457200" algn="l" defTabSz="457200" rtl="0" eaLnBrk="1" fontAlgn="base" hangingPunct="1">
        <a:spcBef>
          <a:spcPts val="0"/>
        </a:spcBef>
        <a:spcAft>
          <a:spcPct val="0"/>
        </a:spcAft>
        <a:buFont typeface="Arial" charset="0"/>
        <a:defRPr sz="2800" b="0" i="0" kern="1200">
          <a:solidFill>
            <a:srgbClr val="666662"/>
          </a:solidFill>
          <a:latin typeface="Helvetica Light" panose="020B0403020202020204" pitchFamily="34" charset="0"/>
          <a:ea typeface="ＭＳ Ｐゴシック" charset="0"/>
          <a:cs typeface="Helvetica Light" panose="020B0403020202020204" pitchFamily="34" charset="0"/>
        </a:defRPr>
      </a:lvl2pPr>
      <a:lvl3pPr marL="914400" algn="l" defTabSz="457200" rtl="0" eaLnBrk="1" fontAlgn="base" hangingPunct="1">
        <a:spcBef>
          <a:spcPts val="0"/>
        </a:spcBef>
        <a:spcAft>
          <a:spcPct val="0"/>
        </a:spcAft>
        <a:buFont typeface="Arial" charset="0"/>
        <a:defRPr sz="2000" b="0" i="0" kern="1200">
          <a:solidFill>
            <a:srgbClr val="666662"/>
          </a:solidFill>
          <a:latin typeface="Helvetica Light" panose="020B0403020202020204" pitchFamily="34" charset="0"/>
          <a:ea typeface="ＭＳ Ｐゴシック" charset="0"/>
          <a:cs typeface="Helvetica Light" panose="020B0403020202020204" pitchFamily="34" charset="0"/>
        </a:defRPr>
      </a:lvl3pPr>
      <a:lvl4pPr marL="1371600" indent="0" algn="l" defTabSz="457200" rtl="0" eaLnBrk="1" fontAlgn="base" hangingPunct="1">
        <a:spcBef>
          <a:spcPts val="0"/>
        </a:spcBef>
        <a:spcAft>
          <a:spcPct val="0"/>
        </a:spcAft>
        <a:buFont typeface="Arial" charset="0"/>
        <a:buNone/>
        <a:defRPr sz="2000" b="0" i="0" kern="1200">
          <a:solidFill>
            <a:srgbClr val="666662"/>
          </a:solidFill>
          <a:latin typeface="Helvetica Light" panose="020B0403020202020204" pitchFamily="34" charset="0"/>
          <a:ea typeface="ＭＳ Ｐゴシック" charset="0"/>
          <a:cs typeface="Helvetica Light" panose="020B0403020202020204" pitchFamily="34" charset="0"/>
        </a:defRPr>
      </a:lvl4pPr>
      <a:lvl5pPr marL="1828800" indent="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None/>
        <a:defRPr sz="1800" b="0" i="0" kern="1200">
          <a:solidFill>
            <a:srgbClr val="666662"/>
          </a:solidFill>
          <a:latin typeface="Helvetica Light" panose="020B0403020202020204" pitchFamily="34" charset="0"/>
          <a:ea typeface="ＭＳ Ｐゴシック" charset="0"/>
          <a:cs typeface="Helvetica Light" panose="020B0403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rvica_RGB Logo_Main Logo_03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68" y="4335044"/>
            <a:ext cx="1869887" cy="5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48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25" r:id="rId1"/>
    <p:sldLayoutId id="2147494626" r:id="rId2"/>
    <p:sldLayoutId id="2147494627" r:id="rId3"/>
    <p:sldLayoutId id="2147494709" r:id="rId4"/>
    <p:sldLayoutId id="2147494693" r:id="rId5"/>
    <p:sldLayoutId id="2147494710" r:id="rId6"/>
    <p:sldLayoutId id="2147494751" r:id="rId7"/>
    <p:sldLayoutId id="2147494752" r:id="rId8"/>
    <p:sldLayoutId id="2147494712" r:id="rId9"/>
    <p:sldLayoutId id="2147494711" r:id="rId10"/>
    <p:sldLayoutId id="214749481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indent="0" algn="l" defTabSz="457189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5759F8-4783-47B9-AE61-36E5773A2E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024" y="4154319"/>
            <a:ext cx="2281002" cy="92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0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73" r:id="rId1"/>
    <p:sldLayoutId id="214749477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E51EFB-4B80-43E9-8C3F-DC67AF1708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024" y="4154319"/>
            <a:ext cx="2281002" cy="92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0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14" r:id="rId1"/>
    <p:sldLayoutId id="2147494815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rvica_RGB Logo_Main Logo_02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6" y="4335047"/>
            <a:ext cx="1869887" cy="5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7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33" r:id="rId1"/>
    <p:sldLayoutId id="2147494936" r:id="rId2"/>
    <p:sldLayoutId id="2147494937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5759F8-4783-47B9-AE61-36E5773A2E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024" y="4154319"/>
            <a:ext cx="2281002" cy="92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3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33" r:id="rId1"/>
    <p:sldLayoutId id="214749503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indent="0" algn="l" defTabSz="457189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rvica_RGB Logo_Main Logo_03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67" y="4335043"/>
            <a:ext cx="1869887" cy="5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19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45" r:id="rId1"/>
    <p:sldLayoutId id="2147495046" r:id="rId2"/>
    <p:sldLayoutId id="2147495047" r:id="rId3"/>
    <p:sldLayoutId id="2147495048" r:id="rId4"/>
    <p:sldLayoutId id="2147495049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91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rvica_RGB Logo_White_2_Main Logo_04.png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3" y="4338096"/>
            <a:ext cx="1869887" cy="5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8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51" r:id="rId1"/>
    <p:sldLayoutId id="2147495052" r:id="rId2"/>
    <p:sldLayoutId id="2147495053" r:id="rId3"/>
    <p:sldLayoutId id="2147495054" r:id="rId4"/>
    <p:sldLayoutId id="2147495055" r:id="rId5"/>
    <p:sldLayoutId id="2147495056" r:id="rId6"/>
    <p:sldLayoutId id="2147495057" r:id="rId7"/>
    <p:sldLayoutId id="2147495058" r:id="rId8"/>
    <p:sldLayoutId id="2147495059" r:id="rId9"/>
    <p:sldLayoutId id="2147495060" r:id="rId10"/>
    <p:sldLayoutId id="2147495061" r:id="rId11"/>
    <p:sldLayoutId id="2147495062" r:id="rId12"/>
    <p:sldLayoutId id="214749506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10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77" r:id="rId1"/>
    <p:sldLayoutId id="2147495078" r:id="rId2"/>
    <p:sldLayoutId id="2147495079" r:id="rId3"/>
    <p:sldLayoutId id="2147495080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9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9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9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9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9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9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13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9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www.youtube.com/watch?v=u-trGs_1Gmo&amp;list=PLospvJp0HcS88SS48w-4ruZwZNVdh7b5_&amp;index=2" TargetMode="External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earchivists.org/programs/cosa-webinar-series/" TargetMode="External"/><Relationship Id="rId2" Type="http://schemas.openxmlformats.org/officeDocument/2006/relationships/hyperlink" Target="https://www.statearchivists.org/electronic-records/state-electronic-records-initiative/seri-webinars" TargetMode="Externa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earchivists.org/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3.xml"/><Relationship Id="rId6" Type="http://schemas.openxmlformats.org/officeDocument/2006/relationships/hyperlink" Target="https://www.youtube.com/user/StateArchivists/" TargetMode="External"/><Relationship Id="rId5" Type="http://schemas.openxmlformats.org/officeDocument/2006/relationships/hyperlink" Target="http://www.facebook.com/CouncilOfStateArchivists" TargetMode="External"/><Relationship Id="rId4" Type="http://schemas.openxmlformats.org/officeDocument/2006/relationships/hyperlink" Target="https://www.statearchivists.org/research-resources/resource-center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hyperlink" Target="mailto:info@statearchivists.org" TargetMode="Externa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63155" y="1063154"/>
            <a:ext cx="5156864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8872" y="1995355"/>
            <a:ext cx="3266696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885662" y="1228564"/>
            <a:ext cx="5143179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560517" y="900984"/>
            <a:ext cx="3606227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783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F74A7D-4E59-47FD-81F2-D7E49CD03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032" y="2075329"/>
            <a:ext cx="2160621" cy="2303930"/>
          </a:xfrm>
        </p:spPr>
        <p:txBody>
          <a:bodyPr anchor="t">
            <a:normAutofit/>
          </a:bodyPr>
          <a:lstStyle/>
          <a:p>
            <a:pPr algn="l"/>
            <a:br>
              <a:rPr lang="en-US" sz="2325" b="1" dirty="0">
                <a:solidFill>
                  <a:srgbClr val="FFFFFF"/>
                </a:solidFill>
              </a:rPr>
            </a:br>
            <a:r>
              <a:rPr lang="en-US" sz="2325" b="1" dirty="0" err="1">
                <a:solidFill>
                  <a:srgbClr val="FFFFFF"/>
                </a:solidFill>
              </a:rPr>
              <a:t>CoSA</a:t>
            </a:r>
            <a:br>
              <a:rPr lang="en-US" sz="2325" b="1" dirty="0">
                <a:solidFill>
                  <a:srgbClr val="FFFFFF"/>
                </a:solidFill>
              </a:rPr>
            </a:br>
            <a:r>
              <a:rPr lang="en-US" sz="2325" b="1" dirty="0">
                <a:solidFill>
                  <a:srgbClr val="FFFFFF"/>
                </a:solidFill>
              </a:rPr>
              <a:t>Shop Talk Webinar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F09A-E65B-4EE6-A273-F8AB450AA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031" y="605118"/>
            <a:ext cx="2189804" cy="1120588"/>
          </a:xfrm>
        </p:spPr>
        <p:txBody>
          <a:bodyPr anchor="b">
            <a:normAutofit/>
          </a:bodyPr>
          <a:lstStyle/>
          <a:p>
            <a:pPr algn="l">
              <a:spcBef>
                <a:spcPts val="0"/>
              </a:spcBef>
              <a:spcAft>
                <a:spcPts val="450"/>
              </a:spcAft>
            </a:pPr>
            <a:endParaRPr lang="en-US" sz="15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spcBef>
                <a:spcPts val="0"/>
              </a:spcBef>
              <a:spcAft>
                <a:spcPts val="450"/>
              </a:spcAft>
            </a:pPr>
            <a:r>
              <a:rPr lang="en-US" sz="1500" b="1" dirty="0">
                <a:solidFill>
                  <a:srgbClr val="FFFFFF"/>
                </a:solidFill>
              </a:rPr>
              <a:t>September 14, 2023</a:t>
            </a:r>
          </a:p>
          <a:p>
            <a:pPr algn="l">
              <a:spcBef>
                <a:spcPts val="0"/>
              </a:spcBef>
              <a:spcAft>
                <a:spcPts val="450"/>
              </a:spcAft>
            </a:pPr>
            <a:r>
              <a:rPr lang="nl-NL" sz="1500" b="1" dirty="0">
                <a:solidFill>
                  <a:srgbClr val="FFFFFF"/>
                </a:solidFill>
              </a:rPr>
              <a:t>3 pm Eastern</a:t>
            </a:r>
            <a:endParaRPr lang="en-US" sz="1500" b="1" dirty="0">
              <a:solidFill>
                <a:srgbClr val="FFFFFF"/>
              </a:solidFill>
            </a:endParaRPr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26A1115E-7DB1-4E19-9059-6C96A3FB1165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60009" y="270773"/>
            <a:ext cx="5419311" cy="989023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F33DA2-76E7-4F2D-A6A7-6D55EC70CCB8}"/>
              </a:ext>
            </a:extLst>
          </p:cNvPr>
          <p:cNvSpPr txBox="1"/>
          <p:nvPr/>
        </p:nvSpPr>
        <p:spPr>
          <a:xfrm rot="10800000" flipV="1">
            <a:off x="3450786" y="4664978"/>
            <a:ext cx="4409941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/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Disclaimer:  This webinar is being recorded and will be available for viewing on the CoSA website.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93FB79-E0F6-4F33-86F9-59E59A640B38}"/>
              </a:ext>
            </a:extLst>
          </p:cNvPr>
          <p:cNvSpPr txBox="1"/>
          <p:nvPr/>
        </p:nvSpPr>
        <p:spPr>
          <a:xfrm>
            <a:off x="3608787" y="2518694"/>
            <a:ext cx="507053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Shop Talk with FamilySearch –</a:t>
            </a:r>
          </a:p>
          <a:p>
            <a:pPr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Recent Updates and Projects </a:t>
            </a:r>
            <a:r>
              <a:rPr lang="en-US" sz="2700" b="1">
                <a:solidFill>
                  <a:prstClr val="black"/>
                </a:solidFill>
                <a:latin typeface="Calibri" panose="020F0502020204030204"/>
              </a:rPr>
              <a:t>with FamilySearch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35986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7BC030B-44A9-B63D-AEEC-CA5FCE268377}"/>
              </a:ext>
            </a:extLst>
          </p:cNvPr>
          <p:cNvSpPr txBox="1"/>
          <p:nvPr/>
        </p:nvSpPr>
        <p:spPr>
          <a:xfrm>
            <a:off x="0" y="2872502"/>
            <a:ext cx="3756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Image Classification, Line Segmentation,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Handwriting and Text Recognition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C67DCF-24BF-305F-3D3E-AADE0536B9EC}"/>
              </a:ext>
            </a:extLst>
          </p:cNvPr>
          <p:cNvGrpSpPr/>
          <p:nvPr/>
        </p:nvGrpSpPr>
        <p:grpSpPr>
          <a:xfrm>
            <a:off x="175057" y="674438"/>
            <a:ext cx="2055873" cy="1853411"/>
            <a:chOff x="8529584" y="2448200"/>
            <a:chExt cx="2846324" cy="2419375"/>
          </a:xfrm>
        </p:grpSpPr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5301E27E-C1DE-BE88-3DC6-3822233CE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29584" y="2448200"/>
              <a:ext cx="2846324" cy="2419375"/>
            </a:xfrm>
            <a:prstGeom prst="rect">
              <a:avLst/>
            </a:prstGeom>
          </p:spPr>
        </p:pic>
        <p:pic>
          <p:nvPicPr>
            <p:cNvPr id="11" name="Picture 1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E25CBD05-0663-3769-C9DB-830AE056B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9686" y="2595777"/>
              <a:ext cx="2575633" cy="152548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50C019-391E-3197-87D6-49C58A8465F0}"/>
              </a:ext>
            </a:extLst>
          </p:cNvPr>
          <p:cNvGrpSpPr/>
          <p:nvPr/>
        </p:nvGrpSpPr>
        <p:grpSpPr>
          <a:xfrm>
            <a:off x="6585675" y="627500"/>
            <a:ext cx="2303742" cy="1985572"/>
            <a:chOff x="6816399" y="1553378"/>
            <a:chExt cx="3767518" cy="3202390"/>
          </a:xfrm>
        </p:grpSpPr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C8F8A4A7-4516-6902-675A-446343222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6399" y="1553378"/>
              <a:ext cx="3767518" cy="3202390"/>
            </a:xfrm>
            <a:prstGeom prst="rect">
              <a:avLst/>
            </a:prstGeom>
          </p:spPr>
        </p:pic>
        <p:pic>
          <p:nvPicPr>
            <p:cNvPr id="14" name="Picture 13" descr="Graphical user interface, text, application, website&#10;&#10;Description automatically generated">
              <a:extLst>
                <a:ext uri="{FF2B5EF4-FFF2-40B4-BE49-F238E27FC236}">
                  <a16:creationId xmlns:a16="http://schemas.microsoft.com/office/drawing/2014/main" id="{9F96BDB3-407F-8CD3-1B60-69F852D57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5605" y="1748404"/>
              <a:ext cx="3359125" cy="2138092"/>
            </a:xfrm>
            <a:prstGeom prst="rect">
              <a:avLst/>
            </a:prstGeom>
          </p:spPr>
        </p:pic>
      </p:grpSp>
      <p:sp>
        <p:nvSpPr>
          <p:cNvPr id="15" name="Title 2">
            <a:extLst>
              <a:ext uri="{FF2B5EF4-FFF2-40B4-BE49-F238E27FC236}">
                <a16:creationId xmlns:a16="http://schemas.microsoft.com/office/drawing/2014/main" id="{6F58CC4F-FF15-09D9-3C20-A3D5EF9D39F0}"/>
              </a:ext>
            </a:extLst>
          </p:cNvPr>
          <p:cNvSpPr txBox="1">
            <a:spLocks/>
          </p:cNvSpPr>
          <p:nvPr/>
        </p:nvSpPr>
        <p:spPr>
          <a:xfrm>
            <a:off x="109510" y="3693226"/>
            <a:ext cx="66102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372 Million Indexed Names so far </a:t>
            </a:r>
          </a:p>
        </p:txBody>
      </p:sp>
      <p:pic>
        <p:nvPicPr>
          <p:cNvPr id="16" name="Picture 2" descr="Machine Learning using Spark and R - Dataconomy">
            <a:extLst>
              <a:ext uri="{FF2B5EF4-FFF2-40B4-BE49-F238E27FC236}">
                <a16:creationId xmlns:a16="http://schemas.microsoft.com/office/drawing/2014/main" id="{D7BC5C56-4B28-47ED-73E0-E9D2DAB96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7865" y="627500"/>
            <a:ext cx="2595828" cy="173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ight Arrow 19">
            <a:extLst>
              <a:ext uri="{FF2B5EF4-FFF2-40B4-BE49-F238E27FC236}">
                <a16:creationId xmlns:a16="http://schemas.microsoft.com/office/drawing/2014/main" id="{74D2E545-1CF9-38B7-6270-9E5AC744C69F}"/>
              </a:ext>
            </a:extLst>
          </p:cNvPr>
          <p:cNvSpPr/>
          <p:nvPr/>
        </p:nvSpPr>
        <p:spPr>
          <a:xfrm>
            <a:off x="2310456" y="1018708"/>
            <a:ext cx="686266" cy="70918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ight Arrow 20">
            <a:extLst>
              <a:ext uri="{FF2B5EF4-FFF2-40B4-BE49-F238E27FC236}">
                <a16:creationId xmlns:a16="http://schemas.microsoft.com/office/drawing/2014/main" id="{37ABD00A-E311-23EC-E887-9E59694AC70B}"/>
              </a:ext>
            </a:extLst>
          </p:cNvPr>
          <p:cNvSpPr/>
          <p:nvPr/>
        </p:nvSpPr>
        <p:spPr>
          <a:xfrm>
            <a:off x="5651039" y="1099274"/>
            <a:ext cx="686266" cy="70918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FE5A11-8435-6FEB-34A3-34073F244138}"/>
              </a:ext>
            </a:extLst>
          </p:cNvPr>
          <p:cNvSpPr txBox="1"/>
          <p:nvPr/>
        </p:nvSpPr>
        <p:spPr>
          <a:xfrm>
            <a:off x="2435611" y="2447625"/>
            <a:ext cx="3756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Computer Assisted Indexing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3316D8-CF0A-1A52-2DA5-9773B725BB9E}"/>
              </a:ext>
            </a:extLst>
          </p:cNvPr>
          <p:cNvSpPr txBox="1"/>
          <p:nvPr/>
        </p:nvSpPr>
        <p:spPr>
          <a:xfrm>
            <a:off x="6104089" y="2902125"/>
            <a:ext cx="3285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Natural Language Processing, Searchable Index Creation</a:t>
            </a:r>
          </a:p>
        </p:txBody>
      </p:sp>
    </p:spTree>
    <p:extLst>
      <p:ext uri="{BB962C8B-B14F-4D97-AF65-F5344CB8AC3E}">
        <p14:creationId xmlns:p14="http://schemas.microsoft.com/office/powerpoint/2010/main" val="269751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FHD PPT Template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Sample Slides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22DBEC-F0DD-4175-1FA8-FE123AD646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4262"/>
            <a:ext cx="9182679" cy="514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FHD PPT Template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Sample Slides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6839AD2-A1FC-C974-E8A7-6400474D6B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893" y="8021"/>
            <a:ext cx="9269875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0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A84DC-2E37-FAB8-F935-40947EEF4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9109" y="373230"/>
            <a:ext cx="7065767" cy="831660"/>
          </a:xfrm>
        </p:spPr>
        <p:txBody>
          <a:bodyPr/>
          <a:lstStyle/>
          <a:p>
            <a:r>
              <a:rPr lang="en-US"/>
              <a:t>Challenges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BA5526-FCDE-F247-49BD-6B2C0A407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9109" y="1209047"/>
            <a:ext cx="7653946" cy="831660"/>
          </a:xfrm>
        </p:spPr>
        <p:txBody>
          <a:bodyPr/>
          <a:lstStyle/>
          <a:p>
            <a:pPr marL="460375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Data quality errors</a:t>
            </a:r>
          </a:p>
          <a:p>
            <a:pPr marL="460375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Variety of Languages/Handwriting/Formats</a:t>
            </a:r>
          </a:p>
          <a:p>
            <a:pPr marL="460375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Training data acquisition and creation</a:t>
            </a:r>
          </a:p>
          <a:p>
            <a:pPr marL="460375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New types of metadata needed (visual dimensions)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48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FC013-8806-7814-8791-5FFD2F8E69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363" y="266010"/>
            <a:ext cx="7549669" cy="695764"/>
          </a:xfrm>
        </p:spPr>
        <p:txBody>
          <a:bodyPr/>
          <a:lstStyle/>
          <a:p>
            <a:r>
              <a:rPr lang="en-US" sz="4000"/>
              <a:t>Allow our users to improve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674FC6-DD31-EFC0-67BC-1F01A5DA5D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6F84F533-422D-296D-C23D-7093DF2D9F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63" y="1106905"/>
            <a:ext cx="5823149" cy="342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6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BC80D-6C72-1299-6CB2-652183276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948" y="166238"/>
            <a:ext cx="8422104" cy="585735"/>
          </a:xfrm>
        </p:spPr>
        <p:txBody>
          <a:bodyPr/>
          <a:lstStyle/>
          <a:p>
            <a:r>
              <a:rPr lang="en-US" sz="3200"/>
              <a:t>Engaging new experiences for people to help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2FE68E-2BE2-9499-2B10-B3747A39BF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695" y="1132973"/>
            <a:ext cx="4068010" cy="3609474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/>
              <a:t>Small and simple tasks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/>
              <a:t>Unique for each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/>
              <a:t>Continually adding and improving data for all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/>
              <a:t>Mobile friendly</a:t>
            </a:r>
          </a:p>
          <a:p>
            <a:endParaRPr lang="en-US"/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8DD30B0-93E0-FDC5-2405-F033F73D13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011" y="956708"/>
            <a:ext cx="4971092" cy="305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69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4954824D-0751-601B-B4B4-C3BD9081FC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081" y="105276"/>
            <a:ext cx="6485911" cy="493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75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2EACEFA5-F9EE-2BE4-71E7-4D0B652D78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9162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F660C6-D7CC-420E-B8D2-DADB58C573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81294EB0-7C64-1A22-9202-9DEB8EA5F0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23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40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471BC037-E8C7-7340-5287-E548826E47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2450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9143999" cy="1193057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6086480" cy="1193057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0"/>
            <a:ext cx="3057524" cy="1193057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4" y="3"/>
            <a:ext cx="8799485" cy="1198075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47762A-EE2D-42F0-BD2A-D845D1FB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2" y="220906"/>
            <a:ext cx="7421963" cy="775252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FFFFFF"/>
                </a:solidFill>
              </a:rPr>
              <a:t>Webinar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F6D18-2808-4918-9963-B4A4D11E8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841" y="1482311"/>
            <a:ext cx="8052084" cy="2291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b="0" dirty="0"/>
          </a:p>
          <a:p>
            <a:pPr marL="192881" indent="-192881" defTabSz="514350">
              <a:lnSpc>
                <a:spcPct val="100000"/>
              </a:lnSpc>
              <a:spcBef>
                <a:spcPct val="20000"/>
              </a:spcBef>
              <a:spcAft>
                <a:spcPts val="338"/>
              </a:spcAft>
              <a:defRPr/>
            </a:pPr>
            <a:r>
              <a:rPr lang="en-US" sz="1725" dirty="0">
                <a:solidFill>
                  <a:srgbClr val="1F497D"/>
                </a:solidFill>
                <a:latin typeface="Arial"/>
              </a:rPr>
              <a:t>Welcome</a:t>
            </a:r>
          </a:p>
          <a:p>
            <a:pPr marL="192881" indent="-192881" defTabSz="514350">
              <a:lnSpc>
                <a:spcPct val="100000"/>
              </a:lnSpc>
              <a:spcBef>
                <a:spcPct val="20000"/>
              </a:spcBef>
              <a:spcAft>
                <a:spcPts val="338"/>
              </a:spcAft>
              <a:defRPr/>
            </a:pPr>
            <a:r>
              <a:rPr lang="en-US" sz="1725" dirty="0">
                <a:solidFill>
                  <a:srgbClr val="1F497D"/>
                </a:solidFill>
                <a:latin typeface="Arial"/>
              </a:rPr>
              <a:t>Presentation from FamilySearch</a:t>
            </a:r>
          </a:p>
          <a:p>
            <a:pPr marL="192881" indent="-192881" defTabSz="514350">
              <a:lnSpc>
                <a:spcPct val="100000"/>
              </a:lnSpc>
              <a:spcBef>
                <a:spcPct val="20000"/>
              </a:spcBef>
              <a:spcAft>
                <a:spcPts val="338"/>
              </a:spcAft>
              <a:defRPr/>
            </a:pPr>
            <a:r>
              <a:rPr lang="en-US" sz="1725" dirty="0">
                <a:solidFill>
                  <a:srgbClr val="1F497D"/>
                </a:solidFill>
                <a:latin typeface="Arial"/>
              </a:rPr>
              <a:t>Q and A</a:t>
            </a:r>
          </a:p>
          <a:p>
            <a:pPr marL="192881" indent="-192881" defTabSz="514350">
              <a:lnSpc>
                <a:spcPct val="100000"/>
              </a:lnSpc>
              <a:spcBef>
                <a:spcPct val="20000"/>
              </a:spcBef>
              <a:spcAft>
                <a:spcPts val="338"/>
              </a:spcAft>
              <a:defRPr/>
            </a:pPr>
            <a:r>
              <a:rPr lang="en-US" sz="1725" dirty="0">
                <a:solidFill>
                  <a:srgbClr val="1F497D"/>
                </a:solidFill>
                <a:latin typeface="Arial"/>
              </a:rPr>
              <a:t>Announcements</a:t>
            </a:r>
          </a:p>
          <a:p>
            <a:pPr marL="257168" indent="-257168"/>
            <a:endParaRPr lang="en-US" dirty="0"/>
          </a:p>
          <a:p>
            <a:endParaRPr lang="en-US" sz="15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216D-9460-4B6A-860C-77D2A2C1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September 14, 2023</a:t>
            </a:r>
          </a:p>
        </p:txBody>
      </p:sp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21E1F837-D7FA-4156-A7B9-BCB013DE01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538" y="4012871"/>
            <a:ext cx="1000708" cy="89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87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5B093CCC-2D60-8E62-6B29-07C8B5D4EC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7958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CC62E914-F255-4D33-8713-CAD7EFB4CD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3923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EAAE-7955-70E9-784F-17A6F2D14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653" y="88232"/>
            <a:ext cx="8708296" cy="633663"/>
          </a:xfrm>
        </p:spPr>
        <p:txBody>
          <a:bodyPr/>
          <a:lstStyle/>
          <a:p>
            <a:pPr algn="ctr"/>
            <a:r>
              <a:rPr lang="en-US" sz="3600"/>
              <a:t>FamilySearch Get Involved Mobile App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633BDB-AE01-B6E1-C9D2-ED2AB500B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3332" y="1141414"/>
            <a:ext cx="4114225" cy="83166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218,445 Users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372 Million Names Reviewed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More languages/Countries coming soon!</a:t>
            </a:r>
          </a:p>
          <a:p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8C34599-6A2B-4ED9-D62E-5322B3D6DC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051" y="721895"/>
            <a:ext cx="4997949" cy="404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79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0CFF9-3949-A636-CC81-C85F7AE97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9116" y="383538"/>
            <a:ext cx="7065767" cy="831660"/>
          </a:xfrm>
        </p:spPr>
        <p:txBody>
          <a:bodyPr/>
          <a:lstStyle/>
          <a:p>
            <a:r>
              <a:rPr lang="en-US"/>
              <a:t>Give it a Try!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D198F5-D2F8-5132-5D2E-C7CA21A23F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9107" y="1199609"/>
            <a:ext cx="5929419" cy="831660"/>
          </a:xfrm>
        </p:spPr>
        <p:txBody>
          <a:bodyPr/>
          <a:lstStyle/>
          <a:p>
            <a:r>
              <a:rPr lang="en-US"/>
              <a:t>www.familysearch.org/getinvolved</a:t>
            </a:r>
          </a:p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CBD2DE1-A12D-5E35-374F-C8FF0C26A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107" y="1880332"/>
            <a:ext cx="38100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768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A84DC-2E37-FAB8-F935-40947EEF4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9109" y="445420"/>
            <a:ext cx="7065767" cy="831660"/>
          </a:xfrm>
        </p:spPr>
        <p:txBody>
          <a:bodyPr/>
          <a:lstStyle/>
          <a:p>
            <a:r>
              <a:rPr lang="en-US"/>
              <a:t>Impact of CAI/HWR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BA5526-FCDE-F247-49BD-6B2C0A407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9107" y="1287526"/>
            <a:ext cx="6266304" cy="831660"/>
          </a:xfrm>
        </p:spPr>
        <p:txBody>
          <a:bodyPr/>
          <a:lstStyle/>
          <a:p>
            <a:pPr marL="460375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/>
              <a:t>Computer AI will learn to read all handwritten documents</a:t>
            </a:r>
          </a:p>
          <a:p>
            <a:pPr marL="460375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/>
              <a:t>Involving people will increase quality and accuracy</a:t>
            </a:r>
          </a:p>
          <a:p>
            <a:pPr marL="460375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/>
              <a:t>New types of metadata and search experiences will become possible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06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680" y="569495"/>
            <a:ext cx="8028498" cy="1326003"/>
          </a:xfrm>
        </p:spPr>
        <p:txBody>
          <a:bodyPr/>
          <a:lstStyle/>
          <a:p>
            <a:r>
              <a:rPr lang="en-US" sz="4400"/>
              <a:t>2. Linking to Existing Images/Indexes</a:t>
            </a:r>
          </a:p>
        </p:txBody>
      </p:sp>
    </p:spTree>
    <p:extLst>
      <p:ext uri="{BB962C8B-B14F-4D97-AF65-F5344CB8AC3E}">
        <p14:creationId xmlns:p14="http://schemas.microsoft.com/office/powerpoint/2010/main" val="186693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0193" y="238137"/>
            <a:ext cx="7065767" cy="831660"/>
          </a:xfrm>
        </p:spPr>
        <p:txBody>
          <a:bodyPr/>
          <a:lstStyle/>
          <a:p>
            <a:r>
              <a:rPr lang="en-US"/>
              <a:t>Why Linking?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Sample Slides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229D72-B872-7DAF-2EBC-57618E910E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93" y="2168440"/>
            <a:ext cx="4443413" cy="25860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29A381-39D9-1A59-7F07-AE40983D6855}"/>
              </a:ext>
            </a:extLst>
          </p:cNvPr>
          <p:cNvSpPr txBox="1"/>
          <p:nvPr/>
        </p:nvSpPr>
        <p:spPr>
          <a:xfrm>
            <a:off x="780193" y="1143675"/>
            <a:ext cx="6329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More traffic to your website!</a:t>
            </a:r>
          </a:p>
        </p:txBody>
      </p:sp>
    </p:spTree>
    <p:extLst>
      <p:ext uri="{BB962C8B-B14F-4D97-AF65-F5344CB8AC3E}">
        <p14:creationId xmlns:p14="http://schemas.microsoft.com/office/powerpoint/2010/main" val="51958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Sample Slides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A9DCC-8966-3C28-8F06-61E7250647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96" y="184527"/>
            <a:ext cx="6229269" cy="45438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4FA7C1-F007-6626-CDAB-B9FEB74B964F}"/>
              </a:ext>
            </a:extLst>
          </p:cNvPr>
          <p:cNvSpPr txBox="1"/>
          <p:nvPr/>
        </p:nvSpPr>
        <p:spPr>
          <a:xfrm>
            <a:off x="6729506" y="1255059"/>
            <a:ext cx="19120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Oregon</a:t>
            </a:r>
          </a:p>
        </p:txBody>
      </p:sp>
    </p:spTree>
    <p:extLst>
      <p:ext uri="{BB962C8B-B14F-4D97-AF65-F5344CB8AC3E}">
        <p14:creationId xmlns:p14="http://schemas.microsoft.com/office/powerpoint/2010/main" val="323529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Sample Slides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386FA1-CED3-F780-DC64-0ECD8E89AD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44" y="62043"/>
            <a:ext cx="4596030" cy="2635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4FD521-AA0C-DCA1-0BD3-6EA7AE96D0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44" y="2704697"/>
            <a:ext cx="5828681" cy="23606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86316C-A9D1-5A0B-5285-6C62938DD9CC}"/>
              </a:ext>
            </a:extLst>
          </p:cNvPr>
          <p:cNvSpPr txBox="1"/>
          <p:nvPr/>
        </p:nvSpPr>
        <p:spPr>
          <a:xfrm>
            <a:off x="4849170" y="57769"/>
            <a:ext cx="429483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South Carolina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Washington </a:t>
            </a:r>
          </a:p>
        </p:txBody>
      </p:sp>
    </p:spTree>
    <p:extLst>
      <p:ext uri="{BB962C8B-B14F-4D97-AF65-F5344CB8AC3E}">
        <p14:creationId xmlns:p14="http://schemas.microsoft.com/office/powerpoint/2010/main" val="148911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7688" y="567299"/>
            <a:ext cx="7065767" cy="1008244"/>
          </a:xfrm>
        </p:spPr>
        <p:txBody>
          <a:bodyPr/>
          <a:lstStyle/>
          <a:p>
            <a:r>
              <a:rPr lang="en-US"/>
              <a:t>Indiana - Alabama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Sample Slides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34A7CD-1D9C-6B10-C4C5-8454081CDF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74" y="1824964"/>
            <a:ext cx="4524789" cy="2210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DB3CA4-B578-2E01-1E46-0AB4B7DE8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781" y="1824964"/>
            <a:ext cx="4199799" cy="221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4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D7D476-CFA9-4807-B4DB-30A2F9446C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Preservation and Access Acceleration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879D15-D13B-2947-8DF6-4FBC14AFD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9107" y="2930109"/>
            <a:ext cx="7457332" cy="831660"/>
          </a:xfrm>
        </p:spPr>
        <p:txBody>
          <a:bodyPr/>
          <a:lstStyle/>
          <a:p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Recent Updates and Projects with FamilySearch</a:t>
            </a:r>
          </a:p>
          <a:p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800">
              <a:latin typeface="Calibri" panose="020F0502020204030204" pitchFamily="34" charset="0"/>
            </a:endParaRPr>
          </a:p>
          <a:p>
            <a:endParaRPr lang="en-US" sz="1800">
              <a:latin typeface="Calibri" panose="020F0502020204030204" pitchFamily="34" charset="0"/>
            </a:endParaRPr>
          </a:p>
          <a:p>
            <a:endParaRPr lang="en-US" sz="1800" i="1">
              <a:latin typeface="Calibri" panose="020F0502020204030204" pitchFamily="34" charset="0"/>
            </a:endParaRPr>
          </a:p>
          <a:p>
            <a:r>
              <a:rPr lang="en-US" sz="1800" i="1">
                <a:latin typeface="Calibri" panose="020F0502020204030204" pitchFamily="34" charset="0"/>
              </a:rPr>
              <a:t>John de Jong – Area Manager – North America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315035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44160" y="917045"/>
            <a:ext cx="3299840" cy="893826"/>
          </a:xfrm>
        </p:spPr>
        <p:txBody>
          <a:bodyPr/>
          <a:lstStyle/>
          <a:p>
            <a:r>
              <a:rPr lang="en-US"/>
              <a:t>Maryland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Sample Slides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8A0F59-A954-4738-DAC1-3462BB6C1B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529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0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003" y="-2408"/>
            <a:ext cx="7065767" cy="972150"/>
          </a:xfrm>
        </p:spPr>
        <p:txBody>
          <a:bodyPr/>
          <a:lstStyle/>
          <a:p>
            <a:r>
              <a:rPr lang="en-US"/>
              <a:t>How do we Link?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BF5FC2-AAAE-6F41-1CB4-9240F80393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1741"/>
            <a:ext cx="9144000" cy="406175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790A5E7-276E-E5F1-FACC-913CB13D8C7D}"/>
              </a:ext>
            </a:extLst>
          </p:cNvPr>
          <p:cNvSpPr/>
          <p:nvPr/>
        </p:nvSpPr>
        <p:spPr>
          <a:xfrm>
            <a:off x="1165412" y="1081741"/>
            <a:ext cx="1075764" cy="621553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1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Sample Slides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57CB30-C3AB-FA3F-CE17-68588909E5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3179"/>
            <a:ext cx="9144000" cy="443714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CE38CEA-7DEB-6356-167A-86A6ECEB16F6}"/>
              </a:ext>
            </a:extLst>
          </p:cNvPr>
          <p:cNvSpPr/>
          <p:nvPr/>
        </p:nvSpPr>
        <p:spPr>
          <a:xfrm>
            <a:off x="938306" y="3053976"/>
            <a:ext cx="4769223" cy="1828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49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003" y="-2408"/>
            <a:ext cx="7065767" cy="972150"/>
          </a:xfrm>
        </p:spPr>
        <p:txBody>
          <a:bodyPr/>
          <a:lstStyle/>
          <a:p>
            <a:r>
              <a:rPr lang="en-US"/>
              <a:t>Current Link: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Sample Slides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4BC733-028B-8145-48F4-CD88A4E405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8836"/>
            <a:ext cx="9144000" cy="364723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32B22A-2974-0D64-8749-F07BDDB00778}"/>
              </a:ext>
            </a:extLst>
          </p:cNvPr>
          <p:cNvSpPr/>
          <p:nvPr/>
        </p:nvSpPr>
        <p:spPr>
          <a:xfrm>
            <a:off x="5243332" y="1601694"/>
            <a:ext cx="3739303" cy="152997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04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FHD PPT Template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Sample Slides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5C2740-F601-4227-0217-C961FE0F73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86" y="0"/>
            <a:ext cx="8884227" cy="51435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FC8AC8-E895-0D00-DDC6-1FE5E38C7CB7}"/>
              </a:ext>
            </a:extLst>
          </p:cNvPr>
          <p:cNvSpPr/>
          <p:nvPr/>
        </p:nvSpPr>
        <p:spPr>
          <a:xfrm>
            <a:off x="8194876" y="1117600"/>
            <a:ext cx="423195" cy="68131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01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FHD PPT Template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Sample Slides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76656A-0418-C4C8-51A6-7F9E98DDCC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298" y="0"/>
            <a:ext cx="83394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7767" y="495702"/>
            <a:ext cx="7065767" cy="1104497"/>
          </a:xfrm>
        </p:spPr>
        <p:txBody>
          <a:bodyPr/>
          <a:lstStyle/>
          <a:p>
            <a:r>
              <a:rPr lang="en-US"/>
              <a:t>Let’s Link Together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436" y="1764377"/>
            <a:ext cx="6484427" cy="1627751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/>
              <a:t>Link to your site – bring you traffic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/>
              <a:t>Help with indexing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/>
              <a:t>Be your insurance company</a:t>
            </a:r>
          </a:p>
          <a:p>
            <a:pPr marL="514350" indent="-514350"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1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7767" y="495702"/>
            <a:ext cx="7065767" cy="1104497"/>
          </a:xfrm>
        </p:spPr>
        <p:txBody>
          <a:bodyPr/>
          <a:lstStyle/>
          <a:p>
            <a:r>
              <a:rPr lang="en-US"/>
              <a:t>Let’s Link Together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436" y="2376656"/>
            <a:ext cx="6484427" cy="831660"/>
          </a:xfrm>
        </p:spPr>
        <p:txBody>
          <a:bodyPr/>
          <a:lstStyle/>
          <a:p>
            <a:r>
              <a:rPr lang="en-US"/>
              <a:t>Provide Access through Preservation</a:t>
            </a:r>
          </a:p>
        </p:txBody>
      </p:sp>
    </p:spTree>
    <p:extLst>
      <p:ext uri="{BB962C8B-B14F-4D97-AF65-F5344CB8AC3E}">
        <p14:creationId xmlns:p14="http://schemas.microsoft.com/office/powerpoint/2010/main" val="237616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B0741-5D61-E619-94F3-C9E4845B0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9109" y="653967"/>
            <a:ext cx="7065767" cy="831660"/>
          </a:xfrm>
        </p:spPr>
        <p:txBody>
          <a:bodyPr/>
          <a:lstStyle/>
          <a:p>
            <a:r>
              <a:rPr lang="en-US" sz="4400"/>
              <a:t>3. Hastening with Industry Friends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C00A3B-3A99-FEEC-7043-61A822BCD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9109" y="1485627"/>
            <a:ext cx="7950723" cy="831660"/>
          </a:xfrm>
        </p:spPr>
        <p:txBody>
          <a:bodyPr/>
          <a:lstStyle/>
          <a:p>
            <a:pPr marL="460375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Digitization of records with Industry Friends</a:t>
            </a:r>
          </a:p>
          <a:p>
            <a:pPr marL="460375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Ancestry.com pilot project</a:t>
            </a:r>
          </a:p>
          <a:p>
            <a:pPr marL="460375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Other Friends coming shortly</a:t>
            </a:r>
          </a:p>
          <a:p>
            <a:pPr marL="460375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/>
          </a:p>
          <a:p>
            <a:pPr marL="460375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WHY???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508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389" y="148641"/>
            <a:ext cx="7065767" cy="831660"/>
          </a:xfrm>
        </p:spPr>
        <p:txBody>
          <a:bodyPr/>
          <a:lstStyle/>
          <a:p>
            <a:r>
              <a:rPr lang="en-US"/>
              <a:t>Maui…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Sample Slides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1E8D09-79C4-C9BD-6B3C-433AC90257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669" y="1269228"/>
            <a:ext cx="3887603" cy="2622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328844-63CA-2DB6-CAE0-7031C4AF76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2044" y="1334399"/>
            <a:ext cx="3887603" cy="249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5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9109" y="653967"/>
            <a:ext cx="7065767" cy="831660"/>
          </a:xfrm>
        </p:spPr>
        <p:txBody>
          <a:bodyPr/>
          <a:lstStyle/>
          <a:p>
            <a:r>
              <a:rPr lang="en-US"/>
              <a:t>Key Topics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9107" y="1485627"/>
            <a:ext cx="5472219" cy="2252184"/>
          </a:xfrm>
        </p:spPr>
        <p:txBody>
          <a:bodyPr/>
          <a:lstStyle/>
          <a:p>
            <a:pPr marL="517525" indent="-514350">
              <a:lnSpc>
                <a:spcPct val="200000"/>
              </a:lnSpc>
              <a:buAutoNum type="arabicPeriod"/>
            </a:pPr>
            <a:r>
              <a:rPr lang="en-US" sz="2400"/>
              <a:t>Computer Assisted Indexing</a:t>
            </a:r>
          </a:p>
          <a:p>
            <a:pPr marL="517525" indent="-514350">
              <a:lnSpc>
                <a:spcPct val="200000"/>
              </a:lnSpc>
              <a:buAutoNum type="arabicPeriod"/>
            </a:pPr>
            <a:r>
              <a:rPr lang="en-US" sz="2400"/>
              <a:t>Linking to Existing Images/Indexes</a:t>
            </a:r>
          </a:p>
          <a:p>
            <a:pPr marL="517525" indent="-514350">
              <a:lnSpc>
                <a:spcPct val="200000"/>
              </a:lnSpc>
              <a:buAutoNum type="arabicPeriod"/>
            </a:pPr>
            <a:r>
              <a:rPr lang="en-US" sz="2400"/>
              <a:t>Hastening with Industry Friends</a:t>
            </a:r>
          </a:p>
        </p:txBody>
      </p:sp>
    </p:spTree>
    <p:extLst>
      <p:ext uri="{BB962C8B-B14F-4D97-AF65-F5344CB8AC3E}">
        <p14:creationId xmlns:p14="http://schemas.microsoft.com/office/powerpoint/2010/main" val="269329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090585-6D75-DD81-A886-02CC0CE59B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9823"/>
            <a:ext cx="9144000" cy="440313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636D77-C9CF-51BB-B1B8-D3059ED792B5}"/>
              </a:ext>
            </a:extLst>
          </p:cNvPr>
          <p:cNvSpPr/>
          <p:nvPr/>
        </p:nvSpPr>
        <p:spPr>
          <a:xfrm>
            <a:off x="2540000" y="3884706"/>
            <a:ext cx="5139765" cy="10578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742" y="96253"/>
            <a:ext cx="8916894" cy="693570"/>
          </a:xfrm>
        </p:spPr>
        <p:txBody>
          <a:bodyPr/>
          <a:lstStyle/>
          <a:p>
            <a:r>
              <a:rPr lang="en-US" sz="4800"/>
              <a:t>We are Global… 350+ cameras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93AEE7-4B5A-6A41-9647-7B2AC94B0CA5}"/>
              </a:ext>
            </a:extLst>
          </p:cNvPr>
          <p:cNvSpPr txBox="1"/>
          <p:nvPr/>
        </p:nvSpPr>
        <p:spPr>
          <a:xfrm>
            <a:off x="2677459" y="4031223"/>
            <a:ext cx="4998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175 Million Images</a:t>
            </a:r>
          </a:p>
        </p:txBody>
      </p:sp>
    </p:spTree>
    <p:extLst>
      <p:ext uri="{BB962C8B-B14F-4D97-AF65-F5344CB8AC3E}">
        <p14:creationId xmlns:p14="http://schemas.microsoft.com/office/powerpoint/2010/main" val="230770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9310" y="92363"/>
            <a:ext cx="7065767" cy="831660"/>
          </a:xfrm>
        </p:spPr>
        <p:txBody>
          <a:bodyPr/>
          <a:lstStyle/>
          <a:p>
            <a:r>
              <a:rPr lang="en-US"/>
              <a:t>US… 72+ Cameras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Sample Slides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BA4B0-50BC-CD6F-F879-562972A07A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97" y="924023"/>
            <a:ext cx="7593806" cy="415051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7566A4-6EB6-C3A9-6FEA-31786A65E622}"/>
              </a:ext>
            </a:extLst>
          </p:cNvPr>
          <p:cNvSpPr/>
          <p:nvPr/>
        </p:nvSpPr>
        <p:spPr>
          <a:xfrm>
            <a:off x="2673449" y="3966496"/>
            <a:ext cx="5139765" cy="10578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Million Images</a:t>
            </a:r>
          </a:p>
        </p:txBody>
      </p:sp>
    </p:spTree>
    <p:extLst>
      <p:ext uri="{BB962C8B-B14F-4D97-AF65-F5344CB8AC3E}">
        <p14:creationId xmlns:p14="http://schemas.microsoft.com/office/powerpoint/2010/main" val="241880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0411" y="209176"/>
            <a:ext cx="8763589" cy="1410633"/>
          </a:xfrm>
        </p:spPr>
        <p:txBody>
          <a:bodyPr/>
          <a:lstStyle/>
          <a:p>
            <a:r>
              <a:rPr lang="en-US"/>
              <a:t>Opportunity – </a:t>
            </a:r>
            <a:br>
              <a:rPr lang="en-US"/>
            </a:br>
            <a:r>
              <a:rPr lang="en-US" sz="4000"/>
              <a:t>Build the Global Tree of Humankind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230" y="1808717"/>
            <a:ext cx="6691419" cy="2578011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80 Billion Humans in past 2,000 years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Chinese records go back 3,500 years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Historical records of Billions of people have yet to be preserved</a:t>
            </a:r>
          </a:p>
        </p:txBody>
      </p:sp>
    </p:spTree>
    <p:extLst>
      <p:ext uri="{BB962C8B-B14F-4D97-AF65-F5344CB8AC3E}">
        <p14:creationId xmlns:p14="http://schemas.microsoft.com/office/powerpoint/2010/main" val="13824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8463" y="209176"/>
            <a:ext cx="8205537" cy="969919"/>
          </a:xfrm>
        </p:spPr>
        <p:txBody>
          <a:bodyPr/>
          <a:lstStyle/>
          <a:p>
            <a:r>
              <a:rPr lang="en-US"/>
              <a:t>Ukraine</a:t>
            </a:r>
            <a:endParaRPr lang="en-US" sz="4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BE4AAE-7ED9-4737-7F8B-34DB5D649F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924" y="1299411"/>
            <a:ext cx="5199443" cy="292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9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265" y="127482"/>
            <a:ext cx="7065767" cy="831661"/>
          </a:xfrm>
        </p:spPr>
        <p:txBody>
          <a:bodyPr/>
          <a:lstStyle/>
          <a:p>
            <a:r>
              <a:rPr lang="en-US"/>
              <a:t>Just Getting Started: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27B554-8561-D25E-F391-EC1FD0E5F0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263" y="959143"/>
            <a:ext cx="3119168" cy="2056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F8D51D-1B7C-6AFC-930F-3F2D9BCE1A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776" y="959143"/>
            <a:ext cx="3703956" cy="2056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A05814-5C90-3553-094E-9900A25EB4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263" y="3123676"/>
            <a:ext cx="5079206" cy="173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7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1" y="137602"/>
            <a:ext cx="7890076" cy="911756"/>
          </a:xfrm>
        </p:spPr>
        <p:txBody>
          <a:bodyPr/>
          <a:lstStyle/>
          <a:p>
            <a:r>
              <a:rPr lang="en-US"/>
              <a:t>Digitization with Friends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8566" y="1174720"/>
            <a:ext cx="4524187" cy="326568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Pilot program with Ancestry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Images and Indexes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Free copies for Archives, Free online at FS, also available on Friends’ website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Participation is optional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Expand Preservation capability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4497C-85CC-CB95-72AE-ED46549D51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332" y="1269524"/>
            <a:ext cx="3404408" cy="254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9284" y="159043"/>
            <a:ext cx="8643654" cy="831661"/>
          </a:xfrm>
        </p:spPr>
        <p:txBody>
          <a:bodyPr/>
          <a:lstStyle/>
          <a:p>
            <a:r>
              <a:rPr lang="en-US"/>
              <a:t>We Invite you to Join us: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7843" y="990704"/>
            <a:ext cx="5632641" cy="1874979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Benefit from CAI/HWR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Link existing collections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Hasten Preservation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082F3A-09DF-FC85-E2D7-459B2DDC7065}"/>
              </a:ext>
            </a:extLst>
          </p:cNvPr>
          <p:cNvSpPr txBox="1"/>
          <p:nvPr/>
        </p:nvSpPr>
        <p:spPr>
          <a:xfrm>
            <a:off x="647843" y="3138523"/>
            <a:ext cx="491865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Contact: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Rob Jackson  - robertjackson@familysearch.org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Dan Peay – Dan@familysearch.org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Manuel Sanhueza – SanuezaMR@familysearch.org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Steve Waters – waterssl@familysearch.org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John de Jong – jdejong@familysearch.org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61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987E2D-BEE9-A420-BEDA-075FE5B81587}"/>
              </a:ext>
            </a:extLst>
          </p:cNvPr>
          <p:cNvSpPr txBox="1"/>
          <p:nvPr/>
        </p:nvSpPr>
        <p:spPr>
          <a:xfrm>
            <a:off x="421105" y="348916"/>
            <a:ext cx="29416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Thank you…</a:t>
            </a:r>
          </a:p>
        </p:txBody>
      </p:sp>
    </p:spTree>
    <p:extLst>
      <p:ext uri="{BB962C8B-B14F-4D97-AF65-F5344CB8AC3E}">
        <p14:creationId xmlns:p14="http://schemas.microsoft.com/office/powerpoint/2010/main" val="26250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9143999" cy="1193057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6086480" cy="1193057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0"/>
            <a:ext cx="3057524" cy="1193057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4" y="3"/>
            <a:ext cx="8799485" cy="1198075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A1CDE-9D47-40F7-91D0-A90706D0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2" y="220906"/>
            <a:ext cx="7421963" cy="775252"/>
          </a:xfrm>
        </p:spPr>
        <p:txBody>
          <a:bodyPr>
            <a:normAutofit/>
          </a:bodyPr>
          <a:lstStyle/>
          <a:p>
            <a:r>
              <a:rPr lang="en-US" sz="2775" dirty="0">
                <a:solidFill>
                  <a:srgbClr val="FFFFFF"/>
                </a:solidFill>
              </a:rPr>
              <a:t>Questions?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B35336-2054-4456-BCD1-A07EECA3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September 14, 2023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88ED515-7452-425A-AE8E-B3958CDDB9FA}"/>
              </a:ext>
            </a:extLst>
          </p:cNvPr>
          <p:cNvSpPr txBox="1">
            <a:spLocks/>
          </p:cNvSpPr>
          <p:nvPr/>
        </p:nvSpPr>
        <p:spPr>
          <a:xfrm>
            <a:off x="1028701" y="1366408"/>
            <a:ext cx="7299614" cy="355369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68" marR="0" lvl="0" indent="-257168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drawing of a face&#10;&#10;Description automatically generated">
            <a:extLst>
              <a:ext uri="{FF2B5EF4-FFF2-40B4-BE49-F238E27FC236}">
                <a16:creationId xmlns:a16="http://schemas.microsoft.com/office/drawing/2014/main" id="{70ABF1FD-D457-444E-9091-F7F2518FF3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538" y="4012871"/>
            <a:ext cx="1000708" cy="891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09EF93-3645-BEE7-3486-B4CE24F3B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304" y="1622878"/>
            <a:ext cx="4121833" cy="308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009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9143999" cy="1193057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6086480" cy="1193057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0"/>
            <a:ext cx="3057524" cy="1193057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4" y="3"/>
            <a:ext cx="8799485" cy="1198075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A1CDE-9D47-40F7-91D0-A90706D0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2" y="220906"/>
            <a:ext cx="7421963" cy="775252"/>
          </a:xfrm>
        </p:spPr>
        <p:txBody>
          <a:bodyPr>
            <a:normAutofit/>
          </a:bodyPr>
          <a:lstStyle/>
          <a:p>
            <a:r>
              <a:rPr lang="en-US" sz="2775" dirty="0">
                <a:solidFill>
                  <a:srgbClr val="FFFFFF"/>
                </a:solidFill>
              </a:rPr>
              <a:t>Upcoming Webinars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BE424-479B-41C2-BE39-4D0A9F961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699" y="1366407"/>
            <a:ext cx="7320396" cy="3161545"/>
          </a:xfrm>
        </p:spPr>
        <p:txBody>
          <a:bodyPr anchor="ctr">
            <a:normAutofit/>
          </a:bodyPr>
          <a:lstStyle/>
          <a:p>
            <a:pPr marL="257168" indent="-257168">
              <a:buFont typeface="Arial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September 28, 3 pm eastern – Advocacy for Archives: From The Hill to Your Hill</a:t>
            </a:r>
          </a:p>
          <a:p>
            <a:pPr marL="342892" lvl="1" indent="0">
              <a:spcBef>
                <a:spcPts val="750"/>
              </a:spcBef>
              <a:buNone/>
              <a:defRPr/>
            </a:pPr>
            <a:r>
              <a:rPr lang="en-US" sz="1200" dirty="0">
                <a:solidFill>
                  <a:srgbClr val="1F497D"/>
                </a:solidFill>
                <a:latin typeface="Calibri" panose="020F0502020204030204"/>
              </a:rPr>
              <a:t>For registration information </a:t>
            </a:r>
          </a:p>
          <a:p>
            <a:pPr marL="342892" lvl="1" indent="0">
              <a:spcBef>
                <a:spcPts val="750"/>
              </a:spcBef>
              <a:buNone/>
              <a:defRPr/>
            </a:pPr>
            <a:r>
              <a:rPr lang="en-US" sz="1200" dirty="0">
                <a:solidFill>
                  <a:srgbClr val="1F497D"/>
                </a:solidFill>
                <a:latin typeface="Calibri" panose="020F0502020204030204"/>
                <a:hlinkClick r:id="rId2"/>
              </a:rPr>
              <a:t>https://www.youtube.com/watch?v=u-trGs_1Gmo&amp;list=PLospvJp0HcS88SS48w-4ruZwZNVdh7b5_&amp;index=2</a:t>
            </a:r>
            <a:endParaRPr lang="en-US" sz="1200" dirty="0">
              <a:solidFill>
                <a:srgbClr val="1F497D"/>
              </a:solidFill>
              <a:latin typeface="Calibri" panose="020F0502020204030204"/>
            </a:endParaRPr>
          </a:p>
          <a:p>
            <a:pPr marL="257168" indent="-257168">
              <a:buFont typeface="Arial"/>
              <a:buChar char="•"/>
            </a:pPr>
            <a:endParaRPr lang="en-US" sz="1350" dirty="0"/>
          </a:p>
          <a:p>
            <a:pPr marL="257168" indent="-257168">
              <a:buFont typeface="Arial"/>
              <a:buChar char="•"/>
            </a:pPr>
            <a:endParaRPr lang="en-US" sz="135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B35336-2054-4456-BCD1-A07EECA3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September 14, 2023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88ED515-7452-425A-AE8E-B3958CDDB9FA}"/>
              </a:ext>
            </a:extLst>
          </p:cNvPr>
          <p:cNvSpPr txBox="1">
            <a:spLocks/>
          </p:cNvSpPr>
          <p:nvPr/>
        </p:nvSpPr>
        <p:spPr>
          <a:xfrm>
            <a:off x="1028701" y="1366408"/>
            <a:ext cx="7299614" cy="355369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68" indent="-257168" defTabSz="685783">
              <a:spcBef>
                <a:spcPts val="750"/>
              </a:spcBef>
              <a:buFont typeface="Arial"/>
              <a:buChar char="•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Picture 14" descr="A drawing of a face&#10;&#10;Description automatically generated">
            <a:extLst>
              <a:ext uri="{FF2B5EF4-FFF2-40B4-BE49-F238E27FC236}">
                <a16:creationId xmlns:a16="http://schemas.microsoft.com/office/drawing/2014/main" id="{70ABF1FD-D457-444E-9091-F7F2518FF3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538" y="4012871"/>
            <a:ext cx="1000708" cy="89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98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9109" y="653967"/>
            <a:ext cx="7065767" cy="1198896"/>
          </a:xfrm>
        </p:spPr>
        <p:txBody>
          <a:bodyPr/>
          <a:lstStyle/>
          <a:p>
            <a:r>
              <a:rPr lang="en-US" sz="4400"/>
              <a:t>1. Computer Assisted Indexing</a:t>
            </a:r>
          </a:p>
        </p:txBody>
      </p:sp>
    </p:spTree>
    <p:extLst>
      <p:ext uri="{BB962C8B-B14F-4D97-AF65-F5344CB8AC3E}">
        <p14:creationId xmlns:p14="http://schemas.microsoft.com/office/powerpoint/2010/main" val="393573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9143999" cy="1193057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6086480" cy="1193057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0"/>
            <a:ext cx="3057524" cy="1193057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4" y="3"/>
            <a:ext cx="8799485" cy="1198075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A1CDE-9D47-40F7-91D0-A90706D0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2" y="220906"/>
            <a:ext cx="7421963" cy="775252"/>
          </a:xfrm>
        </p:spPr>
        <p:txBody>
          <a:bodyPr>
            <a:normAutofit/>
          </a:bodyPr>
          <a:lstStyle/>
          <a:p>
            <a:r>
              <a:rPr lang="en-US" sz="2775" dirty="0">
                <a:solidFill>
                  <a:srgbClr val="FFFFFF"/>
                </a:solidFill>
              </a:rPr>
              <a:t>Upcoming SERI Webinars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BE424-479B-41C2-BE39-4D0A9F961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699" y="1366407"/>
            <a:ext cx="7320396" cy="3161545"/>
          </a:xfrm>
        </p:spPr>
        <p:txBody>
          <a:bodyPr anchor="ctr">
            <a:normAutofit/>
          </a:bodyPr>
          <a:lstStyle/>
          <a:p>
            <a:pPr marL="257168" indent="-257168">
              <a:buFont typeface="Arial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October 10, 1 pm eastern – Electronic Records Day program</a:t>
            </a:r>
          </a:p>
          <a:p>
            <a:pPr marL="257168" indent="-257168">
              <a:buFont typeface="Arial"/>
              <a:buChar char="•"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342892" lvl="1" indent="0">
              <a:spcBef>
                <a:spcPts val="750"/>
              </a:spcBef>
              <a:buNone/>
              <a:defRPr/>
            </a:pPr>
            <a:r>
              <a:rPr lang="en-US" sz="1200" dirty="0">
                <a:solidFill>
                  <a:srgbClr val="1F497D"/>
                </a:solidFill>
                <a:latin typeface="Calibri" panose="020F0502020204030204"/>
              </a:rPr>
              <a:t>For registration information:</a:t>
            </a:r>
            <a:br>
              <a:rPr lang="en-US" sz="1200" dirty="0">
                <a:solidFill>
                  <a:srgbClr val="1F497D"/>
                </a:solidFill>
                <a:latin typeface="Calibri" panose="020F0502020204030204"/>
              </a:rPr>
            </a:br>
            <a:r>
              <a:rPr lang="en-US" sz="1200" dirty="0">
                <a:solidFill>
                  <a:srgbClr val="1F497D"/>
                </a:solidFill>
                <a:latin typeface="Calibri" panose="020F0502020204030204"/>
              </a:rPr>
              <a:t> </a:t>
            </a:r>
            <a:r>
              <a:rPr lang="en-US" sz="1200" dirty="0">
                <a:solidFill>
                  <a:srgbClr val="1F497D"/>
                </a:solidFill>
                <a:latin typeface="Calibri" panose="020F0502020204030204"/>
                <a:hlinkClick r:id="rId2"/>
              </a:rPr>
              <a:t>https://www.statearchivists.org/electronic-records/state-electronic-records-initiative/seri-webinars</a:t>
            </a:r>
            <a:endParaRPr lang="en-US" sz="1200" dirty="0">
              <a:solidFill>
                <a:srgbClr val="1F497D"/>
              </a:solidFill>
              <a:latin typeface="Calibri" panose="020F0502020204030204"/>
            </a:endParaRPr>
          </a:p>
          <a:p>
            <a:pPr marL="342892" lvl="1" indent="0">
              <a:spcBef>
                <a:spcPts val="750"/>
              </a:spcBef>
              <a:buNone/>
              <a:defRPr/>
            </a:pPr>
            <a:endParaRPr lang="en-US" sz="1200" dirty="0">
              <a:solidFill>
                <a:srgbClr val="1F497D"/>
              </a:solidFill>
              <a:latin typeface="Calibri" panose="020F0502020204030204"/>
              <a:hlinkClick r:id="rId3"/>
            </a:endParaRPr>
          </a:p>
          <a:p>
            <a:pPr marL="257168" indent="-257168">
              <a:buFont typeface="Arial"/>
              <a:buChar char="•"/>
            </a:pPr>
            <a:endParaRPr lang="en-US" sz="135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B35336-2054-4456-BCD1-A07EECA3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September 14, 2023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88ED515-7452-425A-AE8E-B3958CDDB9FA}"/>
              </a:ext>
            </a:extLst>
          </p:cNvPr>
          <p:cNvSpPr txBox="1">
            <a:spLocks/>
          </p:cNvSpPr>
          <p:nvPr/>
        </p:nvSpPr>
        <p:spPr>
          <a:xfrm>
            <a:off x="1028701" y="1366408"/>
            <a:ext cx="7299614" cy="355369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68" indent="-257168" defTabSz="685783">
              <a:spcBef>
                <a:spcPts val="750"/>
              </a:spcBef>
              <a:buFont typeface="Arial"/>
              <a:buChar char="•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Picture 14" descr="A drawing of a face&#10;&#10;Description automatically generated">
            <a:extLst>
              <a:ext uri="{FF2B5EF4-FFF2-40B4-BE49-F238E27FC236}">
                <a16:creationId xmlns:a16="http://schemas.microsoft.com/office/drawing/2014/main" id="{70ABF1FD-D457-444E-9091-F7F2518FF3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538" y="4012871"/>
            <a:ext cx="1000708" cy="89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56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9143999" cy="1193057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6086480" cy="1193057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5" y="0"/>
            <a:ext cx="3057524" cy="1193057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4" y="3"/>
            <a:ext cx="8799485" cy="1198075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A1CDE-9D47-40F7-91D0-A90706D0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2" y="220906"/>
            <a:ext cx="7421963" cy="775252"/>
          </a:xfrm>
        </p:spPr>
        <p:txBody>
          <a:bodyPr>
            <a:normAutofit/>
          </a:bodyPr>
          <a:lstStyle/>
          <a:p>
            <a:r>
              <a:rPr lang="en-US" sz="2775" dirty="0">
                <a:solidFill>
                  <a:srgbClr val="FFFFFF"/>
                </a:solidFill>
              </a:rPr>
              <a:t>Contact Us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88ED515-7452-425A-AE8E-B3958CDDB9FA}"/>
              </a:ext>
            </a:extLst>
          </p:cNvPr>
          <p:cNvSpPr txBox="1">
            <a:spLocks/>
          </p:cNvSpPr>
          <p:nvPr/>
        </p:nvSpPr>
        <p:spPr>
          <a:xfrm>
            <a:off x="1028701" y="1366407"/>
            <a:ext cx="7299614" cy="32980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68" indent="-257168" defTabSz="685783">
              <a:spcBef>
                <a:spcPts val="750"/>
              </a:spcBef>
              <a:buFont typeface="Arial"/>
              <a:buChar char="•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Picture 14" descr="A drawing of a face&#10;&#10;Description automatically generated">
            <a:extLst>
              <a:ext uri="{FF2B5EF4-FFF2-40B4-BE49-F238E27FC236}">
                <a16:creationId xmlns:a16="http://schemas.microsoft.com/office/drawing/2014/main" id="{70ABF1FD-D457-444E-9091-F7F2518FF3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538" y="4012871"/>
            <a:ext cx="1000708" cy="891316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0F735B7-2281-48EE-BDC9-29FA8231B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2" y="1366839"/>
            <a:ext cx="7319963" cy="3298036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spcBef>
                <a:spcPts val="0"/>
              </a:spcBef>
              <a:spcAft>
                <a:spcPts val="675"/>
              </a:spcAft>
              <a:buNone/>
            </a:pPr>
            <a:r>
              <a:rPr lang="en-US" sz="4650" dirty="0"/>
              <a:t>CoSA Website</a:t>
            </a:r>
            <a:br>
              <a:rPr lang="en-US" sz="4650" dirty="0"/>
            </a:br>
            <a:r>
              <a:rPr lang="en-US" sz="4650" dirty="0">
                <a:hlinkClick r:id="rId3"/>
              </a:rPr>
              <a:t>http://www.statearchivists.org</a:t>
            </a:r>
            <a:endParaRPr lang="en-US" sz="4650" dirty="0"/>
          </a:p>
          <a:p>
            <a:pPr marL="0" indent="0" algn="ctr">
              <a:spcBef>
                <a:spcPts val="0"/>
              </a:spcBef>
              <a:spcAft>
                <a:spcPts val="675"/>
              </a:spcAft>
              <a:buNone/>
            </a:pPr>
            <a:endParaRPr lang="en-US" sz="4650" dirty="0"/>
          </a:p>
          <a:p>
            <a:pPr marL="0" indent="0" algn="ctr">
              <a:spcBef>
                <a:spcPts val="0"/>
              </a:spcBef>
              <a:spcAft>
                <a:spcPts val="675"/>
              </a:spcAft>
              <a:buNone/>
            </a:pPr>
            <a:r>
              <a:rPr lang="en-US" sz="4650" dirty="0"/>
              <a:t>CoSA Resource Center</a:t>
            </a:r>
            <a:br>
              <a:rPr lang="en-US" sz="4650"/>
            </a:br>
            <a:r>
              <a:rPr lang="en-US" sz="4650">
                <a:hlinkClick r:id="rId4"/>
              </a:rPr>
              <a:t>https</a:t>
            </a:r>
            <a:r>
              <a:rPr lang="en-US" sz="4650" dirty="0">
                <a:hlinkClick r:id="rId4"/>
              </a:rPr>
              <a:t>://www.statearchivists.org/research-resources/resource-center</a:t>
            </a:r>
            <a:endParaRPr lang="en-US" sz="4650" dirty="0"/>
          </a:p>
          <a:p>
            <a:pPr marL="0" indent="0" algn="ctr">
              <a:spcBef>
                <a:spcPts val="0"/>
              </a:spcBef>
              <a:spcAft>
                <a:spcPts val="675"/>
              </a:spcAft>
              <a:buNone/>
            </a:pPr>
            <a:endParaRPr lang="en-US" sz="4650" dirty="0"/>
          </a:p>
          <a:p>
            <a:pPr marL="0" indent="0" algn="ctr">
              <a:buNone/>
            </a:pPr>
            <a:r>
              <a:rPr lang="en-US" sz="4650" dirty="0"/>
              <a:t>CoSA Twitter Handle</a:t>
            </a:r>
            <a:br>
              <a:rPr lang="en-US" sz="4650" dirty="0"/>
            </a:br>
            <a:r>
              <a:rPr lang="en-US" sz="4650" dirty="0"/>
              <a:t>@StateArchivists</a:t>
            </a:r>
          </a:p>
          <a:p>
            <a:pPr marL="0" indent="0">
              <a:buNone/>
            </a:pPr>
            <a:endParaRPr lang="en-US" sz="4650" b="1" dirty="0">
              <a:solidFill>
                <a:srgbClr val="22222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650" dirty="0"/>
              <a:t>CoSA Facebook Page</a:t>
            </a:r>
            <a:br>
              <a:rPr lang="en-US" sz="4650" dirty="0"/>
            </a:br>
            <a:r>
              <a:rPr lang="en-US" sz="4650" dirty="0">
                <a:hlinkClick r:id="rId5"/>
              </a:rPr>
              <a:t>www.facebook.com/CouncilOfStateArchivists</a:t>
            </a:r>
            <a:endParaRPr lang="en-US" sz="4650" dirty="0"/>
          </a:p>
          <a:p>
            <a:pPr algn="ctr"/>
            <a:endParaRPr lang="en-US" sz="4650" dirty="0"/>
          </a:p>
          <a:p>
            <a:pPr marL="0" indent="0" algn="ctr">
              <a:buNone/>
            </a:pPr>
            <a:r>
              <a:rPr lang="en-US" sz="4650" dirty="0"/>
              <a:t>CoSA You Tube </a:t>
            </a:r>
            <a:br>
              <a:rPr lang="en-US" sz="4650" dirty="0"/>
            </a:br>
            <a:r>
              <a:rPr lang="en-US" sz="4650" dirty="0">
                <a:hlinkClick r:id="rId6"/>
              </a:rPr>
              <a:t>https://www.youtube.com/user/StateArchivists/</a:t>
            </a:r>
            <a:endParaRPr lang="en-US" sz="4650" dirty="0"/>
          </a:p>
          <a:p>
            <a:pPr marL="0" indent="0">
              <a:buNone/>
            </a:pPr>
            <a:endParaRPr lang="en-US" sz="4650" b="1" dirty="0">
              <a:solidFill>
                <a:srgbClr val="22222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650" dirty="0"/>
          </a:p>
        </p:txBody>
      </p:sp>
    </p:spTree>
    <p:extLst>
      <p:ext uri="{BB962C8B-B14F-4D97-AF65-F5344CB8AC3E}">
        <p14:creationId xmlns:p14="http://schemas.microsoft.com/office/powerpoint/2010/main" val="11984313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CDE-9D47-40F7-91D0-A90706D0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46888"/>
            <a:ext cx="5170932" cy="1337310"/>
          </a:xfrm>
        </p:spPr>
        <p:txBody>
          <a:bodyPr anchor="b">
            <a:normAutofit/>
          </a:bodyPr>
          <a:lstStyle/>
          <a:p>
            <a:r>
              <a:rPr lang="en-US" sz="4050" dirty="0"/>
              <a:t>Webinar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BE424-479B-41C2-BE39-4D0A9F961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029968"/>
            <a:ext cx="5170932" cy="2612898"/>
          </a:xfrm>
        </p:spPr>
        <p:txBody>
          <a:bodyPr>
            <a:normAutofit/>
          </a:bodyPr>
          <a:lstStyle/>
          <a:p>
            <a:endParaRPr lang="en-US" sz="1650" dirty="0"/>
          </a:p>
          <a:p>
            <a:r>
              <a:rPr lang="en-US" sz="1650" dirty="0"/>
              <a:t>We really do appreciate your feedback!</a:t>
            </a:r>
          </a:p>
          <a:p>
            <a:endParaRPr lang="en-US" sz="1650" dirty="0"/>
          </a:p>
          <a:p>
            <a:r>
              <a:rPr lang="en-US" sz="1650" dirty="0"/>
              <a:t>Please take a moment and respond to the evaluation following this webinar or send your comments to:</a:t>
            </a:r>
            <a:br>
              <a:rPr lang="en-US" sz="1650" dirty="0"/>
            </a:br>
            <a:br>
              <a:rPr lang="en-US" sz="1650" dirty="0"/>
            </a:br>
            <a:r>
              <a:rPr lang="en-US" sz="1650" dirty="0">
                <a:hlinkClick r:id="rId2"/>
              </a:rPr>
              <a:t>info@statearchivists.org</a:t>
            </a:r>
            <a:endParaRPr lang="en-US" sz="1650" dirty="0"/>
          </a:p>
          <a:p>
            <a:pPr marL="257175" indent="-257175">
              <a:buFont typeface="Arial"/>
              <a:buChar char="•"/>
            </a:pPr>
            <a:endParaRPr lang="en-US" sz="1650" dirty="0"/>
          </a:p>
        </p:txBody>
      </p:sp>
      <p:pic>
        <p:nvPicPr>
          <p:cNvPr id="15" name="Picture 14" descr="A drawing of a face&#10;&#10;Description automatically generated">
            <a:extLst>
              <a:ext uri="{FF2B5EF4-FFF2-40B4-BE49-F238E27FC236}">
                <a16:creationId xmlns:a16="http://schemas.microsoft.com/office/drawing/2014/main" id="{70ABF1FD-D457-444E-9091-F7F2518FF3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101" y="246888"/>
            <a:ext cx="2332655" cy="207702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88ED515-7452-425A-AE8E-B3958CDDB9FA}"/>
              </a:ext>
            </a:extLst>
          </p:cNvPr>
          <p:cNvSpPr txBox="1">
            <a:spLocks/>
          </p:cNvSpPr>
          <p:nvPr/>
        </p:nvSpPr>
        <p:spPr>
          <a:xfrm>
            <a:off x="1028700" y="1366405"/>
            <a:ext cx="7299614" cy="355369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buFont typeface="Arial"/>
              <a:buChar char="•"/>
            </a:pPr>
            <a:endParaRPr lang="en-US" sz="13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4F2069-A532-D0AF-E0B0-210AC2611A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179" y="2981587"/>
            <a:ext cx="1915025" cy="1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36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erson standing in a room&#10;&#10;Description automatically generated">
            <a:extLst>
              <a:ext uri="{FF2B5EF4-FFF2-40B4-BE49-F238E27FC236}">
                <a16:creationId xmlns:a16="http://schemas.microsoft.com/office/drawing/2014/main" id="{CA1D7C6C-4EED-5272-2DE6-28C6A83730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231" y="0"/>
            <a:ext cx="4038089" cy="51410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80A55D-B8FE-A193-C7B1-788907491E7F}"/>
              </a:ext>
            </a:extLst>
          </p:cNvPr>
          <p:cNvSpPr txBox="1"/>
          <p:nvPr/>
        </p:nvSpPr>
        <p:spPr>
          <a:xfrm>
            <a:off x="5594684" y="180474"/>
            <a:ext cx="33150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3333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Microfilming started 1938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33333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3333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2.4 million rolls digitized by 2022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1D3E9F9-23C1-E622-81BD-2D2868379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084" y="1239253"/>
            <a:ext cx="3277096" cy="2660730"/>
          </a:xfrm>
          <a:prstGeom prst="roundRect">
            <a:avLst>
              <a:gd name="adj" fmla="val 6674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4672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0193" y="238137"/>
            <a:ext cx="7065767" cy="831660"/>
          </a:xfrm>
        </p:spPr>
        <p:txBody>
          <a:bodyPr/>
          <a:lstStyle/>
          <a:p>
            <a:r>
              <a:rPr lang="en-US"/>
              <a:t>Why Linking?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Sample Slides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29A381-39D9-1A59-7F07-AE40983D6855}"/>
              </a:ext>
            </a:extLst>
          </p:cNvPr>
          <p:cNvSpPr txBox="1"/>
          <p:nvPr/>
        </p:nvSpPr>
        <p:spPr>
          <a:xfrm>
            <a:off x="780193" y="1143675"/>
            <a:ext cx="6329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More traffic to your website!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C5847E-3637-0A60-4C39-A3E9706482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21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0193" y="238137"/>
            <a:ext cx="7065767" cy="831660"/>
          </a:xfrm>
        </p:spPr>
        <p:txBody>
          <a:bodyPr/>
          <a:lstStyle/>
          <a:p>
            <a:r>
              <a:rPr lang="en-US"/>
              <a:t>Why Linking?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Sample Slides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29A381-39D9-1A59-7F07-AE40983D6855}"/>
              </a:ext>
            </a:extLst>
          </p:cNvPr>
          <p:cNvSpPr txBox="1"/>
          <p:nvPr/>
        </p:nvSpPr>
        <p:spPr>
          <a:xfrm>
            <a:off x="780193" y="1143675"/>
            <a:ext cx="6329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More traffic to your website!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0F8C93-A55E-9968-DF05-F50406BBF2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087"/>
            <a:ext cx="9143999" cy="514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7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001679C-3EB0-C107-FF63-05DA9B0E3E5B}"/>
              </a:ext>
            </a:extLst>
          </p:cNvPr>
          <p:cNvSpPr txBox="1"/>
          <p:nvPr/>
        </p:nvSpPr>
        <p:spPr>
          <a:xfrm>
            <a:off x="0" y="3072557"/>
            <a:ext cx="3932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Historical Images: 4.9 B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Historical Images added daily: 1-2M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4B1278-7BE9-7A7A-3FBF-2FEAD62B782B}"/>
              </a:ext>
            </a:extLst>
          </p:cNvPr>
          <p:cNvGrpSpPr/>
          <p:nvPr/>
        </p:nvGrpSpPr>
        <p:grpSpPr>
          <a:xfrm>
            <a:off x="198424" y="1086706"/>
            <a:ext cx="2083859" cy="1849050"/>
            <a:chOff x="8529584" y="2448200"/>
            <a:chExt cx="2846324" cy="2419375"/>
          </a:xfrm>
        </p:grpSpPr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02A972A1-89EB-44FF-C0F2-1417DBC08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29584" y="2448200"/>
              <a:ext cx="2846324" cy="2419375"/>
            </a:xfrm>
            <a:prstGeom prst="rect">
              <a:avLst/>
            </a:prstGeom>
          </p:spPr>
        </p:pic>
        <p:pic>
          <p:nvPicPr>
            <p:cNvPr id="11" name="Picture 1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15D6FC68-F856-998C-19D7-C72F3F84F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9686" y="2595777"/>
              <a:ext cx="2575633" cy="152548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085489-6E31-AFC2-87A1-6BA9FDF209EE}"/>
              </a:ext>
            </a:extLst>
          </p:cNvPr>
          <p:cNvGrpSpPr/>
          <p:nvPr/>
        </p:nvGrpSpPr>
        <p:grpSpPr>
          <a:xfrm>
            <a:off x="6188163" y="1052259"/>
            <a:ext cx="2634498" cy="1989703"/>
            <a:chOff x="6816399" y="1553378"/>
            <a:chExt cx="3767518" cy="3202390"/>
          </a:xfrm>
        </p:grpSpPr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BA282D38-05EC-CD1D-FF87-DFA5DEB61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6399" y="1553378"/>
              <a:ext cx="3767518" cy="3202390"/>
            </a:xfrm>
            <a:prstGeom prst="rect">
              <a:avLst/>
            </a:prstGeom>
          </p:spPr>
        </p:pic>
        <p:pic>
          <p:nvPicPr>
            <p:cNvPr id="14" name="Picture 13" descr="Graphical user interface, text, application, website&#10;&#10;Description automatically generated">
              <a:extLst>
                <a:ext uri="{FF2B5EF4-FFF2-40B4-BE49-F238E27FC236}">
                  <a16:creationId xmlns:a16="http://schemas.microsoft.com/office/drawing/2014/main" id="{EB6E9002-CAEF-2172-3452-D28C1E1DB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5605" y="1748404"/>
              <a:ext cx="3359125" cy="2138092"/>
            </a:xfrm>
            <a:prstGeom prst="rect">
              <a:avLst/>
            </a:prstGeom>
          </p:spPr>
        </p:pic>
      </p:grpSp>
      <p:sp>
        <p:nvSpPr>
          <p:cNvPr id="15" name="Right Arrow 1">
            <a:extLst>
              <a:ext uri="{FF2B5EF4-FFF2-40B4-BE49-F238E27FC236}">
                <a16:creationId xmlns:a16="http://schemas.microsoft.com/office/drawing/2014/main" id="{1A4D1E45-C570-74DF-B059-E457FEE8AA98}"/>
              </a:ext>
            </a:extLst>
          </p:cNvPr>
          <p:cNvSpPr/>
          <p:nvPr/>
        </p:nvSpPr>
        <p:spPr>
          <a:xfrm>
            <a:off x="2362891" y="1462286"/>
            <a:ext cx="686266" cy="70918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967DE4F-0D52-42BA-C73F-63C03CC3D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9157" y="1214848"/>
            <a:ext cx="2216907" cy="114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ight Arrow 3">
            <a:extLst>
              <a:ext uri="{FF2B5EF4-FFF2-40B4-BE49-F238E27FC236}">
                <a16:creationId xmlns:a16="http://schemas.microsoft.com/office/drawing/2014/main" id="{C735DA55-152B-54E3-4770-90AA364C852B}"/>
              </a:ext>
            </a:extLst>
          </p:cNvPr>
          <p:cNvSpPr/>
          <p:nvPr/>
        </p:nvSpPr>
        <p:spPr>
          <a:xfrm>
            <a:off x="5316183" y="1426781"/>
            <a:ext cx="686266" cy="70918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F9CC0-D5B7-03EE-2A32-8F88E463E224}"/>
              </a:ext>
            </a:extLst>
          </p:cNvPr>
          <p:cNvSpPr txBox="1"/>
          <p:nvPr/>
        </p:nvSpPr>
        <p:spPr>
          <a:xfrm>
            <a:off x="2706024" y="2418909"/>
            <a:ext cx="3092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FamilySearch Indexing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1303BC-9E1D-929B-0FB0-93DB1042F12E}"/>
              </a:ext>
            </a:extLst>
          </p:cNvPr>
          <p:cNvSpPr txBox="1"/>
          <p:nvPr/>
        </p:nvSpPr>
        <p:spPr>
          <a:xfrm>
            <a:off x="1330712" y="136150"/>
            <a:ext cx="64825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Increasing Volume of Digital Content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33333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69E3FE-EAFD-1351-DFB7-BD29847DC363}"/>
              </a:ext>
            </a:extLst>
          </p:cNvPr>
          <p:cNvSpPr txBox="1"/>
          <p:nvPr/>
        </p:nvSpPr>
        <p:spPr>
          <a:xfrm>
            <a:off x="4994210" y="3063558"/>
            <a:ext cx="4231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Indexed Historical Images: 1.2B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Searchable Names in Indexes: 11.47 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09FFBE-39D7-A19E-2A05-6824FAFD5760}"/>
              </a:ext>
            </a:extLst>
          </p:cNvPr>
          <p:cNvSpPr txBox="1"/>
          <p:nvPr/>
        </p:nvSpPr>
        <p:spPr>
          <a:xfrm>
            <a:off x="1241502" y="4109267"/>
            <a:ext cx="56536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Increasing Backlog of Unindexed Images</a:t>
            </a:r>
          </a:p>
        </p:txBody>
      </p:sp>
    </p:spTree>
    <p:extLst>
      <p:ext uri="{BB962C8B-B14F-4D97-AF65-F5344CB8AC3E}">
        <p14:creationId xmlns:p14="http://schemas.microsoft.com/office/powerpoint/2010/main" val="48306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3_Title Slide - White 02">
  <a:themeElements>
    <a:clrScheme name="Preservica">
      <a:dk1>
        <a:srgbClr val="FFFFFF"/>
      </a:dk1>
      <a:lt1>
        <a:srgbClr val="191446"/>
      </a:lt1>
      <a:dk2>
        <a:srgbClr val="666666"/>
      </a:dk2>
      <a:lt2>
        <a:srgbClr val="FFFFFF"/>
      </a:lt2>
      <a:accent1>
        <a:srgbClr val="69C3AF"/>
      </a:accent1>
      <a:accent2>
        <a:srgbClr val="41B9C3"/>
      </a:accent2>
      <a:accent3>
        <a:srgbClr val="195FAA"/>
      </a:accent3>
      <a:accent4>
        <a:srgbClr val="AF5AA5"/>
      </a:accent4>
      <a:accent5>
        <a:srgbClr val="50378C"/>
      </a:accent5>
      <a:accent6>
        <a:srgbClr val="3C237D"/>
      </a:accent6>
      <a:hlink>
        <a:srgbClr val="69C3AF"/>
      </a:hlink>
      <a:folHlink>
        <a:srgbClr val="0078B8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Title Slide - White">
  <a:themeElements>
    <a:clrScheme name="Preservica">
      <a:dk1>
        <a:srgbClr val="FFFFFF"/>
      </a:dk1>
      <a:lt1>
        <a:srgbClr val="191446"/>
      </a:lt1>
      <a:dk2>
        <a:srgbClr val="666666"/>
      </a:dk2>
      <a:lt2>
        <a:srgbClr val="FFFFFF"/>
      </a:lt2>
      <a:accent1>
        <a:srgbClr val="69C3AF"/>
      </a:accent1>
      <a:accent2>
        <a:srgbClr val="41B9C3"/>
      </a:accent2>
      <a:accent3>
        <a:srgbClr val="195FAA"/>
      </a:accent3>
      <a:accent4>
        <a:srgbClr val="AF5AA5"/>
      </a:accent4>
      <a:accent5>
        <a:srgbClr val="50378C"/>
      </a:accent5>
      <a:accent6>
        <a:srgbClr val="3C237D"/>
      </a:accent6>
      <a:hlink>
        <a:srgbClr val="69C3AF"/>
      </a:hlink>
      <a:folHlink>
        <a:srgbClr val="0078B8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20_Title Slide - White 02">
  <a:themeElements>
    <a:clrScheme name="Preservica">
      <a:dk1>
        <a:srgbClr val="FFFFFF"/>
      </a:dk1>
      <a:lt1>
        <a:srgbClr val="191446"/>
      </a:lt1>
      <a:dk2>
        <a:srgbClr val="666666"/>
      </a:dk2>
      <a:lt2>
        <a:srgbClr val="FFFFFF"/>
      </a:lt2>
      <a:accent1>
        <a:srgbClr val="69C3AF"/>
      </a:accent1>
      <a:accent2>
        <a:srgbClr val="41B9C3"/>
      </a:accent2>
      <a:accent3>
        <a:srgbClr val="195FAA"/>
      </a:accent3>
      <a:accent4>
        <a:srgbClr val="AF5AA5"/>
      </a:accent4>
      <a:accent5>
        <a:srgbClr val="50378C"/>
      </a:accent5>
      <a:accent6>
        <a:srgbClr val="3C237D"/>
      </a:accent6>
      <a:hlink>
        <a:srgbClr val="69C3AF"/>
      </a:hlink>
      <a:folHlink>
        <a:srgbClr val="0078B8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21_Title Slide - White 02">
  <a:themeElements>
    <a:clrScheme name="Preservica">
      <a:dk1>
        <a:srgbClr val="FFFFFF"/>
      </a:dk1>
      <a:lt1>
        <a:srgbClr val="191446"/>
      </a:lt1>
      <a:dk2>
        <a:srgbClr val="666666"/>
      </a:dk2>
      <a:lt2>
        <a:srgbClr val="FFFFFF"/>
      </a:lt2>
      <a:accent1>
        <a:srgbClr val="69C3AF"/>
      </a:accent1>
      <a:accent2>
        <a:srgbClr val="41B9C3"/>
      </a:accent2>
      <a:accent3>
        <a:srgbClr val="195FAA"/>
      </a:accent3>
      <a:accent4>
        <a:srgbClr val="AF5AA5"/>
      </a:accent4>
      <a:accent5>
        <a:srgbClr val="50378C"/>
      </a:accent5>
      <a:accent6>
        <a:srgbClr val="3C237D"/>
      </a:accent6>
      <a:hlink>
        <a:srgbClr val="69C3AF"/>
      </a:hlink>
      <a:folHlink>
        <a:srgbClr val="0078B8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Title Slide - White 02">
  <a:themeElements>
    <a:clrScheme name="Preservica">
      <a:dk1>
        <a:srgbClr val="FFFFFF"/>
      </a:dk1>
      <a:lt1>
        <a:srgbClr val="191446"/>
      </a:lt1>
      <a:dk2>
        <a:srgbClr val="666666"/>
      </a:dk2>
      <a:lt2>
        <a:srgbClr val="FFFFFF"/>
      </a:lt2>
      <a:accent1>
        <a:srgbClr val="69C3AF"/>
      </a:accent1>
      <a:accent2>
        <a:srgbClr val="41B9C3"/>
      </a:accent2>
      <a:accent3>
        <a:srgbClr val="195FAA"/>
      </a:accent3>
      <a:accent4>
        <a:srgbClr val="AF5AA5"/>
      </a:accent4>
      <a:accent5>
        <a:srgbClr val="50378C"/>
      </a:accent5>
      <a:accent6>
        <a:srgbClr val="3C237D"/>
      </a:accent6>
      <a:hlink>
        <a:srgbClr val="69C3AF"/>
      </a:hlink>
      <a:folHlink>
        <a:srgbClr val="0078B8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rvica Powerpoint_v5_CMP.pptx" id="{2B8675EB-A6EB-4B12-9035-0BCB1218A9B6}" vid="{F8AADB85-DAFE-423B-BF81-06ACC53D2BDC}"/>
    </a:ext>
  </a:extLst>
</a:theme>
</file>

<file path=ppt/theme/theme15.xml><?xml version="1.0" encoding="utf-8"?>
<a:theme xmlns:a="http://schemas.openxmlformats.org/drawingml/2006/main" name="17_Title Slide - White 02">
  <a:themeElements>
    <a:clrScheme name="Preservica">
      <a:dk1>
        <a:srgbClr val="FFFFFF"/>
      </a:dk1>
      <a:lt1>
        <a:srgbClr val="191446"/>
      </a:lt1>
      <a:dk2>
        <a:srgbClr val="666666"/>
      </a:dk2>
      <a:lt2>
        <a:srgbClr val="FFFFFF"/>
      </a:lt2>
      <a:accent1>
        <a:srgbClr val="69C3AF"/>
      </a:accent1>
      <a:accent2>
        <a:srgbClr val="41B9C3"/>
      </a:accent2>
      <a:accent3>
        <a:srgbClr val="195FAA"/>
      </a:accent3>
      <a:accent4>
        <a:srgbClr val="AF5AA5"/>
      </a:accent4>
      <a:accent5>
        <a:srgbClr val="50378C"/>
      </a:accent5>
      <a:accent6>
        <a:srgbClr val="3C237D"/>
      </a:accent6>
      <a:hlink>
        <a:srgbClr val="69C3AF"/>
      </a:hlink>
      <a:folHlink>
        <a:srgbClr val="0078B8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8_Title Slide - White 02">
  <a:themeElements>
    <a:clrScheme name="Preservica">
      <a:dk1>
        <a:srgbClr val="FFFFFF"/>
      </a:dk1>
      <a:lt1>
        <a:srgbClr val="191446"/>
      </a:lt1>
      <a:dk2>
        <a:srgbClr val="666666"/>
      </a:dk2>
      <a:lt2>
        <a:srgbClr val="FFFFFF"/>
      </a:lt2>
      <a:accent1>
        <a:srgbClr val="69C3AF"/>
      </a:accent1>
      <a:accent2>
        <a:srgbClr val="41B9C3"/>
      </a:accent2>
      <a:accent3>
        <a:srgbClr val="195FAA"/>
      </a:accent3>
      <a:accent4>
        <a:srgbClr val="AF5AA5"/>
      </a:accent4>
      <a:accent5>
        <a:srgbClr val="50378C"/>
      </a:accent5>
      <a:accent6>
        <a:srgbClr val="3C237D"/>
      </a:accent6>
      <a:hlink>
        <a:srgbClr val="69C3AF"/>
      </a:hlink>
      <a:folHlink>
        <a:srgbClr val="0078B8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rvica Powerpoint_v5_CMP.pptx" id="{2B8675EB-A6EB-4B12-9035-0BCB1218A9B6}" vid="{F8AADB85-DAFE-423B-BF81-06ACC53D2BDC}"/>
    </a:ext>
  </a:extLst>
</a:theme>
</file>

<file path=ppt/theme/theme17.xml><?xml version="1.0" encoding="utf-8"?>
<a:theme xmlns:a="http://schemas.openxmlformats.org/drawingml/2006/main" name="7_Title Slide - White 02">
  <a:themeElements>
    <a:clrScheme name="Preservica">
      <a:dk1>
        <a:srgbClr val="FFFFFF"/>
      </a:dk1>
      <a:lt1>
        <a:srgbClr val="191446"/>
      </a:lt1>
      <a:dk2>
        <a:srgbClr val="666666"/>
      </a:dk2>
      <a:lt2>
        <a:srgbClr val="FFFFFF"/>
      </a:lt2>
      <a:accent1>
        <a:srgbClr val="69C3AF"/>
      </a:accent1>
      <a:accent2>
        <a:srgbClr val="41B9C3"/>
      </a:accent2>
      <a:accent3>
        <a:srgbClr val="195FAA"/>
      </a:accent3>
      <a:accent4>
        <a:srgbClr val="AF5AA5"/>
      </a:accent4>
      <a:accent5>
        <a:srgbClr val="50378C"/>
      </a:accent5>
      <a:accent6>
        <a:srgbClr val="3C237D"/>
      </a:accent6>
      <a:hlink>
        <a:srgbClr val="69C3AF"/>
      </a:hlink>
      <a:folHlink>
        <a:srgbClr val="0078B8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1_Title Slide - White 02">
  <a:themeElements>
    <a:clrScheme name="Preservica">
      <a:dk1>
        <a:srgbClr val="FFFFFF"/>
      </a:dk1>
      <a:lt1>
        <a:srgbClr val="191446"/>
      </a:lt1>
      <a:dk2>
        <a:srgbClr val="666666"/>
      </a:dk2>
      <a:lt2>
        <a:srgbClr val="FFFFFF"/>
      </a:lt2>
      <a:accent1>
        <a:srgbClr val="69C3AF"/>
      </a:accent1>
      <a:accent2>
        <a:srgbClr val="41B9C3"/>
      </a:accent2>
      <a:accent3>
        <a:srgbClr val="195FAA"/>
      </a:accent3>
      <a:accent4>
        <a:srgbClr val="AF5AA5"/>
      </a:accent4>
      <a:accent5>
        <a:srgbClr val="50378C"/>
      </a:accent5>
      <a:accent6>
        <a:srgbClr val="3C237D"/>
      </a:accent6>
      <a:hlink>
        <a:srgbClr val="69C3AF"/>
      </a:hlink>
      <a:folHlink>
        <a:srgbClr val="0078B8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rvica Powerpoint_v5_CMP.pptx" id="{2B8675EB-A6EB-4B12-9035-0BCB1218A9B6}" vid="{F8AADB85-DAFE-423B-BF81-06ACC53D2BDC}"/>
    </a:ext>
  </a:extLst>
</a:theme>
</file>

<file path=ppt/theme/theme19.xml><?xml version="1.0" encoding="utf-8"?>
<a:theme xmlns:a="http://schemas.openxmlformats.org/drawingml/2006/main" name="FS-2019-LDS-Template-16x9">
  <a:themeElements>
    <a:clrScheme name="Custom 4">
      <a:dk1>
        <a:srgbClr val="333330"/>
      </a:dk1>
      <a:lt1>
        <a:srgbClr val="FFFFFF"/>
      </a:lt1>
      <a:dk2>
        <a:srgbClr val="333330"/>
      </a:dk2>
      <a:lt2>
        <a:srgbClr val="E9E9E0"/>
      </a:lt2>
      <a:accent1>
        <a:srgbClr val="87B940"/>
      </a:accent1>
      <a:accent2>
        <a:srgbClr val="F16458"/>
      </a:accent2>
      <a:accent3>
        <a:srgbClr val="27C3F3"/>
      </a:accent3>
      <a:accent4>
        <a:srgbClr val="FCBF65"/>
      </a:accent4>
      <a:accent5>
        <a:srgbClr val="BFD541"/>
      </a:accent5>
      <a:accent6>
        <a:srgbClr val="986898"/>
      </a:accent6>
      <a:hlink>
        <a:srgbClr val="27C3F3"/>
      </a:hlink>
      <a:folHlink>
        <a:srgbClr val="27C3F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0_Title Slide - White 02">
  <a:themeElements>
    <a:clrScheme name="Preservica">
      <a:dk1>
        <a:srgbClr val="FFFFFF"/>
      </a:dk1>
      <a:lt1>
        <a:srgbClr val="191446"/>
      </a:lt1>
      <a:dk2>
        <a:srgbClr val="666666"/>
      </a:dk2>
      <a:lt2>
        <a:srgbClr val="FFFFFF"/>
      </a:lt2>
      <a:accent1>
        <a:srgbClr val="69C3AF"/>
      </a:accent1>
      <a:accent2>
        <a:srgbClr val="41B9C3"/>
      </a:accent2>
      <a:accent3>
        <a:srgbClr val="195FAA"/>
      </a:accent3>
      <a:accent4>
        <a:srgbClr val="AF5AA5"/>
      </a:accent4>
      <a:accent5>
        <a:srgbClr val="50378C"/>
      </a:accent5>
      <a:accent6>
        <a:srgbClr val="3C237D"/>
      </a:accent6>
      <a:hlink>
        <a:srgbClr val="69C3AF"/>
      </a:hlink>
      <a:folHlink>
        <a:srgbClr val="0078B8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rvica Powerpoint_v5_CMP.pptx" id="{2B8675EB-A6EB-4B12-9035-0BCB1218A9B6}" vid="{F8AADB85-DAFE-423B-BF81-06ACC53D2BDC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5_Title Slide - White 02">
  <a:themeElements>
    <a:clrScheme name="Preservica">
      <a:dk1>
        <a:srgbClr val="FFFFFF"/>
      </a:dk1>
      <a:lt1>
        <a:srgbClr val="191446"/>
      </a:lt1>
      <a:dk2>
        <a:srgbClr val="666666"/>
      </a:dk2>
      <a:lt2>
        <a:srgbClr val="FFFFFF"/>
      </a:lt2>
      <a:accent1>
        <a:srgbClr val="69C3AF"/>
      </a:accent1>
      <a:accent2>
        <a:srgbClr val="41B9C3"/>
      </a:accent2>
      <a:accent3>
        <a:srgbClr val="195FAA"/>
      </a:accent3>
      <a:accent4>
        <a:srgbClr val="AF5AA5"/>
      </a:accent4>
      <a:accent5>
        <a:srgbClr val="50378C"/>
      </a:accent5>
      <a:accent6>
        <a:srgbClr val="3C237D"/>
      </a:accent6>
      <a:hlink>
        <a:srgbClr val="69C3AF"/>
      </a:hlink>
      <a:folHlink>
        <a:srgbClr val="0078B8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6_Title Slide - White 02">
  <a:themeElements>
    <a:clrScheme name="Preservica">
      <a:dk1>
        <a:srgbClr val="FFFFFF"/>
      </a:dk1>
      <a:lt1>
        <a:srgbClr val="191446"/>
      </a:lt1>
      <a:dk2>
        <a:srgbClr val="666666"/>
      </a:dk2>
      <a:lt2>
        <a:srgbClr val="FFFFFF"/>
      </a:lt2>
      <a:accent1>
        <a:srgbClr val="69C3AF"/>
      </a:accent1>
      <a:accent2>
        <a:srgbClr val="41B9C3"/>
      </a:accent2>
      <a:accent3>
        <a:srgbClr val="195FAA"/>
      </a:accent3>
      <a:accent4>
        <a:srgbClr val="AF5AA5"/>
      </a:accent4>
      <a:accent5>
        <a:srgbClr val="50378C"/>
      </a:accent5>
      <a:accent6>
        <a:srgbClr val="3C237D"/>
      </a:accent6>
      <a:hlink>
        <a:srgbClr val="69C3AF"/>
      </a:hlink>
      <a:folHlink>
        <a:srgbClr val="0078B8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Title Slide - White">
  <a:themeElements>
    <a:clrScheme name="Preservica">
      <a:dk1>
        <a:srgbClr val="FFFFFF"/>
      </a:dk1>
      <a:lt1>
        <a:srgbClr val="191446"/>
      </a:lt1>
      <a:dk2>
        <a:srgbClr val="666666"/>
      </a:dk2>
      <a:lt2>
        <a:srgbClr val="FFFFFF"/>
      </a:lt2>
      <a:accent1>
        <a:srgbClr val="69C3AF"/>
      </a:accent1>
      <a:accent2>
        <a:srgbClr val="41B9C3"/>
      </a:accent2>
      <a:accent3>
        <a:srgbClr val="195FAA"/>
      </a:accent3>
      <a:accent4>
        <a:srgbClr val="AF5AA5"/>
      </a:accent4>
      <a:accent5>
        <a:srgbClr val="50378C"/>
      </a:accent5>
      <a:accent6>
        <a:srgbClr val="3C237D"/>
      </a:accent6>
      <a:hlink>
        <a:srgbClr val="69C3AF"/>
      </a:hlink>
      <a:folHlink>
        <a:srgbClr val="0078B8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9_Title Slide - White 02">
  <a:themeElements>
    <a:clrScheme name="Preservica">
      <a:dk1>
        <a:srgbClr val="FFFFFF"/>
      </a:dk1>
      <a:lt1>
        <a:srgbClr val="191446"/>
      </a:lt1>
      <a:dk2>
        <a:srgbClr val="666666"/>
      </a:dk2>
      <a:lt2>
        <a:srgbClr val="FFFFFF"/>
      </a:lt2>
      <a:accent1>
        <a:srgbClr val="69C3AF"/>
      </a:accent1>
      <a:accent2>
        <a:srgbClr val="41B9C3"/>
      </a:accent2>
      <a:accent3>
        <a:srgbClr val="195FAA"/>
      </a:accent3>
      <a:accent4>
        <a:srgbClr val="AF5AA5"/>
      </a:accent4>
      <a:accent5>
        <a:srgbClr val="50378C"/>
      </a:accent5>
      <a:accent6>
        <a:srgbClr val="3C237D"/>
      </a:accent6>
      <a:hlink>
        <a:srgbClr val="69C3AF"/>
      </a:hlink>
      <a:folHlink>
        <a:srgbClr val="0078B8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Title Slide - White 02">
  <a:themeElements>
    <a:clrScheme name="Preservica">
      <a:dk1>
        <a:srgbClr val="FFFFFF"/>
      </a:dk1>
      <a:lt1>
        <a:srgbClr val="191446"/>
      </a:lt1>
      <a:dk2>
        <a:srgbClr val="666666"/>
      </a:dk2>
      <a:lt2>
        <a:srgbClr val="FFFFFF"/>
      </a:lt2>
      <a:accent1>
        <a:srgbClr val="69C3AF"/>
      </a:accent1>
      <a:accent2>
        <a:srgbClr val="41B9C3"/>
      </a:accent2>
      <a:accent3>
        <a:srgbClr val="195FAA"/>
      </a:accent3>
      <a:accent4>
        <a:srgbClr val="AF5AA5"/>
      </a:accent4>
      <a:accent5>
        <a:srgbClr val="50378C"/>
      </a:accent5>
      <a:accent6>
        <a:srgbClr val="3C237D"/>
      </a:accent6>
      <a:hlink>
        <a:srgbClr val="69C3AF"/>
      </a:hlink>
      <a:folHlink>
        <a:srgbClr val="0078B8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Title Slide - No Image">
  <a:themeElements>
    <a:clrScheme name="Preservica">
      <a:dk1>
        <a:srgbClr val="FFFFFF"/>
      </a:dk1>
      <a:lt1>
        <a:srgbClr val="191446"/>
      </a:lt1>
      <a:dk2>
        <a:srgbClr val="666666"/>
      </a:dk2>
      <a:lt2>
        <a:srgbClr val="FFFFFF"/>
      </a:lt2>
      <a:accent1>
        <a:srgbClr val="69C3AF"/>
      </a:accent1>
      <a:accent2>
        <a:srgbClr val="41B9C3"/>
      </a:accent2>
      <a:accent3>
        <a:srgbClr val="195FAA"/>
      </a:accent3>
      <a:accent4>
        <a:srgbClr val="AF5AA5"/>
      </a:accent4>
      <a:accent5>
        <a:srgbClr val="50378C"/>
      </a:accent5>
      <a:accent6>
        <a:srgbClr val="3C237D"/>
      </a:accent6>
      <a:hlink>
        <a:srgbClr val="69C3AF"/>
      </a:hlink>
      <a:folHlink>
        <a:srgbClr val="0078B8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Title Slide - White">
  <a:themeElements>
    <a:clrScheme name="Preservica">
      <a:dk1>
        <a:srgbClr val="FFFFFF"/>
      </a:dk1>
      <a:lt1>
        <a:srgbClr val="191446"/>
      </a:lt1>
      <a:dk2>
        <a:srgbClr val="666666"/>
      </a:dk2>
      <a:lt2>
        <a:srgbClr val="FFFFFF"/>
      </a:lt2>
      <a:accent1>
        <a:srgbClr val="69C3AF"/>
      </a:accent1>
      <a:accent2>
        <a:srgbClr val="41B9C3"/>
      </a:accent2>
      <a:accent3>
        <a:srgbClr val="195FAA"/>
      </a:accent3>
      <a:accent4>
        <a:srgbClr val="AF5AA5"/>
      </a:accent4>
      <a:accent5>
        <a:srgbClr val="50378C"/>
      </a:accent5>
      <a:accent6>
        <a:srgbClr val="3C237D"/>
      </a:accent6>
      <a:hlink>
        <a:srgbClr val="69C3AF"/>
      </a:hlink>
      <a:folHlink>
        <a:srgbClr val="0078B8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rvica Powerpoint_v5_CMP.pptx" id="{2B8675EB-A6EB-4B12-9035-0BCB1218A9B6}" vid="{BE7362FB-8509-490D-9427-32196C781492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38FB1DE-3BE2-4A44-A5EF-9B763E38D8EF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48f80cf-98ea-454a-9060-e336395f63b9">
      <UserInfo>
        <DisplayName>Jason Peel</DisplayName>
        <AccountId>70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7A2CC7CE01D04D9BC3C55D66D6190C" ma:contentTypeVersion="15" ma:contentTypeDescription="Create a new document." ma:contentTypeScope="" ma:versionID="da33f509650c30d79eacbed55e8f8b18">
  <xsd:schema xmlns:xsd="http://www.w3.org/2001/XMLSchema" xmlns:xs="http://www.w3.org/2001/XMLSchema" xmlns:p="http://schemas.microsoft.com/office/2006/metadata/properties" xmlns:ns2="748f80cf-98ea-454a-9060-e336395f63b9" xmlns:ns3="0fe107c0-2316-4bd0-ae98-a1a25d3a7e3c" xmlns:ns4="3c6bfa9b-f107-4f9d-823f-386c0f249e0b" targetNamespace="http://schemas.microsoft.com/office/2006/metadata/properties" ma:root="true" ma:fieldsID="5ead1ef9993321937e10371078fb6693" ns2:_="" ns3:_="" ns4:_="">
    <xsd:import namespace="748f80cf-98ea-454a-9060-e336395f63b9"/>
    <xsd:import namespace="0fe107c0-2316-4bd0-ae98-a1a25d3a7e3c"/>
    <xsd:import namespace="3c6bfa9b-f107-4f9d-823f-386c0f249e0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8f80cf-98ea-454a-9060-e336395f63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e107c0-2316-4bd0-ae98-a1a25d3a7e3c" elementFormDefault="qualified">
    <xsd:import namespace="http://schemas.microsoft.com/office/2006/documentManagement/types"/>
    <xsd:import namespace="http://schemas.microsoft.com/office/infopath/2007/PartnerControls"/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6bfa9b-f107-4f9d-823f-386c0f249e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0fe107c0-2316-4bd0-ae98-a1a25d3a7e3c"/>
    <ds:schemaRef ds:uri="3c6bfa9b-f107-4f9d-823f-386c0f249e0b"/>
    <ds:schemaRef ds:uri="748f80cf-98ea-454a-9060-e336395f63b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23CEBC-5AC7-4364-BCA6-C8AF7AA21736}">
  <ds:schemaRefs>
    <ds:schemaRef ds:uri="0fe107c0-2316-4bd0-ae98-a1a25d3a7e3c"/>
    <ds:schemaRef ds:uri="3c6bfa9b-f107-4f9d-823f-386c0f249e0b"/>
    <ds:schemaRef ds:uri="748f80cf-98ea-454a-9060-e336395f63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1230</TotalTime>
  <Words>768</Words>
  <Application>Microsoft Office PowerPoint</Application>
  <PresentationFormat>On-screen Show (16:9)</PresentationFormat>
  <Paragraphs>173</Paragraphs>
  <Slides>52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52</vt:i4>
      </vt:variant>
    </vt:vector>
  </HeadingPairs>
  <TitlesOfParts>
    <vt:vector size="80" baseType="lpstr">
      <vt:lpstr>Arial</vt:lpstr>
      <vt:lpstr>Calibri</vt:lpstr>
      <vt:lpstr>Calibri Light</vt:lpstr>
      <vt:lpstr>Cambria</vt:lpstr>
      <vt:lpstr>Helvetica</vt:lpstr>
      <vt:lpstr>Helvetica Light</vt:lpstr>
      <vt:lpstr>Museo Slab ldsLat 700</vt:lpstr>
      <vt:lpstr>Nunito Regular</vt:lpstr>
      <vt:lpstr>Proxima Nova ldsLat</vt:lpstr>
      <vt:lpstr>3_Title Slide - White 02</vt:lpstr>
      <vt:lpstr>10_Title Slide - White 02</vt:lpstr>
      <vt:lpstr>15_Title Slide - White 02</vt:lpstr>
      <vt:lpstr>16_Title Slide - White 02</vt:lpstr>
      <vt:lpstr>2_Title Slide - White</vt:lpstr>
      <vt:lpstr>19_Title Slide - White 02</vt:lpstr>
      <vt:lpstr>1_Title Slide - White 02</vt:lpstr>
      <vt:lpstr>2_Title Slide - No Image</vt:lpstr>
      <vt:lpstr>Title Slide - White</vt:lpstr>
      <vt:lpstr>1_Title Slide - White</vt:lpstr>
      <vt:lpstr>20_Title Slide - White 02</vt:lpstr>
      <vt:lpstr>21_Title Slide - White 02</vt:lpstr>
      <vt:lpstr>2_Office Theme</vt:lpstr>
      <vt:lpstr>13_Title Slide - White 02</vt:lpstr>
      <vt:lpstr>17_Title Slide - White 02</vt:lpstr>
      <vt:lpstr>18_Title Slide - White 02</vt:lpstr>
      <vt:lpstr>7_Title Slide - White 02</vt:lpstr>
      <vt:lpstr>11_Title Slide - White 02</vt:lpstr>
      <vt:lpstr>FS-2019-LDS-Template-16x9</vt:lpstr>
      <vt:lpstr> CoSA Shop Talk Webinar</vt:lpstr>
      <vt:lpstr>Webinar Agenda</vt:lpstr>
      <vt:lpstr>Preservation and Access Acceleration</vt:lpstr>
      <vt:lpstr>Key Topics</vt:lpstr>
      <vt:lpstr>1. Computer Assisted Indexing</vt:lpstr>
      <vt:lpstr>PowerPoint Presentation</vt:lpstr>
      <vt:lpstr>Why Linking?</vt:lpstr>
      <vt:lpstr>Why Linking?</vt:lpstr>
      <vt:lpstr>PowerPoint Presentation</vt:lpstr>
      <vt:lpstr>PowerPoint Presentation</vt:lpstr>
      <vt:lpstr>FHD PPT Template</vt:lpstr>
      <vt:lpstr>FHD PPT Template</vt:lpstr>
      <vt:lpstr>Challenges</vt:lpstr>
      <vt:lpstr>Allow our users to improve data</vt:lpstr>
      <vt:lpstr>Engaging new experiences for people to help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FamilySearch Get Involved Mobile App</vt:lpstr>
      <vt:lpstr>Give it a Try!</vt:lpstr>
      <vt:lpstr>Impact of CAI/HWR</vt:lpstr>
      <vt:lpstr>2. Linking to Existing Images/Indexes</vt:lpstr>
      <vt:lpstr>Why Linking?</vt:lpstr>
      <vt:lpstr>PowerPoint Presentation</vt:lpstr>
      <vt:lpstr>PowerPoint Presentation</vt:lpstr>
      <vt:lpstr>Indiana - Alabama</vt:lpstr>
      <vt:lpstr>Maryland</vt:lpstr>
      <vt:lpstr>How do we Link?</vt:lpstr>
      <vt:lpstr>PowerPoint Presentation</vt:lpstr>
      <vt:lpstr>Current Link: </vt:lpstr>
      <vt:lpstr>FHD PPT Template</vt:lpstr>
      <vt:lpstr>FHD PPT Template</vt:lpstr>
      <vt:lpstr>Let’s Link Together</vt:lpstr>
      <vt:lpstr>Let’s Link Together</vt:lpstr>
      <vt:lpstr>3. Hastening with Industry Friends</vt:lpstr>
      <vt:lpstr>Maui…</vt:lpstr>
      <vt:lpstr>We are Global… 350+ cameras</vt:lpstr>
      <vt:lpstr>US… 72+ Cameras</vt:lpstr>
      <vt:lpstr>Opportunity –  Build the Global Tree of Humankind</vt:lpstr>
      <vt:lpstr>Ukraine</vt:lpstr>
      <vt:lpstr>Just Getting Started:</vt:lpstr>
      <vt:lpstr>Digitization with Friends</vt:lpstr>
      <vt:lpstr>We Invite you to Join us:</vt:lpstr>
      <vt:lpstr>PowerPoint Presentation</vt:lpstr>
      <vt:lpstr>Questions? </vt:lpstr>
      <vt:lpstr>Upcoming Webinars </vt:lpstr>
      <vt:lpstr>Upcoming SERI Webinars </vt:lpstr>
      <vt:lpstr>Contact Us </vt:lpstr>
      <vt:lpstr>Webinar Evaluation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Portman</dc:creator>
  <cp:lastModifiedBy>Lisa</cp:lastModifiedBy>
  <cp:revision>17</cp:revision>
  <cp:lastPrinted>2019-04-08T15:55:24Z</cp:lastPrinted>
  <dcterms:modified xsi:type="dcterms:W3CDTF">2023-09-14T16:13:58Z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0x010100847A2CC7CE01D04D9BC3C55D66D6190C</vt:lpwstr>
  </property>
  <property fmtid="{D5CDD505-2E9C-101B-9397-08002B2CF9AE}" pid="3" name="AuthorIds_UIVersion_512">
    <vt:lpwstr>364</vt:lpwstr>
  </property>
</Properties>
</file>