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701" r:id="rId5"/>
    <p:sldMasterId id="2147483707" r:id="rId6"/>
  </p:sldMasterIdLst>
  <p:notesMasterIdLst>
    <p:notesMasterId r:id="rId46"/>
  </p:notesMasterIdLst>
  <p:handoutMasterIdLst>
    <p:handoutMasterId r:id="rId47"/>
  </p:handoutMasterIdLst>
  <p:sldIdLst>
    <p:sldId id="257" r:id="rId7"/>
    <p:sldId id="382" r:id="rId8"/>
    <p:sldId id="393" r:id="rId9"/>
    <p:sldId id="445" r:id="rId10"/>
    <p:sldId id="455" r:id="rId11"/>
    <p:sldId id="451" r:id="rId12"/>
    <p:sldId id="452" r:id="rId13"/>
    <p:sldId id="453" r:id="rId14"/>
    <p:sldId id="259" r:id="rId15"/>
    <p:sldId id="260" r:id="rId16"/>
    <p:sldId id="261" r:id="rId17"/>
    <p:sldId id="262" r:id="rId18"/>
    <p:sldId id="263" r:id="rId19"/>
    <p:sldId id="447" r:id="rId20"/>
    <p:sldId id="330" r:id="rId21"/>
    <p:sldId id="331" r:id="rId22"/>
    <p:sldId id="448" r:id="rId23"/>
    <p:sldId id="456" r:id="rId24"/>
    <p:sldId id="458" r:id="rId25"/>
    <p:sldId id="464" r:id="rId26"/>
    <p:sldId id="465" r:id="rId27"/>
    <p:sldId id="466" r:id="rId28"/>
    <p:sldId id="468" r:id="rId29"/>
    <p:sldId id="462" r:id="rId30"/>
    <p:sldId id="467" r:id="rId31"/>
    <p:sldId id="446" r:id="rId32"/>
    <p:sldId id="256" r:id="rId33"/>
    <p:sldId id="291" r:id="rId34"/>
    <p:sldId id="295" r:id="rId35"/>
    <p:sldId id="293" r:id="rId36"/>
    <p:sldId id="292" r:id="rId37"/>
    <p:sldId id="294" r:id="rId38"/>
    <p:sldId id="450" r:id="rId39"/>
    <p:sldId id="400" r:id="rId40"/>
    <p:sldId id="399" r:id="rId41"/>
    <p:sldId id="441" r:id="rId42"/>
    <p:sldId id="339" r:id="rId43"/>
    <p:sldId id="258" r:id="rId44"/>
    <p:sldId id="401" r:id="rId4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" initials="L" lastIdx="1" clrIdx="0">
    <p:extLst>
      <p:ext uri="{19B8F6BF-5375-455C-9EA6-DF929625EA0E}">
        <p15:presenceInfo xmlns:p15="http://schemas.microsoft.com/office/powerpoint/2012/main" userId="Li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5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53F8DB-AF8C-4A53-9817-C3A2300AA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C33FEE-52E9-4711-BA44-A0FC2DAA9F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ABD1CA-67F5-4634-94A9-88D85BE148B4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C3E16-F2BC-4462-98F5-9CE2FD4CAB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A44F6-8F3B-4331-BFDD-D5298FC3E2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8357170-B896-46E5-A532-E909E0B209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292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7A368A7-9C9A-42E8-9E06-CC37B09F83BE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B372F-02FE-4BD2-9CE9-178F22DA1F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79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82F5A-5A99-4FA8-BF50-C9A665EAA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B2F6D-880F-4D3C-AD17-4195DCD63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FDC1-0D35-4DA8-9007-C1A86F2D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0668" y="6356350"/>
            <a:ext cx="2018923" cy="365125"/>
          </a:xfrm>
        </p:spPr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42D1E-C743-439E-B3C2-77B63285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4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41E7D-88F9-49F3-9FDB-0CEEB332E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D662F-5D57-4A31-9A88-277DF06CC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553FD-CA21-45C2-A63D-D3441F96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4E63A-58FB-4F8C-AFE2-5F29F7E1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C3A35-FA1F-4764-8B2A-60017EF9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6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E29FB-4144-4AC5-A3E5-D0709E313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46812-1109-4F42-874D-25D718938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57569-C4D6-409D-B592-4C15FAE2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BF07D-A6A7-4020-AE93-BCDED53D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E15D9-D578-40BD-ADC4-EBD3C1A7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4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7030-F21E-A6D3-4689-F28C2D382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54C03-32F0-807D-39E1-38162A153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1AC52-A071-642A-1313-D5D807108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2216A-4F57-2762-E442-1F12A400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E0BE7-2232-0E4A-C896-AF5108DE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34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23603-3C9B-8844-83F5-73B200570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A83E0-9A34-C8FE-D845-9A341DF44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FB642-A224-B2B9-0326-0D5E8168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D86D2-41F1-356C-B3F9-D962C600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6FFDA-DEC7-457B-7C4B-D3FB9A158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47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1A36B-5023-7513-1193-82BB679E1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AF4D5-3755-BB02-DE4A-17642CB7D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0F044-EE72-F5D9-4412-2536D2E6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DDF4E-9844-1155-BBBC-57B8A6158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B031F-00C5-295E-321F-F3B02FD5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32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C3D9-DDB1-4931-F113-B69D18E2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DED15-90DA-D626-6596-91D005D98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4E92F-E3BD-3AF1-FFA4-C875D6C81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CC420-EA86-654F-E6D0-9AA1F884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CAC83-BEBE-A863-4D86-97A62782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12783-2773-48E7-EDAA-95A70B9E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E40C-77C6-1D56-3B62-DB3A75C2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D48ED-2A73-57DD-CABD-F4E21AFEC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26A5B-0610-12F2-BC71-3F18F0B11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03F32F-E5DA-76C0-7D01-03ED34C83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24851-5AE1-7234-35D6-2C2C89F03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14FEFB-47CA-FB7E-0B11-EAF63DAB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EC7D2-2121-008C-36E9-88EBFEBD5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E4B951-A70B-397F-84BB-CD16EA307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31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14F15-76CE-8796-355F-AEB5CEDC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125628-2DC5-9423-97D5-E7BBF3C4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713E4-9C51-D8ED-D60A-45D2CEB46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0ED6A-F048-611D-4DE7-81FF50F3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03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B8B95-1BE8-F429-90C8-FB01EAD5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80988-9954-59BA-5157-10B1214A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3D01F-A9CB-2F21-BB0B-14CC7A8F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75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6928-F645-85B1-5BCD-B0CA6605B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5D149-711E-86A0-3463-DDD146328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17223-F55A-ED00-9FE0-41E65D78D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48514-74DD-D7C7-5ACD-A3B1E2F3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F288E-47D7-BA2D-AC3E-676811EF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153A2-0DCF-6699-7E8E-B5A36CB0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5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E847-9DBE-4A24-A988-D323CD7E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CBF32-AA32-40A7-8B1C-8EE04C22E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4D9A0-7153-472F-BAB0-74289963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D2454-2158-4A0B-B54A-D79DFFCD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33380-18C6-47C1-8389-47619138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October 1, 2020    </a:t>
            </a:r>
          </a:p>
        </p:txBody>
      </p:sp>
    </p:spTree>
    <p:extLst>
      <p:ext uri="{BB962C8B-B14F-4D97-AF65-F5344CB8AC3E}">
        <p14:creationId xmlns:p14="http://schemas.microsoft.com/office/powerpoint/2010/main" val="3006733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D4FD-618A-00ED-FD41-426AC9D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7854C7-D119-B808-7A92-EABC901F6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17517-1FCD-4BD5-8B41-22E54D345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513D2-EDD6-DB1A-693C-FC6A0EE3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2FAA8A-42AF-DDA0-69F1-161D51CD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9077B-9E61-5885-31E1-3C5893EE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E31A7-C2DB-EB70-440B-3C12D823B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2632D-24F7-4984-DEC6-8B6B73B36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6E04C-525F-38C1-4B03-9A864732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3F49B-C2BA-AB9D-1AFD-452D8FDE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591DA-04F1-3539-FD80-A655C047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00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A09F5-716B-B7F4-EBE6-2CED33BA5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C3A075-65B6-2752-62E8-AB2E19EA4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A23BC-4250-B16C-0F38-0C35245B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C2E1C-9051-703F-1652-226F6CDE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2D644-CF32-A7BB-ED40-24A1B78ED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35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CFA169-9FD9-FBC6-FA47-85E0932F8F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38BDB4-6058-BD4D-9821-F45846F8F7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4BABF0-1F41-D641-C889-4BF045B207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CC05F-901B-4BD8-AA40-447F0109E0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121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2ED868E4-3881-9515-8290-4B13EAD42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0" y="304800"/>
            <a:ext cx="9550400" cy="609600"/>
          </a:xfrm>
        </p:spPr>
        <p:txBody>
          <a:bodyPr/>
          <a:lstStyle>
            <a:lvl1pPr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21063-A26E-180B-A270-E9924F8E1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DA86F-A96C-7E3C-C6D6-85B501FF1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DD37F-1FD5-C283-B0B6-99A51B1961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5938C-8E24-4729-B16D-55F2D9F61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306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C0215CA9-538A-D8AD-FA27-C0AB6DB05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04800"/>
            <a:ext cx="8737600" cy="609600"/>
          </a:xfrm>
        </p:spPr>
        <p:txBody>
          <a:bodyPr/>
          <a:lstStyle>
            <a:lvl1pPr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0DBF7-A685-5A94-E0E7-E434E3EF5C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9F241-F47E-E969-3E2A-00EBD0B685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96100-AC92-C127-6139-07C33636B1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8E13F-D3A2-4AF1-8972-AC3A81468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842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3746B4-D269-A5D1-7AA2-EE1670ED7B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406296-B510-0E2E-6637-F8F16CCA0D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63E3732-5C1D-54DB-11F4-CDEB296CFC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DB3023-0BFF-449D-8DA0-C2E6D1FB87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269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3F40AE-2FB7-99F8-98D8-3E53DC9C80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B5C83A-1EC1-F597-F4D8-B280EE61D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EE7157-6E3C-FE11-00E1-482B0B5DC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C4892-F570-476B-9502-F77409FF5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824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47495E-85DA-20CE-E3CB-831ED439F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6EA054-9E5B-C08B-923F-B39B2C34B0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827AE3-2290-81A8-50B6-B1DBA90A0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1F11B-C8A9-4CC6-8AE4-312B0BC67B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907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74A0BA7-90AF-1B21-E7A2-43E2E4FFF6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89B9B3-1738-77E2-49CB-278C7D81D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388F1BE-5211-1AE8-20D5-E99D47E15C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8F55F0-542A-48AC-BB5E-65366084C9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72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C757-E44F-4DEB-801A-A628CF06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64B83-5791-4A02-A941-1AC1F1177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E6FFB-D9BE-4016-932F-67998905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D8610-80B9-4217-970D-19CBA644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2405B-7E94-4915-9C34-8DE9CDC3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70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037C87-80D5-DF75-4719-7A708E3AD6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F1AE9F-1FED-5D22-1470-F74DA6E943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4C19F6-3E35-CB70-BF59-0D69715444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0F23B-3795-4B8B-B916-20DB949FD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881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7B3705F-CD23-468E-4EBB-600B9F531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5692924-A87E-F984-17BC-7B3783379C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212F54F-4CD6-79EF-58A0-BACF6F1877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FACFE-7C21-447B-A6F3-B2E0FF275E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931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69FCC-7C69-4C53-B291-99CE81081F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234DF4-7940-18EE-3514-E4EAC4873B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1C7E24-0C76-AE21-A395-10905D186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932C0-894E-4082-AA84-373D6133A5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11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384AB0-E4BD-7709-1C17-3C43A02E12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0095B-6C79-212B-E139-8A7CE4860F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DFFA52-2DCC-6D7A-A65B-B461CD7B7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8CDABF-A5BF-426C-B98A-90EA0AB80D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901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6CD71B-6BC5-3590-C099-F3B4F736C8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E0EB9E-1088-72D8-FE72-BC24996BDD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6DD9EB-DF88-C842-C4BC-CF3781E82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9E3E6-14AA-477B-8FC7-C2764E897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936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AD1E31-3168-A061-DE94-6223DD306B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9EA2F4-C856-D842-B959-9A099D1AC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AED5E9-4D1C-D46F-AD73-3CE28769E9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FAB56-E8E4-4DC4-9D8D-D84F360B71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2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anchor="t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5241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674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3A22C8-6F2C-1CDE-8309-91BEE025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482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cap="all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25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AEC9-FB54-453B-B3E3-2004E958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A30AC-6BF2-4312-AF5E-372C487B8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22E05-60E3-483A-8A6F-B9267C751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247B8-9A59-4071-A12A-5F02A640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D75E0-B604-470D-B3D7-253EC041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47E8A-DDC6-4B98-AE63-0D5E7D27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82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189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reeform 5" descr="Man looking up at skyscrapers">
            <a:extLst>
              <a:ext uri="{FF2B5EF4-FFF2-40B4-BE49-F238E27FC236}">
                <a16:creationId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43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22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000" b="0" i="0" spc="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spc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932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031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46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91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610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95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6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7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A5C9-B388-4D27-9B26-8DF22D248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8DDD6-5966-41D0-8881-4EB87C439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6AEB9-3E6C-4B52-BCDC-9A7EC24D7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0D88D-C0CE-4251-BB24-F7FB06EEF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7FA920-6DD3-41C2-BE76-6975052CE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57511D-1AA6-4B5B-8568-E85066C0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7C01AF-418C-47F6-B93B-28D91BA5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723A6-4938-4EC9-83D1-E97E3949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60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83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54" b="0" i="0">
                <a:solidFill>
                  <a:srgbClr val="231F2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781"/>
              </a:lnSpc>
            </a:pPr>
            <a:r>
              <a:rPr lang="en-US"/>
              <a:t>April</a:t>
            </a:r>
            <a:r>
              <a:rPr lang="en-US" spc="-10"/>
              <a:t> </a:t>
            </a:r>
            <a:r>
              <a:rPr lang="en-US"/>
              <a:t>18,</a:t>
            </a:r>
            <a:r>
              <a:rPr lang="en-US" spc="-7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55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975"/>
              </a:lnSpc>
            </a:pPr>
            <a:r>
              <a:rPr lang="en-US"/>
              <a:t>DISTRICT</a:t>
            </a:r>
            <a:r>
              <a:rPr lang="en-US" spc="-20"/>
              <a:t> </a:t>
            </a:r>
            <a:r>
              <a:rPr lang="en-US"/>
              <a:t>OF</a:t>
            </a:r>
            <a:r>
              <a:rPr lang="en-US" spc="-20"/>
              <a:t> </a:t>
            </a:r>
            <a:r>
              <a:rPr lang="en-US"/>
              <a:t>COLUMBIA</a:t>
            </a:r>
            <a:r>
              <a:rPr lang="en-US" spc="-17"/>
              <a:t> </a:t>
            </a:r>
            <a:r>
              <a:rPr lang="en-US" spc="-7"/>
              <a:t>ARCHIVES</a:t>
            </a:r>
            <a:endParaRPr lang="en-US" spc="-7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414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3018" y="2546006"/>
            <a:ext cx="8965962" cy="839332"/>
          </a:xfrm>
        </p:spPr>
        <p:txBody>
          <a:bodyPr lIns="0" tIns="0" rIns="0" bIns="0"/>
          <a:lstStyle>
            <a:lvl1pPr>
              <a:defRPr sz="5454" b="0" i="0">
                <a:solidFill>
                  <a:srgbClr val="231F2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781"/>
              </a:lnSpc>
            </a:pPr>
            <a:r>
              <a:rPr lang="en-US"/>
              <a:t>April</a:t>
            </a:r>
            <a:r>
              <a:rPr lang="en-US" spc="-10"/>
              <a:t> </a:t>
            </a:r>
            <a:r>
              <a:rPr lang="en-US"/>
              <a:t>18,</a:t>
            </a:r>
            <a:r>
              <a:rPr lang="en-US" spc="-7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55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975"/>
              </a:lnSpc>
            </a:pPr>
            <a:r>
              <a:rPr lang="en-US"/>
              <a:t>DISTRICT</a:t>
            </a:r>
            <a:r>
              <a:rPr lang="en-US" spc="-20"/>
              <a:t> </a:t>
            </a:r>
            <a:r>
              <a:rPr lang="en-US"/>
              <a:t>OF</a:t>
            </a:r>
            <a:r>
              <a:rPr lang="en-US" spc="-20"/>
              <a:t> </a:t>
            </a:r>
            <a:r>
              <a:rPr lang="en-US"/>
              <a:t>COLUMBIA</a:t>
            </a:r>
            <a:r>
              <a:rPr lang="en-US" spc="-17"/>
              <a:t> </a:t>
            </a:r>
            <a:r>
              <a:rPr lang="en-US" spc="-7"/>
              <a:t>ARCHIVES</a:t>
            </a:r>
            <a:endParaRPr lang="en-US" spc="-7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712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3018" y="2546006"/>
            <a:ext cx="8965962" cy="839332"/>
          </a:xfrm>
        </p:spPr>
        <p:txBody>
          <a:bodyPr lIns="0" tIns="0" rIns="0" bIns="0"/>
          <a:lstStyle>
            <a:lvl1pPr>
              <a:defRPr sz="5454" b="0" i="0">
                <a:solidFill>
                  <a:srgbClr val="231F2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781"/>
              </a:lnSpc>
            </a:pPr>
            <a:r>
              <a:rPr lang="en-US"/>
              <a:t>April</a:t>
            </a:r>
            <a:r>
              <a:rPr lang="en-US" spc="-10"/>
              <a:t> </a:t>
            </a:r>
            <a:r>
              <a:rPr lang="en-US"/>
              <a:t>18,</a:t>
            </a:r>
            <a:r>
              <a:rPr lang="en-US" spc="-7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55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975"/>
              </a:lnSpc>
            </a:pPr>
            <a:r>
              <a:rPr lang="en-US"/>
              <a:t>DISTRICT</a:t>
            </a:r>
            <a:r>
              <a:rPr lang="en-US" spc="-20"/>
              <a:t> </a:t>
            </a:r>
            <a:r>
              <a:rPr lang="en-US"/>
              <a:t>OF</a:t>
            </a:r>
            <a:r>
              <a:rPr lang="en-US" spc="-20"/>
              <a:t> </a:t>
            </a:r>
            <a:r>
              <a:rPr lang="en-US"/>
              <a:t>COLUMBIA</a:t>
            </a:r>
            <a:r>
              <a:rPr lang="en-US" spc="-17"/>
              <a:t> </a:t>
            </a:r>
            <a:r>
              <a:rPr lang="en-US" spc="-7"/>
              <a:t>ARCHIVES</a:t>
            </a:r>
            <a:endParaRPr lang="en-US" spc="-7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2419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78" y="155864"/>
            <a:ext cx="11805442" cy="659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3018" y="2546006"/>
            <a:ext cx="8965962" cy="839332"/>
          </a:xfrm>
        </p:spPr>
        <p:txBody>
          <a:bodyPr lIns="0" tIns="0" rIns="0" bIns="0"/>
          <a:lstStyle>
            <a:lvl1pPr>
              <a:defRPr sz="5454" b="0" i="0">
                <a:solidFill>
                  <a:srgbClr val="231F2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781"/>
              </a:lnSpc>
            </a:pPr>
            <a:r>
              <a:rPr lang="en-US"/>
              <a:t>April</a:t>
            </a:r>
            <a:r>
              <a:rPr lang="en-US" spc="-10"/>
              <a:t> </a:t>
            </a:r>
            <a:r>
              <a:rPr lang="en-US"/>
              <a:t>18,</a:t>
            </a:r>
            <a:r>
              <a:rPr lang="en-US" spc="-7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55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975"/>
              </a:lnSpc>
            </a:pPr>
            <a:r>
              <a:rPr lang="en-US"/>
              <a:t>DISTRICT</a:t>
            </a:r>
            <a:r>
              <a:rPr lang="en-US" spc="-20"/>
              <a:t> </a:t>
            </a:r>
            <a:r>
              <a:rPr lang="en-US"/>
              <a:t>OF</a:t>
            </a:r>
            <a:r>
              <a:rPr lang="en-US" spc="-20"/>
              <a:t> </a:t>
            </a:r>
            <a:r>
              <a:rPr lang="en-US"/>
              <a:t>COLUMBIA</a:t>
            </a:r>
            <a:r>
              <a:rPr lang="en-US" spc="-17"/>
              <a:t> </a:t>
            </a:r>
            <a:r>
              <a:rPr lang="en-US" spc="-7"/>
              <a:t>ARCHIVES</a:t>
            </a:r>
            <a:endParaRPr lang="en-US" spc="-7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946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781"/>
              </a:lnSpc>
            </a:pPr>
            <a:r>
              <a:rPr lang="en-US"/>
              <a:t>April</a:t>
            </a:r>
            <a:r>
              <a:rPr lang="en-US" spc="-10"/>
              <a:t> </a:t>
            </a:r>
            <a:r>
              <a:rPr lang="en-US"/>
              <a:t>18,</a:t>
            </a:r>
            <a:r>
              <a:rPr lang="en-US" spc="-7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55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975"/>
              </a:lnSpc>
            </a:pPr>
            <a:r>
              <a:rPr lang="en-US"/>
              <a:t>DISTRICT</a:t>
            </a:r>
            <a:r>
              <a:rPr lang="en-US" spc="-20"/>
              <a:t> </a:t>
            </a:r>
            <a:r>
              <a:rPr lang="en-US"/>
              <a:t>OF</a:t>
            </a:r>
            <a:r>
              <a:rPr lang="en-US" spc="-20"/>
              <a:t> </a:t>
            </a:r>
            <a:r>
              <a:rPr lang="en-US"/>
              <a:t>COLUMBIA</a:t>
            </a:r>
            <a:r>
              <a:rPr lang="en-US" spc="-17"/>
              <a:t> </a:t>
            </a:r>
            <a:r>
              <a:rPr lang="en-US" spc="-7"/>
              <a:t>ARCHIVES</a:t>
            </a:r>
            <a:endParaRPr lang="en-US" spc="-7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718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5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65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794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410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2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6EBD-2A3D-4374-A432-B26325C5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35087-834D-4991-BBBF-FF7CDADD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0E769-A5EB-4E6B-90FC-EC95E937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57167-7A27-4581-A639-A44CD594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11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22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432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38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1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201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2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1D427-9AA1-4598-82B8-6E1A64DD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98DDFD-17CA-411F-A3CB-AB3B4B3A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2B304-BCD0-4CE9-A3D1-CD49324C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7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6034-2B04-4F61-ADA8-B601B5FEB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277AB-69B7-48CC-92B1-6C4AE8669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47F81-E59F-4BFB-8D82-FA409A861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98616-17E8-4321-9B07-0C7563E5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1B1D2-A3F9-44C0-9863-4A39E9B0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78D06-36DC-4E0A-8C4E-9C87027C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3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6ADB-DD63-4C56-AA1F-D80EEFF8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8E35B-8B61-4A59-8506-110FC207B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F4D40-65DA-4843-9271-51FFE170D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48861-EDE8-4F6D-A476-8A4B6AE3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95840-02CF-4D41-BFF6-63B48CDCB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27,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FA87C-DE66-4200-BFCB-722A2847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55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0E6EFC-0912-4D55-8912-701F845B5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F16EA-27D8-4E32-BCA5-4CD1F45FA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013F9-ED7A-4FEA-B260-6F70CAC15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8DA4E-D94F-450C-AC4E-6249DEC92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January 27,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C6FA2-0C4E-4479-A5F0-EFA73DC0E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5E99-662F-4014-8430-82C6271235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4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24585-BE76-ABE5-95C4-3F9EA41EB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FCFA9-5AF0-77D1-6336-EC4DC5114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63023-8E76-EE1E-2D61-2F8CA4F7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AE945-6D10-4023-BC81-B94118BD2AE9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A318A-BFFB-BDB6-D081-B895CEE52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2AB8D-D32F-2E11-DBF5-139203C98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F29E9-10EF-4DA0-A15E-86859453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DCA---PowerPoint---Slide">
            <a:extLst>
              <a:ext uri="{FF2B5EF4-FFF2-40B4-BE49-F238E27FC236}">
                <a16:creationId xmlns:a16="http://schemas.microsoft.com/office/drawing/2014/main" id="{D07FBB36-7ECE-907A-93D5-45AEEFCC51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9D9A26B0-367C-A1FC-CC16-972E9B723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3D001ED0-B87A-DAEA-F228-44E12F3E0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0D73183-0B0F-4EFF-ADEF-8509E24C7F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1"/>
            <a:ext cx="28448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1AF952-D8FC-4965-A963-6E2DE52921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77001"/>
            <a:ext cx="38608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20363E3-9B3E-4EA0-8535-6434B91FB2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77001"/>
            <a:ext cx="28448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8FD7345-B5E5-4954-A04A-FD3B00962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60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4D4D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4D4D4D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4D4D4D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4D4D4D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4D4D4D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4D4D4D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4D4D4D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4D4D4D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4D4D4D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D4D4D"/>
        </a:buClr>
        <a:buFont typeface="Wingdings" panose="05000000000000000000" pitchFamily="2" charset="2"/>
        <a:buChar char="§"/>
        <a:defRPr sz="28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4D4D4D"/>
        </a:buClr>
        <a:buFont typeface="Arial" panose="020B0604020202020204" pitchFamily="34" charset="0"/>
        <a:buChar char="–"/>
        <a:defRPr sz="2800">
          <a:solidFill>
            <a:srgbClr val="4D4D4D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4D4D4D"/>
        </a:buClr>
        <a:buFont typeface="Wingdings" panose="05000000000000000000" pitchFamily="2" charset="2"/>
        <a:buChar char="§"/>
        <a:defRPr sz="2400">
          <a:solidFill>
            <a:srgbClr val="4D4D4D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4D4D4D"/>
        </a:buClr>
        <a:buFont typeface="Arial" panose="020B0604020202020204" pitchFamily="34" charset="0"/>
        <a:buChar char="–"/>
        <a:defRPr sz="2000">
          <a:solidFill>
            <a:srgbClr val="4D4D4D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4D4D4D"/>
        </a:buClr>
        <a:buFont typeface="Wingdings" panose="05000000000000000000" pitchFamily="2" charset="2"/>
        <a:buChar char="§"/>
        <a:defRPr sz="2000">
          <a:solidFill>
            <a:srgbClr val="4D4D4D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4D4D4D"/>
        </a:buClr>
        <a:buFont typeface="Wingdings" pitchFamily="2" charset="2"/>
        <a:buChar char="§"/>
        <a:defRPr sz="2000">
          <a:solidFill>
            <a:srgbClr val="4D4D4D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4D4D4D"/>
        </a:buClr>
        <a:buFont typeface="Wingdings" pitchFamily="2" charset="2"/>
        <a:buChar char="§"/>
        <a:defRPr sz="2000">
          <a:solidFill>
            <a:srgbClr val="4D4D4D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4D4D4D"/>
        </a:buClr>
        <a:buFont typeface="Wingdings" pitchFamily="2" charset="2"/>
        <a:buChar char="§"/>
        <a:defRPr sz="2000">
          <a:solidFill>
            <a:srgbClr val="4D4D4D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4D4D4D"/>
        </a:buClr>
        <a:buFont typeface="Wingdings" pitchFamily="2" charset="2"/>
        <a:buChar char="§"/>
        <a:defRPr sz="20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9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4" orient="horz" pos="1152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19">
          <p15:clr>
            <a:srgbClr val="547EBF"/>
          </p15:clr>
        </p15:guide>
        <p15:guide id="20" pos="7680">
          <p15:clr>
            <a:srgbClr val="547EBF"/>
          </p15:clr>
        </p15:guide>
        <p15:guide id="21" pos="528">
          <p15:clr>
            <a:srgbClr val="547EBF"/>
          </p15:clr>
        </p15:guide>
        <p15:guide id="22" pos="6912">
          <p15:clr>
            <a:srgbClr val="547EBF"/>
          </p15:clr>
        </p15:guide>
        <p15:guide id="23" orient="horz" pos="240">
          <p15:clr>
            <a:srgbClr val="547EBF"/>
          </p15:clr>
        </p15:guide>
        <p15:guide id="25" orient="horz" pos="552">
          <p15:clr>
            <a:srgbClr val="547EB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58588" y="6359825"/>
            <a:ext cx="11474824" cy="0"/>
          </a:xfrm>
          <a:custGeom>
            <a:avLst/>
            <a:gdLst/>
            <a:ahLst/>
            <a:cxnLst/>
            <a:rect l="l" t="t" r="r" b="b"/>
            <a:pathLst>
              <a:path w="14630400">
                <a:moveTo>
                  <a:pt x="0" y="0"/>
                </a:moveTo>
                <a:lnTo>
                  <a:pt x="1463040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3018" y="2546006"/>
            <a:ext cx="896596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rgbClr val="231F2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209107" y="6466176"/>
            <a:ext cx="634004" cy="102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781"/>
              </a:lnSpc>
            </a:pPr>
            <a:r>
              <a:rPr lang="en-US"/>
              <a:t>April</a:t>
            </a:r>
            <a:r>
              <a:rPr lang="en-US" spc="-10"/>
              <a:t> </a:t>
            </a:r>
            <a:r>
              <a:rPr lang="en-US"/>
              <a:t>18,</a:t>
            </a:r>
            <a:r>
              <a:rPr lang="en-US" spc="-7"/>
              <a:t> </a:t>
            </a:r>
            <a:r>
              <a:rPr lang="en-US" spc="-14"/>
              <a:t>2023</a:t>
            </a:r>
            <a:endParaRPr lang="en-US" spc="-1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8627" y="6446693"/>
            <a:ext cx="1937373" cy="128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5" b="0" i="0">
                <a:solidFill>
                  <a:srgbClr val="231F20"/>
                </a:solidFill>
                <a:latin typeface="Calibri Light"/>
                <a:cs typeface="Calibri Light"/>
              </a:defRPr>
            </a:lvl1pPr>
          </a:lstStyle>
          <a:p>
            <a:pPr marL="8659">
              <a:lnSpc>
                <a:spcPts val="975"/>
              </a:lnSpc>
            </a:pPr>
            <a:r>
              <a:rPr lang="en-US"/>
              <a:t>DISTRICT</a:t>
            </a:r>
            <a:r>
              <a:rPr lang="en-US" spc="-20"/>
              <a:t> </a:t>
            </a:r>
            <a:r>
              <a:rPr lang="en-US"/>
              <a:t>OF</a:t>
            </a:r>
            <a:r>
              <a:rPr lang="en-US" spc="-20"/>
              <a:t> </a:t>
            </a:r>
            <a:r>
              <a:rPr lang="en-US"/>
              <a:t>COLUMBIA</a:t>
            </a:r>
            <a:r>
              <a:rPr lang="en-US" spc="-17"/>
              <a:t> </a:t>
            </a:r>
            <a:r>
              <a:rPr lang="en-US" spc="-7"/>
              <a:t>ARCHIVES</a:t>
            </a:r>
            <a:endParaRPr lang="en-US" spc="-7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58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D9710-708C-463B-91D0-96D475E1A7D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55666-6D3B-48D2-B5E1-602FCFB89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2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.png"/><Relationship Id="rId21" Type="http://schemas.openxmlformats.org/officeDocument/2006/relationships/image" Target="../media/image35.png"/><Relationship Id="rId42" Type="http://schemas.openxmlformats.org/officeDocument/2006/relationships/image" Target="../media/image56.png"/><Relationship Id="rId47" Type="http://schemas.openxmlformats.org/officeDocument/2006/relationships/image" Target="../media/image61.png"/><Relationship Id="rId63" Type="http://schemas.openxmlformats.org/officeDocument/2006/relationships/image" Target="../media/image77.png"/><Relationship Id="rId68" Type="http://schemas.openxmlformats.org/officeDocument/2006/relationships/image" Target="../media/image82.png"/><Relationship Id="rId84" Type="http://schemas.openxmlformats.org/officeDocument/2006/relationships/image" Target="../media/image98.png"/><Relationship Id="rId89" Type="http://schemas.openxmlformats.org/officeDocument/2006/relationships/image" Target="../media/image103.png"/><Relationship Id="rId16" Type="http://schemas.openxmlformats.org/officeDocument/2006/relationships/image" Target="../media/image30.png"/><Relationship Id="rId11" Type="http://schemas.openxmlformats.org/officeDocument/2006/relationships/image" Target="../media/image25.png"/><Relationship Id="rId32" Type="http://schemas.openxmlformats.org/officeDocument/2006/relationships/image" Target="../media/image46.png"/><Relationship Id="rId37" Type="http://schemas.openxmlformats.org/officeDocument/2006/relationships/image" Target="../media/image51.png"/><Relationship Id="rId53" Type="http://schemas.openxmlformats.org/officeDocument/2006/relationships/image" Target="../media/image67.png"/><Relationship Id="rId58" Type="http://schemas.openxmlformats.org/officeDocument/2006/relationships/image" Target="../media/image72.png"/><Relationship Id="rId74" Type="http://schemas.openxmlformats.org/officeDocument/2006/relationships/image" Target="../media/image88.png"/><Relationship Id="rId79" Type="http://schemas.openxmlformats.org/officeDocument/2006/relationships/image" Target="../media/image93.png"/><Relationship Id="rId5" Type="http://schemas.openxmlformats.org/officeDocument/2006/relationships/image" Target="../media/image19.png"/><Relationship Id="rId90" Type="http://schemas.openxmlformats.org/officeDocument/2006/relationships/image" Target="../media/image104.png"/><Relationship Id="rId95" Type="http://schemas.openxmlformats.org/officeDocument/2006/relationships/image" Target="../media/image109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43" Type="http://schemas.openxmlformats.org/officeDocument/2006/relationships/image" Target="../media/image57.png"/><Relationship Id="rId48" Type="http://schemas.openxmlformats.org/officeDocument/2006/relationships/image" Target="../media/image62.png"/><Relationship Id="rId64" Type="http://schemas.openxmlformats.org/officeDocument/2006/relationships/image" Target="../media/image78.png"/><Relationship Id="rId69" Type="http://schemas.openxmlformats.org/officeDocument/2006/relationships/image" Target="../media/image83.png"/><Relationship Id="rId80" Type="http://schemas.openxmlformats.org/officeDocument/2006/relationships/image" Target="../media/image94.png"/><Relationship Id="rId85" Type="http://schemas.openxmlformats.org/officeDocument/2006/relationships/image" Target="../media/image99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2.png"/><Relationship Id="rId46" Type="http://schemas.openxmlformats.org/officeDocument/2006/relationships/image" Target="../media/image60.png"/><Relationship Id="rId59" Type="http://schemas.openxmlformats.org/officeDocument/2006/relationships/image" Target="../media/image73.png"/><Relationship Id="rId67" Type="http://schemas.openxmlformats.org/officeDocument/2006/relationships/image" Target="../media/image81.png"/><Relationship Id="rId20" Type="http://schemas.openxmlformats.org/officeDocument/2006/relationships/image" Target="../media/image34.png"/><Relationship Id="rId41" Type="http://schemas.openxmlformats.org/officeDocument/2006/relationships/image" Target="../media/image55.png"/><Relationship Id="rId54" Type="http://schemas.openxmlformats.org/officeDocument/2006/relationships/image" Target="../media/image68.png"/><Relationship Id="rId62" Type="http://schemas.openxmlformats.org/officeDocument/2006/relationships/image" Target="../media/image76.png"/><Relationship Id="rId70" Type="http://schemas.openxmlformats.org/officeDocument/2006/relationships/image" Target="../media/image84.png"/><Relationship Id="rId75" Type="http://schemas.openxmlformats.org/officeDocument/2006/relationships/image" Target="../media/image89.png"/><Relationship Id="rId83" Type="http://schemas.openxmlformats.org/officeDocument/2006/relationships/image" Target="../media/image97.png"/><Relationship Id="rId88" Type="http://schemas.openxmlformats.org/officeDocument/2006/relationships/image" Target="../media/image102.png"/><Relationship Id="rId91" Type="http://schemas.openxmlformats.org/officeDocument/2006/relationships/image" Target="../media/image105.png"/><Relationship Id="rId96" Type="http://schemas.openxmlformats.org/officeDocument/2006/relationships/image" Target="../media/image11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49" Type="http://schemas.openxmlformats.org/officeDocument/2006/relationships/image" Target="../media/image63.png"/><Relationship Id="rId57" Type="http://schemas.openxmlformats.org/officeDocument/2006/relationships/image" Target="../media/image71.png"/><Relationship Id="rId10" Type="http://schemas.openxmlformats.org/officeDocument/2006/relationships/image" Target="../media/image24.png"/><Relationship Id="rId31" Type="http://schemas.openxmlformats.org/officeDocument/2006/relationships/image" Target="../media/image45.png"/><Relationship Id="rId44" Type="http://schemas.openxmlformats.org/officeDocument/2006/relationships/image" Target="../media/image58.png"/><Relationship Id="rId52" Type="http://schemas.openxmlformats.org/officeDocument/2006/relationships/image" Target="../media/image66.png"/><Relationship Id="rId60" Type="http://schemas.openxmlformats.org/officeDocument/2006/relationships/image" Target="../media/image74.png"/><Relationship Id="rId65" Type="http://schemas.openxmlformats.org/officeDocument/2006/relationships/image" Target="../media/image79.png"/><Relationship Id="rId73" Type="http://schemas.openxmlformats.org/officeDocument/2006/relationships/image" Target="../media/image87.png"/><Relationship Id="rId78" Type="http://schemas.openxmlformats.org/officeDocument/2006/relationships/image" Target="../media/image92.png"/><Relationship Id="rId81" Type="http://schemas.openxmlformats.org/officeDocument/2006/relationships/image" Target="../media/image95.png"/><Relationship Id="rId86" Type="http://schemas.openxmlformats.org/officeDocument/2006/relationships/image" Target="../media/image100.png"/><Relationship Id="rId94" Type="http://schemas.openxmlformats.org/officeDocument/2006/relationships/image" Target="../media/image108.png"/><Relationship Id="rId99" Type="http://schemas.openxmlformats.org/officeDocument/2006/relationships/image" Target="../media/image113.png"/><Relationship Id="rId101" Type="http://schemas.openxmlformats.org/officeDocument/2006/relationships/image" Target="../media/image11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9" Type="http://schemas.openxmlformats.org/officeDocument/2006/relationships/image" Target="../media/image53.png"/><Relationship Id="rId34" Type="http://schemas.openxmlformats.org/officeDocument/2006/relationships/image" Target="../media/image48.png"/><Relationship Id="rId50" Type="http://schemas.openxmlformats.org/officeDocument/2006/relationships/image" Target="../media/image64.png"/><Relationship Id="rId55" Type="http://schemas.openxmlformats.org/officeDocument/2006/relationships/image" Target="../media/image69.png"/><Relationship Id="rId76" Type="http://schemas.openxmlformats.org/officeDocument/2006/relationships/image" Target="../media/image90.png"/><Relationship Id="rId97" Type="http://schemas.openxmlformats.org/officeDocument/2006/relationships/image" Target="../media/image111.png"/><Relationship Id="rId7" Type="http://schemas.openxmlformats.org/officeDocument/2006/relationships/image" Target="../media/image21.png"/><Relationship Id="rId71" Type="http://schemas.openxmlformats.org/officeDocument/2006/relationships/image" Target="../media/image85.png"/><Relationship Id="rId92" Type="http://schemas.openxmlformats.org/officeDocument/2006/relationships/image" Target="../media/image106.png"/><Relationship Id="rId2" Type="http://schemas.openxmlformats.org/officeDocument/2006/relationships/image" Target="../media/image16.jpeg"/><Relationship Id="rId29" Type="http://schemas.openxmlformats.org/officeDocument/2006/relationships/image" Target="../media/image43.png"/><Relationship Id="rId24" Type="http://schemas.openxmlformats.org/officeDocument/2006/relationships/image" Target="../media/image38.png"/><Relationship Id="rId40" Type="http://schemas.openxmlformats.org/officeDocument/2006/relationships/image" Target="../media/image54.png"/><Relationship Id="rId45" Type="http://schemas.openxmlformats.org/officeDocument/2006/relationships/image" Target="../media/image59.png"/><Relationship Id="rId66" Type="http://schemas.openxmlformats.org/officeDocument/2006/relationships/image" Target="../media/image80.png"/><Relationship Id="rId87" Type="http://schemas.openxmlformats.org/officeDocument/2006/relationships/image" Target="../media/image101.png"/><Relationship Id="rId61" Type="http://schemas.openxmlformats.org/officeDocument/2006/relationships/image" Target="../media/image75.png"/><Relationship Id="rId82" Type="http://schemas.openxmlformats.org/officeDocument/2006/relationships/image" Target="../media/image96.png"/><Relationship Id="rId19" Type="http://schemas.openxmlformats.org/officeDocument/2006/relationships/image" Target="../media/image33.png"/><Relationship Id="rId14" Type="http://schemas.openxmlformats.org/officeDocument/2006/relationships/image" Target="../media/image28.png"/><Relationship Id="rId30" Type="http://schemas.openxmlformats.org/officeDocument/2006/relationships/image" Target="../media/image44.png"/><Relationship Id="rId35" Type="http://schemas.openxmlformats.org/officeDocument/2006/relationships/image" Target="../media/image49.png"/><Relationship Id="rId56" Type="http://schemas.openxmlformats.org/officeDocument/2006/relationships/image" Target="../media/image70.png"/><Relationship Id="rId77" Type="http://schemas.openxmlformats.org/officeDocument/2006/relationships/image" Target="../media/image91.png"/><Relationship Id="rId100" Type="http://schemas.openxmlformats.org/officeDocument/2006/relationships/image" Target="../media/image114.png"/><Relationship Id="rId8" Type="http://schemas.openxmlformats.org/officeDocument/2006/relationships/image" Target="../media/image22.png"/><Relationship Id="rId51" Type="http://schemas.openxmlformats.org/officeDocument/2006/relationships/image" Target="../media/image65.png"/><Relationship Id="rId72" Type="http://schemas.openxmlformats.org/officeDocument/2006/relationships/image" Target="../media/image86.png"/><Relationship Id="rId93" Type="http://schemas.openxmlformats.org/officeDocument/2006/relationships/image" Target="../media/image107.png"/><Relationship Id="rId98" Type="http://schemas.openxmlformats.org/officeDocument/2006/relationships/image" Target="../media/image112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statearchivists.org/programs-education/cosa-webinar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statearchivists.org/events/event-description?CalendarEventKey=a0df8f77-af44-4ffb-9638-0187521a5374&amp;Home=%2fevents%2fmanage-event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archivists.org/research-resources/resource-center" TargetMode="External"/><Relationship Id="rId2" Type="http://schemas.openxmlformats.org/officeDocument/2006/relationships/hyperlink" Target="http://www.statearchivist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user/StateArchivists/" TargetMode="External"/><Relationship Id="rId4" Type="http://schemas.openxmlformats.org/officeDocument/2006/relationships/hyperlink" Target="http://www.facebook.com/CouncilOfStateArchivists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6.jpeg"/><Relationship Id="rId7" Type="http://schemas.openxmlformats.org/officeDocument/2006/relationships/image" Target="../media/image1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5" Type="http://schemas.openxmlformats.org/officeDocument/2006/relationships/image" Target="../media/image148.jpg"/><Relationship Id="rId4" Type="http://schemas.openxmlformats.org/officeDocument/2006/relationships/image" Target="../media/image1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74A7D-4E59-47FD-81F2-D7E49CD0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5" y="133355"/>
            <a:ext cx="4423499" cy="37052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400" b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CoSA</a:t>
            </a:r>
            <a: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Member Webinar</a:t>
            </a:r>
            <a:b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Building/Remodeling Archives:</a:t>
            </a:r>
            <a:b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Part 1 – Planning and Preparation</a:t>
            </a:r>
            <a:b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400" b="1" kern="1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F09A-E65B-4EE6-A273-F8AB450AA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200528"/>
            <a:ext cx="4204012" cy="12858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Aft>
                <a:spcPts val="600"/>
              </a:spcAft>
            </a:pPr>
            <a:endParaRPr lang="en-US" sz="1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algn="r">
              <a:spcAft>
                <a:spcPts val="600"/>
              </a:spcAft>
            </a:pPr>
            <a:r>
              <a:rPr lang="en-US" sz="1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April 27,  2023</a:t>
            </a:r>
          </a:p>
          <a:p>
            <a:pPr algn="r">
              <a:spcAft>
                <a:spcPts val="600"/>
              </a:spcAft>
            </a:pPr>
            <a:r>
              <a:rPr lang="en-US" sz="1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3 pm Eastern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26A1115E-7DB1-4E19-9059-6C96A3FB1165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0" y="2931312"/>
            <a:ext cx="5459470" cy="996352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16D6AE-5606-4490-87AD-AE550941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4362" y="6356350"/>
            <a:ext cx="42816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April 27, </a:t>
            </a: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33DA2-76E7-4F2D-A6A7-6D55EC70CCB8}"/>
              </a:ext>
            </a:extLst>
          </p:cNvPr>
          <p:cNvSpPr txBox="1"/>
          <p:nvPr/>
        </p:nvSpPr>
        <p:spPr>
          <a:xfrm rot="10800000" flipV="1">
            <a:off x="6145011" y="6058679"/>
            <a:ext cx="58799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/>
              <a:t>Disclaimer:  This webinar is being recorded and will be available for viewing on the CoSA website.</a:t>
            </a:r>
          </a:p>
        </p:txBody>
      </p:sp>
    </p:spTree>
    <p:extLst>
      <p:ext uri="{BB962C8B-B14F-4D97-AF65-F5344CB8AC3E}">
        <p14:creationId xmlns:p14="http://schemas.microsoft.com/office/powerpoint/2010/main" val="2935986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72583" y="6104659"/>
            <a:ext cx="2217160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PROPOSED</a:t>
            </a:r>
            <a:r>
              <a:rPr sz="955" kern="0" spc="22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BIRDSEYE</a:t>
            </a:r>
            <a:r>
              <a:rPr sz="955" kern="0" spc="22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VIEW</a:t>
            </a:r>
            <a:r>
              <a:rPr sz="955" kern="0" spc="22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LOOKING</a:t>
            </a:r>
            <a:r>
              <a:rPr sz="955" kern="0" spc="23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spc="-14" dirty="0">
                <a:solidFill>
                  <a:srgbClr val="231F20"/>
                </a:solidFill>
                <a:latin typeface="Calibri Light"/>
                <a:cs typeface="Calibri Light"/>
              </a:rPr>
              <a:t>EAST</a:t>
            </a:r>
            <a:endParaRPr sz="955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212" y="218209"/>
            <a:ext cx="9359577" cy="56903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975"/>
              </a:lnSpc>
            </a:pPr>
            <a:r>
              <a:rPr kern="0" dirty="0"/>
              <a:t>DISTRICT</a:t>
            </a:r>
            <a:r>
              <a:rPr kern="0" spc="-20" dirty="0"/>
              <a:t> </a:t>
            </a:r>
            <a:r>
              <a:rPr kern="0" dirty="0"/>
              <a:t>OF</a:t>
            </a:r>
            <a:r>
              <a:rPr kern="0" spc="-20" dirty="0"/>
              <a:t> </a:t>
            </a:r>
            <a:r>
              <a:rPr kern="0" dirty="0"/>
              <a:t>COLUMBIA</a:t>
            </a:r>
            <a:r>
              <a:rPr kern="0" spc="-17" dirty="0"/>
              <a:t> </a:t>
            </a:r>
            <a:r>
              <a:rPr kern="0" spc="-7" dirty="0"/>
              <a:t>ARCHIVES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781"/>
              </a:lnSpc>
            </a:pPr>
            <a:r>
              <a:rPr kern="0" dirty="0"/>
              <a:t>April</a:t>
            </a:r>
            <a:r>
              <a:rPr kern="0" spc="-10" dirty="0"/>
              <a:t> </a:t>
            </a:r>
            <a:r>
              <a:rPr kern="0" dirty="0"/>
              <a:t>18,</a:t>
            </a:r>
            <a:r>
              <a:rPr kern="0" spc="-7" dirty="0"/>
              <a:t> </a:t>
            </a:r>
            <a:r>
              <a:rPr kern="0" spc="-14" dirty="0"/>
              <a:t>2023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78446" y="6104659"/>
            <a:ext cx="1711469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PLAZA</a:t>
            </a:r>
            <a:r>
              <a:rPr sz="955" kern="0" spc="95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&amp;</a:t>
            </a:r>
            <a:r>
              <a:rPr sz="955" kern="0" spc="9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GREEN</a:t>
            </a:r>
            <a:r>
              <a:rPr sz="955" kern="0" spc="11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SPACE</a:t>
            </a:r>
            <a:r>
              <a:rPr sz="955" kern="0" spc="12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spc="-7" dirty="0">
                <a:solidFill>
                  <a:srgbClr val="231F20"/>
                </a:solidFill>
                <a:latin typeface="Calibri Light"/>
                <a:cs typeface="Calibri Light"/>
              </a:rPr>
              <a:t>CONCEPT</a:t>
            </a:r>
            <a:endParaRPr sz="955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37" y="127964"/>
            <a:ext cx="6241827" cy="58727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765773" y="5751284"/>
            <a:ext cx="800100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794"/>
              </a:lnSpc>
            </a:pPr>
            <a:r>
              <a:rPr sz="682" kern="0" dirty="0">
                <a:solidFill>
                  <a:srgbClr val="4C4D4F"/>
                </a:solidFill>
                <a:latin typeface="Maiandra GD"/>
                <a:cs typeface="Maiandra GD"/>
              </a:rPr>
              <a:t>SCALE</a:t>
            </a:r>
            <a:r>
              <a:rPr sz="682" kern="0" spc="75" dirty="0">
                <a:solidFill>
                  <a:srgbClr val="4C4D4F"/>
                </a:solidFill>
                <a:latin typeface="Maiandra GD"/>
                <a:cs typeface="Maiandra GD"/>
              </a:rPr>
              <a:t>  </a:t>
            </a:r>
            <a:r>
              <a:rPr sz="682" kern="0" spc="48" dirty="0">
                <a:solidFill>
                  <a:srgbClr val="4C4D4F"/>
                </a:solidFill>
                <a:latin typeface="Maiandra GD"/>
                <a:cs typeface="Maiandra GD"/>
              </a:rPr>
              <a:t>1”</a:t>
            </a:r>
            <a:r>
              <a:rPr sz="682" kern="0" spc="95" dirty="0">
                <a:solidFill>
                  <a:srgbClr val="4C4D4F"/>
                </a:solidFill>
                <a:latin typeface="Maiandra GD"/>
                <a:cs typeface="Maiandra GD"/>
              </a:rPr>
              <a:t> </a:t>
            </a:r>
            <a:r>
              <a:rPr sz="682" kern="0" dirty="0">
                <a:solidFill>
                  <a:srgbClr val="4C4D4F"/>
                </a:solidFill>
                <a:latin typeface="Maiandra GD"/>
                <a:cs typeface="Maiandra GD"/>
              </a:rPr>
              <a:t>=</a:t>
            </a:r>
            <a:r>
              <a:rPr sz="682" kern="0" spc="92" dirty="0">
                <a:solidFill>
                  <a:srgbClr val="4C4D4F"/>
                </a:solidFill>
                <a:latin typeface="Maiandra GD"/>
                <a:cs typeface="Maiandra GD"/>
              </a:rPr>
              <a:t> </a:t>
            </a:r>
            <a:r>
              <a:rPr sz="682" kern="0" dirty="0">
                <a:solidFill>
                  <a:srgbClr val="4C4D4F"/>
                </a:solidFill>
                <a:latin typeface="Maiandra GD"/>
                <a:cs typeface="Maiandra GD"/>
              </a:rPr>
              <a:t>40’-</a:t>
            </a:r>
            <a:r>
              <a:rPr sz="682" kern="0" spc="-17" dirty="0">
                <a:solidFill>
                  <a:srgbClr val="4C4D4F"/>
                </a:solidFill>
                <a:latin typeface="Maiandra GD"/>
                <a:cs typeface="Maiandra GD"/>
              </a:rPr>
              <a:t>0”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97239" y="366981"/>
            <a:ext cx="6927706" cy="5590742"/>
            <a:chOff x="1174217" y="538238"/>
            <a:chExt cx="10160635" cy="8199755"/>
          </a:xfrm>
        </p:grpSpPr>
        <p:sp>
          <p:nvSpPr>
            <p:cNvPr id="6" name="object 6"/>
            <p:cNvSpPr/>
            <p:nvPr/>
          </p:nvSpPr>
          <p:spPr>
            <a:xfrm>
              <a:off x="6908248" y="1630598"/>
              <a:ext cx="2825750" cy="618490"/>
            </a:xfrm>
            <a:custGeom>
              <a:avLst/>
              <a:gdLst/>
              <a:ahLst/>
              <a:cxnLst/>
              <a:rect l="l" t="t" r="r" b="b"/>
              <a:pathLst>
                <a:path w="2825750" h="618489">
                  <a:moveTo>
                    <a:pt x="0" y="618045"/>
                  </a:moveTo>
                  <a:lnTo>
                    <a:pt x="2666822" y="0"/>
                  </a:lnTo>
                  <a:lnTo>
                    <a:pt x="2825737" y="0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882848" y="222324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112923" y="1630152"/>
              <a:ext cx="1621155" cy="596900"/>
            </a:xfrm>
            <a:custGeom>
              <a:avLst/>
              <a:gdLst/>
              <a:ahLst/>
              <a:cxnLst/>
              <a:rect l="l" t="t" r="r" b="b"/>
              <a:pathLst>
                <a:path w="1621154" h="596900">
                  <a:moveTo>
                    <a:pt x="0" y="596900"/>
                  </a:moveTo>
                  <a:lnTo>
                    <a:pt x="1462151" y="0"/>
                  </a:lnTo>
                  <a:lnTo>
                    <a:pt x="1621066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087523" y="22016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592034" y="6927161"/>
              <a:ext cx="994410" cy="12065"/>
            </a:xfrm>
            <a:custGeom>
              <a:avLst/>
              <a:gdLst/>
              <a:ahLst/>
              <a:cxnLst/>
              <a:rect l="l" t="t" r="r" b="b"/>
              <a:pathLst>
                <a:path w="994409" h="12065">
                  <a:moveTo>
                    <a:pt x="0" y="0"/>
                  </a:moveTo>
                  <a:lnTo>
                    <a:pt x="835342" y="11455"/>
                  </a:lnTo>
                  <a:lnTo>
                    <a:pt x="994257" y="11455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566634" y="690176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393398" y="4760738"/>
              <a:ext cx="1291590" cy="335280"/>
            </a:xfrm>
            <a:custGeom>
              <a:avLst/>
              <a:gdLst/>
              <a:ahLst/>
              <a:cxnLst/>
              <a:rect l="l" t="t" r="r" b="b"/>
              <a:pathLst>
                <a:path w="1291590" h="335279">
                  <a:moveTo>
                    <a:pt x="0" y="334937"/>
                  </a:moveTo>
                  <a:lnTo>
                    <a:pt x="1132103" y="0"/>
                  </a:lnTo>
                  <a:lnTo>
                    <a:pt x="1291018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367998" y="507027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076534" y="4384903"/>
              <a:ext cx="1614170" cy="414020"/>
            </a:xfrm>
            <a:custGeom>
              <a:avLst/>
              <a:gdLst/>
              <a:ahLst/>
              <a:cxnLst/>
              <a:rect l="l" t="t" r="r" b="b"/>
              <a:pathLst>
                <a:path w="1614170" h="414020">
                  <a:moveTo>
                    <a:pt x="0" y="413816"/>
                  </a:moveTo>
                  <a:lnTo>
                    <a:pt x="1454848" y="0"/>
                  </a:lnTo>
                  <a:lnTo>
                    <a:pt x="1613763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051134" y="47733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692019" y="5063500"/>
              <a:ext cx="1992630" cy="782320"/>
            </a:xfrm>
            <a:custGeom>
              <a:avLst/>
              <a:gdLst/>
              <a:ahLst/>
              <a:cxnLst/>
              <a:rect l="l" t="t" r="r" b="b"/>
              <a:pathLst>
                <a:path w="1992629" h="782320">
                  <a:moveTo>
                    <a:pt x="0" y="781761"/>
                  </a:moveTo>
                  <a:lnTo>
                    <a:pt x="1833473" y="0"/>
                  </a:lnTo>
                  <a:lnTo>
                    <a:pt x="1992388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666619" y="581986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253703" y="3934077"/>
              <a:ext cx="1428115" cy="20955"/>
            </a:xfrm>
            <a:custGeom>
              <a:avLst/>
              <a:gdLst/>
              <a:ahLst/>
              <a:cxnLst/>
              <a:rect l="l" t="t" r="r" b="b"/>
              <a:pathLst>
                <a:path w="1428115" h="20954">
                  <a:moveTo>
                    <a:pt x="0" y="20523"/>
                  </a:moveTo>
                  <a:lnTo>
                    <a:pt x="1268768" y="0"/>
                  </a:lnTo>
                  <a:lnTo>
                    <a:pt x="1427683" y="0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228303" y="392920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970656" y="5916066"/>
              <a:ext cx="4358005" cy="893444"/>
            </a:xfrm>
            <a:custGeom>
              <a:avLst/>
              <a:gdLst/>
              <a:ahLst/>
              <a:cxnLst/>
              <a:rect l="l" t="t" r="r" b="b"/>
              <a:pathLst>
                <a:path w="4358005" h="893445">
                  <a:moveTo>
                    <a:pt x="0" y="892949"/>
                  </a:moveTo>
                  <a:lnTo>
                    <a:pt x="2490419" y="0"/>
                  </a:lnTo>
                  <a:lnTo>
                    <a:pt x="4357471" y="0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945256" y="678361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399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799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399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935525" y="1228886"/>
              <a:ext cx="4384040" cy="562610"/>
            </a:xfrm>
            <a:custGeom>
              <a:avLst/>
              <a:gdLst/>
              <a:ahLst/>
              <a:cxnLst/>
              <a:rect l="l" t="t" r="r" b="b"/>
              <a:pathLst>
                <a:path w="4384040" h="562610">
                  <a:moveTo>
                    <a:pt x="0" y="562254"/>
                  </a:moveTo>
                  <a:lnTo>
                    <a:pt x="2286901" y="0"/>
                  </a:lnTo>
                  <a:lnTo>
                    <a:pt x="4383455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910125" y="176574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957415" y="3209660"/>
              <a:ext cx="4318635" cy="177165"/>
            </a:xfrm>
            <a:custGeom>
              <a:avLst/>
              <a:gdLst/>
              <a:ahLst/>
              <a:cxnLst/>
              <a:rect l="l" t="t" r="r" b="b"/>
              <a:pathLst>
                <a:path w="4318634" h="177164">
                  <a:moveTo>
                    <a:pt x="0" y="176593"/>
                  </a:moveTo>
                  <a:lnTo>
                    <a:pt x="2435720" y="0"/>
                  </a:lnTo>
                  <a:lnTo>
                    <a:pt x="4318127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932015" y="336085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570690" y="5503283"/>
              <a:ext cx="1043305" cy="327660"/>
            </a:xfrm>
            <a:custGeom>
              <a:avLst/>
              <a:gdLst/>
              <a:ahLst/>
              <a:cxnLst/>
              <a:rect l="l" t="t" r="r" b="b"/>
              <a:pathLst>
                <a:path w="1043304" h="327660">
                  <a:moveTo>
                    <a:pt x="0" y="327126"/>
                  </a:moveTo>
                  <a:lnTo>
                    <a:pt x="883856" y="0"/>
                  </a:lnTo>
                  <a:lnTo>
                    <a:pt x="1042771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8545290" y="580500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010877" y="8085824"/>
              <a:ext cx="159385" cy="459105"/>
            </a:xfrm>
            <a:custGeom>
              <a:avLst/>
              <a:gdLst/>
              <a:ahLst/>
              <a:cxnLst/>
              <a:rect l="l" t="t" r="r" b="b"/>
              <a:pathLst>
                <a:path w="159385" h="459104">
                  <a:moveTo>
                    <a:pt x="45288" y="0"/>
                  </a:moveTo>
                  <a:lnTo>
                    <a:pt x="0" y="458850"/>
                  </a:lnTo>
                  <a:lnTo>
                    <a:pt x="158915" y="45885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030765" y="806042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399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799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399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261488" y="8188560"/>
              <a:ext cx="908685" cy="542925"/>
            </a:xfrm>
            <a:custGeom>
              <a:avLst/>
              <a:gdLst/>
              <a:ahLst/>
              <a:cxnLst/>
              <a:rect l="l" t="t" r="r" b="b"/>
              <a:pathLst>
                <a:path w="908685" h="542925">
                  <a:moveTo>
                    <a:pt x="0" y="0"/>
                  </a:moveTo>
                  <a:lnTo>
                    <a:pt x="749388" y="542899"/>
                  </a:lnTo>
                  <a:lnTo>
                    <a:pt x="908304" y="542899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236088" y="816316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063308" y="7897978"/>
              <a:ext cx="2649855" cy="187960"/>
            </a:xfrm>
            <a:custGeom>
              <a:avLst/>
              <a:gdLst/>
              <a:ahLst/>
              <a:cxnLst/>
              <a:rect l="l" t="t" r="r" b="b"/>
              <a:pathLst>
                <a:path w="2649854" h="187959">
                  <a:moveTo>
                    <a:pt x="0" y="0"/>
                  </a:moveTo>
                  <a:lnTo>
                    <a:pt x="2490635" y="187502"/>
                  </a:lnTo>
                  <a:lnTo>
                    <a:pt x="2649550" y="187502"/>
                  </a:lnTo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037908" y="787257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180570" y="6701661"/>
              <a:ext cx="1852295" cy="836930"/>
            </a:xfrm>
            <a:custGeom>
              <a:avLst/>
              <a:gdLst/>
              <a:ahLst/>
              <a:cxnLst/>
              <a:rect l="l" t="t" r="r" b="b"/>
              <a:pathLst>
                <a:path w="1852295" h="836929">
                  <a:moveTo>
                    <a:pt x="1851825" y="836853"/>
                  </a:moveTo>
                  <a:lnTo>
                    <a:pt x="158915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006995" y="751311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180567" y="6706594"/>
              <a:ext cx="589915" cy="641985"/>
            </a:xfrm>
            <a:custGeom>
              <a:avLst/>
              <a:gdLst/>
              <a:ahLst/>
              <a:cxnLst/>
              <a:rect l="l" t="t" r="r" b="b"/>
              <a:pathLst>
                <a:path w="589914" h="641984">
                  <a:moveTo>
                    <a:pt x="589470" y="641616"/>
                  </a:moveTo>
                  <a:lnTo>
                    <a:pt x="158915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744638" y="73228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333733" y="584351"/>
              <a:ext cx="792480" cy="660400"/>
            </a:xfrm>
            <a:custGeom>
              <a:avLst/>
              <a:gdLst/>
              <a:ahLst/>
              <a:cxnLst/>
              <a:rect l="l" t="t" r="r" b="b"/>
              <a:pathLst>
                <a:path w="792480" h="660400">
                  <a:moveTo>
                    <a:pt x="791984" y="659955"/>
                  </a:moveTo>
                  <a:lnTo>
                    <a:pt x="158915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2100318" y="121890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333741" y="563638"/>
              <a:ext cx="815975" cy="27305"/>
            </a:xfrm>
            <a:custGeom>
              <a:avLst/>
              <a:gdLst/>
              <a:ahLst/>
              <a:cxnLst/>
              <a:rect l="l" t="t" r="r" b="b"/>
              <a:pathLst>
                <a:path w="815975" h="27304">
                  <a:moveTo>
                    <a:pt x="815886" y="0"/>
                  </a:moveTo>
                  <a:lnTo>
                    <a:pt x="158915" y="27178"/>
                  </a:lnTo>
                  <a:lnTo>
                    <a:pt x="0" y="27178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2124227" y="53823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347445" y="1155534"/>
              <a:ext cx="613410" cy="2637790"/>
            </a:xfrm>
            <a:custGeom>
              <a:avLst/>
              <a:gdLst/>
              <a:ahLst/>
              <a:cxnLst/>
              <a:rect l="l" t="t" r="r" b="b"/>
              <a:pathLst>
                <a:path w="613410" h="2637790">
                  <a:moveTo>
                    <a:pt x="612978" y="2637650"/>
                  </a:moveTo>
                  <a:lnTo>
                    <a:pt x="158915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347452" y="1161660"/>
              <a:ext cx="678815" cy="746760"/>
            </a:xfrm>
            <a:custGeom>
              <a:avLst/>
              <a:gdLst/>
              <a:ahLst/>
              <a:cxnLst/>
              <a:rect l="l" t="t" r="r" b="b"/>
              <a:pathLst>
                <a:path w="678814" h="746760">
                  <a:moveTo>
                    <a:pt x="678459" y="746277"/>
                  </a:moveTo>
                  <a:lnTo>
                    <a:pt x="158915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2000511" y="188253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0" y="1995"/>
                  </a:lnTo>
                  <a:lnTo>
                    <a:pt x="7437" y="7437"/>
                  </a:lnTo>
                  <a:lnTo>
                    <a:pt x="1995" y="15510"/>
                  </a:lnTo>
                  <a:lnTo>
                    <a:pt x="0" y="25400"/>
                  </a:lnTo>
                  <a:lnTo>
                    <a:pt x="1995" y="35289"/>
                  </a:lnTo>
                  <a:lnTo>
                    <a:pt x="7437" y="43362"/>
                  </a:lnTo>
                  <a:lnTo>
                    <a:pt x="15510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4852021" y="5815583"/>
            <a:ext cx="1038225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  <a:tabLst>
                <a:tab pos="313018" algn="l"/>
                <a:tab pos="664135" algn="l"/>
              </a:tabLst>
            </a:pPr>
            <a:r>
              <a:rPr sz="682" kern="0" spc="-31" dirty="0">
                <a:solidFill>
                  <a:srgbClr val="231F20"/>
                </a:solidFill>
                <a:latin typeface="Maiandra GD"/>
                <a:cs typeface="Maiandra GD"/>
              </a:rPr>
              <a:t>V</a:t>
            </a:r>
            <a:r>
              <a:rPr sz="682" kern="0" spc="-95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34" dirty="0">
                <a:solidFill>
                  <a:srgbClr val="231F20"/>
                </a:solidFill>
                <a:latin typeface="Maiandra GD"/>
                <a:cs typeface="Maiandra GD"/>
              </a:rPr>
              <a:t>AN</a:t>
            </a: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	</a:t>
            </a:r>
            <a:r>
              <a:rPr sz="682" kern="0" spc="109" dirty="0">
                <a:solidFill>
                  <a:srgbClr val="231F20"/>
                </a:solidFill>
                <a:latin typeface="Maiandra GD"/>
                <a:cs typeface="Maiandra GD"/>
              </a:rPr>
              <a:t>NESS</a:t>
            </a: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	</a:t>
            </a:r>
            <a:r>
              <a:rPr sz="682" kern="0" spc="72" dirty="0">
                <a:solidFill>
                  <a:srgbClr val="231F20"/>
                </a:solidFill>
                <a:latin typeface="Maiandra GD"/>
                <a:cs typeface="Maiandra GD"/>
              </a:rPr>
              <a:t>STREET 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63084" y="1050227"/>
            <a:ext cx="867208" cy="385303"/>
          </a:xfrm>
          <a:prstGeom prst="rect">
            <a:avLst/>
          </a:prstGeom>
        </p:spPr>
        <p:txBody>
          <a:bodyPr vert="horz" wrap="square" lIns="0" tIns="25977" rIns="0" bIns="0" rtlCol="0">
            <a:spAutoFit/>
          </a:bodyPr>
          <a:lstStyle/>
          <a:p>
            <a:pPr marL="8659" marR="3464" defTabSz="623438">
              <a:lnSpc>
                <a:spcPts val="682"/>
              </a:lnSpc>
              <a:spcBef>
                <a:spcPts val="205"/>
              </a:spcBef>
            </a:pP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Dennard</a:t>
            </a: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Plaza</a:t>
            </a: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27" dirty="0">
                <a:solidFill>
                  <a:srgbClr val="231F20"/>
                </a:solidFill>
                <a:latin typeface="Maiandra GD"/>
                <a:cs typeface="Maiandra GD"/>
              </a:rPr>
              <a:t>fountain </a:t>
            </a: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feature</a:t>
            </a:r>
            <a:r>
              <a:rPr sz="682" kern="0" spc="-31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and</a:t>
            </a:r>
            <a:r>
              <a:rPr sz="682" kern="0" spc="-31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statue</a:t>
            </a:r>
            <a:r>
              <a:rPr sz="682" kern="0" spc="-31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will </a:t>
            </a: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be</a:t>
            </a:r>
            <a:r>
              <a:rPr sz="682" kern="0" spc="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20" dirty="0">
                <a:solidFill>
                  <a:srgbClr val="231F20"/>
                </a:solidFill>
                <a:latin typeface="Maiandra GD"/>
                <a:cs typeface="Maiandra GD"/>
              </a:rPr>
              <a:t>preserved</a:t>
            </a:r>
            <a:r>
              <a:rPr sz="682" kern="0" spc="10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as</a:t>
            </a:r>
            <a:r>
              <a:rPr sz="682" kern="0" spc="10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they </a:t>
            </a:r>
            <a:r>
              <a:rPr sz="682" kern="0" spc="-31" dirty="0">
                <a:solidFill>
                  <a:srgbClr val="231F20"/>
                </a:solidFill>
                <a:latin typeface="Maiandra GD"/>
                <a:cs typeface="Maiandra GD"/>
              </a:rPr>
              <a:t>currently</a:t>
            </a:r>
            <a:r>
              <a:rPr sz="682" kern="0" spc="3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exist.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64494" y="4418959"/>
            <a:ext cx="303500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Bldg</a:t>
            </a:r>
            <a:r>
              <a:rPr sz="682" kern="0" spc="-44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44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379697" y="4678039"/>
            <a:ext cx="698356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Garage</a:t>
            </a:r>
            <a:r>
              <a:rPr sz="682" kern="0" spc="95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31" dirty="0">
                <a:solidFill>
                  <a:srgbClr val="231F20"/>
                </a:solidFill>
                <a:latin typeface="Maiandra GD"/>
                <a:cs typeface="Maiandra GD"/>
              </a:rPr>
              <a:t>Ventilation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039336" y="4826387"/>
            <a:ext cx="724333" cy="78355"/>
          </a:xfrm>
          <a:prstGeom prst="rect">
            <a:avLst/>
          </a:prstGeom>
          <a:solidFill>
            <a:srgbClr val="FFFFFF">
              <a:alpha val="59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defTabSz="623438">
              <a:lnSpc>
                <a:spcPts val="627"/>
              </a:lnSpc>
            </a:pP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Garage</a:t>
            </a:r>
            <a:r>
              <a:rPr sz="682" kern="0" spc="95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Ventilation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19958" y="646393"/>
            <a:ext cx="569768" cy="243802"/>
          </a:xfrm>
          <a:prstGeom prst="rect">
            <a:avLst/>
          </a:prstGeom>
          <a:solidFill>
            <a:srgbClr val="FFFFFF">
              <a:alpha val="59999"/>
            </a:srgbClr>
          </a:solidFill>
        </p:spPr>
        <p:txBody>
          <a:bodyPr vert="horz" wrap="square" lIns="0" tIns="63644" rIns="0" bIns="0" rtlCol="0">
            <a:spAutoFit/>
          </a:bodyPr>
          <a:lstStyle/>
          <a:p>
            <a:pPr marL="221234" indent="-70570" defTabSz="623438">
              <a:lnSpc>
                <a:spcPts val="682"/>
              </a:lnSpc>
              <a:spcBef>
                <a:spcPts val="501"/>
              </a:spcBef>
            </a:pPr>
            <a:r>
              <a:rPr sz="682" kern="0" spc="-27" dirty="0">
                <a:solidFill>
                  <a:srgbClr val="231F20"/>
                </a:solidFill>
                <a:latin typeface="Maiandra GD"/>
                <a:cs typeface="Maiandra GD"/>
              </a:rPr>
              <a:t>Ex.</a:t>
            </a: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Garage </a:t>
            </a:r>
            <a:r>
              <a:rPr sz="682" kern="0" spc="-27" dirty="0">
                <a:solidFill>
                  <a:srgbClr val="231F20"/>
                </a:solidFill>
                <a:latin typeface="Maiandra GD"/>
                <a:cs typeface="Maiandra GD"/>
              </a:rPr>
              <a:t>Areaways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445762" y="2104315"/>
            <a:ext cx="626052" cy="162358"/>
          </a:xfrm>
          <a:custGeom>
            <a:avLst/>
            <a:gdLst/>
            <a:ahLst/>
            <a:cxnLst/>
            <a:rect l="l" t="t" r="r" b="b"/>
            <a:pathLst>
              <a:path w="918209" h="238125">
                <a:moveTo>
                  <a:pt x="917701" y="0"/>
                </a:moveTo>
                <a:lnTo>
                  <a:pt x="0" y="0"/>
                </a:lnTo>
                <a:lnTo>
                  <a:pt x="0" y="237744"/>
                </a:lnTo>
                <a:lnTo>
                  <a:pt x="917701" y="237744"/>
                </a:lnTo>
                <a:lnTo>
                  <a:pt x="9177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437105" y="2123012"/>
            <a:ext cx="600941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Curved</a:t>
            </a: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Benches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524402" y="4062301"/>
            <a:ext cx="279256" cy="205767"/>
          </a:xfrm>
          <a:prstGeom prst="rect">
            <a:avLst/>
          </a:prstGeom>
        </p:spPr>
        <p:txBody>
          <a:bodyPr vert="horz" wrap="square" lIns="0" tIns="25977" rIns="0" bIns="0" rtlCol="0">
            <a:spAutoFit/>
          </a:bodyPr>
          <a:lstStyle/>
          <a:p>
            <a:pPr marL="48057" marR="3464" indent="-39830" defTabSz="623438">
              <a:lnSpc>
                <a:spcPts val="682"/>
              </a:lnSpc>
              <a:spcBef>
                <a:spcPts val="205"/>
              </a:spcBef>
            </a:pP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Sunken </a:t>
            </a: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Lawn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380911" y="2631134"/>
            <a:ext cx="974581" cy="128358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29007" defTabSz="623438">
              <a:spcBef>
                <a:spcPts val="68"/>
              </a:spcBef>
            </a:pPr>
            <a:r>
              <a:rPr sz="682" kern="0" spc="-27" dirty="0">
                <a:solidFill>
                  <a:srgbClr val="231F20"/>
                </a:solidFill>
                <a:latin typeface="Maiandra GD"/>
                <a:cs typeface="Maiandra GD"/>
              </a:rPr>
              <a:t>Flowering</a:t>
            </a: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Trees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  <a:p>
            <a:pPr defTabSz="623438"/>
            <a:endParaRPr sz="818" kern="0">
              <a:solidFill>
                <a:sysClr val="windowText" lastClr="000000"/>
              </a:solidFill>
              <a:latin typeface="Maiandra GD"/>
              <a:cs typeface="Maiandra GD"/>
            </a:endParaRPr>
          </a:p>
          <a:p>
            <a:pPr marL="35068" marR="78796" defTabSz="623438">
              <a:lnSpc>
                <a:spcPts val="682"/>
              </a:lnSpc>
              <a:spcBef>
                <a:spcPts val="685"/>
              </a:spcBef>
            </a:pPr>
            <a:r>
              <a:rPr sz="682" kern="0" spc="-20" dirty="0">
                <a:solidFill>
                  <a:srgbClr val="231F20"/>
                </a:solidFill>
                <a:latin typeface="Maiandra GD"/>
                <a:cs typeface="Maiandra GD"/>
              </a:rPr>
              <a:t>Evergreen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44" dirty="0">
                <a:solidFill>
                  <a:srgbClr val="231F20"/>
                </a:solidFill>
                <a:latin typeface="Maiandra GD"/>
                <a:cs typeface="Maiandra GD"/>
              </a:rPr>
              <a:t>Tree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Screen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34" dirty="0">
                <a:solidFill>
                  <a:srgbClr val="231F20"/>
                </a:solidFill>
                <a:latin typeface="Maiandra GD"/>
                <a:cs typeface="Maiandra GD"/>
              </a:rPr>
              <a:t>/ </a:t>
            </a: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Stage</a:t>
            </a:r>
            <a:r>
              <a:rPr sz="682" kern="0" spc="24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Backdrop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  <a:p>
            <a:pPr marL="30739" marR="205215" defTabSz="623438">
              <a:lnSpc>
                <a:spcPts val="682"/>
              </a:lnSpc>
              <a:spcBef>
                <a:spcPts val="614"/>
              </a:spcBef>
            </a:pP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Electrical</a:t>
            </a: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Building</a:t>
            </a:r>
            <a:r>
              <a:rPr sz="682" kern="0" spc="3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to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remain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  <a:p>
            <a:pPr marL="39398" marR="3464" defTabSz="623438">
              <a:lnSpc>
                <a:spcPts val="682"/>
              </a:lnSpc>
              <a:spcBef>
                <a:spcPts val="334"/>
              </a:spcBef>
            </a:pPr>
            <a:r>
              <a:rPr sz="682" kern="0" spc="-55" dirty="0">
                <a:solidFill>
                  <a:srgbClr val="231F20"/>
                </a:solidFill>
                <a:latin typeface="Maiandra GD"/>
                <a:cs typeface="Maiandra GD"/>
              </a:rPr>
              <a:t>Wood</a:t>
            </a:r>
            <a:r>
              <a:rPr sz="682" kern="0" spc="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Decking</a:t>
            </a:r>
            <a:r>
              <a:rPr sz="682" kern="0" spc="10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Stage</a:t>
            </a:r>
            <a:r>
              <a:rPr sz="682" kern="0" spc="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and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Steps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  <a:p>
            <a:pPr defTabSz="623438">
              <a:spcBef>
                <a:spcPts val="3"/>
              </a:spcBef>
            </a:pPr>
            <a:endParaRPr sz="784" kern="0">
              <a:solidFill>
                <a:sysClr val="windowText" lastClr="000000"/>
              </a:solidFill>
              <a:latin typeface="Maiandra GD"/>
              <a:cs typeface="Maiandra GD"/>
            </a:endParaRPr>
          </a:p>
          <a:p>
            <a:pPr marL="8659" marR="138109" defTabSz="623438">
              <a:lnSpc>
                <a:spcPts val="682"/>
              </a:lnSpc>
            </a:pP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Urban</a:t>
            </a:r>
            <a:r>
              <a:rPr sz="682" kern="0" spc="-20" dirty="0">
                <a:solidFill>
                  <a:srgbClr val="231F20"/>
                </a:solidFill>
                <a:latin typeface="Maiandra GD"/>
                <a:cs typeface="Maiandra GD"/>
              </a:rPr>
              <a:t> Agrilculture</a:t>
            </a: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 and </a:t>
            </a:r>
            <a:r>
              <a:rPr sz="682" kern="0" spc="-31" dirty="0">
                <a:solidFill>
                  <a:srgbClr val="231F20"/>
                </a:solidFill>
                <a:latin typeface="Maiandra GD"/>
                <a:cs typeface="Maiandra GD"/>
              </a:rPr>
              <a:t>Pollinator</a:t>
            </a:r>
            <a:r>
              <a:rPr sz="682" kern="0" spc="-3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Gardens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654991" y="5757578"/>
            <a:ext cx="712210" cy="220048"/>
          </a:xfrm>
          <a:prstGeom prst="rect">
            <a:avLst/>
          </a:prstGeom>
        </p:spPr>
        <p:txBody>
          <a:bodyPr vert="horz" wrap="square" lIns="0" tIns="14720" rIns="0" bIns="0" rtlCol="0">
            <a:spAutoFit/>
          </a:bodyPr>
          <a:lstStyle/>
          <a:p>
            <a:pPr marL="8659" marR="3464" defTabSz="623438">
              <a:lnSpc>
                <a:spcPts val="791"/>
              </a:lnSpc>
              <a:spcBef>
                <a:spcPts val="116"/>
              </a:spcBef>
            </a:pPr>
            <a:r>
              <a:rPr sz="682" kern="0" spc="-24" dirty="0">
                <a:solidFill>
                  <a:srgbClr val="231F20"/>
                </a:solidFill>
                <a:latin typeface="Maiandra GD"/>
                <a:cs typeface="Maiandra GD"/>
              </a:rPr>
              <a:t>Existing</a:t>
            </a:r>
            <a:r>
              <a:rPr sz="682" kern="0" spc="-10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Street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24" dirty="0">
                <a:solidFill>
                  <a:srgbClr val="231F20"/>
                </a:solidFill>
                <a:latin typeface="Maiandra GD"/>
                <a:cs typeface="Maiandra GD"/>
              </a:rPr>
              <a:t>Trees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Streetscape</a:t>
            </a:r>
            <a:r>
              <a:rPr sz="682" kern="0" spc="-34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Pavers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434338" y="5432343"/>
            <a:ext cx="723034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Accessible</a:t>
            </a:r>
            <a:r>
              <a:rPr sz="682" kern="0" spc="-44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entrance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817385" y="5298476"/>
            <a:ext cx="187902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545" kern="0" spc="-44" dirty="0">
                <a:solidFill>
                  <a:srgbClr val="231F20"/>
                </a:solidFill>
                <a:latin typeface="Maiandra GD"/>
                <a:cs typeface="Maiandra GD"/>
              </a:rPr>
              <a:t>RAMP</a:t>
            </a:r>
            <a:endParaRPr sz="545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32666" y="4436034"/>
            <a:ext cx="554615" cy="299605"/>
          </a:xfrm>
          <a:custGeom>
            <a:avLst/>
            <a:gdLst/>
            <a:ahLst/>
            <a:cxnLst/>
            <a:rect l="l" t="t" r="r" b="b"/>
            <a:pathLst>
              <a:path w="813435" h="439420">
                <a:moveTo>
                  <a:pt x="813092" y="0"/>
                </a:moveTo>
                <a:lnTo>
                  <a:pt x="0" y="0"/>
                </a:lnTo>
                <a:lnTo>
                  <a:pt x="0" y="438912"/>
                </a:lnTo>
                <a:lnTo>
                  <a:pt x="813092" y="438912"/>
                </a:lnTo>
                <a:lnTo>
                  <a:pt x="813092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80315" y="4480016"/>
            <a:ext cx="415636" cy="205767"/>
          </a:xfrm>
          <a:prstGeom prst="rect">
            <a:avLst/>
          </a:prstGeom>
        </p:spPr>
        <p:txBody>
          <a:bodyPr vert="horz" wrap="square" lIns="0" tIns="25977" rIns="0" bIns="0" rtlCol="0">
            <a:spAutoFit/>
          </a:bodyPr>
          <a:lstStyle/>
          <a:p>
            <a:pPr marL="84857" marR="3464" indent="-76631" defTabSz="623438">
              <a:lnSpc>
                <a:spcPts val="682"/>
              </a:lnSpc>
              <a:spcBef>
                <a:spcPts val="205"/>
              </a:spcBef>
            </a:pPr>
            <a:r>
              <a:rPr sz="682" kern="0" spc="-27" dirty="0">
                <a:solidFill>
                  <a:srgbClr val="231F20"/>
                </a:solidFill>
                <a:latin typeface="Maiandra GD"/>
                <a:cs typeface="Maiandra GD"/>
              </a:rPr>
              <a:t>Bio-rention </a:t>
            </a: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Plantings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19958" y="258889"/>
            <a:ext cx="554615" cy="249923"/>
          </a:xfrm>
          <a:prstGeom prst="rect">
            <a:avLst/>
          </a:prstGeom>
          <a:solidFill>
            <a:srgbClr val="FFFFFF">
              <a:alpha val="59999"/>
            </a:srgbClr>
          </a:solidFill>
        </p:spPr>
        <p:txBody>
          <a:bodyPr vert="horz" wrap="square" lIns="0" tIns="69706" rIns="0" bIns="0" rtlCol="0">
            <a:spAutoFit/>
          </a:bodyPr>
          <a:lstStyle/>
          <a:p>
            <a:pPr marL="232490" indent="-76631" defTabSz="623438">
              <a:lnSpc>
                <a:spcPts val="682"/>
              </a:lnSpc>
              <a:spcBef>
                <a:spcPts val="549"/>
              </a:spcBef>
            </a:pPr>
            <a:r>
              <a:rPr sz="682" kern="0" spc="-27" dirty="0">
                <a:solidFill>
                  <a:srgbClr val="231F20"/>
                </a:solidFill>
                <a:latin typeface="Maiandra GD"/>
                <a:cs typeface="Maiandra GD"/>
              </a:rPr>
              <a:t>Bio-rention </a:t>
            </a:r>
            <a:r>
              <a:rPr sz="682" kern="0" spc="-20" dirty="0">
                <a:solidFill>
                  <a:srgbClr val="231F20"/>
                </a:solidFill>
                <a:latin typeface="Maiandra GD"/>
                <a:cs typeface="Maiandra GD"/>
              </a:rPr>
              <a:t>Plantings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822984" y="4772693"/>
            <a:ext cx="405245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682" kern="0" spc="-48" dirty="0">
                <a:solidFill>
                  <a:srgbClr val="231F20"/>
                </a:solidFill>
                <a:latin typeface="Maiandra GD"/>
                <a:cs typeface="Maiandra GD"/>
              </a:rPr>
              <a:t>Entry</a:t>
            </a:r>
            <a:r>
              <a:rPr sz="682" kern="0" spc="14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Plaza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201733" y="1683157"/>
            <a:ext cx="104965" cy="499197"/>
          </a:xfrm>
          <a:prstGeom prst="rect">
            <a:avLst/>
          </a:prstGeom>
        </p:spPr>
        <p:txBody>
          <a:bodyPr vert="vert270" wrap="square" lIns="0" tIns="5195" rIns="0" bIns="0" rtlCol="0">
            <a:spAutoFit/>
          </a:bodyPr>
          <a:lstStyle/>
          <a:p>
            <a:pPr marL="8659" defTabSz="623438">
              <a:spcBef>
                <a:spcPts val="41"/>
              </a:spcBef>
            </a:pPr>
            <a:r>
              <a:rPr sz="682" kern="0" spc="-17" dirty="0">
                <a:solidFill>
                  <a:srgbClr val="231F20"/>
                </a:solidFill>
                <a:latin typeface="Maiandra GD"/>
                <a:cs typeface="Maiandra GD"/>
              </a:rPr>
              <a:t>Loading</a:t>
            </a:r>
            <a:r>
              <a:rPr sz="682" kern="0" spc="-20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Area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pic>
        <p:nvPicPr>
          <p:cNvPr id="63" name="object 6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681" y="1645040"/>
            <a:ext cx="1362031" cy="1362028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054" y="127972"/>
            <a:ext cx="1362031" cy="1362029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681" y="3116459"/>
            <a:ext cx="1362031" cy="1354351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7487854" y="149442"/>
            <a:ext cx="2340552" cy="4329113"/>
            <a:chOff x="9813785" y="219182"/>
            <a:chExt cx="3432810" cy="6349365"/>
          </a:xfrm>
        </p:grpSpPr>
        <p:pic>
          <p:nvPicPr>
            <p:cNvPr id="67" name="object 6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5831" y="2392921"/>
              <a:ext cx="1997640" cy="199763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8364" y="219182"/>
              <a:ext cx="1997671" cy="199764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8472" y="4570806"/>
              <a:ext cx="1997546" cy="1997621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9813785" y="1115263"/>
              <a:ext cx="1042669" cy="221615"/>
            </a:xfrm>
            <a:custGeom>
              <a:avLst/>
              <a:gdLst/>
              <a:ahLst/>
              <a:cxnLst/>
              <a:rect l="l" t="t" r="r" b="b"/>
              <a:pathLst>
                <a:path w="1042670" h="221615">
                  <a:moveTo>
                    <a:pt x="1042416" y="0"/>
                  </a:moveTo>
                  <a:lnTo>
                    <a:pt x="0" y="0"/>
                  </a:lnTo>
                  <a:lnTo>
                    <a:pt x="0" y="221005"/>
                  </a:lnTo>
                  <a:lnTo>
                    <a:pt x="1042416" y="221005"/>
                  </a:lnTo>
                  <a:lnTo>
                    <a:pt x="10424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7479190" y="773397"/>
            <a:ext cx="687532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Landscaped</a:t>
            </a:r>
            <a:r>
              <a:rPr sz="682" kern="0" spc="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Knolls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402691" y="3923607"/>
            <a:ext cx="883227" cy="342034"/>
          </a:xfrm>
          <a:custGeom>
            <a:avLst/>
            <a:gdLst/>
            <a:ahLst/>
            <a:cxnLst/>
            <a:rect l="l" t="t" r="r" b="b"/>
            <a:pathLst>
              <a:path w="1295400" h="501650">
                <a:moveTo>
                  <a:pt x="1295323" y="0"/>
                </a:moveTo>
                <a:lnTo>
                  <a:pt x="0" y="0"/>
                </a:lnTo>
                <a:lnTo>
                  <a:pt x="0" y="501116"/>
                </a:lnTo>
                <a:lnTo>
                  <a:pt x="1295323" y="501116"/>
                </a:lnTo>
                <a:lnTo>
                  <a:pt x="12953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23438"/>
            <a:endParaRPr sz="1227" kern="0">
              <a:solidFill>
                <a:sysClr val="windowText" lastClr="000000"/>
              </a:solidFill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394040" y="3945499"/>
            <a:ext cx="848158" cy="295535"/>
          </a:xfrm>
          <a:prstGeom prst="rect">
            <a:avLst/>
          </a:prstGeom>
        </p:spPr>
        <p:txBody>
          <a:bodyPr vert="horz" wrap="square" lIns="0" tIns="25977" rIns="0" bIns="0" rtlCol="0">
            <a:spAutoFit/>
          </a:bodyPr>
          <a:lstStyle/>
          <a:p>
            <a:pPr marL="8659" marR="3464" defTabSz="623438">
              <a:lnSpc>
                <a:spcPts val="682"/>
              </a:lnSpc>
              <a:spcBef>
                <a:spcPts val="205"/>
              </a:spcBef>
            </a:pPr>
            <a:r>
              <a:rPr sz="682" kern="0" spc="-27" dirty="0">
                <a:solidFill>
                  <a:srgbClr val="231F20"/>
                </a:solidFill>
                <a:latin typeface="Maiandra GD"/>
                <a:cs typeface="Maiandra GD"/>
              </a:rPr>
              <a:t>Amphitheater</a:t>
            </a:r>
            <a:r>
              <a:rPr sz="682" kern="0" spc="-3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Terraces </a:t>
            </a:r>
            <a:r>
              <a:rPr sz="682" kern="0" spc="-58" dirty="0">
                <a:solidFill>
                  <a:srgbClr val="231F20"/>
                </a:solidFill>
                <a:latin typeface="Maiandra GD"/>
                <a:cs typeface="Maiandra GD"/>
              </a:rPr>
              <a:t>with</a:t>
            </a:r>
            <a:r>
              <a:rPr sz="682" kern="0" spc="1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34" dirty="0">
                <a:solidFill>
                  <a:srgbClr val="231F20"/>
                </a:solidFill>
                <a:latin typeface="Maiandra GD"/>
                <a:cs typeface="Maiandra GD"/>
              </a:rPr>
              <a:t>Masonry</a:t>
            </a:r>
            <a:r>
              <a:rPr sz="682" kern="0" spc="1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14" dirty="0">
                <a:solidFill>
                  <a:srgbClr val="231F20"/>
                </a:solidFill>
                <a:latin typeface="Maiandra GD"/>
                <a:cs typeface="Maiandra GD"/>
              </a:rPr>
              <a:t>Seatwalls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  <a:p>
            <a:pPr marL="8659" defTabSz="623438">
              <a:lnSpc>
                <a:spcPts val="682"/>
              </a:lnSpc>
            </a:pPr>
            <a:r>
              <a:rPr sz="682" kern="0" spc="102" dirty="0">
                <a:solidFill>
                  <a:srgbClr val="231F20"/>
                </a:solidFill>
                <a:latin typeface="Maiandra GD"/>
                <a:cs typeface="Maiandra GD"/>
              </a:rPr>
              <a:t>+</a:t>
            </a:r>
            <a:r>
              <a:rPr sz="682" kern="0" dirty="0">
                <a:solidFill>
                  <a:srgbClr val="231F20"/>
                </a:solidFill>
                <a:latin typeface="Maiandra GD"/>
                <a:cs typeface="Maiandra GD"/>
              </a:rPr>
              <a:t> recessed</a:t>
            </a:r>
            <a:r>
              <a:rPr sz="682" kern="0" spc="7" dirty="0">
                <a:solidFill>
                  <a:srgbClr val="231F20"/>
                </a:solidFill>
                <a:latin typeface="Maiandra GD"/>
                <a:cs typeface="Maiandra GD"/>
              </a:rPr>
              <a:t> </a:t>
            </a:r>
            <a:r>
              <a:rPr sz="682" kern="0" spc="-7" dirty="0">
                <a:solidFill>
                  <a:srgbClr val="231F20"/>
                </a:solidFill>
                <a:latin typeface="Maiandra GD"/>
                <a:cs typeface="Maiandra GD"/>
              </a:rPr>
              <a:t>Lights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108364" y="782671"/>
            <a:ext cx="4111769" cy="5510213"/>
            <a:chOff x="457200" y="1147917"/>
            <a:chExt cx="6030595" cy="8081645"/>
          </a:xfrm>
        </p:grpSpPr>
        <p:sp>
          <p:nvSpPr>
            <p:cNvPr id="75" name="object 75"/>
            <p:cNvSpPr/>
            <p:nvPr/>
          </p:nvSpPr>
          <p:spPr>
            <a:xfrm>
              <a:off x="2574772" y="3577195"/>
              <a:ext cx="457834" cy="1404620"/>
            </a:xfrm>
            <a:custGeom>
              <a:avLst/>
              <a:gdLst/>
              <a:ahLst/>
              <a:cxnLst/>
              <a:rect l="l" t="t" r="r" b="b"/>
              <a:pathLst>
                <a:path w="457835" h="1404620">
                  <a:moveTo>
                    <a:pt x="457581" y="0"/>
                  </a:moveTo>
                  <a:lnTo>
                    <a:pt x="1193" y="0"/>
                  </a:lnTo>
                  <a:lnTo>
                    <a:pt x="1193" y="1245870"/>
                  </a:lnTo>
                  <a:lnTo>
                    <a:pt x="31737" y="1245870"/>
                  </a:lnTo>
                  <a:lnTo>
                    <a:pt x="31737" y="1360170"/>
                  </a:lnTo>
                  <a:lnTo>
                    <a:pt x="31737" y="1362710"/>
                  </a:lnTo>
                  <a:lnTo>
                    <a:pt x="0" y="1362710"/>
                  </a:lnTo>
                  <a:lnTo>
                    <a:pt x="0" y="1404620"/>
                  </a:lnTo>
                  <a:lnTo>
                    <a:pt x="108038" y="1404620"/>
                  </a:lnTo>
                  <a:lnTo>
                    <a:pt x="108038" y="1362710"/>
                  </a:lnTo>
                  <a:lnTo>
                    <a:pt x="108038" y="1360170"/>
                  </a:lnTo>
                  <a:lnTo>
                    <a:pt x="455599" y="1360170"/>
                  </a:lnTo>
                  <a:lnTo>
                    <a:pt x="455599" y="1245870"/>
                  </a:lnTo>
                  <a:lnTo>
                    <a:pt x="457581" y="1245870"/>
                  </a:lnTo>
                  <a:lnTo>
                    <a:pt x="457581" y="0"/>
                  </a:lnTo>
                  <a:close/>
                </a:path>
              </a:pathLst>
            </a:custGeom>
            <a:solidFill>
              <a:srgbClr val="959595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2573064" y="1167495"/>
              <a:ext cx="2361565" cy="1106805"/>
            </a:xfrm>
            <a:custGeom>
              <a:avLst/>
              <a:gdLst/>
              <a:ahLst/>
              <a:cxnLst/>
              <a:rect l="l" t="t" r="r" b="b"/>
              <a:pathLst>
                <a:path w="2361565" h="1106805">
                  <a:moveTo>
                    <a:pt x="0" y="0"/>
                  </a:moveTo>
                  <a:lnTo>
                    <a:pt x="2667" y="1106652"/>
                  </a:lnTo>
                  <a:lnTo>
                    <a:pt x="458088" y="1106652"/>
                  </a:lnTo>
                  <a:lnTo>
                    <a:pt x="460552" y="162648"/>
                  </a:lnTo>
                  <a:lnTo>
                    <a:pt x="2180374" y="162648"/>
                  </a:lnTo>
                  <a:lnTo>
                    <a:pt x="2180374" y="143014"/>
                  </a:lnTo>
                  <a:lnTo>
                    <a:pt x="2359710" y="140665"/>
                  </a:lnTo>
                  <a:lnTo>
                    <a:pt x="2361133" y="7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9595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2768282" y="3635717"/>
              <a:ext cx="262890" cy="612140"/>
            </a:xfrm>
            <a:custGeom>
              <a:avLst/>
              <a:gdLst/>
              <a:ahLst/>
              <a:cxnLst/>
              <a:rect l="l" t="t" r="r" b="b"/>
              <a:pathLst>
                <a:path w="262889" h="612139">
                  <a:moveTo>
                    <a:pt x="262420" y="0"/>
                  </a:moveTo>
                  <a:lnTo>
                    <a:pt x="0" y="0"/>
                  </a:lnTo>
                  <a:lnTo>
                    <a:pt x="0" y="611822"/>
                  </a:lnTo>
                  <a:lnTo>
                    <a:pt x="262420" y="611822"/>
                  </a:lnTo>
                  <a:lnTo>
                    <a:pt x="262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2768276" y="3635708"/>
              <a:ext cx="262890" cy="612140"/>
            </a:xfrm>
            <a:custGeom>
              <a:avLst/>
              <a:gdLst/>
              <a:ahLst/>
              <a:cxnLst/>
              <a:rect l="l" t="t" r="r" b="b"/>
              <a:pathLst>
                <a:path w="262889" h="612139">
                  <a:moveTo>
                    <a:pt x="0" y="611822"/>
                  </a:moveTo>
                  <a:lnTo>
                    <a:pt x="262420" y="611822"/>
                  </a:lnTo>
                  <a:lnTo>
                    <a:pt x="262420" y="0"/>
                  </a:lnTo>
                  <a:lnTo>
                    <a:pt x="0" y="0"/>
                  </a:lnTo>
                  <a:lnTo>
                    <a:pt x="0" y="611822"/>
                  </a:lnTo>
                  <a:close/>
                </a:path>
              </a:pathLst>
            </a:custGeom>
            <a:ln w="6349">
              <a:solidFill>
                <a:srgbClr val="636363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2772625" y="3634680"/>
              <a:ext cx="258445" cy="614045"/>
            </a:xfrm>
            <a:custGeom>
              <a:avLst/>
              <a:gdLst/>
              <a:ahLst/>
              <a:cxnLst/>
              <a:rect l="l" t="t" r="r" b="b"/>
              <a:pathLst>
                <a:path w="258444" h="614045">
                  <a:moveTo>
                    <a:pt x="0" y="0"/>
                  </a:moveTo>
                  <a:lnTo>
                    <a:pt x="258025" y="613879"/>
                  </a:lnTo>
                </a:path>
              </a:pathLst>
            </a:custGeom>
            <a:ln w="3175">
              <a:solidFill>
                <a:srgbClr val="636363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2772630" y="3638980"/>
              <a:ext cx="252729" cy="605790"/>
            </a:xfrm>
            <a:custGeom>
              <a:avLst/>
              <a:gdLst/>
              <a:ahLst/>
              <a:cxnLst/>
              <a:rect l="l" t="t" r="r" b="b"/>
              <a:pathLst>
                <a:path w="252730" h="605789">
                  <a:moveTo>
                    <a:pt x="252641" y="0"/>
                  </a:moveTo>
                  <a:lnTo>
                    <a:pt x="0" y="605282"/>
                  </a:lnTo>
                </a:path>
              </a:pathLst>
            </a:custGeom>
            <a:ln w="3175">
              <a:solidFill>
                <a:srgbClr val="636363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2768282" y="4341494"/>
              <a:ext cx="262890" cy="467995"/>
            </a:xfrm>
            <a:custGeom>
              <a:avLst/>
              <a:gdLst/>
              <a:ahLst/>
              <a:cxnLst/>
              <a:rect l="l" t="t" r="r" b="b"/>
              <a:pathLst>
                <a:path w="262889" h="467995">
                  <a:moveTo>
                    <a:pt x="262420" y="0"/>
                  </a:moveTo>
                  <a:lnTo>
                    <a:pt x="0" y="0"/>
                  </a:lnTo>
                  <a:lnTo>
                    <a:pt x="0" y="467766"/>
                  </a:lnTo>
                  <a:lnTo>
                    <a:pt x="262420" y="467766"/>
                  </a:lnTo>
                  <a:lnTo>
                    <a:pt x="262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2768276" y="4341498"/>
              <a:ext cx="262890" cy="467995"/>
            </a:xfrm>
            <a:custGeom>
              <a:avLst/>
              <a:gdLst/>
              <a:ahLst/>
              <a:cxnLst/>
              <a:rect l="l" t="t" r="r" b="b"/>
              <a:pathLst>
                <a:path w="262889" h="467995">
                  <a:moveTo>
                    <a:pt x="0" y="467766"/>
                  </a:moveTo>
                  <a:lnTo>
                    <a:pt x="262420" y="467766"/>
                  </a:lnTo>
                  <a:lnTo>
                    <a:pt x="262420" y="0"/>
                  </a:lnTo>
                  <a:lnTo>
                    <a:pt x="0" y="0"/>
                  </a:lnTo>
                  <a:lnTo>
                    <a:pt x="0" y="467766"/>
                  </a:lnTo>
                  <a:close/>
                </a:path>
              </a:pathLst>
            </a:custGeom>
            <a:ln w="6350">
              <a:solidFill>
                <a:srgbClr val="636363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2772625" y="4340476"/>
              <a:ext cx="259715" cy="466090"/>
            </a:xfrm>
            <a:custGeom>
              <a:avLst/>
              <a:gdLst/>
              <a:ahLst/>
              <a:cxnLst/>
              <a:rect l="l" t="t" r="r" b="b"/>
              <a:pathLst>
                <a:path w="259714" h="466089">
                  <a:moveTo>
                    <a:pt x="0" y="0"/>
                  </a:moveTo>
                  <a:lnTo>
                    <a:pt x="259092" y="465518"/>
                  </a:lnTo>
                </a:path>
              </a:pathLst>
            </a:custGeom>
            <a:ln w="3175">
              <a:solidFill>
                <a:srgbClr val="636363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2771551" y="4344776"/>
              <a:ext cx="254000" cy="464820"/>
            </a:xfrm>
            <a:custGeom>
              <a:avLst/>
              <a:gdLst/>
              <a:ahLst/>
              <a:cxnLst/>
              <a:rect l="l" t="t" r="r" b="b"/>
              <a:pathLst>
                <a:path w="254000" h="464820">
                  <a:moveTo>
                    <a:pt x="253720" y="0"/>
                  </a:moveTo>
                  <a:lnTo>
                    <a:pt x="0" y="464439"/>
                  </a:lnTo>
                </a:path>
              </a:pathLst>
            </a:custGeom>
            <a:ln w="3175">
              <a:solidFill>
                <a:srgbClr val="636363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2768282" y="1597837"/>
              <a:ext cx="262890" cy="615315"/>
            </a:xfrm>
            <a:custGeom>
              <a:avLst/>
              <a:gdLst/>
              <a:ahLst/>
              <a:cxnLst/>
              <a:rect l="l" t="t" r="r" b="b"/>
              <a:pathLst>
                <a:path w="262889" h="615314">
                  <a:moveTo>
                    <a:pt x="262420" y="0"/>
                  </a:moveTo>
                  <a:lnTo>
                    <a:pt x="0" y="0"/>
                  </a:lnTo>
                  <a:lnTo>
                    <a:pt x="0" y="614933"/>
                  </a:lnTo>
                  <a:lnTo>
                    <a:pt x="262420" y="614933"/>
                  </a:lnTo>
                  <a:lnTo>
                    <a:pt x="262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2768276" y="1597839"/>
              <a:ext cx="262890" cy="615315"/>
            </a:xfrm>
            <a:custGeom>
              <a:avLst/>
              <a:gdLst/>
              <a:ahLst/>
              <a:cxnLst/>
              <a:rect l="l" t="t" r="r" b="b"/>
              <a:pathLst>
                <a:path w="262889" h="615314">
                  <a:moveTo>
                    <a:pt x="0" y="614933"/>
                  </a:moveTo>
                  <a:lnTo>
                    <a:pt x="262420" y="614933"/>
                  </a:lnTo>
                  <a:lnTo>
                    <a:pt x="262420" y="0"/>
                  </a:lnTo>
                  <a:lnTo>
                    <a:pt x="0" y="0"/>
                  </a:lnTo>
                  <a:lnTo>
                    <a:pt x="0" y="614933"/>
                  </a:lnTo>
                  <a:close/>
                </a:path>
              </a:pathLst>
            </a:custGeom>
            <a:ln w="6350">
              <a:solidFill>
                <a:srgbClr val="636363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2771901" y="1595236"/>
              <a:ext cx="258445" cy="614045"/>
            </a:xfrm>
            <a:custGeom>
              <a:avLst/>
              <a:gdLst/>
              <a:ahLst/>
              <a:cxnLst/>
              <a:rect l="l" t="t" r="r" b="b"/>
              <a:pathLst>
                <a:path w="258444" h="614044">
                  <a:moveTo>
                    <a:pt x="0" y="0"/>
                  </a:moveTo>
                  <a:lnTo>
                    <a:pt x="258025" y="613879"/>
                  </a:lnTo>
                </a:path>
              </a:pathLst>
            </a:custGeom>
            <a:ln w="3175">
              <a:solidFill>
                <a:srgbClr val="636363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2767081" y="1599537"/>
              <a:ext cx="257810" cy="612140"/>
            </a:xfrm>
            <a:custGeom>
              <a:avLst/>
              <a:gdLst/>
              <a:ahLst/>
              <a:cxnLst/>
              <a:rect l="l" t="t" r="r" b="b"/>
              <a:pathLst>
                <a:path w="257810" h="612139">
                  <a:moveTo>
                    <a:pt x="257467" y="0"/>
                  </a:moveTo>
                  <a:lnTo>
                    <a:pt x="0" y="612051"/>
                  </a:lnTo>
                </a:path>
              </a:pathLst>
            </a:custGeom>
            <a:ln w="3175">
              <a:solidFill>
                <a:srgbClr val="636363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2689604" y="1309137"/>
              <a:ext cx="3771900" cy="5659755"/>
            </a:xfrm>
            <a:custGeom>
              <a:avLst/>
              <a:gdLst/>
              <a:ahLst/>
              <a:cxnLst/>
              <a:rect l="l" t="t" r="r" b="b"/>
              <a:pathLst>
                <a:path w="3771900" h="5659755">
                  <a:moveTo>
                    <a:pt x="2061057" y="0"/>
                  </a:moveTo>
                  <a:lnTo>
                    <a:pt x="2061057" y="22047"/>
                  </a:lnTo>
                  <a:lnTo>
                    <a:pt x="346697" y="19926"/>
                  </a:lnTo>
                  <a:lnTo>
                    <a:pt x="346697" y="3628567"/>
                  </a:lnTo>
                  <a:lnTo>
                    <a:pt x="0" y="3628567"/>
                  </a:lnTo>
                  <a:lnTo>
                    <a:pt x="1460" y="5659412"/>
                  </a:lnTo>
                  <a:lnTo>
                    <a:pt x="2234107" y="5659678"/>
                  </a:lnTo>
                  <a:lnTo>
                    <a:pt x="2247176" y="5416931"/>
                  </a:lnTo>
                  <a:lnTo>
                    <a:pt x="2274252" y="5223662"/>
                  </a:lnTo>
                  <a:lnTo>
                    <a:pt x="2724277" y="5226469"/>
                  </a:lnTo>
                  <a:lnTo>
                    <a:pt x="2745752" y="5240464"/>
                  </a:lnTo>
                  <a:lnTo>
                    <a:pt x="2781236" y="5294617"/>
                  </a:lnTo>
                  <a:lnTo>
                    <a:pt x="2836316" y="5375846"/>
                  </a:lnTo>
                  <a:lnTo>
                    <a:pt x="2894203" y="5444007"/>
                  </a:lnTo>
                  <a:lnTo>
                    <a:pt x="2966097" y="5495353"/>
                  </a:lnTo>
                  <a:lnTo>
                    <a:pt x="3050120" y="5521502"/>
                  </a:lnTo>
                  <a:lnTo>
                    <a:pt x="3139757" y="5519635"/>
                  </a:lnTo>
                  <a:lnTo>
                    <a:pt x="3226587" y="5488825"/>
                  </a:lnTo>
                  <a:lnTo>
                    <a:pt x="3300349" y="5437466"/>
                  </a:lnTo>
                  <a:lnTo>
                    <a:pt x="3368509" y="5380520"/>
                  </a:lnTo>
                  <a:lnTo>
                    <a:pt x="3480549" y="5247932"/>
                  </a:lnTo>
                  <a:lnTo>
                    <a:pt x="3562705" y="5105082"/>
                  </a:lnTo>
                  <a:lnTo>
                    <a:pt x="3632733" y="4949164"/>
                  </a:lnTo>
                  <a:lnTo>
                    <a:pt x="3683152" y="4792306"/>
                  </a:lnTo>
                  <a:lnTo>
                    <a:pt x="3720503" y="4627981"/>
                  </a:lnTo>
                  <a:lnTo>
                    <a:pt x="3751300" y="4467402"/>
                  </a:lnTo>
                  <a:lnTo>
                    <a:pt x="3768115" y="4303077"/>
                  </a:lnTo>
                  <a:lnTo>
                    <a:pt x="3771849" y="4135945"/>
                  </a:lnTo>
                  <a:lnTo>
                    <a:pt x="3767734" y="3972928"/>
                  </a:lnTo>
                  <a:lnTo>
                    <a:pt x="3741966" y="3803751"/>
                  </a:lnTo>
                  <a:lnTo>
                    <a:pt x="3699395" y="3641293"/>
                  </a:lnTo>
                  <a:lnTo>
                    <a:pt x="3631056" y="3483317"/>
                  </a:lnTo>
                  <a:lnTo>
                    <a:pt x="3523488" y="3337661"/>
                  </a:lnTo>
                  <a:lnTo>
                    <a:pt x="3448430" y="3281641"/>
                  </a:lnTo>
                  <a:lnTo>
                    <a:pt x="3362159" y="3259239"/>
                  </a:lnTo>
                  <a:lnTo>
                    <a:pt x="3271405" y="3261486"/>
                  </a:lnTo>
                  <a:lnTo>
                    <a:pt x="3189617" y="3291725"/>
                  </a:lnTo>
                  <a:lnTo>
                    <a:pt x="3117913" y="3344392"/>
                  </a:lnTo>
                  <a:lnTo>
                    <a:pt x="3060776" y="3391446"/>
                  </a:lnTo>
                  <a:lnTo>
                    <a:pt x="2896069" y="3289490"/>
                  </a:lnTo>
                  <a:lnTo>
                    <a:pt x="3082061" y="2956737"/>
                  </a:lnTo>
                  <a:lnTo>
                    <a:pt x="3115665" y="2883903"/>
                  </a:lnTo>
                  <a:lnTo>
                    <a:pt x="3161601" y="2730411"/>
                  </a:lnTo>
                  <a:lnTo>
                    <a:pt x="3186252" y="2573566"/>
                  </a:lnTo>
                  <a:lnTo>
                    <a:pt x="3190735" y="2413342"/>
                  </a:lnTo>
                  <a:lnTo>
                    <a:pt x="3170567" y="2255367"/>
                  </a:lnTo>
                  <a:lnTo>
                    <a:pt x="3131362" y="2098509"/>
                  </a:lnTo>
                  <a:lnTo>
                    <a:pt x="3103346" y="2026805"/>
                  </a:lnTo>
                  <a:lnTo>
                    <a:pt x="2824365" y="2099627"/>
                  </a:lnTo>
                  <a:lnTo>
                    <a:pt x="2818765" y="2097392"/>
                  </a:lnTo>
                  <a:lnTo>
                    <a:pt x="2815399" y="2090673"/>
                  </a:lnTo>
                  <a:lnTo>
                    <a:pt x="2813164" y="2070506"/>
                  </a:lnTo>
                  <a:lnTo>
                    <a:pt x="2813913" y="357568"/>
                  </a:lnTo>
                  <a:lnTo>
                    <a:pt x="2866072" y="357568"/>
                  </a:lnTo>
                  <a:lnTo>
                    <a:pt x="2863748" y="647"/>
                  </a:lnTo>
                  <a:lnTo>
                    <a:pt x="20610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4352582" y="2934512"/>
              <a:ext cx="788670" cy="3429635"/>
            </a:xfrm>
            <a:custGeom>
              <a:avLst/>
              <a:gdLst/>
              <a:ahLst/>
              <a:cxnLst/>
              <a:rect l="l" t="t" r="r" b="b"/>
              <a:pathLst>
                <a:path w="788670" h="3429635">
                  <a:moveTo>
                    <a:pt x="109118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109118" y="15240"/>
                  </a:lnTo>
                  <a:lnTo>
                    <a:pt x="109118" y="0"/>
                  </a:lnTo>
                  <a:close/>
                </a:path>
                <a:path w="788670" h="3429635">
                  <a:moveTo>
                    <a:pt x="249631" y="0"/>
                  </a:moveTo>
                  <a:lnTo>
                    <a:pt x="189128" y="0"/>
                  </a:lnTo>
                  <a:lnTo>
                    <a:pt x="189128" y="15240"/>
                  </a:lnTo>
                  <a:lnTo>
                    <a:pt x="234391" y="15240"/>
                  </a:lnTo>
                  <a:lnTo>
                    <a:pt x="234391" y="646938"/>
                  </a:lnTo>
                  <a:lnTo>
                    <a:pt x="249631" y="646938"/>
                  </a:lnTo>
                  <a:lnTo>
                    <a:pt x="249631" y="15240"/>
                  </a:lnTo>
                  <a:lnTo>
                    <a:pt x="249631" y="0"/>
                  </a:lnTo>
                  <a:close/>
                </a:path>
                <a:path w="788670" h="3429635">
                  <a:moveTo>
                    <a:pt x="644499" y="3153918"/>
                  </a:moveTo>
                  <a:lnTo>
                    <a:pt x="625144" y="3153156"/>
                  </a:lnTo>
                  <a:lnTo>
                    <a:pt x="624840" y="3153918"/>
                  </a:lnTo>
                  <a:lnTo>
                    <a:pt x="613105" y="3205429"/>
                  </a:lnTo>
                  <a:lnTo>
                    <a:pt x="612648" y="3208020"/>
                  </a:lnTo>
                  <a:lnTo>
                    <a:pt x="601980" y="3257080"/>
                  </a:lnTo>
                  <a:lnTo>
                    <a:pt x="600760" y="3263188"/>
                  </a:lnTo>
                  <a:lnTo>
                    <a:pt x="591312" y="3308908"/>
                  </a:lnTo>
                  <a:lnTo>
                    <a:pt x="609155" y="3318345"/>
                  </a:lnTo>
                  <a:lnTo>
                    <a:pt x="611136" y="3308908"/>
                  </a:lnTo>
                  <a:lnTo>
                    <a:pt x="620407" y="3263201"/>
                  </a:lnTo>
                  <a:lnTo>
                    <a:pt x="621639" y="3257092"/>
                  </a:lnTo>
                  <a:lnTo>
                    <a:pt x="632307" y="3208020"/>
                  </a:lnTo>
                  <a:lnTo>
                    <a:pt x="632929" y="3205429"/>
                  </a:lnTo>
                  <a:lnTo>
                    <a:pt x="644499" y="3153918"/>
                  </a:lnTo>
                  <a:close/>
                </a:path>
                <a:path w="788670" h="3429635">
                  <a:moveTo>
                    <a:pt x="657606" y="3327806"/>
                  </a:moveTo>
                  <a:lnTo>
                    <a:pt x="609155" y="3318357"/>
                  </a:lnTo>
                  <a:lnTo>
                    <a:pt x="591324" y="3308921"/>
                  </a:lnTo>
                  <a:lnTo>
                    <a:pt x="589495" y="3318357"/>
                  </a:lnTo>
                  <a:lnTo>
                    <a:pt x="587667" y="3327806"/>
                  </a:lnTo>
                  <a:lnTo>
                    <a:pt x="581253" y="3360877"/>
                  </a:lnTo>
                  <a:lnTo>
                    <a:pt x="578053" y="3378555"/>
                  </a:lnTo>
                  <a:lnTo>
                    <a:pt x="571804" y="3412845"/>
                  </a:lnTo>
                  <a:lnTo>
                    <a:pt x="568909" y="3429457"/>
                  </a:lnTo>
                  <a:lnTo>
                    <a:pt x="638403" y="3429457"/>
                  </a:lnTo>
                  <a:lnTo>
                    <a:pt x="641451" y="3412845"/>
                  </a:lnTo>
                  <a:lnTo>
                    <a:pt x="647700" y="3378555"/>
                  </a:lnTo>
                  <a:lnTo>
                    <a:pt x="651205" y="3360877"/>
                  </a:lnTo>
                  <a:lnTo>
                    <a:pt x="657606" y="3327806"/>
                  </a:lnTo>
                  <a:close/>
                </a:path>
                <a:path w="788670" h="3429635">
                  <a:moveTo>
                    <a:pt x="657758" y="3098444"/>
                  </a:moveTo>
                  <a:lnTo>
                    <a:pt x="615086" y="3096615"/>
                  </a:lnTo>
                  <a:lnTo>
                    <a:pt x="621639" y="3098444"/>
                  </a:lnTo>
                  <a:lnTo>
                    <a:pt x="637184" y="3102559"/>
                  </a:lnTo>
                  <a:lnTo>
                    <a:pt x="625144" y="3153156"/>
                  </a:lnTo>
                  <a:lnTo>
                    <a:pt x="644499" y="3153918"/>
                  </a:lnTo>
                  <a:lnTo>
                    <a:pt x="644652" y="3153156"/>
                  </a:lnTo>
                  <a:lnTo>
                    <a:pt x="656844" y="3102559"/>
                  </a:lnTo>
                  <a:lnTo>
                    <a:pt x="657758" y="3098444"/>
                  </a:lnTo>
                  <a:close/>
                </a:path>
                <a:path w="788670" h="3429635">
                  <a:moveTo>
                    <a:pt x="671017" y="3044952"/>
                  </a:moveTo>
                  <a:lnTo>
                    <a:pt x="628192" y="3043745"/>
                  </a:lnTo>
                  <a:lnTo>
                    <a:pt x="627900" y="3044952"/>
                  </a:lnTo>
                  <a:lnTo>
                    <a:pt x="615086" y="3096615"/>
                  </a:lnTo>
                  <a:lnTo>
                    <a:pt x="657758" y="3098444"/>
                  </a:lnTo>
                  <a:lnTo>
                    <a:pt x="658228" y="3096615"/>
                  </a:lnTo>
                  <a:lnTo>
                    <a:pt x="671017" y="3044952"/>
                  </a:lnTo>
                  <a:close/>
                </a:path>
                <a:path w="788670" h="3429635">
                  <a:moveTo>
                    <a:pt x="684580" y="2993288"/>
                  </a:moveTo>
                  <a:lnTo>
                    <a:pt x="642226" y="2989338"/>
                  </a:lnTo>
                  <a:lnTo>
                    <a:pt x="641159" y="2993288"/>
                  </a:lnTo>
                  <a:lnTo>
                    <a:pt x="628192" y="3043732"/>
                  </a:lnTo>
                  <a:lnTo>
                    <a:pt x="671017" y="3044939"/>
                  </a:lnTo>
                  <a:lnTo>
                    <a:pt x="671334" y="3043732"/>
                  </a:lnTo>
                  <a:lnTo>
                    <a:pt x="684580" y="2993288"/>
                  </a:lnTo>
                  <a:close/>
                </a:path>
                <a:path w="788670" h="3429635">
                  <a:moveTo>
                    <a:pt x="788517" y="2649626"/>
                  </a:moveTo>
                  <a:lnTo>
                    <a:pt x="748893" y="2636062"/>
                  </a:lnTo>
                  <a:lnTo>
                    <a:pt x="744321" y="2649626"/>
                  </a:lnTo>
                  <a:lnTo>
                    <a:pt x="735177" y="2677058"/>
                  </a:lnTo>
                  <a:lnTo>
                    <a:pt x="731977" y="2686659"/>
                  </a:lnTo>
                  <a:lnTo>
                    <a:pt x="715518" y="2737408"/>
                  </a:lnTo>
                  <a:lnTo>
                    <a:pt x="699668" y="2788310"/>
                  </a:lnTo>
                  <a:lnTo>
                    <a:pt x="687933" y="2826855"/>
                  </a:lnTo>
                  <a:lnTo>
                    <a:pt x="684276" y="2839364"/>
                  </a:lnTo>
                  <a:lnTo>
                    <a:pt x="672084" y="2880804"/>
                  </a:lnTo>
                  <a:lnTo>
                    <a:pt x="669340" y="2890570"/>
                  </a:lnTo>
                  <a:lnTo>
                    <a:pt x="656844" y="2934919"/>
                  </a:lnTo>
                  <a:lnTo>
                    <a:pt x="655015" y="2941777"/>
                  </a:lnTo>
                  <a:lnTo>
                    <a:pt x="642213" y="2989326"/>
                  </a:lnTo>
                  <a:lnTo>
                    <a:pt x="684580" y="2993275"/>
                  </a:lnTo>
                  <a:lnTo>
                    <a:pt x="685647" y="2989326"/>
                  </a:lnTo>
                  <a:lnTo>
                    <a:pt x="698449" y="2941777"/>
                  </a:lnTo>
                  <a:lnTo>
                    <a:pt x="700430" y="2934919"/>
                  </a:lnTo>
                  <a:lnTo>
                    <a:pt x="712914" y="2890583"/>
                  </a:lnTo>
                  <a:lnTo>
                    <a:pt x="715683" y="2880817"/>
                  </a:lnTo>
                  <a:lnTo>
                    <a:pt x="728002" y="2839377"/>
                  </a:lnTo>
                  <a:lnTo>
                    <a:pt x="731672" y="2826867"/>
                  </a:lnTo>
                  <a:lnTo>
                    <a:pt x="743559" y="2788310"/>
                  </a:lnTo>
                  <a:lnTo>
                    <a:pt x="748284" y="2773070"/>
                  </a:lnTo>
                  <a:lnTo>
                    <a:pt x="788517" y="2773070"/>
                  </a:lnTo>
                  <a:lnTo>
                    <a:pt x="788517" y="2737408"/>
                  </a:lnTo>
                  <a:lnTo>
                    <a:pt x="788517" y="2704490"/>
                  </a:lnTo>
                  <a:lnTo>
                    <a:pt x="770229" y="2704490"/>
                  </a:lnTo>
                  <a:lnTo>
                    <a:pt x="776173" y="2686659"/>
                  </a:lnTo>
                  <a:lnTo>
                    <a:pt x="779373" y="2677058"/>
                  </a:lnTo>
                  <a:lnTo>
                    <a:pt x="788517" y="264962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4352582" y="1310690"/>
              <a:ext cx="1196975" cy="5773420"/>
            </a:xfrm>
            <a:custGeom>
              <a:avLst/>
              <a:gdLst/>
              <a:ahLst/>
              <a:cxnLst/>
              <a:rect l="l" t="t" r="r" b="b"/>
              <a:pathLst>
                <a:path w="1196975" h="5773420">
                  <a:moveTo>
                    <a:pt x="68580" y="911047"/>
                  </a:moveTo>
                  <a:lnTo>
                    <a:pt x="0" y="902982"/>
                  </a:lnTo>
                  <a:lnTo>
                    <a:pt x="0" y="911047"/>
                  </a:lnTo>
                  <a:lnTo>
                    <a:pt x="68580" y="911047"/>
                  </a:lnTo>
                  <a:close/>
                </a:path>
                <a:path w="1196975" h="5773420">
                  <a:moveTo>
                    <a:pt x="68580" y="902970"/>
                  </a:moveTo>
                  <a:lnTo>
                    <a:pt x="0" y="902970"/>
                  </a:lnTo>
                  <a:lnTo>
                    <a:pt x="68580" y="911034"/>
                  </a:lnTo>
                  <a:lnTo>
                    <a:pt x="68580" y="902970"/>
                  </a:lnTo>
                  <a:close/>
                </a:path>
                <a:path w="1196975" h="5773420">
                  <a:moveTo>
                    <a:pt x="583539" y="5463235"/>
                  </a:moveTo>
                  <a:lnTo>
                    <a:pt x="515416" y="5455767"/>
                  </a:lnTo>
                  <a:lnTo>
                    <a:pt x="514654" y="5463235"/>
                  </a:lnTo>
                  <a:lnTo>
                    <a:pt x="510844" y="5508345"/>
                  </a:lnTo>
                  <a:lnTo>
                    <a:pt x="510400" y="5514746"/>
                  </a:lnTo>
                  <a:lnTo>
                    <a:pt x="506882" y="5561076"/>
                  </a:lnTo>
                  <a:lnTo>
                    <a:pt x="506425" y="5566410"/>
                  </a:lnTo>
                  <a:lnTo>
                    <a:pt x="503377" y="5613793"/>
                  </a:lnTo>
                  <a:lnTo>
                    <a:pt x="503224" y="5618073"/>
                  </a:lnTo>
                  <a:lnTo>
                    <a:pt x="500481" y="5666689"/>
                  </a:lnTo>
                  <a:lnTo>
                    <a:pt x="500341" y="5669585"/>
                  </a:lnTo>
                  <a:lnTo>
                    <a:pt x="498195" y="5719419"/>
                  </a:lnTo>
                  <a:lnTo>
                    <a:pt x="498195" y="5721248"/>
                  </a:lnTo>
                  <a:lnTo>
                    <a:pt x="496366" y="5772302"/>
                  </a:lnTo>
                  <a:lnTo>
                    <a:pt x="564946" y="5773064"/>
                  </a:lnTo>
                  <a:lnTo>
                    <a:pt x="565099" y="5772302"/>
                  </a:lnTo>
                  <a:lnTo>
                    <a:pt x="566775" y="5721248"/>
                  </a:lnTo>
                  <a:lnTo>
                    <a:pt x="566775" y="5719419"/>
                  </a:lnTo>
                  <a:lnTo>
                    <a:pt x="569061" y="5669585"/>
                  </a:lnTo>
                  <a:lnTo>
                    <a:pt x="569214" y="5666689"/>
                  </a:lnTo>
                  <a:lnTo>
                    <a:pt x="571792" y="5618086"/>
                  </a:lnTo>
                  <a:lnTo>
                    <a:pt x="572122" y="5613806"/>
                  </a:lnTo>
                  <a:lnTo>
                    <a:pt x="575157" y="5566410"/>
                  </a:lnTo>
                  <a:lnTo>
                    <a:pt x="575614" y="5561076"/>
                  </a:lnTo>
                  <a:lnTo>
                    <a:pt x="579120" y="5514746"/>
                  </a:lnTo>
                  <a:lnTo>
                    <a:pt x="579729" y="5508345"/>
                  </a:lnTo>
                  <a:lnTo>
                    <a:pt x="583539" y="5463235"/>
                  </a:lnTo>
                  <a:close/>
                </a:path>
                <a:path w="1196975" h="5773420">
                  <a:moveTo>
                    <a:pt x="588568" y="5411724"/>
                  </a:moveTo>
                  <a:lnTo>
                    <a:pt x="520446" y="5403037"/>
                  </a:lnTo>
                  <a:lnTo>
                    <a:pt x="519684" y="5411724"/>
                  </a:lnTo>
                  <a:lnTo>
                    <a:pt x="515416" y="5455767"/>
                  </a:lnTo>
                  <a:lnTo>
                    <a:pt x="583539" y="5463235"/>
                  </a:lnTo>
                  <a:lnTo>
                    <a:pt x="584301" y="5455767"/>
                  </a:lnTo>
                  <a:lnTo>
                    <a:pt x="588568" y="5411724"/>
                  </a:lnTo>
                  <a:close/>
                </a:path>
                <a:path w="1196975" h="5773420">
                  <a:moveTo>
                    <a:pt x="600151" y="5309006"/>
                  </a:moveTo>
                  <a:lnTo>
                    <a:pt x="532333" y="5298033"/>
                  </a:lnTo>
                  <a:lnTo>
                    <a:pt x="531114" y="5309006"/>
                  </a:lnTo>
                  <a:lnTo>
                    <a:pt x="526084" y="5350459"/>
                  </a:lnTo>
                  <a:lnTo>
                    <a:pt x="525030" y="5360365"/>
                  </a:lnTo>
                  <a:lnTo>
                    <a:pt x="520446" y="5403037"/>
                  </a:lnTo>
                  <a:lnTo>
                    <a:pt x="588568" y="5411724"/>
                  </a:lnTo>
                  <a:lnTo>
                    <a:pt x="589495" y="5403037"/>
                  </a:lnTo>
                  <a:lnTo>
                    <a:pt x="594055" y="5360365"/>
                  </a:lnTo>
                  <a:lnTo>
                    <a:pt x="595274" y="5350459"/>
                  </a:lnTo>
                  <a:lnTo>
                    <a:pt x="600151" y="5309006"/>
                  </a:lnTo>
                  <a:close/>
                </a:path>
                <a:path w="1196975" h="5773420">
                  <a:moveTo>
                    <a:pt x="606704" y="5257647"/>
                  </a:moveTo>
                  <a:lnTo>
                    <a:pt x="539191" y="5245608"/>
                  </a:lnTo>
                  <a:lnTo>
                    <a:pt x="537514" y="5257647"/>
                  </a:lnTo>
                  <a:lnTo>
                    <a:pt x="532333" y="5298033"/>
                  </a:lnTo>
                  <a:lnTo>
                    <a:pt x="600151" y="5309006"/>
                  </a:lnTo>
                  <a:lnTo>
                    <a:pt x="601535" y="5298033"/>
                  </a:lnTo>
                  <a:lnTo>
                    <a:pt x="606704" y="5257647"/>
                  </a:lnTo>
                  <a:close/>
                </a:path>
                <a:path w="1196975" h="5773420">
                  <a:moveTo>
                    <a:pt x="638403" y="5053279"/>
                  </a:moveTo>
                  <a:lnTo>
                    <a:pt x="568909" y="5053279"/>
                  </a:lnTo>
                  <a:lnTo>
                    <a:pt x="562813" y="5088788"/>
                  </a:lnTo>
                  <a:lnTo>
                    <a:pt x="560222" y="5104181"/>
                  </a:lnTo>
                  <a:lnTo>
                    <a:pt x="554278" y="5140909"/>
                  </a:lnTo>
                  <a:lnTo>
                    <a:pt x="552145" y="5155387"/>
                  </a:lnTo>
                  <a:lnTo>
                    <a:pt x="546506" y="5193182"/>
                  </a:lnTo>
                  <a:lnTo>
                    <a:pt x="544677" y="5206441"/>
                  </a:lnTo>
                  <a:lnTo>
                    <a:pt x="539191" y="5245608"/>
                  </a:lnTo>
                  <a:lnTo>
                    <a:pt x="606704" y="5257647"/>
                  </a:lnTo>
                  <a:lnTo>
                    <a:pt x="608393" y="5245608"/>
                  </a:lnTo>
                  <a:lnTo>
                    <a:pt x="613867" y="5206441"/>
                  </a:lnTo>
                  <a:lnTo>
                    <a:pt x="615848" y="5193182"/>
                  </a:lnTo>
                  <a:lnTo>
                    <a:pt x="621487" y="5155387"/>
                  </a:lnTo>
                  <a:lnTo>
                    <a:pt x="623773" y="5140909"/>
                  </a:lnTo>
                  <a:lnTo>
                    <a:pt x="629716" y="5104181"/>
                  </a:lnTo>
                  <a:lnTo>
                    <a:pt x="632307" y="5088788"/>
                  </a:lnTo>
                  <a:lnTo>
                    <a:pt x="638403" y="5053279"/>
                  </a:lnTo>
                  <a:close/>
                </a:path>
                <a:path w="1196975" h="5773420">
                  <a:moveTo>
                    <a:pt x="641451" y="5036667"/>
                  </a:moveTo>
                  <a:lnTo>
                    <a:pt x="571804" y="5036667"/>
                  </a:lnTo>
                  <a:lnTo>
                    <a:pt x="638403" y="5053279"/>
                  </a:lnTo>
                  <a:lnTo>
                    <a:pt x="641451" y="5036667"/>
                  </a:lnTo>
                  <a:close/>
                </a:path>
                <a:path w="1196975" h="5773420">
                  <a:moveTo>
                    <a:pt x="656996" y="354330"/>
                  </a:moveTo>
                  <a:lnTo>
                    <a:pt x="647700" y="354330"/>
                  </a:lnTo>
                  <a:lnTo>
                    <a:pt x="647700" y="838504"/>
                  </a:lnTo>
                  <a:lnTo>
                    <a:pt x="656996" y="838504"/>
                  </a:lnTo>
                  <a:lnTo>
                    <a:pt x="656996" y="354330"/>
                  </a:lnTo>
                  <a:close/>
                </a:path>
                <a:path w="1196975" h="5773420">
                  <a:moveTo>
                    <a:pt x="1196492" y="0"/>
                  </a:moveTo>
                  <a:lnTo>
                    <a:pt x="582930" y="0"/>
                  </a:lnTo>
                  <a:lnTo>
                    <a:pt x="582930" y="11430"/>
                  </a:lnTo>
                  <a:lnTo>
                    <a:pt x="582930" y="13411"/>
                  </a:lnTo>
                  <a:lnTo>
                    <a:pt x="1183081" y="13411"/>
                  </a:lnTo>
                  <a:lnTo>
                    <a:pt x="1183081" y="19050"/>
                  </a:lnTo>
                  <a:lnTo>
                    <a:pt x="1185062" y="19050"/>
                  </a:lnTo>
                  <a:lnTo>
                    <a:pt x="1196492" y="19050"/>
                  </a:lnTo>
                  <a:lnTo>
                    <a:pt x="1196492" y="13411"/>
                  </a:lnTo>
                  <a:lnTo>
                    <a:pt x="1196492" y="11430"/>
                  </a:lnTo>
                  <a:lnTo>
                    <a:pt x="119649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4817402" y="1324101"/>
              <a:ext cx="732155" cy="325755"/>
            </a:xfrm>
            <a:custGeom>
              <a:avLst/>
              <a:gdLst/>
              <a:ahLst/>
              <a:cxnLst/>
              <a:rect l="l" t="t" r="r" b="b"/>
              <a:pathLst>
                <a:path w="732154" h="325755">
                  <a:moveTo>
                    <a:pt x="41910" y="203758"/>
                  </a:moveTo>
                  <a:lnTo>
                    <a:pt x="0" y="203758"/>
                  </a:lnTo>
                  <a:lnTo>
                    <a:pt x="0" y="226618"/>
                  </a:lnTo>
                  <a:lnTo>
                    <a:pt x="41910" y="226618"/>
                  </a:lnTo>
                  <a:lnTo>
                    <a:pt x="41910" y="203758"/>
                  </a:lnTo>
                  <a:close/>
                </a:path>
                <a:path w="732154" h="325755">
                  <a:moveTo>
                    <a:pt x="346405" y="302818"/>
                  </a:moveTo>
                  <a:lnTo>
                    <a:pt x="331165" y="302818"/>
                  </a:lnTo>
                  <a:lnTo>
                    <a:pt x="331165" y="325678"/>
                  </a:lnTo>
                  <a:lnTo>
                    <a:pt x="346405" y="325678"/>
                  </a:lnTo>
                  <a:lnTo>
                    <a:pt x="346405" y="302818"/>
                  </a:lnTo>
                  <a:close/>
                </a:path>
                <a:path w="732154" h="325755">
                  <a:moveTo>
                    <a:pt x="346417" y="234238"/>
                  </a:moveTo>
                  <a:lnTo>
                    <a:pt x="331165" y="226631"/>
                  </a:lnTo>
                  <a:lnTo>
                    <a:pt x="331165" y="234238"/>
                  </a:lnTo>
                  <a:lnTo>
                    <a:pt x="346417" y="234238"/>
                  </a:lnTo>
                  <a:close/>
                </a:path>
                <a:path w="732154" h="325755">
                  <a:moveTo>
                    <a:pt x="640232" y="203758"/>
                  </a:moveTo>
                  <a:lnTo>
                    <a:pt x="110490" y="203758"/>
                  </a:lnTo>
                  <a:lnTo>
                    <a:pt x="110490" y="226618"/>
                  </a:lnTo>
                  <a:lnTo>
                    <a:pt x="331165" y="226618"/>
                  </a:lnTo>
                  <a:lnTo>
                    <a:pt x="346417" y="234226"/>
                  </a:lnTo>
                  <a:lnTo>
                    <a:pt x="346417" y="226618"/>
                  </a:lnTo>
                  <a:lnTo>
                    <a:pt x="640232" y="226618"/>
                  </a:lnTo>
                  <a:lnTo>
                    <a:pt x="640232" y="203758"/>
                  </a:lnTo>
                  <a:close/>
                </a:path>
                <a:path w="732154" h="325755">
                  <a:moveTo>
                    <a:pt x="712622" y="234238"/>
                  </a:moveTo>
                  <a:lnTo>
                    <a:pt x="685952" y="226631"/>
                  </a:lnTo>
                  <a:lnTo>
                    <a:pt x="685952" y="234238"/>
                  </a:lnTo>
                  <a:lnTo>
                    <a:pt x="685952" y="249478"/>
                  </a:lnTo>
                  <a:lnTo>
                    <a:pt x="663092" y="249478"/>
                  </a:lnTo>
                  <a:lnTo>
                    <a:pt x="663092" y="302818"/>
                  </a:lnTo>
                  <a:lnTo>
                    <a:pt x="663092" y="325678"/>
                  </a:lnTo>
                  <a:lnTo>
                    <a:pt x="712622" y="325678"/>
                  </a:lnTo>
                  <a:lnTo>
                    <a:pt x="712622" y="302818"/>
                  </a:lnTo>
                  <a:lnTo>
                    <a:pt x="712622" y="249478"/>
                  </a:lnTo>
                  <a:lnTo>
                    <a:pt x="712622" y="234238"/>
                  </a:lnTo>
                  <a:close/>
                </a:path>
                <a:path w="732154" h="325755">
                  <a:moveTo>
                    <a:pt x="720242" y="0"/>
                  </a:moveTo>
                  <a:lnTo>
                    <a:pt x="718261" y="0"/>
                  </a:lnTo>
                  <a:lnTo>
                    <a:pt x="720242" y="5638"/>
                  </a:lnTo>
                  <a:lnTo>
                    <a:pt x="720242" y="0"/>
                  </a:lnTo>
                  <a:close/>
                </a:path>
                <a:path w="732154" h="325755">
                  <a:moveTo>
                    <a:pt x="731672" y="5638"/>
                  </a:moveTo>
                  <a:lnTo>
                    <a:pt x="720242" y="5638"/>
                  </a:lnTo>
                  <a:lnTo>
                    <a:pt x="718273" y="5638"/>
                  </a:lnTo>
                  <a:lnTo>
                    <a:pt x="718261" y="234213"/>
                  </a:lnTo>
                  <a:lnTo>
                    <a:pt x="712635" y="226631"/>
                  </a:lnTo>
                  <a:lnTo>
                    <a:pt x="718261" y="234213"/>
                  </a:lnTo>
                  <a:lnTo>
                    <a:pt x="718261" y="5638"/>
                  </a:lnTo>
                  <a:lnTo>
                    <a:pt x="718261" y="0"/>
                  </a:lnTo>
                  <a:lnTo>
                    <a:pt x="712635" y="0"/>
                  </a:lnTo>
                  <a:lnTo>
                    <a:pt x="712635" y="5638"/>
                  </a:lnTo>
                  <a:lnTo>
                    <a:pt x="712635" y="203758"/>
                  </a:lnTo>
                  <a:lnTo>
                    <a:pt x="712635" y="226618"/>
                  </a:lnTo>
                  <a:lnTo>
                    <a:pt x="712622" y="203758"/>
                  </a:lnTo>
                  <a:lnTo>
                    <a:pt x="712622" y="28498"/>
                  </a:lnTo>
                  <a:lnTo>
                    <a:pt x="712622" y="5638"/>
                  </a:lnTo>
                  <a:lnTo>
                    <a:pt x="712635" y="0"/>
                  </a:lnTo>
                  <a:lnTo>
                    <a:pt x="118110" y="0"/>
                  </a:lnTo>
                  <a:lnTo>
                    <a:pt x="118110" y="5638"/>
                  </a:lnTo>
                  <a:lnTo>
                    <a:pt x="118110" y="28498"/>
                  </a:lnTo>
                  <a:lnTo>
                    <a:pt x="689762" y="28498"/>
                  </a:lnTo>
                  <a:lnTo>
                    <a:pt x="689762" y="203758"/>
                  </a:lnTo>
                  <a:lnTo>
                    <a:pt x="685952" y="203758"/>
                  </a:lnTo>
                  <a:lnTo>
                    <a:pt x="685952" y="226618"/>
                  </a:lnTo>
                  <a:lnTo>
                    <a:pt x="712635" y="234226"/>
                  </a:lnTo>
                  <a:lnTo>
                    <a:pt x="712635" y="249478"/>
                  </a:lnTo>
                  <a:lnTo>
                    <a:pt x="718261" y="302691"/>
                  </a:lnTo>
                  <a:lnTo>
                    <a:pt x="712635" y="249491"/>
                  </a:lnTo>
                  <a:lnTo>
                    <a:pt x="712635" y="302818"/>
                  </a:lnTo>
                  <a:lnTo>
                    <a:pt x="712635" y="325678"/>
                  </a:lnTo>
                  <a:lnTo>
                    <a:pt x="718261" y="325678"/>
                  </a:lnTo>
                  <a:lnTo>
                    <a:pt x="720242" y="325678"/>
                  </a:lnTo>
                  <a:lnTo>
                    <a:pt x="720242" y="234238"/>
                  </a:lnTo>
                  <a:lnTo>
                    <a:pt x="718273" y="226682"/>
                  </a:lnTo>
                  <a:lnTo>
                    <a:pt x="720242" y="234226"/>
                  </a:lnTo>
                  <a:lnTo>
                    <a:pt x="731672" y="234238"/>
                  </a:lnTo>
                  <a:lnTo>
                    <a:pt x="720242" y="226631"/>
                  </a:lnTo>
                  <a:lnTo>
                    <a:pt x="731672" y="234226"/>
                  </a:lnTo>
                  <a:lnTo>
                    <a:pt x="731672" y="226618"/>
                  </a:lnTo>
                  <a:lnTo>
                    <a:pt x="731672" y="203771"/>
                  </a:lnTo>
                  <a:lnTo>
                    <a:pt x="731672" y="563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3038132" y="1310690"/>
              <a:ext cx="2511425" cy="3692525"/>
            </a:xfrm>
            <a:custGeom>
              <a:avLst/>
              <a:gdLst/>
              <a:ahLst/>
              <a:cxnLst/>
              <a:rect l="l" t="t" r="r" b="b"/>
              <a:pathLst>
                <a:path w="2511425" h="3692525">
                  <a:moveTo>
                    <a:pt x="407670" y="902970"/>
                  </a:moveTo>
                  <a:lnTo>
                    <a:pt x="361950" y="902970"/>
                  </a:lnTo>
                  <a:lnTo>
                    <a:pt x="361950" y="948690"/>
                  </a:lnTo>
                  <a:lnTo>
                    <a:pt x="407670" y="948690"/>
                  </a:lnTo>
                  <a:lnTo>
                    <a:pt x="407670" y="902970"/>
                  </a:lnTo>
                  <a:close/>
                </a:path>
                <a:path w="2511425" h="3692525">
                  <a:moveTo>
                    <a:pt x="1828800" y="0"/>
                  </a:moveTo>
                  <a:lnTo>
                    <a:pt x="1714500" y="0"/>
                  </a:lnTo>
                  <a:lnTo>
                    <a:pt x="1714500" y="22860"/>
                  </a:lnTo>
                  <a:lnTo>
                    <a:pt x="0" y="22860"/>
                  </a:lnTo>
                  <a:lnTo>
                    <a:pt x="0" y="41910"/>
                  </a:lnTo>
                  <a:lnTo>
                    <a:pt x="0" y="64770"/>
                  </a:lnTo>
                  <a:lnTo>
                    <a:pt x="0" y="1097280"/>
                  </a:lnTo>
                  <a:lnTo>
                    <a:pt x="41910" y="1097280"/>
                  </a:lnTo>
                  <a:lnTo>
                    <a:pt x="41910" y="64770"/>
                  </a:lnTo>
                  <a:lnTo>
                    <a:pt x="1764030" y="64770"/>
                  </a:lnTo>
                  <a:lnTo>
                    <a:pt x="1764030" y="217170"/>
                  </a:lnTo>
                  <a:lnTo>
                    <a:pt x="1733550" y="217170"/>
                  </a:lnTo>
                  <a:lnTo>
                    <a:pt x="1733550" y="262890"/>
                  </a:lnTo>
                  <a:lnTo>
                    <a:pt x="1779270" y="262890"/>
                  </a:lnTo>
                  <a:lnTo>
                    <a:pt x="1779270" y="217170"/>
                  </a:lnTo>
                  <a:lnTo>
                    <a:pt x="1779270" y="64770"/>
                  </a:lnTo>
                  <a:lnTo>
                    <a:pt x="1779270" y="41910"/>
                  </a:lnTo>
                  <a:lnTo>
                    <a:pt x="1828800" y="41910"/>
                  </a:lnTo>
                  <a:lnTo>
                    <a:pt x="1828800" y="22860"/>
                  </a:lnTo>
                  <a:lnTo>
                    <a:pt x="1828800" y="0"/>
                  </a:lnTo>
                  <a:close/>
                </a:path>
                <a:path w="2511425" h="3692525">
                  <a:moveTo>
                    <a:pt x="1996135" y="339090"/>
                  </a:moveTo>
                  <a:lnTo>
                    <a:pt x="1779270" y="339090"/>
                  </a:lnTo>
                  <a:lnTo>
                    <a:pt x="1779270" y="354330"/>
                  </a:lnTo>
                  <a:lnTo>
                    <a:pt x="1996135" y="354330"/>
                  </a:lnTo>
                  <a:lnTo>
                    <a:pt x="1996135" y="339090"/>
                  </a:lnTo>
                  <a:close/>
                </a:path>
                <a:path w="2511425" h="3692525">
                  <a:moveTo>
                    <a:pt x="2455621" y="3692194"/>
                  </a:moveTo>
                  <a:lnTo>
                    <a:pt x="2425598" y="3689908"/>
                  </a:lnTo>
                  <a:lnTo>
                    <a:pt x="2428951" y="3692194"/>
                  </a:lnTo>
                  <a:lnTo>
                    <a:pt x="2455621" y="3692194"/>
                  </a:lnTo>
                  <a:close/>
                </a:path>
                <a:path w="2511425" h="3692525">
                  <a:moveTo>
                    <a:pt x="2455621" y="3646005"/>
                  </a:moveTo>
                  <a:lnTo>
                    <a:pt x="2451963" y="3644341"/>
                  </a:lnTo>
                  <a:lnTo>
                    <a:pt x="2448153" y="3643122"/>
                  </a:lnTo>
                  <a:lnTo>
                    <a:pt x="2444356" y="3642512"/>
                  </a:lnTo>
                  <a:lnTo>
                    <a:pt x="2440241" y="3642512"/>
                  </a:lnTo>
                  <a:lnTo>
                    <a:pt x="2436418" y="3643122"/>
                  </a:lnTo>
                  <a:lnTo>
                    <a:pt x="2432608" y="3644341"/>
                  </a:lnTo>
                  <a:lnTo>
                    <a:pt x="2455621" y="3646005"/>
                  </a:lnTo>
                  <a:close/>
                </a:path>
                <a:path w="2511425" h="3692525">
                  <a:moveTo>
                    <a:pt x="2458986" y="3689908"/>
                  </a:moveTo>
                  <a:lnTo>
                    <a:pt x="2422702" y="3687330"/>
                  </a:lnTo>
                  <a:lnTo>
                    <a:pt x="2425598" y="3689908"/>
                  </a:lnTo>
                  <a:lnTo>
                    <a:pt x="2458986" y="3689908"/>
                  </a:lnTo>
                  <a:close/>
                </a:path>
                <a:path w="2511425" h="3692525">
                  <a:moveTo>
                    <a:pt x="2465222" y="217170"/>
                  </a:moveTo>
                  <a:lnTo>
                    <a:pt x="2419502" y="217170"/>
                  </a:lnTo>
                  <a:lnTo>
                    <a:pt x="2419502" y="262890"/>
                  </a:lnTo>
                  <a:lnTo>
                    <a:pt x="2465222" y="262890"/>
                  </a:lnTo>
                  <a:lnTo>
                    <a:pt x="2465222" y="217170"/>
                  </a:lnTo>
                  <a:close/>
                </a:path>
                <a:path w="2511425" h="3692525">
                  <a:moveTo>
                    <a:pt x="2468727" y="3665207"/>
                  </a:moveTo>
                  <a:lnTo>
                    <a:pt x="2467813" y="3661257"/>
                  </a:lnTo>
                  <a:lnTo>
                    <a:pt x="2466302" y="3657600"/>
                  </a:lnTo>
                  <a:lnTo>
                    <a:pt x="2464308" y="3654094"/>
                  </a:lnTo>
                  <a:lnTo>
                    <a:pt x="2461869" y="3651046"/>
                  </a:lnTo>
                  <a:lnTo>
                    <a:pt x="2458986" y="3648303"/>
                  </a:lnTo>
                  <a:lnTo>
                    <a:pt x="2455621" y="3646017"/>
                  </a:lnTo>
                  <a:lnTo>
                    <a:pt x="2432608" y="3644354"/>
                  </a:lnTo>
                  <a:lnTo>
                    <a:pt x="2428964" y="3646017"/>
                  </a:lnTo>
                  <a:lnTo>
                    <a:pt x="2425611" y="3648303"/>
                  </a:lnTo>
                  <a:lnTo>
                    <a:pt x="2422702" y="3651046"/>
                  </a:lnTo>
                  <a:lnTo>
                    <a:pt x="2420264" y="3654094"/>
                  </a:lnTo>
                  <a:lnTo>
                    <a:pt x="2418296" y="3657600"/>
                  </a:lnTo>
                  <a:lnTo>
                    <a:pt x="2416759" y="3661257"/>
                  </a:lnTo>
                  <a:lnTo>
                    <a:pt x="2468727" y="3665207"/>
                  </a:lnTo>
                  <a:close/>
                </a:path>
                <a:path w="2511425" h="3692525">
                  <a:moveTo>
                    <a:pt x="2469032" y="3669182"/>
                  </a:moveTo>
                  <a:lnTo>
                    <a:pt x="2468727" y="3665220"/>
                  </a:lnTo>
                  <a:lnTo>
                    <a:pt x="2416759" y="3661270"/>
                  </a:lnTo>
                  <a:lnTo>
                    <a:pt x="2415844" y="3665220"/>
                  </a:lnTo>
                  <a:lnTo>
                    <a:pt x="2415692" y="3669182"/>
                  </a:lnTo>
                  <a:lnTo>
                    <a:pt x="2415844" y="3673144"/>
                  </a:lnTo>
                  <a:lnTo>
                    <a:pt x="2416759" y="3676954"/>
                  </a:lnTo>
                  <a:lnTo>
                    <a:pt x="2418283" y="3680752"/>
                  </a:lnTo>
                  <a:lnTo>
                    <a:pt x="2420264" y="3684117"/>
                  </a:lnTo>
                  <a:lnTo>
                    <a:pt x="2422702" y="3687318"/>
                  </a:lnTo>
                  <a:lnTo>
                    <a:pt x="2458986" y="3689896"/>
                  </a:lnTo>
                  <a:lnTo>
                    <a:pt x="2461869" y="3687318"/>
                  </a:lnTo>
                  <a:lnTo>
                    <a:pt x="2464295" y="3684130"/>
                  </a:lnTo>
                  <a:lnTo>
                    <a:pt x="2466302" y="3680764"/>
                  </a:lnTo>
                  <a:lnTo>
                    <a:pt x="2467813" y="3676954"/>
                  </a:lnTo>
                  <a:lnTo>
                    <a:pt x="2468727" y="3673144"/>
                  </a:lnTo>
                  <a:lnTo>
                    <a:pt x="2469032" y="3669182"/>
                  </a:lnTo>
                  <a:close/>
                </a:path>
                <a:path w="2511425" h="3692525">
                  <a:moveTo>
                    <a:pt x="2510942" y="247650"/>
                  </a:moveTo>
                  <a:lnTo>
                    <a:pt x="2499512" y="247650"/>
                  </a:lnTo>
                  <a:lnTo>
                    <a:pt x="2499512" y="339090"/>
                  </a:lnTo>
                  <a:lnTo>
                    <a:pt x="2497544" y="339090"/>
                  </a:lnTo>
                  <a:lnTo>
                    <a:pt x="2087575" y="339090"/>
                  </a:lnTo>
                  <a:lnTo>
                    <a:pt x="2087575" y="342900"/>
                  </a:lnTo>
                  <a:lnTo>
                    <a:pt x="2087575" y="354330"/>
                  </a:lnTo>
                  <a:lnTo>
                    <a:pt x="2449982" y="354330"/>
                  </a:lnTo>
                  <a:lnTo>
                    <a:pt x="2461412" y="354330"/>
                  </a:lnTo>
                  <a:lnTo>
                    <a:pt x="2510942" y="354330"/>
                  </a:lnTo>
                  <a:lnTo>
                    <a:pt x="2510942" y="342912"/>
                  </a:lnTo>
                  <a:lnTo>
                    <a:pt x="2510942" y="2476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2857233" y="5000599"/>
              <a:ext cx="2640330" cy="364490"/>
            </a:xfrm>
            <a:custGeom>
              <a:avLst/>
              <a:gdLst/>
              <a:ahLst/>
              <a:cxnLst/>
              <a:rect l="l" t="t" r="r" b="b"/>
              <a:pathLst>
                <a:path w="2640329" h="364489">
                  <a:moveTo>
                    <a:pt x="171450" y="230733"/>
                  </a:moveTo>
                  <a:lnTo>
                    <a:pt x="0" y="230733"/>
                  </a:lnTo>
                  <a:lnTo>
                    <a:pt x="0" y="245973"/>
                  </a:lnTo>
                  <a:lnTo>
                    <a:pt x="171450" y="245973"/>
                  </a:lnTo>
                  <a:lnTo>
                    <a:pt x="171450" y="230733"/>
                  </a:lnTo>
                  <a:close/>
                </a:path>
                <a:path w="2640329" h="364489">
                  <a:moveTo>
                    <a:pt x="482955" y="230733"/>
                  </a:moveTo>
                  <a:lnTo>
                    <a:pt x="240030" y="230733"/>
                  </a:lnTo>
                  <a:lnTo>
                    <a:pt x="240030" y="245973"/>
                  </a:lnTo>
                  <a:lnTo>
                    <a:pt x="482955" y="245973"/>
                  </a:lnTo>
                  <a:lnTo>
                    <a:pt x="482955" y="230733"/>
                  </a:lnTo>
                  <a:close/>
                </a:path>
                <a:path w="2640329" h="364489">
                  <a:moveTo>
                    <a:pt x="912418" y="230733"/>
                  </a:moveTo>
                  <a:lnTo>
                    <a:pt x="562965" y="230733"/>
                  </a:lnTo>
                  <a:lnTo>
                    <a:pt x="562965" y="245973"/>
                  </a:lnTo>
                  <a:lnTo>
                    <a:pt x="912418" y="245973"/>
                  </a:lnTo>
                  <a:lnTo>
                    <a:pt x="912418" y="230733"/>
                  </a:lnTo>
                  <a:close/>
                </a:path>
                <a:path w="2640329" h="364489">
                  <a:moveTo>
                    <a:pt x="1097280" y="230733"/>
                  </a:moveTo>
                  <a:lnTo>
                    <a:pt x="980998" y="230733"/>
                  </a:lnTo>
                  <a:lnTo>
                    <a:pt x="980998" y="245973"/>
                  </a:lnTo>
                  <a:lnTo>
                    <a:pt x="1097280" y="245973"/>
                  </a:lnTo>
                  <a:lnTo>
                    <a:pt x="1097280" y="230733"/>
                  </a:lnTo>
                  <a:close/>
                </a:path>
                <a:path w="2640329" h="364489">
                  <a:moveTo>
                    <a:pt x="1474470" y="230733"/>
                  </a:moveTo>
                  <a:lnTo>
                    <a:pt x="1426768" y="230733"/>
                  </a:lnTo>
                  <a:lnTo>
                    <a:pt x="1426768" y="185013"/>
                  </a:lnTo>
                  <a:lnTo>
                    <a:pt x="1411528" y="185013"/>
                  </a:lnTo>
                  <a:lnTo>
                    <a:pt x="1411528" y="230733"/>
                  </a:lnTo>
                  <a:lnTo>
                    <a:pt x="1165860" y="230733"/>
                  </a:lnTo>
                  <a:lnTo>
                    <a:pt x="1165860" y="245973"/>
                  </a:lnTo>
                  <a:lnTo>
                    <a:pt x="1474470" y="245973"/>
                  </a:lnTo>
                  <a:lnTo>
                    <a:pt x="1474470" y="230733"/>
                  </a:lnTo>
                  <a:close/>
                </a:path>
                <a:path w="2640329" h="364489">
                  <a:moveTo>
                    <a:pt x="1880158" y="230733"/>
                  </a:moveTo>
                  <a:lnTo>
                    <a:pt x="1656740" y="230733"/>
                  </a:lnTo>
                  <a:lnTo>
                    <a:pt x="1656740" y="245973"/>
                  </a:lnTo>
                  <a:lnTo>
                    <a:pt x="1656740" y="253593"/>
                  </a:lnTo>
                  <a:lnTo>
                    <a:pt x="1621078" y="253593"/>
                  </a:lnTo>
                  <a:lnTo>
                    <a:pt x="1621078" y="245973"/>
                  </a:lnTo>
                  <a:lnTo>
                    <a:pt x="1621078" y="230733"/>
                  </a:lnTo>
                  <a:lnTo>
                    <a:pt x="1543050" y="230733"/>
                  </a:lnTo>
                  <a:lnTo>
                    <a:pt x="1543050" y="245973"/>
                  </a:lnTo>
                  <a:lnTo>
                    <a:pt x="1550670" y="245973"/>
                  </a:lnTo>
                  <a:lnTo>
                    <a:pt x="1550670" y="253593"/>
                  </a:lnTo>
                  <a:lnTo>
                    <a:pt x="1550670" y="295503"/>
                  </a:lnTo>
                  <a:lnTo>
                    <a:pt x="1550670" y="348843"/>
                  </a:lnTo>
                  <a:lnTo>
                    <a:pt x="1411528" y="348843"/>
                  </a:lnTo>
                  <a:lnTo>
                    <a:pt x="1411528" y="364083"/>
                  </a:lnTo>
                  <a:lnTo>
                    <a:pt x="1584960" y="364083"/>
                  </a:lnTo>
                  <a:lnTo>
                    <a:pt x="1584960" y="348843"/>
                  </a:lnTo>
                  <a:lnTo>
                    <a:pt x="1584960" y="295503"/>
                  </a:lnTo>
                  <a:lnTo>
                    <a:pt x="1708708" y="295503"/>
                  </a:lnTo>
                  <a:lnTo>
                    <a:pt x="1708708" y="253593"/>
                  </a:lnTo>
                  <a:lnTo>
                    <a:pt x="1708708" y="245973"/>
                  </a:lnTo>
                  <a:lnTo>
                    <a:pt x="1880158" y="245973"/>
                  </a:lnTo>
                  <a:lnTo>
                    <a:pt x="1880158" y="230733"/>
                  </a:lnTo>
                  <a:close/>
                </a:path>
                <a:path w="2640329" h="364489">
                  <a:moveTo>
                    <a:pt x="1971598" y="230733"/>
                  </a:moveTo>
                  <a:lnTo>
                    <a:pt x="1948738" y="230733"/>
                  </a:lnTo>
                  <a:lnTo>
                    <a:pt x="1948738" y="245973"/>
                  </a:lnTo>
                  <a:lnTo>
                    <a:pt x="1956358" y="245973"/>
                  </a:lnTo>
                  <a:lnTo>
                    <a:pt x="1956358" y="360273"/>
                  </a:lnTo>
                  <a:lnTo>
                    <a:pt x="1971598" y="360273"/>
                  </a:lnTo>
                  <a:lnTo>
                    <a:pt x="1971598" y="245973"/>
                  </a:lnTo>
                  <a:lnTo>
                    <a:pt x="1971598" y="230733"/>
                  </a:lnTo>
                  <a:close/>
                </a:path>
                <a:path w="2640329" h="364489">
                  <a:moveTo>
                    <a:pt x="2636520" y="2286"/>
                  </a:moveTo>
                  <a:lnTo>
                    <a:pt x="2606497" y="0"/>
                  </a:lnTo>
                  <a:lnTo>
                    <a:pt x="2609850" y="2286"/>
                  </a:lnTo>
                  <a:lnTo>
                    <a:pt x="2613507" y="3962"/>
                  </a:lnTo>
                  <a:lnTo>
                    <a:pt x="2617317" y="5181"/>
                  </a:lnTo>
                  <a:lnTo>
                    <a:pt x="2621140" y="5791"/>
                  </a:lnTo>
                  <a:lnTo>
                    <a:pt x="2625255" y="5791"/>
                  </a:lnTo>
                  <a:lnTo>
                    <a:pt x="2629052" y="5181"/>
                  </a:lnTo>
                  <a:lnTo>
                    <a:pt x="2632862" y="3962"/>
                  </a:lnTo>
                  <a:lnTo>
                    <a:pt x="2636520" y="2286"/>
                  </a:lnTo>
                  <a:close/>
                </a:path>
                <a:path w="2640329" h="364489">
                  <a:moveTo>
                    <a:pt x="2639885" y="0"/>
                  </a:moveTo>
                  <a:lnTo>
                    <a:pt x="2606510" y="0"/>
                  </a:lnTo>
                  <a:lnTo>
                    <a:pt x="2636520" y="2286"/>
                  </a:lnTo>
                  <a:lnTo>
                    <a:pt x="263988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5" name="object 95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8753" y="5246568"/>
              <a:ext cx="68579" cy="118110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2857233" y="5002732"/>
              <a:ext cx="2042795" cy="697230"/>
            </a:xfrm>
            <a:custGeom>
              <a:avLst/>
              <a:gdLst/>
              <a:ahLst/>
              <a:cxnLst/>
              <a:rect l="l" t="t" r="r" b="b"/>
              <a:pathLst>
                <a:path w="2042795" h="697229">
                  <a:moveTo>
                    <a:pt x="15240" y="243840"/>
                  </a:moveTo>
                  <a:lnTo>
                    <a:pt x="0" y="243840"/>
                  </a:lnTo>
                  <a:lnTo>
                    <a:pt x="0" y="521970"/>
                  </a:lnTo>
                  <a:lnTo>
                    <a:pt x="15240" y="521970"/>
                  </a:lnTo>
                  <a:lnTo>
                    <a:pt x="15240" y="243840"/>
                  </a:lnTo>
                  <a:close/>
                </a:path>
                <a:path w="2042795" h="697229">
                  <a:moveTo>
                    <a:pt x="558088" y="87630"/>
                  </a:moveTo>
                  <a:lnTo>
                    <a:pt x="542848" y="0"/>
                  </a:lnTo>
                  <a:lnTo>
                    <a:pt x="542848" y="87630"/>
                  </a:lnTo>
                  <a:lnTo>
                    <a:pt x="558088" y="87630"/>
                  </a:lnTo>
                  <a:close/>
                </a:path>
                <a:path w="2042795" h="697229">
                  <a:moveTo>
                    <a:pt x="1274368" y="0"/>
                  </a:moveTo>
                  <a:lnTo>
                    <a:pt x="1259128" y="0"/>
                  </a:lnTo>
                  <a:lnTo>
                    <a:pt x="1259128" y="87630"/>
                  </a:lnTo>
                  <a:lnTo>
                    <a:pt x="1274368" y="87630"/>
                  </a:lnTo>
                  <a:lnTo>
                    <a:pt x="1274368" y="0"/>
                  </a:lnTo>
                  <a:close/>
                </a:path>
                <a:path w="2042795" h="697229">
                  <a:moveTo>
                    <a:pt x="2042464" y="489661"/>
                  </a:moveTo>
                  <a:lnTo>
                    <a:pt x="1971598" y="461619"/>
                  </a:lnTo>
                  <a:lnTo>
                    <a:pt x="1971598" y="373380"/>
                  </a:lnTo>
                  <a:lnTo>
                    <a:pt x="1971598" y="358140"/>
                  </a:lnTo>
                  <a:lnTo>
                    <a:pt x="1960168" y="358140"/>
                  </a:lnTo>
                  <a:lnTo>
                    <a:pt x="1960168" y="640080"/>
                  </a:lnTo>
                  <a:lnTo>
                    <a:pt x="1960168" y="641299"/>
                  </a:lnTo>
                  <a:lnTo>
                    <a:pt x="1960168" y="685800"/>
                  </a:lnTo>
                  <a:lnTo>
                    <a:pt x="1914448" y="685800"/>
                  </a:lnTo>
                  <a:lnTo>
                    <a:pt x="1914448" y="681990"/>
                  </a:lnTo>
                  <a:lnTo>
                    <a:pt x="1914448" y="640080"/>
                  </a:lnTo>
                  <a:lnTo>
                    <a:pt x="1960168" y="640080"/>
                  </a:lnTo>
                  <a:lnTo>
                    <a:pt x="1960168" y="358140"/>
                  </a:lnTo>
                  <a:lnTo>
                    <a:pt x="1807768" y="358140"/>
                  </a:lnTo>
                  <a:lnTo>
                    <a:pt x="1807768" y="373380"/>
                  </a:lnTo>
                  <a:lnTo>
                    <a:pt x="1903018" y="373380"/>
                  </a:lnTo>
                  <a:lnTo>
                    <a:pt x="1903018" y="461619"/>
                  </a:lnTo>
                  <a:lnTo>
                    <a:pt x="1903018" y="489661"/>
                  </a:lnTo>
                  <a:lnTo>
                    <a:pt x="1903018" y="539953"/>
                  </a:lnTo>
                  <a:lnTo>
                    <a:pt x="1903018" y="590550"/>
                  </a:lnTo>
                  <a:lnTo>
                    <a:pt x="1853488" y="590550"/>
                  </a:lnTo>
                  <a:lnTo>
                    <a:pt x="1853488" y="640080"/>
                  </a:lnTo>
                  <a:lnTo>
                    <a:pt x="1853488" y="681990"/>
                  </a:lnTo>
                  <a:lnTo>
                    <a:pt x="1584960" y="681990"/>
                  </a:lnTo>
                  <a:lnTo>
                    <a:pt x="1584960" y="361950"/>
                  </a:lnTo>
                  <a:lnTo>
                    <a:pt x="1550670" y="361950"/>
                  </a:lnTo>
                  <a:lnTo>
                    <a:pt x="1550670" y="681990"/>
                  </a:lnTo>
                  <a:lnTo>
                    <a:pt x="1320088" y="681990"/>
                  </a:lnTo>
                  <a:lnTo>
                    <a:pt x="1320088" y="640080"/>
                  </a:lnTo>
                  <a:lnTo>
                    <a:pt x="1320101" y="636270"/>
                  </a:lnTo>
                  <a:lnTo>
                    <a:pt x="1320088" y="590550"/>
                  </a:lnTo>
                  <a:lnTo>
                    <a:pt x="1274368" y="590550"/>
                  </a:lnTo>
                  <a:lnTo>
                    <a:pt x="1274368" y="640080"/>
                  </a:lnTo>
                  <a:lnTo>
                    <a:pt x="1274368" y="681990"/>
                  </a:lnTo>
                  <a:lnTo>
                    <a:pt x="1274368" y="685800"/>
                  </a:lnTo>
                  <a:lnTo>
                    <a:pt x="1228648" y="685800"/>
                  </a:lnTo>
                  <a:lnTo>
                    <a:pt x="1228648" y="681990"/>
                  </a:lnTo>
                  <a:lnTo>
                    <a:pt x="1228661" y="640080"/>
                  </a:lnTo>
                  <a:lnTo>
                    <a:pt x="1274368" y="640080"/>
                  </a:lnTo>
                  <a:lnTo>
                    <a:pt x="1274368" y="590550"/>
                  </a:lnTo>
                  <a:lnTo>
                    <a:pt x="1266748" y="590550"/>
                  </a:lnTo>
                  <a:lnTo>
                    <a:pt x="1266748" y="361950"/>
                  </a:lnTo>
                  <a:lnTo>
                    <a:pt x="1251508" y="361950"/>
                  </a:lnTo>
                  <a:lnTo>
                    <a:pt x="1251508" y="590550"/>
                  </a:lnTo>
                  <a:lnTo>
                    <a:pt x="1251508" y="636270"/>
                  </a:lnTo>
                  <a:lnTo>
                    <a:pt x="1224851" y="636270"/>
                  </a:lnTo>
                  <a:lnTo>
                    <a:pt x="1224851" y="640080"/>
                  </a:lnTo>
                  <a:lnTo>
                    <a:pt x="1224851" y="681990"/>
                  </a:lnTo>
                  <a:lnTo>
                    <a:pt x="1011478" y="681990"/>
                  </a:lnTo>
                  <a:lnTo>
                    <a:pt x="1011478" y="243840"/>
                  </a:lnTo>
                  <a:lnTo>
                    <a:pt x="996238" y="243840"/>
                  </a:lnTo>
                  <a:lnTo>
                    <a:pt x="996238" y="681990"/>
                  </a:lnTo>
                  <a:lnTo>
                    <a:pt x="756208" y="681990"/>
                  </a:lnTo>
                  <a:lnTo>
                    <a:pt x="756208" y="243840"/>
                  </a:lnTo>
                  <a:lnTo>
                    <a:pt x="740968" y="243840"/>
                  </a:lnTo>
                  <a:lnTo>
                    <a:pt x="740968" y="681990"/>
                  </a:lnTo>
                  <a:lnTo>
                    <a:pt x="588568" y="681990"/>
                  </a:lnTo>
                  <a:lnTo>
                    <a:pt x="588568" y="640080"/>
                  </a:lnTo>
                  <a:lnTo>
                    <a:pt x="542848" y="640080"/>
                  </a:lnTo>
                  <a:lnTo>
                    <a:pt x="542848" y="681990"/>
                  </a:lnTo>
                  <a:lnTo>
                    <a:pt x="270510" y="681990"/>
                  </a:lnTo>
                  <a:lnTo>
                    <a:pt x="270510" y="243840"/>
                  </a:lnTo>
                  <a:lnTo>
                    <a:pt x="255270" y="243840"/>
                  </a:lnTo>
                  <a:lnTo>
                    <a:pt x="255270" y="681990"/>
                  </a:lnTo>
                  <a:lnTo>
                    <a:pt x="15240" y="681990"/>
                  </a:lnTo>
                  <a:lnTo>
                    <a:pt x="15240" y="601980"/>
                  </a:lnTo>
                  <a:lnTo>
                    <a:pt x="0" y="601980"/>
                  </a:lnTo>
                  <a:lnTo>
                    <a:pt x="0" y="681990"/>
                  </a:lnTo>
                  <a:lnTo>
                    <a:pt x="12" y="685800"/>
                  </a:lnTo>
                  <a:lnTo>
                    <a:pt x="12" y="697230"/>
                  </a:lnTo>
                  <a:lnTo>
                    <a:pt x="1958949" y="697230"/>
                  </a:lnTo>
                  <a:lnTo>
                    <a:pt x="1968411" y="685800"/>
                  </a:lnTo>
                  <a:lnTo>
                    <a:pt x="1984552" y="641299"/>
                  </a:lnTo>
                  <a:lnTo>
                    <a:pt x="1985010" y="640080"/>
                  </a:lnTo>
                  <a:lnTo>
                    <a:pt x="2003450" y="590550"/>
                  </a:lnTo>
                  <a:lnTo>
                    <a:pt x="2022652" y="539953"/>
                  </a:lnTo>
                  <a:lnTo>
                    <a:pt x="2042464" y="48966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3274352" y="3585260"/>
              <a:ext cx="1078230" cy="1520825"/>
            </a:xfrm>
            <a:custGeom>
              <a:avLst/>
              <a:gdLst/>
              <a:ahLst/>
              <a:cxnLst/>
              <a:rect l="l" t="t" r="r" b="b"/>
              <a:pathLst>
                <a:path w="1078229" h="1520825">
                  <a:moveTo>
                    <a:pt x="179070" y="716280"/>
                  </a:moveTo>
                  <a:lnTo>
                    <a:pt x="171450" y="685812"/>
                  </a:lnTo>
                  <a:lnTo>
                    <a:pt x="171450" y="716280"/>
                  </a:lnTo>
                  <a:lnTo>
                    <a:pt x="179070" y="716280"/>
                  </a:lnTo>
                  <a:close/>
                </a:path>
                <a:path w="1078229" h="1520825">
                  <a:moveTo>
                    <a:pt x="857250" y="1505102"/>
                  </a:moveTo>
                  <a:lnTo>
                    <a:pt x="140970" y="1505102"/>
                  </a:lnTo>
                  <a:lnTo>
                    <a:pt x="140970" y="1417472"/>
                  </a:lnTo>
                  <a:lnTo>
                    <a:pt x="125730" y="1417472"/>
                  </a:lnTo>
                  <a:lnTo>
                    <a:pt x="125730" y="1505102"/>
                  </a:lnTo>
                  <a:lnTo>
                    <a:pt x="0" y="1505102"/>
                  </a:lnTo>
                  <a:lnTo>
                    <a:pt x="0" y="1520342"/>
                  </a:lnTo>
                  <a:lnTo>
                    <a:pt x="857250" y="1520342"/>
                  </a:lnTo>
                  <a:lnTo>
                    <a:pt x="857250" y="1505102"/>
                  </a:lnTo>
                  <a:close/>
                </a:path>
                <a:path w="1078229" h="1520825">
                  <a:moveTo>
                    <a:pt x="857250" y="213360"/>
                  </a:moveTo>
                  <a:lnTo>
                    <a:pt x="834390" y="213360"/>
                  </a:lnTo>
                  <a:lnTo>
                    <a:pt x="834390" y="236220"/>
                  </a:lnTo>
                  <a:lnTo>
                    <a:pt x="575310" y="236220"/>
                  </a:lnTo>
                  <a:lnTo>
                    <a:pt x="575310" y="22860"/>
                  </a:lnTo>
                  <a:lnTo>
                    <a:pt x="811530" y="22860"/>
                  </a:lnTo>
                  <a:lnTo>
                    <a:pt x="811530" y="15240"/>
                  </a:lnTo>
                  <a:lnTo>
                    <a:pt x="811530" y="0"/>
                  </a:lnTo>
                  <a:lnTo>
                    <a:pt x="434340" y="0"/>
                  </a:lnTo>
                  <a:lnTo>
                    <a:pt x="434340" y="15240"/>
                  </a:lnTo>
                  <a:lnTo>
                    <a:pt x="560070" y="15240"/>
                  </a:lnTo>
                  <a:lnTo>
                    <a:pt x="560070" y="22860"/>
                  </a:lnTo>
                  <a:lnTo>
                    <a:pt x="560070" y="236220"/>
                  </a:lnTo>
                  <a:lnTo>
                    <a:pt x="560070" y="251460"/>
                  </a:lnTo>
                  <a:lnTo>
                    <a:pt x="560070" y="297180"/>
                  </a:lnTo>
                  <a:lnTo>
                    <a:pt x="560070" y="342900"/>
                  </a:lnTo>
                  <a:lnTo>
                    <a:pt x="140970" y="342900"/>
                  </a:lnTo>
                  <a:lnTo>
                    <a:pt x="140970" y="45720"/>
                  </a:lnTo>
                  <a:lnTo>
                    <a:pt x="125730" y="45720"/>
                  </a:lnTo>
                  <a:lnTo>
                    <a:pt x="125730" y="342900"/>
                  </a:lnTo>
                  <a:lnTo>
                    <a:pt x="125730" y="358140"/>
                  </a:lnTo>
                  <a:lnTo>
                    <a:pt x="125730" y="407670"/>
                  </a:lnTo>
                  <a:lnTo>
                    <a:pt x="140970" y="407670"/>
                  </a:lnTo>
                  <a:lnTo>
                    <a:pt x="140970" y="358140"/>
                  </a:lnTo>
                  <a:lnTo>
                    <a:pt x="392430" y="358140"/>
                  </a:lnTo>
                  <a:lnTo>
                    <a:pt x="392430" y="525780"/>
                  </a:lnTo>
                  <a:lnTo>
                    <a:pt x="140970" y="525780"/>
                  </a:lnTo>
                  <a:lnTo>
                    <a:pt x="140970" y="476250"/>
                  </a:lnTo>
                  <a:lnTo>
                    <a:pt x="125730" y="476250"/>
                  </a:lnTo>
                  <a:lnTo>
                    <a:pt x="125730" y="525780"/>
                  </a:lnTo>
                  <a:lnTo>
                    <a:pt x="125730" y="541020"/>
                  </a:lnTo>
                  <a:lnTo>
                    <a:pt x="163830" y="541020"/>
                  </a:lnTo>
                  <a:lnTo>
                    <a:pt x="163830" y="685800"/>
                  </a:lnTo>
                  <a:lnTo>
                    <a:pt x="171450" y="685800"/>
                  </a:lnTo>
                  <a:lnTo>
                    <a:pt x="179070" y="716267"/>
                  </a:lnTo>
                  <a:lnTo>
                    <a:pt x="179070" y="685800"/>
                  </a:lnTo>
                  <a:lnTo>
                    <a:pt x="179070" y="541020"/>
                  </a:lnTo>
                  <a:lnTo>
                    <a:pt x="407670" y="541020"/>
                  </a:lnTo>
                  <a:lnTo>
                    <a:pt x="407670" y="525780"/>
                  </a:lnTo>
                  <a:lnTo>
                    <a:pt x="407670" y="358140"/>
                  </a:lnTo>
                  <a:lnTo>
                    <a:pt x="575310" y="358140"/>
                  </a:lnTo>
                  <a:lnTo>
                    <a:pt x="575310" y="342900"/>
                  </a:lnTo>
                  <a:lnTo>
                    <a:pt x="575310" y="297180"/>
                  </a:lnTo>
                  <a:lnTo>
                    <a:pt x="575310" y="251460"/>
                  </a:lnTo>
                  <a:lnTo>
                    <a:pt x="842010" y="251460"/>
                  </a:lnTo>
                  <a:lnTo>
                    <a:pt x="842010" y="518160"/>
                  </a:lnTo>
                  <a:lnTo>
                    <a:pt x="857250" y="518160"/>
                  </a:lnTo>
                  <a:lnTo>
                    <a:pt x="857250" y="251460"/>
                  </a:lnTo>
                  <a:lnTo>
                    <a:pt x="857250" y="236220"/>
                  </a:lnTo>
                  <a:lnTo>
                    <a:pt x="857250" y="213360"/>
                  </a:lnTo>
                  <a:close/>
                </a:path>
                <a:path w="1078229" h="1520825">
                  <a:moveTo>
                    <a:pt x="1078230" y="455066"/>
                  </a:moveTo>
                  <a:lnTo>
                    <a:pt x="1062990" y="455066"/>
                  </a:lnTo>
                  <a:lnTo>
                    <a:pt x="1062990" y="685800"/>
                  </a:lnTo>
                  <a:lnTo>
                    <a:pt x="994410" y="685800"/>
                  </a:lnTo>
                  <a:lnTo>
                    <a:pt x="994410" y="701040"/>
                  </a:lnTo>
                  <a:lnTo>
                    <a:pt x="994410" y="1207922"/>
                  </a:lnTo>
                  <a:lnTo>
                    <a:pt x="1009650" y="1207922"/>
                  </a:lnTo>
                  <a:lnTo>
                    <a:pt x="1009650" y="701040"/>
                  </a:lnTo>
                  <a:lnTo>
                    <a:pt x="1078230" y="701040"/>
                  </a:lnTo>
                  <a:lnTo>
                    <a:pt x="1078230" y="685800"/>
                  </a:lnTo>
                  <a:lnTo>
                    <a:pt x="1078230" y="4550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8" name="object 9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8773" y="4793178"/>
              <a:ext cx="219151" cy="121920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4085882" y="4648402"/>
              <a:ext cx="878205" cy="468630"/>
            </a:xfrm>
            <a:custGeom>
              <a:avLst/>
              <a:gdLst/>
              <a:ahLst/>
              <a:cxnLst/>
              <a:rect l="l" t="t" r="r" b="b"/>
              <a:pathLst>
                <a:path w="878204" h="468629">
                  <a:moveTo>
                    <a:pt x="45720" y="0"/>
                  </a:moveTo>
                  <a:lnTo>
                    <a:pt x="30480" y="0"/>
                  </a:lnTo>
                  <a:lnTo>
                    <a:pt x="30480" y="308610"/>
                  </a:lnTo>
                  <a:lnTo>
                    <a:pt x="0" y="308610"/>
                  </a:lnTo>
                  <a:lnTo>
                    <a:pt x="0" y="354330"/>
                  </a:lnTo>
                  <a:lnTo>
                    <a:pt x="45720" y="354330"/>
                  </a:lnTo>
                  <a:lnTo>
                    <a:pt x="45720" y="308610"/>
                  </a:lnTo>
                  <a:lnTo>
                    <a:pt x="45720" y="0"/>
                  </a:lnTo>
                  <a:close/>
                </a:path>
                <a:path w="878204" h="468629">
                  <a:moveTo>
                    <a:pt x="306781" y="441960"/>
                  </a:moveTo>
                  <a:lnTo>
                    <a:pt x="198120" y="441960"/>
                  </a:lnTo>
                  <a:lnTo>
                    <a:pt x="198120" y="266700"/>
                  </a:lnTo>
                  <a:lnTo>
                    <a:pt x="182880" y="266700"/>
                  </a:lnTo>
                  <a:lnTo>
                    <a:pt x="182880" y="441960"/>
                  </a:lnTo>
                  <a:lnTo>
                    <a:pt x="182880" y="457200"/>
                  </a:lnTo>
                  <a:lnTo>
                    <a:pt x="182880" y="468630"/>
                  </a:lnTo>
                  <a:lnTo>
                    <a:pt x="198120" y="468630"/>
                  </a:lnTo>
                  <a:lnTo>
                    <a:pt x="198120" y="457200"/>
                  </a:lnTo>
                  <a:lnTo>
                    <a:pt x="306781" y="457200"/>
                  </a:lnTo>
                  <a:lnTo>
                    <a:pt x="306781" y="441960"/>
                  </a:lnTo>
                  <a:close/>
                </a:path>
                <a:path w="878204" h="468629">
                  <a:moveTo>
                    <a:pt x="877671" y="457200"/>
                  </a:moveTo>
                  <a:lnTo>
                    <a:pt x="845058" y="441960"/>
                  </a:lnTo>
                  <a:lnTo>
                    <a:pt x="402031" y="441960"/>
                  </a:lnTo>
                  <a:lnTo>
                    <a:pt x="402031" y="266700"/>
                  </a:lnTo>
                  <a:lnTo>
                    <a:pt x="386791" y="266700"/>
                  </a:lnTo>
                  <a:lnTo>
                    <a:pt x="386791" y="441960"/>
                  </a:lnTo>
                  <a:lnTo>
                    <a:pt x="375361" y="441960"/>
                  </a:lnTo>
                  <a:lnTo>
                    <a:pt x="375361" y="457200"/>
                  </a:lnTo>
                  <a:lnTo>
                    <a:pt x="877671" y="4572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0" name="object 100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7446" y="5105597"/>
              <a:ext cx="121767" cy="190804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2760002" y="3585260"/>
              <a:ext cx="2557145" cy="1395095"/>
            </a:xfrm>
            <a:custGeom>
              <a:avLst/>
              <a:gdLst/>
              <a:ahLst/>
              <a:cxnLst/>
              <a:rect l="l" t="t" r="r" b="b"/>
              <a:pathLst>
                <a:path w="2557145" h="1395095">
                  <a:moveTo>
                    <a:pt x="548640" y="698754"/>
                  </a:moveTo>
                  <a:lnTo>
                    <a:pt x="537210" y="698754"/>
                  </a:lnTo>
                  <a:lnTo>
                    <a:pt x="537210" y="706374"/>
                  </a:lnTo>
                  <a:lnTo>
                    <a:pt x="548640" y="706374"/>
                  </a:lnTo>
                  <a:lnTo>
                    <a:pt x="548640" y="698754"/>
                  </a:lnTo>
                  <a:close/>
                </a:path>
                <a:path w="2557145" h="1395095">
                  <a:moveTo>
                    <a:pt x="548640" y="0"/>
                  </a:moveTo>
                  <a:lnTo>
                    <a:pt x="476250" y="0"/>
                  </a:lnTo>
                  <a:lnTo>
                    <a:pt x="476250" y="15240"/>
                  </a:lnTo>
                  <a:lnTo>
                    <a:pt x="476262" y="22860"/>
                  </a:lnTo>
                  <a:lnTo>
                    <a:pt x="537210" y="22860"/>
                  </a:lnTo>
                  <a:lnTo>
                    <a:pt x="537210" y="344424"/>
                  </a:lnTo>
                  <a:lnTo>
                    <a:pt x="331470" y="344424"/>
                  </a:lnTo>
                  <a:lnTo>
                    <a:pt x="331470" y="49530"/>
                  </a:lnTo>
                  <a:lnTo>
                    <a:pt x="346710" y="49530"/>
                  </a:lnTo>
                  <a:lnTo>
                    <a:pt x="346710" y="45720"/>
                  </a:lnTo>
                  <a:lnTo>
                    <a:pt x="346710" y="22860"/>
                  </a:lnTo>
                  <a:lnTo>
                    <a:pt x="407670" y="22860"/>
                  </a:lnTo>
                  <a:lnTo>
                    <a:pt x="407670" y="15240"/>
                  </a:lnTo>
                  <a:lnTo>
                    <a:pt x="342900" y="15240"/>
                  </a:lnTo>
                  <a:lnTo>
                    <a:pt x="342900" y="22860"/>
                  </a:lnTo>
                  <a:lnTo>
                    <a:pt x="342900" y="45720"/>
                  </a:lnTo>
                  <a:lnTo>
                    <a:pt x="297180" y="45720"/>
                  </a:lnTo>
                  <a:lnTo>
                    <a:pt x="297180" y="49530"/>
                  </a:lnTo>
                  <a:lnTo>
                    <a:pt x="297180" y="344424"/>
                  </a:lnTo>
                  <a:lnTo>
                    <a:pt x="297180" y="355854"/>
                  </a:lnTo>
                  <a:lnTo>
                    <a:pt x="297180" y="521665"/>
                  </a:lnTo>
                  <a:lnTo>
                    <a:pt x="297180" y="533095"/>
                  </a:lnTo>
                  <a:lnTo>
                    <a:pt x="297180" y="706374"/>
                  </a:lnTo>
                  <a:lnTo>
                    <a:pt x="331470" y="706374"/>
                  </a:lnTo>
                  <a:lnTo>
                    <a:pt x="331470" y="533095"/>
                  </a:lnTo>
                  <a:lnTo>
                    <a:pt x="445770" y="533095"/>
                  </a:lnTo>
                  <a:lnTo>
                    <a:pt x="445770" y="590245"/>
                  </a:lnTo>
                  <a:lnTo>
                    <a:pt x="461010" y="590245"/>
                  </a:lnTo>
                  <a:lnTo>
                    <a:pt x="461010" y="533095"/>
                  </a:lnTo>
                  <a:lnTo>
                    <a:pt x="537210" y="533095"/>
                  </a:lnTo>
                  <a:lnTo>
                    <a:pt x="537210" y="630174"/>
                  </a:lnTo>
                  <a:lnTo>
                    <a:pt x="548640" y="630174"/>
                  </a:lnTo>
                  <a:lnTo>
                    <a:pt x="548640" y="533095"/>
                  </a:lnTo>
                  <a:lnTo>
                    <a:pt x="548640" y="521665"/>
                  </a:lnTo>
                  <a:lnTo>
                    <a:pt x="548640" y="431139"/>
                  </a:lnTo>
                  <a:lnTo>
                    <a:pt x="537210" y="431139"/>
                  </a:lnTo>
                  <a:lnTo>
                    <a:pt x="537210" y="521665"/>
                  </a:lnTo>
                  <a:lnTo>
                    <a:pt x="461010" y="521665"/>
                  </a:lnTo>
                  <a:lnTo>
                    <a:pt x="461010" y="464515"/>
                  </a:lnTo>
                  <a:lnTo>
                    <a:pt x="445770" y="464515"/>
                  </a:lnTo>
                  <a:lnTo>
                    <a:pt x="445770" y="521665"/>
                  </a:lnTo>
                  <a:lnTo>
                    <a:pt x="331470" y="521665"/>
                  </a:lnTo>
                  <a:lnTo>
                    <a:pt x="331470" y="355854"/>
                  </a:lnTo>
                  <a:lnTo>
                    <a:pt x="537210" y="355854"/>
                  </a:lnTo>
                  <a:lnTo>
                    <a:pt x="537210" y="362559"/>
                  </a:lnTo>
                  <a:lnTo>
                    <a:pt x="548640" y="362559"/>
                  </a:lnTo>
                  <a:lnTo>
                    <a:pt x="548640" y="355854"/>
                  </a:lnTo>
                  <a:lnTo>
                    <a:pt x="548640" y="344424"/>
                  </a:lnTo>
                  <a:lnTo>
                    <a:pt x="548640" y="22860"/>
                  </a:lnTo>
                  <a:lnTo>
                    <a:pt x="548640" y="15240"/>
                  </a:lnTo>
                  <a:lnTo>
                    <a:pt x="548640" y="0"/>
                  </a:lnTo>
                  <a:close/>
                </a:path>
                <a:path w="2557145" h="1395095">
                  <a:moveTo>
                    <a:pt x="811530" y="0"/>
                  </a:moveTo>
                  <a:lnTo>
                    <a:pt x="685800" y="0"/>
                  </a:lnTo>
                  <a:lnTo>
                    <a:pt x="640080" y="0"/>
                  </a:lnTo>
                  <a:lnTo>
                    <a:pt x="640080" y="15240"/>
                  </a:lnTo>
                  <a:lnTo>
                    <a:pt x="640080" y="45720"/>
                  </a:lnTo>
                  <a:lnTo>
                    <a:pt x="685800" y="45720"/>
                  </a:lnTo>
                  <a:lnTo>
                    <a:pt x="685800" y="15240"/>
                  </a:lnTo>
                  <a:lnTo>
                    <a:pt x="811530" y="15240"/>
                  </a:lnTo>
                  <a:lnTo>
                    <a:pt x="811530" y="0"/>
                  </a:lnTo>
                  <a:close/>
                </a:path>
                <a:path w="2557145" h="1395095">
                  <a:moveTo>
                    <a:pt x="1371600" y="655320"/>
                  </a:moveTo>
                  <a:lnTo>
                    <a:pt x="1356360" y="655320"/>
                  </a:lnTo>
                  <a:lnTo>
                    <a:pt x="1356360" y="685800"/>
                  </a:lnTo>
                  <a:lnTo>
                    <a:pt x="1325880" y="685800"/>
                  </a:lnTo>
                  <a:lnTo>
                    <a:pt x="1325880" y="716280"/>
                  </a:lnTo>
                  <a:lnTo>
                    <a:pt x="685800" y="716280"/>
                  </a:lnTo>
                  <a:lnTo>
                    <a:pt x="685800" y="685800"/>
                  </a:lnTo>
                  <a:lnTo>
                    <a:pt x="640080" y="685800"/>
                  </a:lnTo>
                  <a:lnTo>
                    <a:pt x="640080" y="716280"/>
                  </a:lnTo>
                  <a:lnTo>
                    <a:pt x="297180" y="716280"/>
                  </a:lnTo>
                  <a:lnTo>
                    <a:pt x="297180" y="731520"/>
                  </a:lnTo>
                  <a:lnTo>
                    <a:pt x="297180" y="1371752"/>
                  </a:lnTo>
                  <a:lnTo>
                    <a:pt x="0" y="1371752"/>
                  </a:lnTo>
                  <a:lnTo>
                    <a:pt x="0" y="1394612"/>
                  </a:lnTo>
                  <a:lnTo>
                    <a:pt x="320040" y="1394612"/>
                  </a:lnTo>
                  <a:lnTo>
                    <a:pt x="320040" y="1371752"/>
                  </a:lnTo>
                  <a:lnTo>
                    <a:pt x="320040" y="731520"/>
                  </a:lnTo>
                  <a:lnTo>
                    <a:pt x="640080" y="731520"/>
                  </a:lnTo>
                  <a:lnTo>
                    <a:pt x="640080" y="1371752"/>
                  </a:lnTo>
                  <a:lnTo>
                    <a:pt x="655320" y="1371752"/>
                  </a:lnTo>
                  <a:lnTo>
                    <a:pt x="655320" y="731520"/>
                  </a:lnTo>
                  <a:lnTo>
                    <a:pt x="685800" y="731520"/>
                  </a:lnTo>
                  <a:lnTo>
                    <a:pt x="1325880" y="731520"/>
                  </a:lnTo>
                  <a:lnTo>
                    <a:pt x="1356360" y="731520"/>
                  </a:lnTo>
                  <a:lnTo>
                    <a:pt x="1356360" y="925982"/>
                  </a:lnTo>
                  <a:lnTo>
                    <a:pt x="1371600" y="925982"/>
                  </a:lnTo>
                  <a:lnTo>
                    <a:pt x="1371600" y="731520"/>
                  </a:lnTo>
                  <a:lnTo>
                    <a:pt x="1371600" y="716280"/>
                  </a:lnTo>
                  <a:lnTo>
                    <a:pt x="1371600" y="685800"/>
                  </a:lnTo>
                  <a:lnTo>
                    <a:pt x="1371600" y="655320"/>
                  </a:lnTo>
                  <a:close/>
                </a:path>
                <a:path w="2557145" h="1395095">
                  <a:moveTo>
                    <a:pt x="1371600" y="0"/>
                  </a:moveTo>
                  <a:lnTo>
                    <a:pt x="1325880" y="0"/>
                  </a:lnTo>
                  <a:lnTo>
                    <a:pt x="1325880" y="45720"/>
                  </a:lnTo>
                  <a:lnTo>
                    <a:pt x="1348740" y="45720"/>
                  </a:lnTo>
                  <a:lnTo>
                    <a:pt x="1348740" y="121920"/>
                  </a:lnTo>
                  <a:lnTo>
                    <a:pt x="1371600" y="121920"/>
                  </a:lnTo>
                  <a:lnTo>
                    <a:pt x="1371600" y="45720"/>
                  </a:lnTo>
                  <a:lnTo>
                    <a:pt x="1371600" y="0"/>
                  </a:lnTo>
                  <a:close/>
                </a:path>
                <a:path w="2557145" h="1395095">
                  <a:moveTo>
                    <a:pt x="2556662" y="716280"/>
                  </a:moveTo>
                  <a:lnTo>
                    <a:pt x="2541422" y="518160"/>
                  </a:lnTo>
                  <a:lnTo>
                    <a:pt x="2541422" y="716280"/>
                  </a:lnTo>
                  <a:lnTo>
                    <a:pt x="2556662" y="716280"/>
                  </a:lnTo>
                  <a:close/>
                </a:path>
                <a:path w="2557145" h="1395095">
                  <a:moveTo>
                    <a:pt x="2556662" y="502920"/>
                  </a:moveTo>
                  <a:lnTo>
                    <a:pt x="2434742" y="502920"/>
                  </a:lnTo>
                  <a:lnTo>
                    <a:pt x="2434742" y="518160"/>
                  </a:lnTo>
                  <a:lnTo>
                    <a:pt x="2541422" y="518160"/>
                  </a:lnTo>
                  <a:lnTo>
                    <a:pt x="2556662" y="518160"/>
                  </a:lnTo>
                  <a:lnTo>
                    <a:pt x="2556662" y="50292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2710472" y="2787141"/>
              <a:ext cx="2606675" cy="2303780"/>
            </a:xfrm>
            <a:custGeom>
              <a:avLst/>
              <a:gdLst/>
              <a:ahLst/>
              <a:cxnLst/>
              <a:rect l="l" t="t" r="r" b="b"/>
              <a:pathLst>
                <a:path w="2606675" h="2303779">
                  <a:moveTo>
                    <a:pt x="49530" y="2169871"/>
                  </a:moveTo>
                  <a:lnTo>
                    <a:pt x="3822" y="2169871"/>
                  </a:lnTo>
                  <a:lnTo>
                    <a:pt x="12" y="2169871"/>
                  </a:lnTo>
                  <a:lnTo>
                    <a:pt x="12" y="2215591"/>
                  </a:lnTo>
                  <a:lnTo>
                    <a:pt x="0" y="2287981"/>
                  </a:lnTo>
                  <a:lnTo>
                    <a:pt x="0" y="2303221"/>
                  </a:lnTo>
                  <a:lnTo>
                    <a:pt x="29565" y="2303221"/>
                  </a:lnTo>
                  <a:lnTo>
                    <a:pt x="29565" y="2287981"/>
                  </a:lnTo>
                  <a:lnTo>
                    <a:pt x="22860" y="2287981"/>
                  </a:lnTo>
                  <a:lnTo>
                    <a:pt x="22860" y="2215591"/>
                  </a:lnTo>
                  <a:lnTo>
                    <a:pt x="49530" y="2215591"/>
                  </a:lnTo>
                  <a:lnTo>
                    <a:pt x="49530" y="2169871"/>
                  </a:lnTo>
                  <a:close/>
                </a:path>
                <a:path w="2606675" h="2303779">
                  <a:moveTo>
                    <a:pt x="369570" y="798118"/>
                  </a:moveTo>
                  <a:lnTo>
                    <a:pt x="346710" y="786688"/>
                  </a:lnTo>
                  <a:lnTo>
                    <a:pt x="346710" y="798118"/>
                  </a:lnTo>
                  <a:lnTo>
                    <a:pt x="369570" y="798118"/>
                  </a:lnTo>
                  <a:close/>
                </a:path>
                <a:path w="2606675" h="2303779">
                  <a:moveTo>
                    <a:pt x="598170" y="1514398"/>
                  </a:moveTo>
                  <a:lnTo>
                    <a:pt x="346710" y="1504505"/>
                  </a:lnTo>
                  <a:lnTo>
                    <a:pt x="346710" y="1514398"/>
                  </a:lnTo>
                  <a:lnTo>
                    <a:pt x="598170" y="1514398"/>
                  </a:lnTo>
                  <a:close/>
                </a:path>
                <a:path w="2606675" h="2303779">
                  <a:moveTo>
                    <a:pt x="598170" y="1504492"/>
                  </a:moveTo>
                  <a:lnTo>
                    <a:pt x="346710" y="1504492"/>
                  </a:lnTo>
                  <a:lnTo>
                    <a:pt x="598170" y="1514386"/>
                  </a:lnTo>
                  <a:lnTo>
                    <a:pt x="598170" y="1504492"/>
                  </a:lnTo>
                  <a:close/>
                </a:path>
                <a:path w="2606675" h="2303779">
                  <a:moveTo>
                    <a:pt x="1421130" y="481888"/>
                  </a:moveTo>
                  <a:lnTo>
                    <a:pt x="1405890" y="481888"/>
                  </a:lnTo>
                  <a:lnTo>
                    <a:pt x="1405890" y="680008"/>
                  </a:lnTo>
                  <a:lnTo>
                    <a:pt x="369582" y="680008"/>
                  </a:lnTo>
                  <a:lnTo>
                    <a:pt x="369582" y="674370"/>
                  </a:lnTo>
                  <a:lnTo>
                    <a:pt x="369570" y="672388"/>
                  </a:lnTo>
                  <a:lnTo>
                    <a:pt x="369570" y="660958"/>
                  </a:lnTo>
                  <a:lnTo>
                    <a:pt x="327660" y="660958"/>
                  </a:lnTo>
                  <a:lnTo>
                    <a:pt x="327660" y="672388"/>
                  </a:lnTo>
                  <a:lnTo>
                    <a:pt x="327660" y="674370"/>
                  </a:lnTo>
                  <a:lnTo>
                    <a:pt x="327660" y="679996"/>
                  </a:lnTo>
                  <a:lnTo>
                    <a:pt x="327660" y="695248"/>
                  </a:lnTo>
                  <a:lnTo>
                    <a:pt x="327660" y="718108"/>
                  </a:lnTo>
                  <a:lnTo>
                    <a:pt x="339090" y="718108"/>
                  </a:lnTo>
                  <a:lnTo>
                    <a:pt x="341083" y="718108"/>
                  </a:lnTo>
                  <a:lnTo>
                    <a:pt x="346710" y="718108"/>
                  </a:lnTo>
                  <a:lnTo>
                    <a:pt x="369570" y="718108"/>
                  </a:lnTo>
                  <a:lnTo>
                    <a:pt x="369570" y="695248"/>
                  </a:lnTo>
                  <a:lnTo>
                    <a:pt x="1421130" y="695248"/>
                  </a:lnTo>
                  <a:lnTo>
                    <a:pt x="1421130" y="680008"/>
                  </a:lnTo>
                  <a:lnTo>
                    <a:pt x="1421130" y="481888"/>
                  </a:lnTo>
                  <a:close/>
                </a:path>
                <a:path w="2606675" h="2303779">
                  <a:moveTo>
                    <a:pt x="1421130" y="0"/>
                  </a:moveTo>
                  <a:lnTo>
                    <a:pt x="1405890" y="0"/>
                  </a:lnTo>
                  <a:lnTo>
                    <a:pt x="1405890" y="112318"/>
                  </a:lnTo>
                  <a:lnTo>
                    <a:pt x="1375410" y="112318"/>
                  </a:lnTo>
                  <a:lnTo>
                    <a:pt x="1375410" y="123748"/>
                  </a:lnTo>
                  <a:lnTo>
                    <a:pt x="735330" y="123748"/>
                  </a:lnTo>
                  <a:lnTo>
                    <a:pt x="735330" y="112318"/>
                  </a:lnTo>
                  <a:lnTo>
                    <a:pt x="689610" y="112318"/>
                  </a:lnTo>
                  <a:lnTo>
                    <a:pt x="689610" y="123748"/>
                  </a:lnTo>
                  <a:lnTo>
                    <a:pt x="392430" y="123748"/>
                  </a:lnTo>
                  <a:lnTo>
                    <a:pt x="392430" y="112318"/>
                  </a:lnTo>
                  <a:lnTo>
                    <a:pt x="346710" y="112318"/>
                  </a:lnTo>
                  <a:lnTo>
                    <a:pt x="346710" y="123748"/>
                  </a:lnTo>
                  <a:lnTo>
                    <a:pt x="346710" y="146608"/>
                  </a:lnTo>
                  <a:lnTo>
                    <a:pt x="346710" y="158038"/>
                  </a:lnTo>
                  <a:lnTo>
                    <a:pt x="392430" y="158038"/>
                  </a:lnTo>
                  <a:lnTo>
                    <a:pt x="392430" y="146608"/>
                  </a:lnTo>
                  <a:lnTo>
                    <a:pt x="689610" y="146608"/>
                  </a:lnTo>
                  <a:lnTo>
                    <a:pt x="689610" y="158038"/>
                  </a:lnTo>
                  <a:lnTo>
                    <a:pt x="735330" y="158038"/>
                  </a:lnTo>
                  <a:lnTo>
                    <a:pt x="735330" y="146608"/>
                  </a:lnTo>
                  <a:lnTo>
                    <a:pt x="1375410" y="146608"/>
                  </a:lnTo>
                  <a:lnTo>
                    <a:pt x="1375410" y="158038"/>
                  </a:lnTo>
                  <a:lnTo>
                    <a:pt x="1405890" y="158038"/>
                  </a:lnTo>
                  <a:lnTo>
                    <a:pt x="1405890" y="344728"/>
                  </a:lnTo>
                  <a:lnTo>
                    <a:pt x="1421130" y="344728"/>
                  </a:lnTo>
                  <a:lnTo>
                    <a:pt x="1421130" y="158038"/>
                  </a:lnTo>
                  <a:lnTo>
                    <a:pt x="1421130" y="146608"/>
                  </a:lnTo>
                  <a:lnTo>
                    <a:pt x="1421130" y="123748"/>
                  </a:lnTo>
                  <a:lnTo>
                    <a:pt x="1421130" y="112318"/>
                  </a:lnTo>
                  <a:lnTo>
                    <a:pt x="1421130" y="0"/>
                  </a:lnTo>
                  <a:close/>
                </a:path>
                <a:path w="2606675" h="2303779">
                  <a:moveTo>
                    <a:pt x="2606192" y="1316278"/>
                  </a:moveTo>
                  <a:lnTo>
                    <a:pt x="2590952" y="1316278"/>
                  </a:lnTo>
                  <a:lnTo>
                    <a:pt x="2590952" y="1514398"/>
                  </a:lnTo>
                  <a:lnTo>
                    <a:pt x="2606192" y="1514398"/>
                  </a:lnTo>
                  <a:lnTo>
                    <a:pt x="2606192" y="131627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2691422" y="2210002"/>
              <a:ext cx="476250" cy="2880360"/>
            </a:xfrm>
            <a:custGeom>
              <a:avLst/>
              <a:gdLst/>
              <a:ahLst/>
              <a:cxnLst/>
              <a:rect l="l" t="t" r="r" b="b"/>
              <a:pathLst>
                <a:path w="476250" h="2880360">
                  <a:moveTo>
                    <a:pt x="51663" y="609"/>
                  </a:moveTo>
                  <a:lnTo>
                    <a:pt x="47701" y="0"/>
                  </a:lnTo>
                  <a:lnTo>
                    <a:pt x="43751" y="0"/>
                  </a:lnTo>
                  <a:lnTo>
                    <a:pt x="51663" y="609"/>
                  </a:lnTo>
                  <a:close/>
                </a:path>
                <a:path w="476250" h="2880360">
                  <a:moveTo>
                    <a:pt x="55473" y="51358"/>
                  </a:moveTo>
                  <a:lnTo>
                    <a:pt x="32473" y="49682"/>
                  </a:lnTo>
                  <a:lnTo>
                    <a:pt x="35979" y="51358"/>
                  </a:lnTo>
                  <a:lnTo>
                    <a:pt x="55473" y="51358"/>
                  </a:lnTo>
                  <a:close/>
                </a:path>
                <a:path w="476250" h="2880360">
                  <a:moveTo>
                    <a:pt x="59131" y="49682"/>
                  </a:moveTo>
                  <a:lnTo>
                    <a:pt x="29108" y="47396"/>
                  </a:lnTo>
                  <a:lnTo>
                    <a:pt x="32461" y="49682"/>
                  </a:lnTo>
                  <a:lnTo>
                    <a:pt x="59131" y="49682"/>
                  </a:lnTo>
                  <a:close/>
                </a:path>
                <a:path w="476250" h="2880360">
                  <a:moveTo>
                    <a:pt x="59131" y="3505"/>
                  </a:moveTo>
                  <a:lnTo>
                    <a:pt x="55473" y="1676"/>
                  </a:lnTo>
                  <a:lnTo>
                    <a:pt x="51663" y="609"/>
                  </a:lnTo>
                  <a:lnTo>
                    <a:pt x="43738" y="0"/>
                  </a:lnTo>
                  <a:lnTo>
                    <a:pt x="39789" y="609"/>
                  </a:lnTo>
                  <a:lnTo>
                    <a:pt x="35979" y="1676"/>
                  </a:lnTo>
                  <a:lnTo>
                    <a:pt x="59131" y="3505"/>
                  </a:lnTo>
                  <a:close/>
                </a:path>
                <a:path w="476250" h="2880360">
                  <a:moveTo>
                    <a:pt x="65239" y="44653"/>
                  </a:moveTo>
                  <a:lnTo>
                    <a:pt x="23774" y="41617"/>
                  </a:lnTo>
                  <a:lnTo>
                    <a:pt x="26212" y="44653"/>
                  </a:lnTo>
                  <a:lnTo>
                    <a:pt x="29108" y="47396"/>
                  </a:lnTo>
                  <a:lnTo>
                    <a:pt x="59131" y="49682"/>
                  </a:lnTo>
                  <a:lnTo>
                    <a:pt x="62331" y="47396"/>
                  </a:lnTo>
                  <a:lnTo>
                    <a:pt x="65239" y="44653"/>
                  </a:lnTo>
                  <a:close/>
                </a:path>
                <a:path w="476250" h="2880360">
                  <a:moveTo>
                    <a:pt x="67818" y="41605"/>
                  </a:moveTo>
                  <a:lnTo>
                    <a:pt x="21793" y="38100"/>
                  </a:lnTo>
                  <a:lnTo>
                    <a:pt x="23774" y="41605"/>
                  </a:lnTo>
                  <a:lnTo>
                    <a:pt x="65227" y="44640"/>
                  </a:lnTo>
                  <a:lnTo>
                    <a:pt x="67818" y="41605"/>
                  </a:lnTo>
                  <a:close/>
                </a:path>
                <a:path w="476250" h="2880360">
                  <a:moveTo>
                    <a:pt x="72097" y="30480"/>
                  </a:moveTo>
                  <a:lnTo>
                    <a:pt x="19062" y="26530"/>
                  </a:lnTo>
                  <a:lnTo>
                    <a:pt x="19354" y="30480"/>
                  </a:lnTo>
                  <a:lnTo>
                    <a:pt x="20269" y="34442"/>
                  </a:lnTo>
                  <a:lnTo>
                    <a:pt x="21793" y="38100"/>
                  </a:lnTo>
                  <a:lnTo>
                    <a:pt x="67818" y="41605"/>
                  </a:lnTo>
                  <a:lnTo>
                    <a:pt x="69811" y="38100"/>
                  </a:lnTo>
                  <a:lnTo>
                    <a:pt x="71183" y="34442"/>
                  </a:lnTo>
                  <a:lnTo>
                    <a:pt x="72097" y="30480"/>
                  </a:lnTo>
                  <a:close/>
                </a:path>
                <a:path w="476250" h="2880360">
                  <a:moveTo>
                    <a:pt x="72390" y="26517"/>
                  </a:moveTo>
                  <a:lnTo>
                    <a:pt x="72097" y="22555"/>
                  </a:lnTo>
                  <a:lnTo>
                    <a:pt x="71183" y="18757"/>
                  </a:lnTo>
                  <a:lnTo>
                    <a:pt x="69811" y="14935"/>
                  </a:lnTo>
                  <a:lnTo>
                    <a:pt x="35966" y="1676"/>
                  </a:lnTo>
                  <a:lnTo>
                    <a:pt x="32473" y="3505"/>
                  </a:lnTo>
                  <a:lnTo>
                    <a:pt x="29121" y="5638"/>
                  </a:lnTo>
                  <a:lnTo>
                    <a:pt x="26212" y="8382"/>
                  </a:lnTo>
                  <a:lnTo>
                    <a:pt x="23774" y="11582"/>
                  </a:lnTo>
                  <a:lnTo>
                    <a:pt x="21805" y="14922"/>
                  </a:lnTo>
                  <a:lnTo>
                    <a:pt x="20269" y="18745"/>
                  </a:lnTo>
                  <a:lnTo>
                    <a:pt x="19354" y="22555"/>
                  </a:lnTo>
                  <a:lnTo>
                    <a:pt x="19062" y="26517"/>
                  </a:lnTo>
                  <a:lnTo>
                    <a:pt x="72097" y="30467"/>
                  </a:lnTo>
                  <a:lnTo>
                    <a:pt x="72390" y="26517"/>
                  </a:lnTo>
                  <a:close/>
                </a:path>
                <a:path w="476250" h="2880360">
                  <a:moveTo>
                    <a:pt x="476250" y="1375257"/>
                  </a:moveTo>
                  <a:lnTo>
                    <a:pt x="411480" y="1375257"/>
                  </a:lnTo>
                  <a:lnTo>
                    <a:pt x="388620" y="1375257"/>
                  </a:lnTo>
                  <a:lnTo>
                    <a:pt x="388620" y="1363827"/>
                  </a:lnTo>
                  <a:lnTo>
                    <a:pt x="346710" y="1363827"/>
                  </a:lnTo>
                  <a:lnTo>
                    <a:pt x="358140" y="2727947"/>
                  </a:lnTo>
                  <a:lnTo>
                    <a:pt x="346710" y="1363840"/>
                  </a:lnTo>
                  <a:lnTo>
                    <a:pt x="346710" y="2727960"/>
                  </a:lnTo>
                  <a:lnTo>
                    <a:pt x="0" y="2727960"/>
                  </a:lnTo>
                  <a:lnTo>
                    <a:pt x="0" y="2739390"/>
                  </a:lnTo>
                  <a:lnTo>
                    <a:pt x="0" y="2741218"/>
                  </a:lnTo>
                  <a:lnTo>
                    <a:pt x="0" y="2747010"/>
                  </a:lnTo>
                  <a:lnTo>
                    <a:pt x="0" y="2880360"/>
                  </a:lnTo>
                  <a:lnTo>
                    <a:pt x="11430" y="2880360"/>
                  </a:lnTo>
                  <a:lnTo>
                    <a:pt x="13411" y="2880360"/>
                  </a:lnTo>
                  <a:lnTo>
                    <a:pt x="19062" y="2880360"/>
                  </a:lnTo>
                  <a:lnTo>
                    <a:pt x="19062" y="2747010"/>
                  </a:lnTo>
                  <a:lnTo>
                    <a:pt x="365760" y="2747010"/>
                  </a:lnTo>
                  <a:lnTo>
                    <a:pt x="365760" y="2741218"/>
                  </a:lnTo>
                  <a:lnTo>
                    <a:pt x="365772" y="2739390"/>
                  </a:lnTo>
                  <a:lnTo>
                    <a:pt x="365772" y="2727960"/>
                  </a:lnTo>
                  <a:lnTo>
                    <a:pt x="360133" y="1363840"/>
                  </a:lnTo>
                  <a:lnTo>
                    <a:pt x="360133" y="2727947"/>
                  </a:lnTo>
                  <a:lnTo>
                    <a:pt x="360133" y="2739390"/>
                  </a:lnTo>
                  <a:lnTo>
                    <a:pt x="360133" y="2741218"/>
                  </a:lnTo>
                  <a:lnTo>
                    <a:pt x="360121" y="2739390"/>
                  </a:lnTo>
                  <a:lnTo>
                    <a:pt x="360133" y="2727960"/>
                  </a:lnTo>
                  <a:lnTo>
                    <a:pt x="358140" y="1363840"/>
                  </a:lnTo>
                  <a:lnTo>
                    <a:pt x="360133" y="2727947"/>
                  </a:lnTo>
                  <a:lnTo>
                    <a:pt x="360133" y="1363840"/>
                  </a:lnTo>
                  <a:lnTo>
                    <a:pt x="365772" y="2727947"/>
                  </a:lnTo>
                  <a:lnTo>
                    <a:pt x="365772" y="1420977"/>
                  </a:lnTo>
                  <a:lnTo>
                    <a:pt x="411480" y="1420977"/>
                  </a:lnTo>
                  <a:lnTo>
                    <a:pt x="411480" y="1390497"/>
                  </a:lnTo>
                  <a:lnTo>
                    <a:pt x="476250" y="1390497"/>
                  </a:lnTo>
                  <a:lnTo>
                    <a:pt x="476250" y="137525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2709710" y="2259685"/>
              <a:ext cx="55244" cy="655320"/>
            </a:xfrm>
            <a:custGeom>
              <a:avLst/>
              <a:gdLst/>
              <a:ahLst/>
              <a:cxnLst/>
              <a:rect l="l" t="t" r="r" b="b"/>
              <a:pathLst>
                <a:path w="55244" h="655319">
                  <a:moveTo>
                    <a:pt x="3505" y="651052"/>
                  </a:moveTo>
                  <a:lnTo>
                    <a:pt x="1524" y="650760"/>
                  </a:lnTo>
                  <a:lnTo>
                    <a:pt x="1371" y="651052"/>
                  </a:lnTo>
                  <a:lnTo>
                    <a:pt x="0" y="654558"/>
                  </a:lnTo>
                  <a:lnTo>
                    <a:pt x="0" y="654862"/>
                  </a:lnTo>
                  <a:lnTo>
                    <a:pt x="1981" y="654862"/>
                  </a:lnTo>
                  <a:lnTo>
                    <a:pt x="1981" y="654558"/>
                  </a:lnTo>
                  <a:lnTo>
                    <a:pt x="3505" y="651052"/>
                  </a:lnTo>
                  <a:close/>
                </a:path>
                <a:path w="55244" h="655319">
                  <a:moveTo>
                    <a:pt x="8534" y="643890"/>
                  </a:moveTo>
                  <a:lnTo>
                    <a:pt x="8077" y="641756"/>
                  </a:lnTo>
                  <a:lnTo>
                    <a:pt x="5943" y="643890"/>
                  </a:lnTo>
                  <a:lnTo>
                    <a:pt x="5486" y="644499"/>
                  </a:lnTo>
                  <a:lnTo>
                    <a:pt x="3352" y="647242"/>
                  </a:lnTo>
                  <a:lnTo>
                    <a:pt x="3200" y="647700"/>
                  </a:lnTo>
                  <a:lnTo>
                    <a:pt x="1524" y="650748"/>
                  </a:lnTo>
                  <a:lnTo>
                    <a:pt x="3517" y="651040"/>
                  </a:lnTo>
                  <a:lnTo>
                    <a:pt x="3657" y="650748"/>
                  </a:lnTo>
                  <a:lnTo>
                    <a:pt x="5486" y="647700"/>
                  </a:lnTo>
                  <a:lnTo>
                    <a:pt x="5803" y="647242"/>
                  </a:lnTo>
                  <a:lnTo>
                    <a:pt x="7924" y="644499"/>
                  </a:lnTo>
                  <a:lnTo>
                    <a:pt x="8534" y="643890"/>
                  </a:lnTo>
                  <a:close/>
                </a:path>
                <a:path w="55244" h="655319">
                  <a:moveTo>
                    <a:pt x="11887" y="641146"/>
                  </a:moveTo>
                  <a:lnTo>
                    <a:pt x="10820" y="639610"/>
                  </a:lnTo>
                  <a:lnTo>
                    <a:pt x="8699" y="641146"/>
                  </a:lnTo>
                  <a:lnTo>
                    <a:pt x="8089" y="641756"/>
                  </a:lnTo>
                  <a:lnTo>
                    <a:pt x="8534" y="643890"/>
                  </a:lnTo>
                  <a:lnTo>
                    <a:pt x="10833" y="641756"/>
                  </a:lnTo>
                  <a:lnTo>
                    <a:pt x="11887" y="641146"/>
                  </a:lnTo>
                  <a:close/>
                </a:path>
                <a:path w="55244" h="655319">
                  <a:moveTo>
                    <a:pt x="21488" y="636727"/>
                  </a:moveTo>
                  <a:lnTo>
                    <a:pt x="17221" y="636117"/>
                  </a:lnTo>
                  <a:lnTo>
                    <a:pt x="15544" y="636727"/>
                  </a:lnTo>
                  <a:lnTo>
                    <a:pt x="13411" y="637794"/>
                  </a:lnTo>
                  <a:lnTo>
                    <a:pt x="12039" y="638708"/>
                  </a:lnTo>
                  <a:lnTo>
                    <a:pt x="10833" y="639622"/>
                  </a:lnTo>
                  <a:lnTo>
                    <a:pt x="11887" y="641146"/>
                  </a:lnTo>
                  <a:lnTo>
                    <a:pt x="14185" y="639622"/>
                  </a:lnTo>
                  <a:lnTo>
                    <a:pt x="16154" y="638708"/>
                  </a:lnTo>
                  <a:lnTo>
                    <a:pt x="17691" y="637794"/>
                  </a:lnTo>
                  <a:lnTo>
                    <a:pt x="21488" y="636727"/>
                  </a:lnTo>
                  <a:close/>
                </a:path>
                <a:path w="55244" h="655319">
                  <a:moveTo>
                    <a:pt x="33375" y="2895"/>
                  </a:moveTo>
                  <a:lnTo>
                    <a:pt x="17678" y="1676"/>
                  </a:lnTo>
                  <a:lnTo>
                    <a:pt x="21488" y="2895"/>
                  </a:lnTo>
                  <a:lnTo>
                    <a:pt x="25463" y="3505"/>
                  </a:lnTo>
                  <a:lnTo>
                    <a:pt x="29413" y="3505"/>
                  </a:lnTo>
                  <a:lnTo>
                    <a:pt x="33375" y="2895"/>
                  </a:lnTo>
                  <a:close/>
                </a:path>
                <a:path w="55244" h="655319">
                  <a:moveTo>
                    <a:pt x="40843" y="0"/>
                  </a:moveTo>
                  <a:lnTo>
                    <a:pt x="14185" y="0"/>
                  </a:lnTo>
                  <a:lnTo>
                    <a:pt x="17678" y="1676"/>
                  </a:lnTo>
                  <a:lnTo>
                    <a:pt x="33375" y="2895"/>
                  </a:lnTo>
                  <a:lnTo>
                    <a:pt x="37185" y="1676"/>
                  </a:lnTo>
                  <a:lnTo>
                    <a:pt x="40843" y="0"/>
                  </a:lnTo>
                  <a:close/>
                </a:path>
                <a:path w="55244" h="655319">
                  <a:moveTo>
                    <a:pt x="53644" y="651040"/>
                  </a:moveTo>
                  <a:lnTo>
                    <a:pt x="53492" y="650748"/>
                  </a:lnTo>
                  <a:lnTo>
                    <a:pt x="51663" y="647700"/>
                  </a:lnTo>
                  <a:lnTo>
                    <a:pt x="51523" y="647242"/>
                  </a:lnTo>
                  <a:lnTo>
                    <a:pt x="49530" y="644499"/>
                  </a:lnTo>
                  <a:lnTo>
                    <a:pt x="49072" y="643890"/>
                  </a:lnTo>
                  <a:lnTo>
                    <a:pt x="46951" y="641756"/>
                  </a:lnTo>
                  <a:lnTo>
                    <a:pt x="46177" y="641159"/>
                  </a:lnTo>
                  <a:lnTo>
                    <a:pt x="44208" y="639622"/>
                  </a:lnTo>
                  <a:lnTo>
                    <a:pt x="42976" y="638708"/>
                  </a:lnTo>
                  <a:lnTo>
                    <a:pt x="41465" y="637794"/>
                  </a:lnTo>
                  <a:lnTo>
                    <a:pt x="39319" y="636727"/>
                  </a:lnTo>
                  <a:lnTo>
                    <a:pt x="37642" y="636117"/>
                  </a:lnTo>
                  <a:lnTo>
                    <a:pt x="35521" y="635203"/>
                  </a:lnTo>
                  <a:lnTo>
                    <a:pt x="31546" y="634441"/>
                  </a:lnTo>
                  <a:lnTo>
                    <a:pt x="27432" y="634136"/>
                  </a:lnTo>
                  <a:lnTo>
                    <a:pt x="23469" y="634441"/>
                  </a:lnTo>
                  <a:lnTo>
                    <a:pt x="19354" y="635203"/>
                  </a:lnTo>
                  <a:lnTo>
                    <a:pt x="17233" y="636117"/>
                  </a:lnTo>
                  <a:lnTo>
                    <a:pt x="21488" y="636727"/>
                  </a:lnTo>
                  <a:lnTo>
                    <a:pt x="25463" y="636117"/>
                  </a:lnTo>
                  <a:lnTo>
                    <a:pt x="29413" y="636117"/>
                  </a:lnTo>
                  <a:lnTo>
                    <a:pt x="33375" y="636727"/>
                  </a:lnTo>
                  <a:lnTo>
                    <a:pt x="37185" y="637794"/>
                  </a:lnTo>
                  <a:lnTo>
                    <a:pt x="38862" y="638708"/>
                  </a:lnTo>
                  <a:lnTo>
                    <a:pt x="40843" y="639622"/>
                  </a:lnTo>
                  <a:lnTo>
                    <a:pt x="42976" y="641146"/>
                  </a:lnTo>
                  <a:lnTo>
                    <a:pt x="44043" y="641756"/>
                  </a:lnTo>
                  <a:lnTo>
                    <a:pt x="46329" y="643890"/>
                  </a:lnTo>
                  <a:lnTo>
                    <a:pt x="46951" y="644499"/>
                  </a:lnTo>
                  <a:lnTo>
                    <a:pt x="49237" y="647242"/>
                  </a:lnTo>
                  <a:lnTo>
                    <a:pt x="49530" y="647700"/>
                  </a:lnTo>
                  <a:lnTo>
                    <a:pt x="51358" y="650748"/>
                  </a:lnTo>
                  <a:lnTo>
                    <a:pt x="53644" y="651040"/>
                  </a:lnTo>
                  <a:close/>
                </a:path>
                <a:path w="55244" h="655319">
                  <a:moveTo>
                    <a:pt x="54876" y="654558"/>
                  </a:moveTo>
                  <a:lnTo>
                    <a:pt x="53644" y="651052"/>
                  </a:lnTo>
                  <a:lnTo>
                    <a:pt x="51358" y="650760"/>
                  </a:lnTo>
                  <a:lnTo>
                    <a:pt x="51523" y="651052"/>
                  </a:lnTo>
                  <a:lnTo>
                    <a:pt x="52895" y="654558"/>
                  </a:lnTo>
                  <a:lnTo>
                    <a:pt x="52895" y="654862"/>
                  </a:lnTo>
                  <a:lnTo>
                    <a:pt x="54876" y="654862"/>
                  </a:lnTo>
                  <a:lnTo>
                    <a:pt x="54876" y="6545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2708656" y="2914243"/>
              <a:ext cx="57150" cy="33020"/>
            </a:xfrm>
            <a:custGeom>
              <a:avLst/>
              <a:gdLst/>
              <a:ahLst/>
              <a:cxnLst/>
              <a:rect l="l" t="t" r="r" b="b"/>
              <a:pathLst>
                <a:path w="57150" h="33019">
                  <a:moveTo>
                    <a:pt x="3035" y="304"/>
                  </a:moveTo>
                  <a:lnTo>
                    <a:pt x="1054" y="304"/>
                  </a:lnTo>
                  <a:lnTo>
                    <a:pt x="292" y="4114"/>
                  </a:lnTo>
                  <a:lnTo>
                    <a:pt x="0" y="8077"/>
                  </a:lnTo>
                  <a:lnTo>
                    <a:pt x="2120" y="12026"/>
                  </a:lnTo>
                  <a:lnTo>
                    <a:pt x="1828" y="8077"/>
                  </a:lnTo>
                  <a:lnTo>
                    <a:pt x="2120" y="4114"/>
                  </a:lnTo>
                  <a:lnTo>
                    <a:pt x="3035" y="304"/>
                  </a:lnTo>
                  <a:close/>
                </a:path>
                <a:path w="57150" h="33019">
                  <a:moveTo>
                    <a:pt x="3035" y="0"/>
                  </a:moveTo>
                  <a:lnTo>
                    <a:pt x="1054" y="0"/>
                  </a:lnTo>
                  <a:lnTo>
                    <a:pt x="3035" y="304"/>
                  </a:lnTo>
                  <a:lnTo>
                    <a:pt x="3035" y="0"/>
                  </a:lnTo>
                  <a:close/>
                </a:path>
                <a:path w="57150" h="33019">
                  <a:moveTo>
                    <a:pt x="8978" y="26200"/>
                  </a:moveTo>
                  <a:lnTo>
                    <a:pt x="6858" y="23622"/>
                  </a:lnTo>
                  <a:lnTo>
                    <a:pt x="6540" y="23164"/>
                  </a:lnTo>
                  <a:lnTo>
                    <a:pt x="4711" y="19964"/>
                  </a:lnTo>
                  <a:lnTo>
                    <a:pt x="4559" y="19659"/>
                  </a:lnTo>
                  <a:lnTo>
                    <a:pt x="3035" y="16154"/>
                  </a:lnTo>
                  <a:lnTo>
                    <a:pt x="3035" y="16002"/>
                  </a:lnTo>
                  <a:lnTo>
                    <a:pt x="2120" y="12204"/>
                  </a:lnTo>
                  <a:lnTo>
                    <a:pt x="2120" y="12039"/>
                  </a:lnTo>
                  <a:lnTo>
                    <a:pt x="0" y="8089"/>
                  </a:lnTo>
                  <a:lnTo>
                    <a:pt x="292" y="12039"/>
                  </a:lnTo>
                  <a:lnTo>
                    <a:pt x="292" y="12192"/>
                  </a:lnTo>
                  <a:lnTo>
                    <a:pt x="1054" y="16002"/>
                  </a:lnTo>
                  <a:lnTo>
                    <a:pt x="1054" y="16154"/>
                  </a:lnTo>
                  <a:lnTo>
                    <a:pt x="2425" y="19659"/>
                  </a:lnTo>
                  <a:lnTo>
                    <a:pt x="2578" y="19964"/>
                  </a:lnTo>
                  <a:lnTo>
                    <a:pt x="4254" y="23164"/>
                  </a:lnTo>
                  <a:lnTo>
                    <a:pt x="4406" y="23622"/>
                  </a:lnTo>
                  <a:lnTo>
                    <a:pt x="8978" y="26200"/>
                  </a:lnTo>
                  <a:close/>
                </a:path>
                <a:path w="57150" h="33019">
                  <a:moveTo>
                    <a:pt x="11874" y="28943"/>
                  </a:moveTo>
                  <a:lnTo>
                    <a:pt x="9588" y="26835"/>
                  </a:lnTo>
                  <a:lnTo>
                    <a:pt x="8978" y="26212"/>
                  </a:lnTo>
                  <a:lnTo>
                    <a:pt x="4406" y="23634"/>
                  </a:lnTo>
                  <a:lnTo>
                    <a:pt x="6540" y="26212"/>
                  </a:lnTo>
                  <a:lnTo>
                    <a:pt x="6997" y="26822"/>
                  </a:lnTo>
                  <a:lnTo>
                    <a:pt x="11874" y="28943"/>
                  </a:lnTo>
                  <a:close/>
                </a:path>
                <a:path w="57150" h="33019">
                  <a:moveTo>
                    <a:pt x="12941" y="29718"/>
                  </a:moveTo>
                  <a:lnTo>
                    <a:pt x="11887" y="28956"/>
                  </a:lnTo>
                  <a:lnTo>
                    <a:pt x="7010" y="26835"/>
                  </a:lnTo>
                  <a:lnTo>
                    <a:pt x="9131" y="28956"/>
                  </a:lnTo>
                  <a:lnTo>
                    <a:pt x="12941" y="29718"/>
                  </a:lnTo>
                  <a:close/>
                </a:path>
                <a:path w="57150" h="33019">
                  <a:moveTo>
                    <a:pt x="17208" y="32156"/>
                  </a:moveTo>
                  <a:lnTo>
                    <a:pt x="15240" y="31242"/>
                  </a:lnTo>
                  <a:lnTo>
                    <a:pt x="12941" y="29718"/>
                  </a:lnTo>
                  <a:lnTo>
                    <a:pt x="9131" y="28956"/>
                  </a:lnTo>
                  <a:lnTo>
                    <a:pt x="9740" y="29718"/>
                  </a:lnTo>
                  <a:lnTo>
                    <a:pt x="11887" y="31242"/>
                  </a:lnTo>
                  <a:lnTo>
                    <a:pt x="13093" y="32156"/>
                  </a:lnTo>
                  <a:lnTo>
                    <a:pt x="17208" y="32156"/>
                  </a:lnTo>
                  <a:close/>
                </a:path>
                <a:path w="57150" h="33019">
                  <a:moveTo>
                    <a:pt x="48006" y="28956"/>
                  </a:moveTo>
                  <a:lnTo>
                    <a:pt x="47383" y="26835"/>
                  </a:lnTo>
                  <a:lnTo>
                    <a:pt x="45097" y="28956"/>
                  </a:lnTo>
                  <a:lnTo>
                    <a:pt x="44030" y="29718"/>
                  </a:lnTo>
                  <a:lnTo>
                    <a:pt x="41897" y="31242"/>
                  </a:lnTo>
                  <a:lnTo>
                    <a:pt x="39916" y="32156"/>
                  </a:lnTo>
                  <a:lnTo>
                    <a:pt x="38239" y="32918"/>
                  </a:lnTo>
                  <a:lnTo>
                    <a:pt x="42506" y="32918"/>
                  </a:lnTo>
                  <a:lnTo>
                    <a:pt x="44030" y="32156"/>
                  </a:lnTo>
                  <a:lnTo>
                    <a:pt x="45262" y="31242"/>
                  </a:lnTo>
                  <a:lnTo>
                    <a:pt x="47231" y="29718"/>
                  </a:lnTo>
                  <a:lnTo>
                    <a:pt x="48006" y="28956"/>
                  </a:lnTo>
                  <a:close/>
                </a:path>
                <a:path w="57150" h="33019">
                  <a:moveTo>
                    <a:pt x="50584" y="26212"/>
                  </a:moveTo>
                  <a:lnTo>
                    <a:pt x="50292" y="23634"/>
                  </a:lnTo>
                  <a:lnTo>
                    <a:pt x="48006" y="26200"/>
                  </a:lnTo>
                  <a:lnTo>
                    <a:pt x="47383" y="26822"/>
                  </a:lnTo>
                  <a:lnTo>
                    <a:pt x="48006" y="28943"/>
                  </a:lnTo>
                  <a:lnTo>
                    <a:pt x="50114" y="26835"/>
                  </a:lnTo>
                  <a:lnTo>
                    <a:pt x="50584" y="26212"/>
                  </a:lnTo>
                  <a:close/>
                </a:path>
                <a:path w="57150" h="33019">
                  <a:moveTo>
                    <a:pt x="57150" y="8077"/>
                  </a:moveTo>
                  <a:lnTo>
                    <a:pt x="56845" y="4114"/>
                  </a:lnTo>
                  <a:lnTo>
                    <a:pt x="55930" y="304"/>
                  </a:lnTo>
                  <a:lnTo>
                    <a:pt x="53949" y="304"/>
                  </a:lnTo>
                  <a:lnTo>
                    <a:pt x="54864" y="4114"/>
                  </a:lnTo>
                  <a:lnTo>
                    <a:pt x="55156" y="8077"/>
                  </a:lnTo>
                  <a:lnTo>
                    <a:pt x="54864" y="12026"/>
                  </a:lnTo>
                  <a:lnTo>
                    <a:pt x="54864" y="12192"/>
                  </a:lnTo>
                  <a:lnTo>
                    <a:pt x="53949" y="16002"/>
                  </a:lnTo>
                  <a:lnTo>
                    <a:pt x="53949" y="16154"/>
                  </a:lnTo>
                  <a:lnTo>
                    <a:pt x="52578" y="19659"/>
                  </a:lnTo>
                  <a:lnTo>
                    <a:pt x="52412" y="19964"/>
                  </a:lnTo>
                  <a:lnTo>
                    <a:pt x="50584" y="23164"/>
                  </a:lnTo>
                  <a:lnTo>
                    <a:pt x="50292" y="23622"/>
                  </a:lnTo>
                  <a:lnTo>
                    <a:pt x="50584" y="26200"/>
                  </a:lnTo>
                  <a:lnTo>
                    <a:pt x="52578" y="23622"/>
                  </a:lnTo>
                  <a:lnTo>
                    <a:pt x="52717" y="23164"/>
                  </a:lnTo>
                  <a:lnTo>
                    <a:pt x="54546" y="19964"/>
                  </a:lnTo>
                  <a:lnTo>
                    <a:pt x="54698" y="19659"/>
                  </a:lnTo>
                  <a:lnTo>
                    <a:pt x="55930" y="16154"/>
                  </a:lnTo>
                  <a:lnTo>
                    <a:pt x="55930" y="16002"/>
                  </a:lnTo>
                  <a:lnTo>
                    <a:pt x="56832" y="12204"/>
                  </a:lnTo>
                  <a:lnTo>
                    <a:pt x="56845" y="12039"/>
                  </a:lnTo>
                  <a:lnTo>
                    <a:pt x="57150" y="807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2710484" y="2895802"/>
              <a:ext cx="53340" cy="686435"/>
            </a:xfrm>
            <a:custGeom>
              <a:avLst/>
              <a:gdLst/>
              <a:ahLst/>
              <a:cxnLst/>
              <a:rect l="l" t="t" r="r" b="b"/>
              <a:pathLst>
                <a:path w="53339" h="686435">
                  <a:moveTo>
                    <a:pt x="20713" y="686409"/>
                  </a:moveTo>
                  <a:lnTo>
                    <a:pt x="16446" y="685800"/>
                  </a:lnTo>
                  <a:lnTo>
                    <a:pt x="14770" y="686409"/>
                  </a:lnTo>
                  <a:lnTo>
                    <a:pt x="20713" y="686409"/>
                  </a:lnTo>
                  <a:close/>
                </a:path>
                <a:path w="53339" h="686435">
                  <a:moveTo>
                    <a:pt x="32600" y="609"/>
                  </a:moveTo>
                  <a:lnTo>
                    <a:pt x="28638" y="0"/>
                  </a:lnTo>
                  <a:lnTo>
                    <a:pt x="24688" y="0"/>
                  </a:lnTo>
                  <a:lnTo>
                    <a:pt x="32600" y="609"/>
                  </a:lnTo>
                  <a:close/>
                </a:path>
                <a:path w="53339" h="686435">
                  <a:moveTo>
                    <a:pt x="38544" y="686409"/>
                  </a:moveTo>
                  <a:lnTo>
                    <a:pt x="36868" y="685800"/>
                  </a:lnTo>
                  <a:lnTo>
                    <a:pt x="34747" y="684885"/>
                  </a:lnTo>
                  <a:lnTo>
                    <a:pt x="30772" y="684123"/>
                  </a:lnTo>
                  <a:lnTo>
                    <a:pt x="26657" y="683818"/>
                  </a:lnTo>
                  <a:lnTo>
                    <a:pt x="22694" y="684123"/>
                  </a:lnTo>
                  <a:lnTo>
                    <a:pt x="18580" y="684885"/>
                  </a:lnTo>
                  <a:lnTo>
                    <a:pt x="16459" y="685800"/>
                  </a:lnTo>
                  <a:lnTo>
                    <a:pt x="20713" y="686409"/>
                  </a:lnTo>
                  <a:lnTo>
                    <a:pt x="24688" y="685800"/>
                  </a:lnTo>
                  <a:lnTo>
                    <a:pt x="28638" y="685800"/>
                  </a:lnTo>
                  <a:lnTo>
                    <a:pt x="32600" y="686409"/>
                  </a:lnTo>
                  <a:lnTo>
                    <a:pt x="38544" y="686409"/>
                  </a:lnTo>
                  <a:close/>
                </a:path>
                <a:path w="53339" h="686435">
                  <a:moveTo>
                    <a:pt x="40068" y="3505"/>
                  </a:moveTo>
                  <a:lnTo>
                    <a:pt x="36410" y="1676"/>
                  </a:lnTo>
                  <a:lnTo>
                    <a:pt x="32600" y="609"/>
                  </a:lnTo>
                  <a:lnTo>
                    <a:pt x="24676" y="0"/>
                  </a:lnTo>
                  <a:lnTo>
                    <a:pt x="20726" y="609"/>
                  </a:lnTo>
                  <a:lnTo>
                    <a:pt x="16916" y="1676"/>
                  </a:lnTo>
                  <a:lnTo>
                    <a:pt x="40068" y="3505"/>
                  </a:lnTo>
                  <a:close/>
                </a:path>
                <a:path w="53339" h="686435">
                  <a:moveTo>
                    <a:pt x="42202" y="50596"/>
                  </a:moveTo>
                  <a:lnTo>
                    <a:pt x="38087" y="50596"/>
                  </a:lnTo>
                  <a:lnTo>
                    <a:pt x="40678" y="51358"/>
                  </a:lnTo>
                  <a:lnTo>
                    <a:pt x="36410" y="51358"/>
                  </a:lnTo>
                  <a:lnTo>
                    <a:pt x="38087" y="50596"/>
                  </a:lnTo>
                  <a:lnTo>
                    <a:pt x="40068" y="49682"/>
                  </a:lnTo>
                  <a:lnTo>
                    <a:pt x="10045" y="47396"/>
                  </a:lnTo>
                  <a:lnTo>
                    <a:pt x="13398" y="49682"/>
                  </a:lnTo>
                  <a:lnTo>
                    <a:pt x="15316" y="50596"/>
                  </a:lnTo>
                  <a:lnTo>
                    <a:pt x="11264" y="50596"/>
                  </a:lnTo>
                  <a:lnTo>
                    <a:pt x="12636" y="51358"/>
                  </a:lnTo>
                  <a:lnTo>
                    <a:pt x="14770" y="52578"/>
                  </a:lnTo>
                  <a:lnTo>
                    <a:pt x="16459" y="53187"/>
                  </a:lnTo>
                  <a:lnTo>
                    <a:pt x="18580" y="53949"/>
                  </a:lnTo>
                  <a:lnTo>
                    <a:pt x="22694" y="54864"/>
                  </a:lnTo>
                  <a:lnTo>
                    <a:pt x="26657" y="55156"/>
                  </a:lnTo>
                  <a:lnTo>
                    <a:pt x="30772" y="54864"/>
                  </a:lnTo>
                  <a:lnTo>
                    <a:pt x="34747" y="53949"/>
                  </a:lnTo>
                  <a:lnTo>
                    <a:pt x="36868" y="53187"/>
                  </a:lnTo>
                  <a:lnTo>
                    <a:pt x="38544" y="52578"/>
                  </a:lnTo>
                  <a:lnTo>
                    <a:pt x="40690" y="51358"/>
                  </a:lnTo>
                  <a:lnTo>
                    <a:pt x="42202" y="50596"/>
                  </a:lnTo>
                  <a:close/>
                </a:path>
                <a:path w="53339" h="686435">
                  <a:moveTo>
                    <a:pt x="46177" y="44653"/>
                  </a:moveTo>
                  <a:lnTo>
                    <a:pt x="4711" y="41617"/>
                  </a:lnTo>
                  <a:lnTo>
                    <a:pt x="7150" y="44653"/>
                  </a:lnTo>
                  <a:lnTo>
                    <a:pt x="10045" y="47396"/>
                  </a:lnTo>
                  <a:lnTo>
                    <a:pt x="40068" y="49682"/>
                  </a:lnTo>
                  <a:lnTo>
                    <a:pt x="43268" y="47396"/>
                  </a:lnTo>
                  <a:lnTo>
                    <a:pt x="46177" y="44653"/>
                  </a:lnTo>
                  <a:close/>
                </a:path>
                <a:path w="53339" h="686435">
                  <a:moveTo>
                    <a:pt x="48755" y="41605"/>
                  </a:moveTo>
                  <a:lnTo>
                    <a:pt x="2730" y="38100"/>
                  </a:lnTo>
                  <a:lnTo>
                    <a:pt x="4711" y="41605"/>
                  </a:lnTo>
                  <a:lnTo>
                    <a:pt x="46164" y="44640"/>
                  </a:lnTo>
                  <a:lnTo>
                    <a:pt x="48755" y="41605"/>
                  </a:lnTo>
                  <a:close/>
                </a:path>
                <a:path w="53339" h="686435">
                  <a:moveTo>
                    <a:pt x="53035" y="30480"/>
                  </a:moveTo>
                  <a:lnTo>
                    <a:pt x="0" y="26530"/>
                  </a:lnTo>
                  <a:lnTo>
                    <a:pt x="292" y="30480"/>
                  </a:lnTo>
                  <a:lnTo>
                    <a:pt x="1206" y="34442"/>
                  </a:lnTo>
                  <a:lnTo>
                    <a:pt x="2730" y="38100"/>
                  </a:lnTo>
                  <a:lnTo>
                    <a:pt x="48755" y="41605"/>
                  </a:lnTo>
                  <a:lnTo>
                    <a:pt x="50749" y="38100"/>
                  </a:lnTo>
                  <a:lnTo>
                    <a:pt x="52120" y="34442"/>
                  </a:lnTo>
                  <a:lnTo>
                    <a:pt x="53035" y="30480"/>
                  </a:lnTo>
                  <a:close/>
                </a:path>
                <a:path w="53339" h="686435">
                  <a:moveTo>
                    <a:pt x="53327" y="26517"/>
                  </a:moveTo>
                  <a:lnTo>
                    <a:pt x="53035" y="22555"/>
                  </a:lnTo>
                  <a:lnTo>
                    <a:pt x="52120" y="18757"/>
                  </a:lnTo>
                  <a:lnTo>
                    <a:pt x="50749" y="14935"/>
                  </a:lnTo>
                  <a:lnTo>
                    <a:pt x="16903" y="1676"/>
                  </a:lnTo>
                  <a:lnTo>
                    <a:pt x="13411" y="3505"/>
                  </a:lnTo>
                  <a:lnTo>
                    <a:pt x="10058" y="5638"/>
                  </a:lnTo>
                  <a:lnTo>
                    <a:pt x="7150" y="8382"/>
                  </a:lnTo>
                  <a:lnTo>
                    <a:pt x="4711" y="11582"/>
                  </a:lnTo>
                  <a:lnTo>
                    <a:pt x="2743" y="14922"/>
                  </a:lnTo>
                  <a:lnTo>
                    <a:pt x="1206" y="18745"/>
                  </a:lnTo>
                  <a:lnTo>
                    <a:pt x="292" y="22555"/>
                  </a:lnTo>
                  <a:lnTo>
                    <a:pt x="0" y="26517"/>
                  </a:lnTo>
                  <a:lnTo>
                    <a:pt x="53035" y="30467"/>
                  </a:lnTo>
                  <a:lnTo>
                    <a:pt x="53327" y="2651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2708656" y="3582212"/>
              <a:ext cx="57150" cy="30480"/>
            </a:xfrm>
            <a:custGeom>
              <a:avLst/>
              <a:gdLst/>
              <a:ahLst/>
              <a:cxnLst/>
              <a:rect l="l" t="t" r="r" b="b"/>
              <a:pathLst>
                <a:path w="57150" h="30479">
                  <a:moveTo>
                    <a:pt x="2120" y="29870"/>
                  </a:moveTo>
                  <a:lnTo>
                    <a:pt x="0" y="25920"/>
                  </a:lnTo>
                  <a:lnTo>
                    <a:pt x="292" y="29870"/>
                  </a:lnTo>
                  <a:lnTo>
                    <a:pt x="2120" y="29870"/>
                  </a:lnTo>
                  <a:close/>
                </a:path>
                <a:path w="57150" h="30479">
                  <a:moveTo>
                    <a:pt x="4559" y="14325"/>
                  </a:moveTo>
                  <a:lnTo>
                    <a:pt x="2578" y="14033"/>
                  </a:lnTo>
                  <a:lnTo>
                    <a:pt x="2425" y="14325"/>
                  </a:lnTo>
                  <a:lnTo>
                    <a:pt x="1054" y="17970"/>
                  </a:lnTo>
                  <a:lnTo>
                    <a:pt x="1054" y="18135"/>
                  </a:lnTo>
                  <a:lnTo>
                    <a:pt x="292" y="21945"/>
                  </a:lnTo>
                  <a:lnTo>
                    <a:pt x="0" y="25908"/>
                  </a:lnTo>
                  <a:lnTo>
                    <a:pt x="2120" y="29857"/>
                  </a:lnTo>
                  <a:lnTo>
                    <a:pt x="1828" y="25908"/>
                  </a:lnTo>
                  <a:lnTo>
                    <a:pt x="2120" y="21945"/>
                  </a:lnTo>
                  <a:lnTo>
                    <a:pt x="3022" y="18148"/>
                  </a:lnTo>
                  <a:lnTo>
                    <a:pt x="3035" y="17983"/>
                  </a:lnTo>
                  <a:lnTo>
                    <a:pt x="4559" y="14325"/>
                  </a:lnTo>
                  <a:close/>
                </a:path>
                <a:path w="57150" h="30479">
                  <a:moveTo>
                    <a:pt x="9588" y="7315"/>
                  </a:moveTo>
                  <a:lnTo>
                    <a:pt x="9131" y="5181"/>
                  </a:lnTo>
                  <a:lnTo>
                    <a:pt x="6997" y="7315"/>
                  </a:lnTo>
                  <a:lnTo>
                    <a:pt x="6540" y="7772"/>
                  </a:lnTo>
                  <a:lnTo>
                    <a:pt x="4406" y="10515"/>
                  </a:lnTo>
                  <a:lnTo>
                    <a:pt x="4254" y="10972"/>
                  </a:lnTo>
                  <a:lnTo>
                    <a:pt x="2578" y="14020"/>
                  </a:lnTo>
                  <a:lnTo>
                    <a:pt x="4572" y="14312"/>
                  </a:lnTo>
                  <a:lnTo>
                    <a:pt x="4711" y="14020"/>
                  </a:lnTo>
                  <a:lnTo>
                    <a:pt x="6540" y="10972"/>
                  </a:lnTo>
                  <a:lnTo>
                    <a:pt x="6858" y="10515"/>
                  </a:lnTo>
                  <a:lnTo>
                    <a:pt x="8978" y="7772"/>
                  </a:lnTo>
                  <a:lnTo>
                    <a:pt x="9588" y="7315"/>
                  </a:lnTo>
                  <a:close/>
                </a:path>
                <a:path w="57150" h="30479">
                  <a:moveTo>
                    <a:pt x="11887" y="5181"/>
                  </a:moveTo>
                  <a:lnTo>
                    <a:pt x="9753" y="4432"/>
                  </a:lnTo>
                  <a:lnTo>
                    <a:pt x="9144" y="5181"/>
                  </a:lnTo>
                  <a:lnTo>
                    <a:pt x="9588" y="7315"/>
                  </a:lnTo>
                  <a:lnTo>
                    <a:pt x="11887" y="5181"/>
                  </a:lnTo>
                  <a:close/>
                </a:path>
                <a:path w="57150" h="30479">
                  <a:moveTo>
                    <a:pt x="12941" y="4419"/>
                  </a:moveTo>
                  <a:lnTo>
                    <a:pt x="11874" y="2882"/>
                  </a:lnTo>
                  <a:lnTo>
                    <a:pt x="9740" y="4419"/>
                  </a:lnTo>
                  <a:lnTo>
                    <a:pt x="11874" y="5168"/>
                  </a:lnTo>
                  <a:lnTo>
                    <a:pt x="12941" y="4419"/>
                  </a:lnTo>
                  <a:close/>
                </a:path>
                <a:path w="57150" h="30479">
                  <a:moveTo>
                    <a:pt x="22542" y="0"/>
                  </a:moveTo>
                  <a:lnTo>
                    <a:pt x="16598" y="0"/>
                  </a:lnTo>
                  <a:lnTo>
                    <a:pt x="14465" y="1066"/>
                  </a:lnTo>
                  <a:lnTo>
                    <a:pt x="13093" y="1981"/>
                  </a:lnTo>
                  <a:lnTo>
                    <a:pt x="11887" y="2895"/>
                  </a:lnTo>
                  <a:lnTo>
                    <a:pt x="12941" y="4419"/>
                  </a:lnTo>
                  <a:lnTo>
                    <a:pt x="15240" y="2895"/>
                  </a:lnTo>
                  <a:lnTo>
                    <a:pt x="17208" y="1981"/>
                  </a:lnTo>
                  <a:lnTo>
                    <a:pt x="18745" y="1066"/>
                  </a:lnTo>
                  <a:lnTo>
                    <a:pt x="22542" y="0"/>
                  </a:lnTo>
                  <a:close/>
                </a:path>
                <a:path w="57150" h="30479">
                  <a:moveTo>
                    <a:pt x="47993" y="5168"/>
                  </a:moveTo>
                  <a:lnTo>
                    <a:pt x="47231" y="4432"/>
                  </a:lnTo>
                  <a:lnTo>
                    <a:pt x="45262" y="2895"/>
                  </a:lnTo>
                  <a:lnTo>
                    <a:pt x="44030" y="1981"/>
                  </a:lnTo>
                  <a:lnTo>
                    <a:pt x="42519" y="1066"/>
                  </a:lnTo>
                  <a:lnTo>
                    <a:pt x="40373" y="0"/>
                  </a:lnTo>
                  <a:lnTo>
                    <a:pt x="34429" y="0"/>
                  </a:lnTo>
                  <a:lnTo>
                    <a:pt x="38239" y="1066"/>
                  </a:lnTo>
                  <a:lnTo>
                    <a:pt x="39916" y="1981"/>
                  </a:lnTo>
                  <a:lnTo>
                    <a:pt x="41897" y="2895"/>
                  </a:lnTo>
                  <a:lnTo>
                    <a:pt x="44030" y="4419"/>
                  </a:lnTo>
                  <a:lnTo>
                    <a:pt x="47993" y="5168"/>
                  </a:lnTo>
                  <a:close/>
                </a:path>
                <a:path w="57150" h="30479">
                  <a:moveTo>
                    <a:pt x="54698" y="14312"/>
                  </a:moveTo>
                  <a:lnTo>
                    <a:pt x="54546" y="14020"/>
                  </a:lnTo>
                  <a:lnTo>
                    <a:pt x="52717" y="10972"/>
                  </a:lnTo>
                  <a:lnTo>
                    <a:pt x="52578" y="10515"/>
                  </a:lnTo>
                  <a:lnTo>
                    <a:pt x="50584" y="7772"/>
                  </a:lnTo>
                  <a:lnTo>
                    <a:pt x="50126" y="7315"/>
                  </a:lnTo>
                  <a:lnTo>
                    <a:pt x="48006" y="5181"/>
                  </a:lnTo>
                  <a:lnTo>
                    <a:pt x="44030" y="4432"/>
                  </a:lnTo>
                  <a:lnTo>
                    <a:pt x="45097" y="5181"/>
                  </a:lnTo>
                  <a:lnTo>
                    <a:pt x="47383" y="7315"/>
                  </a:lnTo>
                  <a:lnTo>
                    <a:pt x="48006" y="7772"/>
                  </a:lnTo>
                  <a:lnTo>
                    <a:pt x="50292" y="10515"/>
                  </a:lnTo>
                  <a:lnTo>
                    <a:pt x="50584" y="10972"/>
                  </a:lnTo>
                  <a:lnTo>
                    <a:pt x="52412" y="14020"/>
                  </a:lnTo>
                  <a:lnTo>
                    <a:pt x="54698" y="14312"/>
                  </a:lnTo>
                  <a:close/>
                </a:path>
                <a:path w="57150" h="30479">
                  <a:moveTo>
                    <a:pt x="57150" y="25908"/>
                  </a:moveTo>
                  <a:lnTo>
                    <a:pt x="56845" y="21945"/>
                  </a:lnTo>
                  <a:lnTo>
                    <a:pt x="55930" y="18148"/>
                  </a:lnTo>
                  <a:lnTo>
                    <a:pt x="55930" y="17983"/>
                  </a:lnTo>
                  <a:lnTo>
                    <a:pt x="54698" y="14325"/>
                  </a:lnTo>
                  <a:lnTo>
                    <a:pt x="52412" y="14033"/>
                  </a:lnTo>
                  <a:lnTo>
                    <a:pt x="52578" y="14325"/>
                  </a:lnTo>
                  <a:lnTo>
                    <a:pt x="53949" y="17983"/>
                  </a:lnTo>
                  <a:lnTo>
                    <a:pt x="53949" y="18135"/>
                  </a:lnTo>
                  <a:lnTo>
                    <a:pt x="54864" y="21945"/>
                  </a:lnTo>
                  <a:lnTo>
                    <a:pt x="55156" y="25908"/>
                  </a:lnTo>
                  <a:lnTo>
                    <a:pt x="54864" y="29870"/>
                  </a:lnTo>
                  <a:lnTo>
                    <a:pt x="56845" y="29870"/>
                  </a:lnTo>
                  <a:lnTo>
                    <a:pt x="57150" y="259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2708656" y="3608120"/>
              <a:ext cx="57150" cy="27940"/>
            </a:xfrm>
            <a:custGeom>
              <a:avLst/>
              <a:gdLst/>
              <a:ahLst/>
              <a:cxnLst/>
              <a:rect l="l" t="t" r="r" b="b"/>
              <a:pathLst>
                <a:path w="57150" h="27939">
                  <a:moveTo>
                    <a:pt x="2120" y="3949"/>
                  </a:moveTo>
                  <a:lnTo>
                    <a:pt x="1828" y="0"/>
                  </a:lnTo>
                  <a:lnTo>
                    <a:pt x="0" y="0"/>
                  </a:lnTo>
                  <a:lnTo>
                    <a:pt x="2120" y="3949"/>
                  </a:lnTo>
                  <a:close/>
                </a:path>
                <a:path w="57150" h="27939">
                  <a:moveTo>
                    <a:pt x="8978" y="18122"/>
                  </a:moveTo>
                  <a:lnTo>
                    <a:pt x="6858" y="15544"/>
                  </a:lnTo>
                  <a:lnTo>
                    <a:pt x="6540" y="15087"/>
                  </a:lnTo>
                  <a:lnTo>
                    <a:pt x="4711" y="11887"/>
                  </a:lnTo>
                  <a:lnTo>
                    <a:pt x="4559" y="11582"/>
                  </a:lnTo>
                  <a:lnTo>
                    <a:pt x="3035" y="8077"/>
                  </a:lnTo>
                  <a:lnTo>
                    <a:pt x="3035" y="7924"/>
                  </a:lnTo>
                  <a:lnTo>
                    <a:pt x="2120" y="4127"/>
                  </a:lnTo>
                  <a:lnTo>
                    <a:pt x="2120" y="3962"/>
                  </a:lnTo>
                  <a:lnTo>
                    <a:pt x="431" y="3962"/>
                  </a:lnTo>
                  <a:lnTo>
                    <a:pt x="292" y="3962"/>
                  </a:lnTo>
                  <a:lnTo>
                    <a:pt x="292" y="4114"/>
                  </a:lnTo>
                  <a:lnTo>
                    <a:pt x="1054" y="7924"/>
                  </a:lnTo>
                  <a:lnTo>
                    <a:pt x="1054" y="8077"/>
                  </a:lnTo>
                  <a:lnTo>
                    <a:pt x="2425" y="11582"/>
                  </a:lnTo>
                  <a:lnTo>
                    <a:pt x="2578" y="11887"/>
                  </a:lnTo>
                  <a:lnTo>
                    <a:pt x="4254" y="15087"/>
                  </a:lnTo>
                  <a:lnTo>
                    <a:pt x="4406" y="15544"/>
                  </a:lnTo>
                  <a:lnTo>
                    <a:pt x="8978" y="18122"/>
                  </a:lnTo>
                  <a:close/>
                </a:path>
                <a:path w="57150" h="27939">
                  <a:moveTo>
                    <a:pt x="11874" y="20866"/>
                  </a:moveTo>
                  <a:lnTo>
                    <a:pt x="9588" y="18757"/>
                  </a:lnTo>
                  <a:lnTo>
                    <a:pt x="8978" y="18135"/>
                  </a:lnTo>
                  <a:lnTo>
                    <a:pt x="4406" y="15557"/>
                  </a:lnTo>
                  <a:lnTo>
                    <a:pt x="6540" y="18135"/>
                  </a:lnTo>
                  <a:lnTo>
                    <a:pt x="6997" y="18745"/>
                  </a:lnTo>
                  <a:lnTo>
                    <a:pt x="11874" y="20866"/>
                  </a:lnTo>
                  <a:close/>
                </a:path>
                <a:path w="57150" h="27939">
                  <a:moveTo>
                    <a:pt x="12941" y="21640"/>
                  </a:moveTo>
                  <a:lnTo>
                    <a:pt x="11887" y="20878"/>
                  </a:lnTo>
                  <a:lnTo>
                    <a:pt x="7010" y="18757"/>
                  </a:lnTo>
                  <a:lnTo>
                    <a:pt x="9131" y="20878"/>
                  </a:lnTo>
                  <a:lnTo>
                    <a:pt x="12941" y="21640"/>
                  </a:lnTo>
                  <a:close/>
                </a:path>
                <a:path w="57150" h="27939">
                  <a:moveTo>
                    <a:pt x="48006" y="20878"/>
                  </a:moveTo>
                  <a:lnTo>
                    <a:pt x="47383" y="18757"/>
                  </a:lnTo>
                  <a:lnTo>
                    <a:pt x="45097" y="20878"/>
                  </a:lnTo>
                  <a:lnTo>
                    <a:pt x="44030" y="21640"/>
                  </a:lnTo>
                  <a:lnTo>
                    <a:pt x="30467" y="26670"/>
                  </a:lnTo>
                  <a:lnTo>
                    <a:pt x="26492" y="26670"/>
                  </a:lnTo>
                  <a:lnTo>
                    <a:pt x="22542" y="26060"/>
                  </a:lnTo>
                  <a:lnTo>
                    <a:pt x="18745" y="24841"/>
                  </a:lnTo>
                  <a:lnTo>
                    <a:pt x="17208" y="24079"/>
                  </a:lnTo>
                  <a:lnTo>
                    <a:pt x="15240" y="23164"/>
                  </a:lnTo>
                  <a:lnTo>
                    <a:pt x="12941" y="21640"/>
                  </a:lnTo>
                  <a:lnTo>
                    <a:pt x="9131" y="20878"/>
                  </a:lnTo>
                  <a:lnTo>
                    <a:pt x="9740" y="21640"/>
                  </a:lnTo>
                  <a:lnTo>
                    <a:pt x="11887" y="23164"/>
                  </a:lnTo>
                  <a:lnTo>
                    <a:pt x="13093" y="24079"/>
                  </a:lnTo>
                  <a:lnTo>
                    <a:pt x="14465" y="24841"/>
                  </a:lnTo>
                  <a:lnTo>
                    <a:pt x="16598" y="26060"/>
                  </a:lnTo>
                  <a:lnTo>
                    <a:pt x="18288" y="26670"/>
                  </a:lnTo>
                  <a:lnTo>
                    <a:pt x="20408" y="27432"/>
                  </a:lnTo>
                  <a:lnTo>
                    <a:pt x="36576" y="27432"/>
                  </a:lnTo>
                  <a:lnTo>
                    <a:pt x="38696" y="26670"/>
                  </a:lnTo>
                  <a:lnTo>
                    <a:pt x="40373" y="26060"/>
                  </a:lnTo>
                  <a:lnTo>
                    <a:pt x="42519" y="24841"/>
                  </a:lnTo>
                  <a:lnTo>
                    <a:pt x="44030" y="24079"/>
                  </a:lnTo>
                  <a:lnTo>
                    <a:pt x="45262" y="23164"/>
                  </a:lnTo>
                  <a:lnTo>
                    <a:pt x="47231" y="21640"/>
                  </a:lnTo>
                  <a:lnTo>
                    <a:pt x="48006" y="20878"/>
                  </a:lnTo>
                  <a:close/>
                </a:path>
                <a:path w="57150" h="27939">
                  <a:moveTo>
                    <a:pt x="50584" y="18135"/>
                  </a:moveTo>
                  <a:lnTo>
                    <a:pt x="50292" y="15557"/>
                  </a:lnTo>
                  <a:lnTo>
                    <a:pt x="48006" y="18122"/>
                  </a:lnTo>
                  <a:lnTo>
                    <a:pt x="47383" y="18745"/>
                  </a:lnTo>
                  <a:lnTo>
                    <a:pt x="48006" y="20866"/>
                  </a:lnTo>
                  <a:lnTo>
                    <a:pt x="50114" y="18757"/>
                  </a:lnTo>
                  <a:lnTo>
                    <a:pt x="50584" y="18135"/>
                  </a:lnTo>
                  <a:close/>
                </a:path>
                <a:path w="57150" h="27939">
                  <a:moveTo>
                    <a:pt x="56845" y="3962"/>
                  </a:moveTo>
                  <a:lnTo>
                    <a:pt x="55016" y="3962"/>
                  </a:lnTo>
                  <a:lnTo>
                    <a:pt x="54864" y="3962"/>
                  </a:lnTo>
                  <a:lnTo>
                    <a:pt x="54864" y="4114"/>
                  </a:lnTo>
                  <a:lnTo>
                    <a:pt x="53949" y="7924"/>
                  </a:lnTo>
                  <a:lnTo>
                    <a:pt x="53949" y="8077"/>
                  </a:lnTo>
                  <a:lnTo>
                    <a:pt x="52578" y="11582"/>
                  </a:lnTo>
                  <a:lnTo>
                    <a:pt x="52412" y="11887"/>
                  </a:lnTo>
                  <a:lnTo>
                    <a:pt x="50584" y="15087"/>
                  </a:lnTo>
                  <a:lnTo>
                    <a:pt x="50292" y="15544"/>
                  </a:lnTo>
                  <a:lnTo>
                    <a:pt x="50584" y="18122"/>
                  </a:lnTo>
                  <a:lnTo>
                    <a:pt x="52578" y="15544"/>
                  </a:lnTo>
                  <a:lnTo>
                    <a:pt x="52717" y="15087"/>
                  </a:lnTo>
                  <a:lnTo>
                    <a:pt x="54546" y="11887"/>
                  </a:lnTo>
                  <a:lnTo>
                    <a:pt x="54698" y="11582"/>
                  </a:lnTo>
                  <a:lnTo>
                    <a:pt x="55930" y="8077"/>
                  </a:lnTo>
                  <a:lnTo>
                    <a:pt x="55930" y="7924"/>
                  </a:lnTo>
                  <a:lnTo>
                    <a:pt x="56832" y="4127"/>
                  </a:lnTo>
                  <a:lnTo>
                    <a:pt x="56845" y="396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2710484" y="3581602"/>
              <a:ext cx="53340" cy="690880"/>
            </a:xfrm>
            <a:custGeom>
              <a:avLst/>
              <a:gdLst/>
              <a:ahLst/>
              <a:cxnLst/>
              <a:rect l="l" t="t" r="r" b="b"/>
              <a:pathLst>
                <a:path w="53339" h="690879">
                  <a:moveTo>
                    <a:pt x="15379" y="688390"/>
                  </a:moveTo>
                  <a:lnTo>
                    <a:pt x="12636" y="687641"/>
                  </a:lnTo>
                  <a:lnTo>
                    <a:pt x="11264" y="688390"/>
                  </a:lnTo>
                  <a:lnTo>
                    <a:pt x="10058" y="689305"/>
                  </a:lnTo>
                  <a:lnTo>
                    <a:pt x="13398" y="689305"/>
                  </a:lnTo>
                  <a:lnTo>
                    <a:pt x="15379" y="688390"/>
                  </a:lnTo>
                  <a:close/>
                </a:path>
                <a:path w="53339" h="690879">
                  <a:moveTo>
                    <a:pt x="20713" y="686409"/>
                  </a:moveTo>
                  <a:lnTo>
                    <a:pt x="16446" y="685800"/>
                  </a:lnTo>
                  <a:lnTo>
                    <a:pt x="14770" y="686409"/>
                  </a:lnTo>
                  <a:lnTo>
                    <a:pt x="12636" y="687628"/>
                  </a:lnTo>
                  <a:lnTo>
                    <a:pt x="15379" y="688378"/>
                  </a:lnTo>
                  <a:lnTo>
                    <a:pt x="16916" y="687628"/>
                  </a:lnTo>
                  <a:lnTo>
                    <a:pt x="20713" y="686409"/>
                  </a:lnTo>
                  <a:close/>
                </a:path>
                <a:path w="53339" h="690879">
                  <a:moveTo>
                    <a:pt x="32600" y="609"/>
                  </a:moveTo>
                  <a:lnTo>
                    <a:pt x="28638" y="0"/>
                  </a:lnTo>
                  <a:lnTo>
                    <a:pt x="24688" y="0"/>
                  </a:lnTo>
                  <a:lnTo>
                    <a:pt x="32600" y="609"/>
                  </a:lnTo>
                  <a:close/>
                </a:path>
                <a:path w="53339" h="690879">
                  <a:moveTo>
                    <a:pt x="34747" y="53949"/>
                  </a:moveTo>
                  <a:lnTo>
                    <a:pt x="18580" y="53949"/>
                  </a:lnTo>
                  <a:lnTo>
                    <a:pt x="22694" y="54864"/>
                  </a:lnTo>
                  <a:lnTo>
                    <a:pt x="26657" y="55156"/>
                  </a:lnTo>
                  <a:lnTo>
                    <a:pt x="30772" y="54864"/>
                  </a:lnTo>
                  <a:lnTo>
                    <a:pt x="34747" y="53949"/>
                  </a:lnTo>
                  <a:close/>
                </a:path>
                <a:path w="53339" h="690879">
                  <a:moveTo>
                    <a:pt x="36868" y="53187"/>
                  </a:moveTo>
                  <a:lnTo>
                    <a:pt x="28638" y="53187"/>
                  </a:lnTo>
                  <a:lnTo>
                    <a:pt x="32600" y="52578"/>
                  </a:lnTo>
                  <a:lnTo>
                    <a:pt x="16903" y="51358"/>
                  </a:lnTo>
                  <a:lnTo>
                    <a:pt x="20713" y="52578"/>
                  </a:lnTo>
                  <a:lnTo>
                    <a:pt x="24688" y="53187"/>
                  </a:lnTo>
                  <a:lnTo>
                    <a:pt x="16459" y="53187"/>
                  </a:lnTo>
                  <a:lnTo>
                    <a:pt x="34747" y="53949"/>
                  </a:lnTo>
                  <a:lnTo>
                    <a:pt x="36868" y="53187"/>
                  </a:lnTo>
                  <a:close/>
                </a:path>
                <a:path w="53339" h="690879">
                  <a:moveTo>
                    <a:pt x="40068" y="49682"/>
                  </a:moveTo>
                  <a:lnTo>
                    <a:pt x="10045" y="47396"/>
                  </a:lnTo>
                  <a:lnTo>
                    <a:pt x="13398" y="49682"/>
                  </a:lnTo>
                  <a:lnTo>
                    <a:pt x="16903" y="51358"/>
                  </a:lnTo>
                  <a:lnTo>
                    <a:pt x="32600" y="52578"/>
                  </a:lnTo>
                  <a:lnTo>
                    <a:pt x="36410" y="51358"/>
                  </a:lnTo>
                  <a:lnTo>
                    <a:pt x="40068" y="49682"/>
                  </a:lnTo>
                  <a:close/>
                </a:path>
                <a:path w="53339" h="690879">
                  <a:moveTo>
                    <a:pt x="40068" y="3505"/>
                  </a:moveTo>
                  <a:lnTo>
                    <a:pt x="36410" y="1676"/>
                  </a:lnTo>
                  <a:lnTo>
                    <a:pt x="32600" y="609"/>
                  </a:lnTo>
                  <a:lnTo>
                    <a:pt x="24676" y="0"/>
                  </a:lnTo>
                  <a:lnTo>
                    <a:pt x="20726" y="609"/>
                  </a:lnTo>
                  <a:lnTo>
                    <a:pt x="16916" y="1676"/>
                  </a:lnTo>
                  <a:lnTo>
                    <a:pt x="40068" y="3505"/>
                  </a:lnTo>
                  <a:close/>
                </a:path>
                <a:path w="53339" h="690879">
                  <a:moveTo>
                    <a:pt x="42202" y="688378"/>
                  </a:moveTo>
                  <a:lnTo>
                    <a:pt x="40690" y="687628"/>
                  </a:lnTo>
                  <a:lnTo>
                    <a:pt x="38544" y="686409"/>
                  </a:lnTo>
                  <a:lnTo>
                    <a:pt x="36868" y="685800"/>
                  </a:lnTo>
                  <a:lnTo>
                    <a:pt x="34747" y="685038"/>
                  </a:lnTo>
                  <a:lnTo>
                    <a:pt x="30772" y="684123"/>
                  </a:lnTo>
                  <a:lnTo>
                    <a:pt x="26657" y="683818"/>
                  </a:lnTo>
                  <a:lnTo>
                    <a:pt x="22694" y="684123"/>
                  </a:lnTo>
                  <a:lnTo>
                    <a:pt x="18580" y="685038"/>
                  </a:lnTo>
                  <a:lnTo>
                    <a:pt x="16459" y="685800"/>
                  </a:lnTo>
                  <a:lnTo>
                    <a:pt x="20713" y="686409"/>
                  </a:lnTo>
                  <a:lnTo>
                    <a:pt x="24688" y="685800"/>
                  </a:lnTo>
                  <a:lnTo>
                    <a:pt x="28638" y="685800"/>
                  </a:lnTo>
                  <a:lnTo>
                    <a:pt x="32600" y="686409"/>
                  </a:lnTo>
                  <a:lnTo>
                    <a:pt x="36410" y="687628"/>
                  </a:lnTo>
                  <a:lnTo>
                    <a:pt x="42202" y="688378"/>
                  </a:lnTo>
                  <a:close/>
                </a:path>
                <a:path w="53339" h="690879">
                  <a:moveTo>
                    <a:pt x="45351" y="690829"/>
                  </a:moveTo>
                  <a:lnTo>
                    <a:pt x="43434" y="689305"/>
                  </a:lnTo>
                  <a:lnTo>
                    <a:pt x="42202" y="688390"/>
                  </a:lnTo>
                  <a:lnTo>
                    <a:pt x="36410" y="687641"/>
                  </a:lnTo>
                  <a:lnTo>
                    <a:pt x="38087" y="688390"/>
                  </a:lnTo>
                  <a:lnTo>
                    <a:pt x="40068" y="689305"/>
                  </a:lnTo>
                  <a:lnTo>
                    <a:pt x="42202" y="690829"/>
                  </a:lnTo>
                  <a:lnTo>
                    <a:pt x="45351" y="690829"/>
                  </a:lnTo>
                  <a:close/>
                </a:path>
                <a:path w="53339" h="690879">
                  <a:moveTo>
                    <a:pt x="45402" y="690841"/>
                  </a:moveTo>
                  <a:close/>
                </a:path>
                <a:path w="53339" h="690879">
                  <a:moveTo>
                    <a:pt x="46177" y="44653"/>
                  </a:moveTo>
                  <a:lnTo>
                    <a:pt x="4711" y="41617"/>
                  </a:lnTo>
                  <a:lnTo>
                    <a:pt x="7150" y="44653"/>
                  </a:lnTo>
                  <a:lnTo>
                    <a:pt x="10045" y="47396"/>
                  </a:lnTo>
                  <a:lnTo>
                    <a:pt x="40068" y="49682"/>
                  </a:lnTo>
                  <a:lnTo>
                    <a:pt x="43268" y="47396"/>
                  </a:lnTo>
                  <a:lnTo>
                    <a:pt x="46177" y="44653"/>
                  </a:lnTo>
                  <a:close/>
                </a:path>
                <a:path w="53339" h="690879">
                  <a:moveTo>
                    <a:pt x="48755" y="41605"/>
                  </a:moveTo>
                  <a:lnTo>
                    <a:pt x="2730" y="38100"/>
                  </a:lnTo>
                  <a:lnTo>
                    <a:pt x="4711" y="41605"/>
                  </a:lnTo>
                  <a:lnTo>
                    <a:pt x="46164" y="44640"/>
                  </a:lnTo>
                  <a:lnTo>
                    <a:pt x="48755" y="41605"/>
                  </a:lnTo>
                  <a:close/>
                </a:path>
                <a:path w="53339" h="690879">
                  <a:moveTo>
                    <a:pt x="53035" y="30480"/>
                  </a:moveTo>
                  <a:lnTo>
                    <a:pt x="0" y="26530"/>
                  </a:lnTo>
                  <a:lnTo>
                    <a:pt x="292" y="30480"/>
                  </a:lnTo>
                  <a:lnTo>
                    <a:pt x="1206" y="34442"/>
                  </a:lnTo>
                  <a:lnTo>
                    <a:pt x="2730" y="38100"/>
                  </a:lnTo>
                  <a:lnTo>
                    <a:pt x="48755" y="41605"/>
                  </a:lnTo>
                  <a:lnTo>
                    <a:pt x="50749" y="38100"/>
                  </a:lnTo>
                  <a:lnTo>
                    <a:pt x="52120" y="34442"/>
                  </a:lnTo>
                  <a:lnTo>
                    <a:pt x="53035" y="30480"/>
                  </a:lnTo>
                  <a:close/>
                </a:path>
                <a:path w="53339" h="690879">
                  <a:moveTo>
                    <a:pt x="53327" y="26517"/>
                  </a:moveTo>
                  <a:lnTo>
                    <a:pt x="53035" y="22555"/>
                  </a:lnTo>
                  <a:lnTo>
                    <a:pt x="52120" y="18757"/>
                  </a:lnTo>
                  <a:lnTo>
                    <a:pt x="50749" y="14935"/>
                  </a:lnTo>
                  <a:lnTo>
                    <a:pt x="16903" y="1676"/>
                  </a:lnTo>
                  <a:lnTo>
                    <a:pt x="13411" y="3505"/>
                  </a:lnTo>
                  <a:lnTo>
                    <a:pt x="10058" y="5791"/>
                  </a:lnTo>
                  <a:lnTo>
                    <a:pt x="7150" y="8382"/>
                  </a:lnTo>
                  <a:lnTo>
                    <a:pt x="4711" y="11582"/>
                  </a:lnTo>
                  <a:lnTo>
                    <a:pt x="2743" y="14922"/>
                  </a:lnTo>
                  <a:lnTo>
                    <a:pt x="1206" y="18745"/>
                  </a:lnTo>
                  <a:lnTo>
                    <a:pt x="292" y="22555"/>
                  </a:lnTo>
                  <a:lnTo>
                    <a:pt x="0" y="26517"/>
                  </a:lnTo>
                  <a:lnTo>
                    <a:pt x="53035" y="30467"/>
                  </a:lnTo>
                  <a:lnTo>
                    <a:pt x="53327" y="2651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2708656" y="4270895"/>
              <a:ext cx="57150" cy="34925"/>
            </a:xfrm>
            <a:custGeom>
              <a:avLst/>
              <a:gdLst/>
              <a:ahLst/>
              <a:cxnLst/>
              <a:rect l="l" t="t" r="r" b="b"/>
              <a:pathLst>
                <a:path w="57150" h="34925">
                  <a:moveTo>
                    <a:pt x="4559" y="34607"/>
                  </a:moveTo>
                  <a:lnTo>
                    <a:pt x="3035" y="31102"/>
                  </a:lnTo>
                  <a:lnTo>
                    <a:pt x="3035" y="30949"/>
                  </a:lnTo>
                  <a:lnTo>
                    <a:pt x="2120" y="27139"/>
                  </a:lnTo>
                  <a:lnTo>
                    <a:pt x="1828" y="23025"/>
                  </a:lnTo>
                  <a:lnTo>
                    <a:pt x="2120" y="19062"/>
                  </a:lnTo>
                  <a:lnTo>
                    <a:pt x="3022" y="15265"/>
                  </a:lnTo>
                  <a:lnTo>
                    <a:pt x="3035" y="15100"/>
                  </a:lnTo>
                  <a:lnTo>
                    <a:pt x="2425" y="11607"/>
                  </a:lnTo>
                  <a:lnTo>
                    <a:pt x="1054" y="15087"/>
                  </a:lnTo>
                  <a:lnTo>
                    <a:pt x="1054" y="15252"/>
                  </a:lnTo>
                  <a:lnTo>
                    <a:pt x="292" y="19062"/>
                  </a:lnTo>
                  <a:lnTo>
                    <a:pt x="0" y="23025"/>
                  </a:lnTo>
                  <a:lnTo>
                    <a:pt x="292" y="27139"/>
                  </a:lnTo>
                  <a:lnTo>
                    <a:pt x="1054" y="30949"/>
                  </a:lnTo>
                  <a:lnTo>
                    <a:pt x="1054" y="31102"/>
                  </a:lnTo>
                  <a:lnTo>
                    <a:pt x="2425" y="34607"/>
                  </a:lnTo>
                  <a:lnTo>
                    <a:pt x="4559" y="34607"/>
                  </a:lnTo>
                  <a:close/>
                </a:path>
                <a:path w="57150" h="34925">
                  <a:moveTo>
                    <a:pt x="9588" y="4432"/>
                  </a:moveTo>
                  <a:lnTo>
                    <a:pt x="9131" y="2298"/>
                  </a:lnTo>
                  <a:lnTo>
                    <a:pt x="6997" y="4432"/>
                  </a:lnTo>
                  <a:lnTo>
                    <a:pt x="6540" y="4889"/>
                  </a:lnTo>
                  <a:lnTo>
                    <a:pt x="4406" y="7632"/>
                  </a:lnTo>
                  <a:lnTo>
                    <a:pt x="4254" y="8089"/>
                  </a:lnTo>
                  <a:lnTo>
                    <a:pt x="2578" y="11290"/>
                  </a:lnTo>
                  <a:lnTo>
                    <a:pt x="2425" y="11595"/>
                  </a:lnTo>
                  <a:lnTo>
                    <a:pt x="3035" y="15087"/>
                  </a:lnTo>
                  <a:lnTo>
                    <a:pt x="4559" y="11595"/>
                  </a:lnTo>
                  <a:lnTo>
                    <a:pt x="4711" y="11290"/>
                  </a:lnTo>
                  <a:lnTo>
                    <a:pt x="6540" y="8089"/>
                  </a:lnTo>
                  <a:lnTo>
                    <a:pt x="6858" y="7632"/>
                  </a:lnTo>
                  <a:lnTo>
                    <a:pt x="8978" y="4889"/>
                  </a:lnTo>
                  <a:lnTo>
                    <a:pt x="9588" y="4432"/>
                  </a:lnTo>
                  <a:close/>
                </a:path>
                <a:path w="57150" h="34925">
                  <a:moveTo>
                    <a:pt x="11887" y="2298"/>
                  </a:moveTo>
                  <a:lnTo>
                    <a:pt x="9753" y="1549"/>
                  </a:lnTo>
                  <a:lnTo>
                    <a:pt x="9144" y="2298"/>
                  </a:lnTo>
                  <a:lnTo>
                    <a:pt x="9588" y="4432"/>
                  </a:lnTo>
                  <a:lnTo>
                    <a:pt x="11887" y="2298"/>
                  </a:lnTo>
                  <a:close/>
                </a:path>
                <a:path w="57150" h="34925">
                  <a:moveTo>
                    <a:pt x="12941" y="1536"/>
                  </a:moveTo>
                  <a:lnTo>
                    <a:pt x="11874" y="0"/>
                  </a:lnTo>
                  <a:lnTo>
                    <a:pt x="9740" y="1536"/>
                  </a:lnTo>
                  <a:lnTo>
                    <a:pt x="11874" y="2286"/>
                  </a:lnTo>
                  <a:lnTo>
                    <a:pt x="12941" y="1536"/>
                  </a:lnTo>
                  <a:close/>
                </a:path>
                <a:path w="57150" h="34925">
                  <a:moveTo>
                    <a:pt x="15240" y="12"/>
                  </a:moveTo>
                  <a:lnTo>
                    <a:pt x="11887" y="12"/>
                  </a:lnTo>
                  <a:lnTo>
                    <a:pt x="12941" y="1536"/>
                  </a:lnTo>
                  <a:lnTo>
                    <a:pt x="15240" y="12"/>
                  </a:lnTo>
                  <a:close/>
                </a:path>
                <a:path w="57150" h="34925">
                  <a:moveTo>
                    <a:pt x="47180" y="1536"/>
                  </a:moveTo>
                  <a:lnTo>
                    <a:pt x="45262" y="12"/>
                  </a:lnTo>
                  <a:lnTo>
                    <a:pt x="41897" y="12"/>
                  </a:lnTo>
                  <a:lnTo>
                    <a:pt x="47180" y="1536"/>
                  </a:lnTo>
                  <a:close/>
                </a:path>
                <a:path w="57150" h="34925">
                  <a:moveTo>
                    <a:pt x="47993" y="2286"/>
                  </a:moveTo>
                  <a:lnTo>
                    <a:pt x="47231" y="1549"/>
                  </a:lnTo>
                  <a:lnTo>
                    <a:pt x="44030" y="1536"/>
                  </a:lnTo>
                  <a:lnTo>
                    <a:pt x="47993" y="2286"/>
                  </a:lnTo>
                  <a:close/>
                </a:path>
                <a:path w="57150" h="34925">
                  <a:moveTo>
                    <a:pt x="55930" y="15087"/>
                  </a:moveTo>
                  <a:lnTo>
                    <a:pt x="54698" y="11595"/>
                  </a:lnTo>
                  <a:lnTo>
                    <a:pt x="54546" y="11290"/>
                  </a:lnTo>
                  <a:lnTo>
                    <a:pt x="52717" y="8089"/>
                  </a:lnTo>
                  <a:lnTo>
                    <a:pt x="52578" y="7632"/>
                  </a:lnTo>
                  <a:lnTo>
                    <a:pt x="50584" y="4889"/>
                  </a:lnTo>
                  <a:lnTo>
                    <a:pt x="50126" y="4432"/>
                  </a:lnTo>
                  <a:lnTo>
                    <a:pt x="48006" y="2298"/>
                  </a:lnTo>
                  <a:lnTo>
                    <a:pt x="44030" y="1549"/>
                  </a:lnTo>
                  <a:lnTo>
                    <a:pt x="45097" y="2298"/>
                  </a:lnTo>
                  <a:lnTo>
                    <a:pt x="47383" y="4432"/>
                  </a:lnTo>
                  <a:lnTo>
                    <a:pt x="52578" y="11595"/>
                  </a:lnTo>
                  <a:lnTo>
                    <a:pt x="55930" y="15087"/>
                  </a:lnTo>
                  <a:close/>
                </a:path>
                <a:path w="57150" h="34925">
                  <a:moveTo>
                    <a:pt x="57150" y="23025"/>
                  </a:moveTo>
                  <a:lnTo>
                    <a:pt x="56845" y="19062"/>
                  </a:lnTo>
                  <a:lnTo>
                    <a:pt x="55930" y="15265"/>
                  </a:lnTo>
                  <a:lnTo>
                    <a:pt x="55930" y="15100"/>
                  </a:lnTo>
                  <a:lnTo>
                    <a:pt x="52578" y="11607"/>
                  </a:lnTo>
                  <a:lnTo>
                    <a:pt x="53949" y="15100"/>
                  </a:lnTo>
                  <a:lnTo>
                    <a:pt x="53949" y="15252"/>
                  </a:lnTo>
                  <a:lnTo>
                    <a:pt x="54864" y="19062"/>
                  </a:lnTo>
                  <a:lnTo>
                    <a:pt x="55156" y="23025"/>
                  </a:lnTo>
                  <a:lnTo>
                    <a:pt x="54864" y="27139"/>
                  </a:lnTo>
                  <a:lnTo>
                    <a:pt x="53949" y="30949"/>
                  </a:lnTo>
                  <a:lnTo>
                    <a:pt x="53949" y="31102"/>
                  </a:lnTo>
                  <a:lnTo>
                    <a:pt x="52578" y="34607"/>
                  </a:lnTo>
                  <a:lnTo>
                    <a:pt x="54698" y="34607"/>
                  </a:lnTo>
                  <a:lnTo>
                    <a:pt x="55930" y="31102"/>
                  </a:lnTo>
                  <a:lnTo>
                    <a:pt x="55930" y="30949"/>
                  </a:lnTo>
                  <a:lnTo>
                    <a:pt x="56845" y="27139"/>
                  </a:lnTo>
                  <a:lnTo>
                    <a:pt x="57150" y="2302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2709710" y="1522208"/>
              <a:ext cx="53975" cy="2800350"/>
            </a:xfrm>
            <a:custGeom>
              <a:avLst/>
              <a:gdLst/>
              <a:ahLst/>
              <a:cxnLst/>
              <a:rect l="l" t="t" r="r" b="b"/>
              <a:pathLst>
                <a:path w="53975" h="2800350">
                  <a:moveTo>
                    <a:pt x="3505" y="2783294"/>
                  </a:moveTo>
                  <a:lnTo>
                    <a:pt x="1981" y="2779788"/>
                  </a:lnTo>
                  <a:lnTo>
                    <a:pt x="0" y="2779788"/>
                  </a:lnTo>
                  <a:lnTo>
                    <a:pt x="3505" y="2783294"/>
                  </a:lnTo>
                  <a:close/>
                </a:path>
                <a:path w="53975" h="2800350">
                  <a:moveTo>
                    <a:pt x="10820" y="2792577"/>
                  </a:moveTo>
                  <a:lnTo>
                    <a:pt x="8534" y="2790456"/>
                  </a:lnTo>
                  <a:lnTo>
                    <a:pt x="7924" y="2789999"/>
                  </a:lnTo>
                  <a:lnTo>
                    <a:pt x="5803" y="2787256"/>
                  </a:lnTo>
                  <a:lnTo>
                    <a:pt x="5486" y="2786799"/>
                  </a:lnTo>
                  <a:lnTo>
                    <a:pt x="3657" y="2783598"/>
                  </a:lnTo>
                  <a:lnTo>
                    <a:pt x="3505" y="2783294"/>
                  </a:lnTo>
                  <a:lnTo>
                    <a:pt x="1371" y="2783294"/>
                  </a:lnTo>
                  <a:lnTo>
                    <a:pt x="1524" y="2783598"/>
                  </a:lnTo>
                  <a:lnTo>
                    <a:pt x="3200" y="2786799"/>
                  </a:lnTo>
                  <a:lnTo>
                    <a:pt x="3352" y="2787256"/>
                  </a:lnTo>
                  <a:lnTo>
                    <a:pt x="5486" y="2789999"/>
                  </a:lnTo>
                  <a:lnTo>
                    <a:pt x="5943" y="2790456"/>
                  </a:lnTo>
                  <a:lnTo>
                    <a:pt x="10820" y="2792577"/>
                  </a:lnTo>
                  <a:close/>
                </a:path>
                <a:path w="53975" h="2800350">
                  <a:moveTo>
                    <a:pt x="11887" y="2793352"/>
                  </a:moveTo>
                  <a:lnTo>
                    <a:pt x="10833" y="2792590"/>
                  </a:lnTo>
                  <a:lnTo>
                    <a:pt x="5956" y="2790469"/>
                  </a:lnTo>
                  <a:lnTo>
                    <a:pt x="8077" y="2792590"/>
                  </a:lnTo>
                  <a:lnTo>
                    <a:pt x="11887" y="2793352"/>
                  </a:lnTo>
                  <a:close/>
                </a:path>
                <a:path w="53975" h="2800350">
                  <a:moveTo>
                    <a:pt x="21488" y="2451"/>
                  </a:moveTo>
                  <a:lnTo>
                    <a:pt x="17221" y="1993"/>
                  </a:lnTo>
                  <a:lnTo>
                    <a:pt x="15544" y="2451"/>
                  </a:lnTo>
                  <a:lnTo>
                    <a:pt x="21488" y="2451"/>
                  </a:lnTo>
                  <a:close/>
                </a:path>
                <a:path w="53975" h="2800350">
                  <a:moveTo>
                    <a:pt x="39319" y="2451"/>
                  </a:moveTo>
                  <a:lnTo>
                    <a:pt x="37642" y="1993"/>
                  </a:lnTo>
                  <a:lnTo>
                    <a:pt x="35521" y="1079"/>
                  </a:lnTo>
                  <a:lnTo>
                    <a:pt x="31546" y="165"/>
                  </a:lnTo>
                  <a:lnTo>
                    <a:pt x="27432" y="0"/>
                  </a:lnTo>
                  <a:lnTo>
                    <a:pt x="23469" y="165"/>
                  </a:lnTo>
                  <a:lnTo>
                    <a:pt x="19354" y="1079"/>
                  </a:lnTo>
                  <a:lnTo>
                    <a:pt x="17233" y="1993"/>
                  </a:lnTo>
                  <a:lnTo>
                    <a:pt x="21488" y="2451"/>
                  </a:lnTo>
                  <a:lnTo>
                    <a:pt x="25463" y="1993"/>
                  </a:lnTo>
                  <a:lnTo>
                    <a:pt x="29413" y="1993"/>
                  </a:lnTo>
                  <a:lnTo>
                    <a:pt x="33375" y="2451"/>
                  </a:lnTo>
                  <a:lnTo>
                    <a:pt x="39319" y="2451"/>
                  </a:lnTo>
                  <a:close/>
                </a:path>
                <a:path w="53975" h="2800350">
                  <a:moveTo>
                    <a:pt x="46951" y="2792590"/>
                  </a:moveTo>
                  <a:lnTo>
                    <a:pt x="46329" y="2790469"/>
                  </a:lnTo>
                  <a:lnTo>
                    <a:pt x="44043" y="2792590"/>
                  </a:lnTo>
                  <a:lnTo>
                    <a:pt x="42976" y="2793352"/>
                  </a:lnTo>
                  <a:lnTo>
                    <a:pt x="29413" y="2798381"/>
                  </a:lnTo>
                  <a:lnTo>
                    <a:pt x="25438" y="2798381"/>
                  </a:lnTo>
                  <a:lnTo>
                    <a:pt x="21488" y="2797772"/>
                  </a:lnTo>
                  <a:lnTo>
                    <a:pt x="17691" y="2796552"/>
                  </a:lnTo>
                  <a:lnTo>
                    <a:pt x="16154" y="2795790"/>
                  </a:lnTo>
                  <a:lnTo>
                    <a:pt x="14185" y="2794876"/>
                  </a:lnTo>
                  <a:lnTo>
                    <a:pt x="11887" y="2793352"/>
                  </a:lnTo>
                  <a:lnTo>
                    <a:pt x="8077" y="2792590"/>
                  </a:lnTo>
                  <a:lnTo>
                    <a:pt x="8686" y="2793352"/>
                  </a:lnTo>
                  <a:lnTo>
                    <a:pt x="10833" y="2794876"/>
                  </a:lnTo>
                  <a:lnTo>
                    <a:pt x="12039" y="2795790"/>
                  </a:lnTo>
                  <a:lnTo>
                    <a:pt x="13411" y="2796552"/>
                  </a:lnTo>
                  <a:lnTo>
                    <a:pt x="15544" y="2797772"/>
                  </a:lnTo>
                  <a:lnTo>
                    <a:pt x="17233" y="2798381"/>
                  </a:lnTo>
                  <a:lnTo>
                    <a:pt x="19354" y="2799143"/>
                  </a:lnTo>
                  <a:lnTo>
                    <a:pt x="23469" y="2800058"/>
                  </a:lnTo>
                  <a:lnTo>
                    <a:pt x="27432" y="2800350"/>
                  </a:lnTo>
                  <a:lnTo>
                    <a:pt x="31546" y="2800058"/>
                  </a:lnTo>
                  <a:lnTo>
                    <a:pt x="35521" y="2799143"/>
                  </a:lnTo>
                  <a:lnTo>
                    <a:pt x="37642" y="2798381"/>
                  </a:lnTo>
                  <a:lnTo>
                    <a:pt x="39319" y="2797772"/>
                  </a:lnTo>
                  <a:lnTo>
                    <a:pt x="41465" y="2796552"/>
                  </a:lnTo>
                  <a:lnTo>
                    <a:pt x="42976" y="2795790"/>
                  </a:lnTo>
                  <a:lnTo>
                    <a:pt x="44208" y="2794876"/>
                  </a:lnTo>
                  <a:lnTo>
                    <a:pt x="46177" y="2793352"/>
                  </a:lnTo>
                  <a:lnTo>
                    <a:pt x="46951" y="2792590"/>
                  </a:lnTo>
                  <a:close/>
                </a:path>
                <a:path w="53975" h="2800350">
                  <a:moveTo>
                    <a:pt x="53644" y="2783294"/>
                  </a:moveTo>
                  <a:lnTo>
                    <a:pt x="51523" y="2783294"/>
                  </a:lnTo>
                  <a:lnTo>
                    <a:pt x="51358" y="2783598"/>
                  </a:lnTo>
                  <a:lnTo>
                    <a:pt x="49530" y="2786799"/>
                  </a:lnTo>
                  <a:lnTo>
                    <a:pt x="49237" y="2787256"/>
                  </a:lnTo>
                  <a:lnTo>
                    <a:pt x="46951" y="2789999"/>
                  </a:lnTo>
                  <a:lnTo>
                    <a:pt x="46329" y="2790456"/>
                  </a:lnTo>
                  <a:lnTo>
                    <a:pt x="46951" y="2792577"/>
                  </a:lnTo>
                  <a:lnTo>
                    <a:pt x="49072" y="2790456"/>
                  </a:lnTo>
                  <a:lnTo>
                    <a:pt x="49530" y="2789999"/>
                  </a:lnTo>
                  <a:lnTo>
                    <a:pt x="51523" y="2787256"/>
                  </a:lnTo>
                  <a:lnTo>
                    <a:pt x="51663" y="2786799"/>
                  </a:lnTo>
                  <a:lnTo>
                    <a:pt x="53492" y="2783598"/>
                  </a:lnTo>
                  <a:lnTo>
                    <a:pt x="53644" y="278329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2708656" y="1524659"/>
              <a:ext cx="57150" cy="30480"/>
            </a:xfrm>
            <a:custGeom>
              <a:avLst/>
              <a:gdLst/>
              <a:ahLst/>
              <a:cxnLst/>
              <a:rect l="l" t="t" r="r" b="b"/>
              <a:pathLst>
                <a:path w="57150" h="30480">
                  <a:moveTo>
                    <a:pt x="2120" y="30022"/>
                  </a:moveTo>
                  <a:lnTo>
                    <a:pt x="0" y="26073"/>
                  </a:lnTo>
                  <a:lnTo>
                    <a:pt x="292" y="30022"/>
                  </a:lnTo>
                  <a:lnTo>
                    <a:pt x="2120" y="30022"/>
                  </a:lnTo>
                  <a:close/>
                </a:path>
                <a:path w="57150" h="30480">
                  <a:moveTo>
                    <a:pt x="4559" y="14478"/>
                  </a:moveTo>
                  <a:lnTo>
                    <a:pt x="2578" y="14185"/>
                  </a:lnTo>
                  <a:lnTo>
                    <a:pt x="2425" y="14478"/>
                  </a:lnTo>
                  <a:lnTo>
                    <a:pt x="1054" y="17983"/>
                  </a:lnTo>
                  <a:lnTo>
                    <a:pt x="1054" y="18122"/>
                  </a:lnTo>
                  <a:lnTo>
                    <a:pt x="292" y="21945"/>
                  </a:lnTo>
                  <a:lnTo>
                    <a:pt x="292" y="22098"/>
                  </a:lnTo>
                  <a:lnTo>
                    <a:pt x="0" y="26060"/>
                  </a:lnTo>
                  <a:lnTo>
                    <a:pt x="2120" y="30010"/>
                  </a:lnTo>
                  <a:lnTo>
                    <a:pt x="1828" y="26060"/>
                  </a:lnTo>
                  <a:lnTo>
                    <a:pt x="2120" y="22098"/>
                  </a:lnTo>
                  <a:lnTo>
                    <a:pt x="2120" y="21958"/>
                  </a:lnTo>
                  <a:lnTo>
                    <a:pt x="3035" y="18135"/>
                  </a:lnTo>
                  <a:lnTo>
                    <a:pt x="3035" y="17983"/>
                  </a:lnTo>
                  <a:lnTo>
                    <a:pt x="4559" y="14478"/>
                  </a:lnTo>
                  <a:close/>
                </a:path>
                <a:path w="57150" h="30480">
                  <a:moveTo>
                    <a:pt x="9588" y="7315"/>
                  </a:moveTo>
                  <a:lnTo>
                    <a:pt x="9131" y="5181"/>
                  </a:lnTo>
                  <a:lnTo>
                    <a:pt x="6997" y="7315"/>
                  </a:lnTo>
                  <a:lnTo>
                    <a:pt x="6540" y="7924"/>
                  </a:lnTo>
                  <a:lnTo>
                    <a:pt x="4406" y="10668"/>
                  </a:lnTo>
                  <a:lnTo>
                    <a:pt x="4254" y="10972"/>
                  </a:lnTo>
                  <a:lnTo>
                    <a:pt x="2578" y="14173"/>
                  </a:lnTo>
                  <a:lnTo>
                    <a:pt x="4572" y="14465"/>
                  </a:lnTo>
                  <a:lnTo>
                    <a:pt x="4711" y="14173"/>
                  </a:lnTo>
                  <a:lnTo>
                    <a:pt x="6540" y="10972"/>
                  </a:lnTo>
                  <a:lnTo>
                    <a:pt x="6858" y="10668"/>
                  </a:lnTo>
                  <a:lnTo>
                    <a:pt x="8978" y="7924"/>
                  </a:lnTo>
                  <a:lnTo>
                    <a:pt x="9588" y="7315"/>
                  </a:lnTo>
                  <a:close/>
                </a:path>
                <a:path w="57150" h="30480">
                  <a:moveTo>
                    <a:pt x="12941" y="4419"/>
                  </a:moveTo>
                  <a:lnTo>
                    <a:pt x="11874" y="2895"/>
                  </a:lnTo>
                  <a:lnTo>
                    <a:pt x="9753" y="4419"/>
                  </a:lnTo>
                  <a:lnTo>
                    <a:pt x="9144" y="5181"/>
                  </a:lnTo>
                  <a:lnTo>
                    <a:pt x="9588" y="7315"/>
                  </a:lnTo>
                  <a:lnTo>
                    <a:pt x="11887" y="5181"/>
                  </a:lnTo>
                  <a:lnTo>
                    <a:pt x="12941" y="4419"/>
                  </a:lnTo>
                  <a:close/>
                </a:path>
                <a:path w="57150" h="30480">
                  <a:moveTo>
                    <a:pt x="18745" y="1219"/>
                  </a:moveTo>
                  <a:lnTo>
                    <a:pt x="16598" y="12"/>
                  </a:lnTo>
                  <a:lnTo>
                    <a:pt x="14465" y="1219"/>
                  </a:lnTo>
                  <a:lnTo>
                    <a:pt x="13093" y="1981"/>
                  </a:lnTo>
                  <a:lnTo>
                    <a:pt x="11887" y="2895"/>
                  </a:lnTo>
                  <a:lnTo>
                    <a:pt x="12941" y="4419"/>
                  </a:lnTo>
                  <a:lnTo>
                    <a:pt x="15240" y="2895"/>
                  </a:lnTo>
                  <a:lnTo>
                    <a:pt x="17208" y="1981"/>
                  </a:lnTo>
                  <a:lnTo>
                    <a:pt x="18745" y="1219"/>
                  </a:lnTo>
                  <a:close/>
                </a:path>
                <a:path w="57150" h="30480">
                  <a:moveTo>
                    <a:pt x="22542" y="0"/>
                  </a:moveTo>
                  <a:lnTo>
                    <a:pt x="16598" y="0"/>
                  </a:lnTo>
                  <a:lnTo>
                    <a:pt x="18732" y="1206"/>
                  </a:lnTo>
                  <a:lnTo>
                    <a:pt x="22542" y="0"/>
                  </a:lnTo>
                  <a:close/>
                </a:path>
                <a:path w="57150" h="30480">
                  <a:moveTo>
                    <a:pt x="42506" y="1206"/>
                  </a:moveTo>
                  <a:lnTo>
                    <a:pt x="40373" y="0"/>
                  </a:lnTo>
                  <a:lnTo>
                    <a:pt x="34429" y="0"/>
                  </a:lnTo>
                  <a:lnTo>
                    <a:pt x="42506" y="1206"/>
                  </a:lnTo>
                  <a:close/>
                </a:path>
                <a:path w="57150" h="30480">
                  <a:moveTo>
                    <a:pt x="54698" y="14465"/>
                  </a:moveTo>
                  <a:lnTo>
                    <a:pt x="54546" y="14173"/>
                  </a:lnTo>
                  <a:lnTo>
                    <a:pt x="52717" y="10972"/>
                  </a:lnTo>
                  <a:lnTo>
                    <a:pt x="52578" y="10668"/>
                  </a:lnTo>
                  <a:lnTo>
                    <a:pt x="50584" y="7924"/>
                  </a:lnTo>
                  <a:lnTo>
                    <a:pt x="50126" y="7315"/>
                  </a:lnTo>
                  <a:lnTo>
                    <a:pt x="48006" y="5181"/>
                  </a:lnTo>
                  <a:lnTo>
                    <a:pt x="47231" y="4419"/>
                  </a:lnTo>
                  <a:lnTo>
                    <a:pt x="45262" y="2895"/>
                  </a:lnTo>
                  <a:lnTo>
                    <a:pt x="44030" y="1981"/>
                  </a:lnTo>
                  <a:lnTo>
                    <a:pt x="42519" y="1219"/>
                  </a:lnTo>
                  <a:lnTo>
                    <a:pt x="34429" y="12"/>
                  </a:lnTo>
                  <a:lnTo>
                    <a:pt x="38239" y="1219"/>
                  </a:lnTo>
                  <a:lnTo>
                    <a:pt x="39916" y="1981"/>
                  </a:lnTo>
                  <a:lnTo>
                    <a:pt x="41897" y="2895"/>
                  </a:lnTo>
                  <a:lnTo>
                    <a:pt x="44030" y="4419"/>
                  </a:lnTo>
                  <a:lnTo>
                    <a:pt x="45097" y="5181"/>
                  </a:lnTo>
                  <a:lnTo>
                    <a:pt x="47383" y="7315"/>
                  </a:lnTo>
                  <a:lnTo>
                    <a:pt x="48006" y="7924"/>
                  </a:lnTo>
                  <a:lnTo>
                    <a:pt x="50292" y="10668"/>
                  </a:lnTo>
                  <a:lnTo>
                    <a:pt x="50584" y="10972"/>
                  </a:lnTo>
                  <a:lnTo>
                    <a:pt x="52412" y="14173"/>
                  </a:lnTo>
                  <a:lnTo>
                    <a:pt x="54698" y="14465"/>
                  </a:lnTo>
                  <a:close/>
                </a:path>
                <a:path w="57150" h="30480">
                  <a:moveTo>
                    <a:pt x="57150" y="26060"/>
                  </a:moveTo>
                  <a:lnTo>
                    <a:pt x="56845" y="22098"/>
                  </a:lnTo>
                  <a:lnTo>
                    <a:pt x="56845" y="21945"/>
                  </a:lnTo>
                  <a:lnTo>
                    <a:pt x="55930" y="18135"/>
                  </a:lnTo>
                  <a:lnTo>
                    <a:pt x="55930" y="17983"/>
                  </a:lnTo>
                  <a:lnTo>
                    <a:pt x="54698" y="14478"/>
                  </a:lnTo>
                  <a:lnTo>
                    <a:pt x="52412" y="14185"/>
                  </a:lnTo>
                  <a:lnTo>
                    <a:pt x="52578" y="14478"/>
                  </a:lnTo>
                  <a:lnTo>
                    <a:pt x="53949" y="17983"/>
                  </a:lnTo>
                  <a:lnTo>
                    <a:pt x="53949" y="18122"/>
                  </a:lnTo>
                  <a:lnTo>
                    <a:pt x="54864" y="21945"/>
                  </a:lnTo>
                  <a:lnTo>
                    <a:pt x="54864" y="22098"/>
                  </a:lnTo>
                  <a:lnTo>
                    <a:pt x="55156" y="26060"/>
                  </a:lnTo>
                  <a:lnTo>
                    <a:pt x="54864" y="30010"/>
                  </a:lnTo>
                  <a:lnTo>
                    <a:pt x="54864" y="30175"/>
                  </a:lnTo>
                  <a:lnTo>
                    <a:pt x="56692" y="30175"/>
                  </a:lnTo>
                  <a:lnTo>
                    <a:pt x="56845" y="30187"/>
                  </a:lnTo>
                  <a:lnTo>
                    <a:pt x="56845" y="30022"/>
                  </a:lnTo>
                  <a:lnTo>
                    <a:pt x="57150" y="2606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2708948" y="1554682"/>
              <a:ext cx="57150" cy="24765"/>
            </a:xfrm>
            <a:custGeom>
              <a:avLst/>
              <a:gdLst/>
              <a:ahLst/>
              <a:cxnLst/>
              <a:rect l="l" t="t" r="r" b="b"/>
              <a:pathLst>
                <a:path w="57150" h="24765">
                  <a:moveTo>
                    <a:pt x="6553" y="11417"/>
                  </a:moveTo>
                  <a:lnTo>
                    <a:pt x="6248" y="11125"/>
                  </a:lnTo>
                  <a:lnTo>
                    <a:pt x="4419" y="7924"/>
                  </a:lnTo>
                  <a:lnTo>
                    <a:pt x="4267" y="7620"/>
                  </a:lnTo>
                  <a:lnTo>
                    <a:pt x="2743" y="4114"/>
                  </a:lnTo>
                  <a:lnTo>
                    <a:pt x="2743" y="3962"/>
                  </a:lnTo>
                  <a:lnTo>
                    <a:pt x="1828" y="165"/>
                  </a:lnTo>
                  <a:lnTo>
                    <a:pt x="1828" y="0"/>
                  </a:lnTo>
                  <a:lnTo>
                    <a:pt x="139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762" y="3962"/>
                  </a:lnTo>
                  <a:lnTo>
                    <a:pt x="762" y="4114"/>
                  </a:lnTo>
                  <a:lnTo>
                    <a:pt x="2133" y="7620"/>
                  </a:lnTo>
                  <a:lnTo>
                    <a:pt x="2286" y="7924"/>
                  </a:lnTo>
                  <a:lnTo>
                    <a:pt x="3962" y="11125"/>
                  </a:lnTo>
                  <a:lnTo>
                    <a:pt x="6553" y="11417"/>
                  </a:lnTo>
                  <a:close/>
                </a:path>
                <a:path w="57150" h="24765">
                  <a:moveTo>
                    <a:pt x="11582" y="16903"/>
                  </a:moveTo>
                  <a:lnTo>
                    <a:pt x="9296" y="14795"/>
                  </a:lnTo>
                  <a:lnTo>
                    <a:pt x="8686" y="14173"/>
                  </a:lnTo>
                  <a:lnTo>
                    <a:pt x="6565" y="11430"/>
                  </a:lnTo>
                  <a:lnTo>
                    <a:pt x="3962" y="11137"/>
                  </a:lnTo>
                  <a:lnTo>
                    <a:pt x="4114" y="11430"/>
                  </a:lnTo>
                  <a:lnTo>
                    <a:pt x="6248" y="14173"/>
                  </a:lnTo>
                  <a:lnTo>
                    <a:pt x="6705" y="14782"/>
                  </a:lnTo>
                  <a:lnTo>
                    <a:pt x="11582" y="16903"/>
                  </a:lnTo>
                  <a:close/>
                </a:path>
                <a:path w="57150" h="24765">
                  <a:moveTo>
                    <a:pt x="12649" y="17678"/>
                  </a:moveTo>
                  <a:lnTo>
                    <a:pt x="11595" y="16916"/>
                  </a:lnTo>
                  <a:lnTo>
                    <a:pt x="6718" y="14795"/>
                  </a:lnTo>
                  <a:lnTo>
                    <a:pt x="8839" y="16916"/>
                  </a:lnTo>
                  <a:lnTo>
                    <a:pt x="12649" y="17678"/>
                  </a:lnTo>
                  <a:close/>
                </a:path>
                <a:path w="57150" h="24765">
                  <a:moveTo>
                    <a:pt x="32308" y="24384"/>
                  </a:moveTo>
                  <a:lnTo>
                    <a:pt x="20116" y="23469"/>
                  </a:lnTo>
                  <a:lnTo>
                    <a:pt x="24231" y="24384"/>
                  </a:lnTo>
                  <a:lnTo>
                    <a:pt x="28194" y="24676"/>
                  </a:lnTo>
                  <a:lnTo>
                    <a:pt x="32308" y="24384"/>
                  </a:lnTo>
                  <a:close/>
                </a:path>
                <a:path w="57150" h="24765">
                  <a:moveTo>
                    <a:pt x="47713" y="16916"/>
                  </a:moveTo>
                  <a:lnTo>
                    <a:pt x="47091" y="14795"/>
                  </a:lnTo>
                  <a:lnTo>
                    <a:pt x="44805" y="16916"/>
                  </a:lnTo>
                  <a:lnTo>
                    <a:pt x="43738" y="17678"/>
                  </a:lnTo>
                  <a:lnTo>
                    <a:pt x="30175" y="22707"/>
                  </a:lnTo>
                  <a:lnTo>
                    <a:pt x="26200" y="22707"/>
                  </a:lnTo>
                  <a:lnTo>
                    <a:pt x="22250" y="22098"/>
                  </a:lnTo>
                  <a:lnTo>
                    <a:pt x="18453" y="20878"/>
                  </a:lnTo>
                  <a:lnTo>
                    <a:pt x="16916" y="20116"/>
                  </a:lnTo>
                  <a:lnTo>
                    <a:pt x="14947" y="19202"/>
                  </a:lnTo>
                  <a:lnTo>
                    <a:pt x="12649" y="17678"/>
                  </a:lnTo>
                  <a:lnTo>
                    <a:pt x="8839" y="16916"/>
                  </a:lnTo>
                  <a:lnTo>
                    <a:pt x="9448" y="17678"/>
                  </a:lnTo>
                  <a:lnTo>
                    <a:pt x="11595" y="19202"/>
                  </a:lnTo>
                  <a:lnTo>
                    <a:pt x="12801" y="20116"/>
                  </a:lnTo>
                  <a:lnTo>
                    <a:pt x="14173" y="20878"/>
                  </a:lnTo>
                  <a:lnTo>
                    <a:pt x="16306" y="22098"/>
                  </a:lnTo>
                  <a:lnTo>
                    <a:pt x="17995" y="22707"/>
                  </a:lnTo>
                  <a:lnTo>
                    <a:pt x="20116" y="23469"/>
                  </a:lnTo>
                  <a:lnTo>
                    <a:pt x="36283" y="23469"/>
                  </a:lnTo>
                  <a:lnTo>
                    <a:pt x="38404" y="22707"/>
                  </a:lnTo>
                  <a:lnTo>
                    <a:pt x="40081" y="22098"/>
                  </a:lnTo>
                  <a:lnTo>
                    <a:pt x="42227" y="20878"/>
                  </a:lnTo>
                  <a:lnTo>
                    <a:pt x="43738" y="20116"/>
                  </a:lnTo>
                  <a:lnTo>
                    <a:pt x="44970" y="19202"/>
                  </a:lnTo>
                  <a:lnTo>
                    <a:pt x="46939" y="17678"/>
                  </a:lnTo>
                  <a:lnTo>
                    <a:pt x="47713" y="16916"/>
                  </a:lnTo>
                  <a:close/>
                </a:path>
                <a:path w="57150" h="24765">
                  <a:moveTo>
                    <a:pt x="52285" y="11430"/>
                  </a:moveTo>
                  <a:lnTo>
                    <a:pt x="50292" y="11137"/>
                  </a:lnTo>
                  <a:lnTo>
                    <a:pt x="49999" y="11430"/>
                  </a:lnTo>
                  <a:lnTo>
                    <a:pt x="47713" y="14160"/>
                  </a:lnTo>
                  <a:lnTo>
                    <a:pt x="47091" y="14782"/>
                  </a:lnTo>
                  <a:lnTo>
                    <a:pt x="47713" y="16903"/>
                  </a:lnTo>
                  <a:lnTo>
                    <a:pt x="49822" y="14795"/>
                  </a:lnTo>
                  <a:lnTo>
                    <a:pt x="50292" y="14173"/>
                  </a:lnTo>
                  <a:lnTo>
                    <a:pt x="52285" y="11430"/>
                  </a:lnTo>
                  <a:close/>
                </a:path>
                <a:path w="57150" h="24765">
                  <a:moveTo>
                    <a:pt x="56553" y="0"/>
                  </a:moveTo>
                  <a:lnTo>
                    <a:pt x="54571" y="0"/>
                  </a:lnTo>
                  <a:lnTo>
                    <a:pt x="56400" y="152"/>
                  </a:lnTo>
                  <a:lnTo>
                    <a:pt x="54571" y="152"/>
                  </a:lnTo>
                  <a:lnTo>
                    <a:pt x="53657" y="3962"/>
                  </a:lnTo>
                  <a:lnTo>
                    <a:pt x="53657" y="4114"/>
                  </a:lnTo>
                  <a:lnTo>
                    <a:pt x="52285" y="7620"/>
                  </a:lnTo>
                  <a:lnTo>
                    <a:pt x="52120" y="7924"/>
                  </a:lnTo>
                  <a:lnTo>
                    <a:pt x="50292" y="11125"/>
                  </a:lnTo>
                  <a:lnTo>
                    <a:pt x="52285" y="11417"/>
                  </a:lnTo>
                  <a:lnTo>
                    <a:pt x="52425" y="11125"/>
                  </a:lnTo>
                  <a:lnTo>
                    <a:pt x="54254" y="7924"/>
                  </a:lnTo>
                  <a:lnTo>
                    <a:pt x="54406" y="7620"/>
                  </a:lnTo>
                  <a:lnTo>
                    <a:pt x="55638" y="4114"/>
                  </a:lnTo>
                  <a:lnTo>
                    <a:pt x="55638" y="3962"/>
                  </a:lnTo>
                  <a:lnTo>
                    <a:pt x="56540" y="165"/>
                  </a:lnTo>
                  <a:lnTo>
                    <a:pt x="5655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2708948" y="1578152"/>
              <a:ext cx="57150" cy="654685"/>
            </a:xfrm>
            <a:custGeom>
              <a:avLst/>
              <a:gdLst/>
              <a:ahLst/>
              <a:cxnLst/>
              <a:rect l="l" t="t" r="r" b="b"/>
              <a:pathLst>
                <a:path w="57150" h="654685">
                  <a:moveTo>
                    <a:pt x="4267" y="646785"/>
                  </a:moveTo>
                  <a:lnTo>
                    <a:pt x="2286" y="646493"/>
                  </a:lnTo>
                  <a:lnTo>
                    <a:pt x="2133" y="646785"/>
                  </a:lnTo>
                  <a:lnTo>
                    <a:pt x="762" y="650290"/>
                  </a:lnTo>
                  <a:lnTo>
                    <a:pt x="762" y="650595"/>
                  </a:lnTo>
                  <a:lnTo>
                    <a:pt x="0" y="654253"/>
                  </a:lnTo>
                  <a:lnTo>
                    <a:pt x="1828" y="654253"/>
                  </a:lnTo>
                  <a:lnTo>
                    <a:pt x="2743" y="650595"/>
                  </a:lnTo>
                  <a:lnTo>
                    <a:pt x="2743" y="650290"/>
                  </a:lnTo>
                  <a:lnTo>
                    <a:pt x="4267" y="646785"/>
                  </a:lnTo>
                  <a:close/>
                </a:path>
                <a:path w="57150" h="654685">
                  <a:moveTo>
                    <a:pt x="9296" y="639622"/>
                  </a:moveTo>
                  <a:lnTo>
                    <a:pt x="8839" y="637489"/>
                  </a:lnTo>
                  <a:lnTo>
                    <a:pt x="6705" y="639622"/>
                  </a:lnTo>
                  <a:lnTo>
                    <a:pt x="6248" y="640232"/>
                  </a:lnTo>
                  <a:lnTo>
                    <a:pt x="4114" y="642975"/>
                  </a:lnTo>
                  <a:lnTo>
                    <a:pt x="3962" y="643432"/>
                  </a:lnTo>
                  <a:lnTo>
                    <a:pt x="2286" y="646480"/>
                  </a:lnTo>
                  <a:lnTo>
                    <a:pt x="4279" y="646772"/>
                  </a:lnTo>
                  <a:lnTo>
                    <a:pt x="4419" y="646480"/>
                  </a:lnTo>
                  <a:lnTo>
                    <a:pt x="6248" y="643432"/>
                  </a:lnTo>
                  <a:lnTo>
                    <a:pt x="6565" y="642975"/>
                  </a:lnTo>
                  <a:lnTo>
                    <a:pt x="8686" y="640232"/>
                  </a:lnTo>
                  <a:lnTo>
                    <a:pt x="9296" y="639622"/>
                  </a:lnTo>
                  <a:close/>
                </a:path>
                <a:path w="57150" h="654685">
                  <a:moveTo>
                    <a:pt x="12649" y="636727"/>
                  </a:moveTo>
                  <a:lnTo>
                    <a:pt x="11582" y="635355"/>
                  </a:lnTo>
                  <a:lnTo>
                    <a:pt x="9461" y="636727"/>
                  </a:lnTo>
                  <a:lnTo>
                    <a:pt x="8851" y="637489"/>
                  </a:lnTo>
                  <a:lnTo>
                    <a:pt x="9296" y="639622"/>
                  </a:lnTo>
                  <a:lnTo>
                    <a:pt x="11595" y="637489"/>
                  </a:lnTo>
                  <a:lnTo>
                    <a:pt x="12649" y="636727"/>
                  </a:lnTo>
                  <a:close/>
                </a:path>
                <a:path w="57150" h="654685">
                  <a:moveTo>
                    <a:pt x="22250" y="632460"/>
                  </a:moveTo>
                  <a:lnTo>
                    <a:pt x="17983" y="631850"/>
                  </a:lnTo>
                  <a:lnTo>
                    <a:pt x="16306" y="632460"/>
                  </a:lnTo>
                  <a:lnTo>
                    <a:pt x="14173" y="633526"/>
                  </a:lnTo>
                  <a:lnTo>
                    <a:pt x="12801" y="634288"/>
                  </a:lnTo>
                  <a:lnTo>
                    <a:pt x="11595" y="635355"/>
                  </a:lnTo>
                  <a:lnTo>
                    <a:pt x="12649" y="636727"/>
                  </a:lnTo>
                  <a:lnTo>
                    <a:pt x="14947" y="635355"/>
                  </a:lnTo>
                  <a:lnTo>
                    <a:pt x="16916" y="634288"/>
                  </a:lnTo>
                  <a:lnTo>
                    <a:pt x="18453" y="633526"/>
                  </a:lnTo>
                  <a:lnTo>
                    <a:pt x="22250" y="632460"/>
                  </a:lnTo>
                  <a:close/>
                </a:path>
                <a:path w="57150" h="654685">
                  <a:moveTo>
                    <a:pt x="36283" y="0"/>
                  </a:moveTo>
                  <a:lnTo>
                    <a:pt x="20116" y="0"/>
                  </a:lnTo>
                  <a:lnTo>
                    <a:pt x="24231" y="914"/>
                  </a:lnTo>
                  <a:lnTo>
                    <a:pt x="32308" y="914"/>
                  </a:lnTo>
                  <a:lnTo>
                    <a:pt x="36283" y="0"/>
                  </a:lnTo>
                  <a:close/>
                </a:path>
                <a:path w="57150" h="654685">
                  <a:moveTo>
                    <a:pt x="54406" y="646772"/>
                  </a:moveTo>
                  <a:lnTo>
                    <a:pt x="54254" y="646480"/>
                  </a:lnTo>
                  <a:lnTo>
                    <a:pt x="52425" y="643432"/>
                  </a:lnTo>
                  <a:lnTo>
                    <a:pt x="52285" y="642975"/>
                  </a:lnTo>
                  <a:lnTo>
                    <a:pt x="50292" y="640232"/>
                  </a:lnTo>
                  <a:lnTo>
                    <a:pt x="49834" y="639622"/>
                  </a:lnTo>
                  <a:lnTo>
                    <a:pt x="47713" y="637489"/>
                  </a:lnTo>
                  <a:lnTo>
                    <a:pt x="46939" y="636727"/>
                  </a:lnTo>
                  <a:lnTo>
                    <a:pt x="44970" y="635355"/>
                  </a:lnTo>
                  <a:lnTo>
                    <a:pt x="43738" y="634288"/>
                  </a:lnTo>
                  <a:lnTo>
                    <a:pt x="42227" y="633526"/>
                  </a:lnTo>
                  <a:lnTo>
                    <a:pt x="40081" y="632460"/>
                  </a:lnTo>
                  <a:lnTo>
                    <a:pt x="38404" y="631850"/>
                  </a:lnTo>
                  <a:lnTo>
                    <a:pt x="36283" y="630936"/>
                  </a:lnTo>
                  <a:lnTo>
                    <a:pt x="32308" y="630174"/>
                  </a:lnTo>
                  <a:lnTo>
                    <a:pt x="28194" y="629869"/>
                  </a:lnTo>
                  <a:lnTo>
                    <a:pt x="24231" y="630174"/>
                  </a:lnTo>
                  <a:lnTo>
                    <a:pt x="20116" y="630936"/>
                  </a:lnTo>
                  <a:lnTo>
                    <a:pt x="17995" y="631850"/>
                  </a:lnTo>
                  <a:lnTo>
                    <a:pt x="22250" y="632460"/>
                  </a:lnTo>
                  <a:lnTo>
                    <a:pt x="26225" y="631850"/>
                  </a:lnTo>
                  <a:lnTo>
                    <a:pt x="30175" y="631850"/>
                  </a:lnTo>
                  <a:lnTo>
                    <a:pt x="52120" y="646480"/>
                  </a:lnTo>
                  <a:lnTo>
                    <a:pt x="54406" y="646772"/>
                  </a:lnTo>
                  <a:close/>
                </a:path>
                <a:path w="57150" h="654685">
                  <a:moveTo>
                    <a:pt x="56553" y="654253"/>
                  </a:moveTo>
                  <a:lnTo>
                    <a:pt x="55638" y="650595"/>
                  </a:lnTo>
                  <a:lnTo>
                    <a:pt x="55638" y="650290"/>
                  </a:lnTo>
                  <a:lnTo>
                    <a:pt x="54406" y="646785"/>
                  </a:lnTo>
                  <a:lnTo>
                    <a:pt x="52120" y="646493"/>
                  </a:lnTo>
                  <a:lnTo>
                    <a:pt x="52285" y="646785"/>
                  </a:lnTo>
                  <a:lnTo>
                    <a:pt x="53657" y="650290"/>
                  </a:lnTo>
                  <a:lnTo>
                    <a:pt x="53657" y="650595"/>
                  </a:lnTo>
                  <a:lnTo>
                    <a:pt x="54571" y="654253"/>
                  </a:lnTo>
                  <a:lnTo>
                    <a:pt x="56553" y="65425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2708656" y="2228748"/>
              <a:ext cx="57150" cy="34290"/>
            </a:xfrm>
            <a:custGeom>
              <a:avLst/>
              <a:gdLst/>
              <a:ahLst/>
              <a:cxnLst/>
              <a:rect l="l" t="t" r="r" b="b"/>
              <a:pathLst>
                <a:path w="57150" h="34289">
                  <a:moveTo>
                    <a:pt x="2120" y="3657"/>
                  </a:moveTo>
                  <a:lnTo>
                    <a:pt x="292" y="3657"/>
                  </a:lnTo>
                  <a:lnTo>
                    <a:pt x="292" y="3810"/>
                  </a:lnTo>
                  <a:lnTo>
                    <a:pt x="0" y="7772"/>
                  </a:lnTo>
                  <a:lnTo>
                    <a:pt x="2120" y="11722"/>
                  </a:lnTo>
                  <a:lnTo>
                    <a:pt x="1828" y="7772"/>
                  </a:lnTo>
                  <a:lnTo>
                    <a:pt x="2120" y="3810"/>
                  </a:lnTo>
                  <a:lnTo>
                    <a:pt x="2120" y="3657"/>
                  </a:lnTo>
                  <a:close/>
                </a:path>
                <a:path w="57150" h="34289">
                  <a:moveTo>
                    <a:pt x="3035" y="0"/>
                  </a:moveTo>
                  <a:lnTo>
                    <a:pt x="1054" y="0"/>
                  </a:lnTo>
                  <a:lnTo>
                    <a:pt x="2120" y="3657"/>
                  </a:lnTo>
                  <a:lnTo>
                    <a:pt x="3035" y="0"/>
                  </a:lnTo>
                  <a:close/>
                </a:path>
                <a:path w="57150" h="34289">
                  <a:moveTo>
                    <a:pt x="8978" y="25895"/>
                  </a:moveTo>
                  <a:lnTo>
                    <a:pt x="6858" y="23317"/>
                  </a:lnTo>
                  <a:lnTo>
                    <a:pt x="6540" y="22860"/>
                  </a:lnTo>
                  <a:lnTo>
                    <a:pt x="4711" y="19659"/>
                  </a:lnTo>
                  <a:lnTo>
                    <a:pt x="4559" y="19354"/>
                  </a:lnTo>
                  <a:lnTo>
                    <a:pt x="3035" y="15849"/>
                  </a:lnTo>
                  <a:lnTo>
                    <a:pt x="3035" y="15697"/>
                  </a:lnTo>
                  <a:lnTo>
                    <a:pt x="2120" y="11899"/>
                  </a:lnTo>
                  <a:lnTo>
                    <a:pt x="2120" y="11734"/>
                  </a:lnTo>
                  <a:lnTo>
                    <a:pt x="0" y="7785"/>
                  </a:lnTo>
                  <a:lnTo>
                    <a:pt x="292" y="11734"/>
                  </a:lnTo>
                  <a:lnTo>
                    <a:pt x="292" y="11887"/>
                  </a:lnTo>
                  <a:lnTo>
                    <a:pt x="1054" y="15697"/>
                  </a:lnTo>
                  <a:lnTo>
                    <a:pt x="1054" y="15849"/>
                  </a:lnTo>
                  <a:lnTo>
                    <a:pt x="2425" y="19354"/>
                  </a:lnTo>
                  <a:lnTo>
                    <a:pt x="2578" y="19659"/>
                  </a:lnTo>
                  <a:lnTo>
                    <a:pt x="4254" y="22860"/>
                  </a:lnTo>
                  <a:lnTo>
                    <a:pt x="4406" y="23317"/>
                  </a:lnTo>
                  <a:lnTo>
                    <a:pt x="8978" y="25895"/>
                  </a:lnTo>
                  <a:close/>
                </a:path>
                <a:path w="57150" h="34289">
                  <a:moveTo>
                    <a:pt x="11874" y="28638"/>
                  </a:moveTo>
                  <a:lnTo>
                    <a:pt x="9588" y="26530"/>
                  </a:lnTo>
                  <a:lnTo>
                    <a:pt x="8978" y="25908"/>
                  </a:lnTo>
                  <a:lnTo>
                    <a:pt x="4406" y="23329"/>
                  </a:lnTo>
                  <a:lnTo>
                    <a:pt x="6540" y="25908"/>
                  </a:lnTo>
                  <a:lnTo>
                    <a:pt x="6997" y="26517"/>
                  </a:lnTo>
                  <a:lnTo>
                    <a:pt x="11874" y="28638"/>
                  </a:lnTo>
                  <a:close/>
                </a:path>
                <a:path w="57150" h="34289">
                  <a:moveTo>
                    <a:pt x="12941" y="29413"/>
                  </a:moveTo>
                  <a:lnTo>
                    <a:pt x="11887" y="28651"/>
                  </a:lnTo>
                  <a:lnTo>
                    <a:pt x="7010" y="26530"/>
                  </a:lnTo>
                  <a:lnTo>
                    <a:pt x="9131" y="28651"/>
                  </a:lnTo>
                  <a:lnTo>
                    <a:pt x="12941" y="29413"/>
                  </a:lnTo>
                  <a:close/>
                </a:path>
                <a:path w="57150" h="34289">
                  <a:moveTo>
                    <a:pt x="18745" y="32613"/>
                  </a:moveTo>
                  <a:lnTo>
                    <a:pt x="17208" y="31851"/>
                  </a:lnTo>
                  <a:lnTo>
                    <a:pt x="15240" y="30937"/>
                  </a:lnTo>
                  <a:lnTo>
                    <a:pt x="12941" y="29413"/>
                  </a:lnTo>
                  <a:lnTo>
                    <a:pt x="9131" y="28651"/>
                  </a:lnTo>
                  <a:lnTo>
                    <a:pt x="9740" y="29413"/>
                  </a:lnTo>
                  <a:lnTo>
                    <a:pt x="11887" y="30937"/>
                  </a:lnTo>
                  <a:lnTo>
                    <a:pt x="13093" y="31851"/>
                  </a:lnTo>
                  <a:lnTo>
                    <a:pt x="14465" y="32613"/>
                  </a:lnTo>
                  <a:lnTo>
                    <a:pt x="18745" y="32613"/>
                  </a:lnTo>
                  <a:close/>
                </a:path>
                <a:path w="57150" h="34289">
                  <a:moveTo>
                    <a:pt x="48006" y="28651"/>
                  </a:moveTo>
                  <a:lnTo>
                    <a:pt x="47383" y="26530"/>
                  </a:lnTo>
                  <a:lnTo>
                    <a:pt x="45097" y="28651"/>
                  </a:lnTo>
                  <a:lnTo>
                    <a:pt x="44030" y="29413"/>
                  </a:lnTo>
                  <a:lnTo>
                    <a:pt x="41897" y="30937"/>
                  </a:lnTo>
                  <a:lnTo>
                    <a:pt x="39916" y="31851"/>
                  </a:lnTo>
                  <a:lnTo>
                    <a:pt x="38239" y="32613"/>
                  </a:lnTo>
                  <a:lnTo>
                    <a:pt x="34429" y="33832"/>
                  </a:lnTo>
                  <a:lnTo>
                    <a:pt x="40373" y="33832"/>
                  </a:lnTo>
                  <a:lnTo>
                    <a:pt x="42519" y="32613"/>
                  </a:lnTo>
                  <a:lnTo>
                    <a:pt x="44030" y="31851"/>
                  </a:lnTo>
                  <a:lnTo>
                    <a:pt x="45262" y="30937"/>
                  </a:lnTo>
                  <a:lnTo>
                    <a:pt x="47231" y="29413"/>
                  </a:lnTo>
                  <a:lnTo>
                    <a:pt x="48006" y="28651"/>
                  </a:lnTo>
                  <a:close/>
                </a:path>
                <a:path w="57150" h="34289">
                  <a:moveTo>
                    <a:pt x="50584" y="25908"/>
                  </a:moveTo>
                  <a:lnTo>
                    <a:pt x="50292" y="23329"/>
                  </a:lnTo>
                  <a:lnTo>
                    <a:pt x="48006" y="25895"/>
                  </a:lnTo>
                  <a:lnTo>
                    <a:pt x="47383" y="26517"/>
                  </a:lnTo>
                  <a:lnTo>
                    <a:pt x="48006" y="28638"/>
                  </a:lnTo>
                  <a:lnTo>
                    <a:pt x="50114" y="26530"/>
                  </a:lnTo>
                  <a:lnTo>
                    <a:pt x="50584" y="25908"/>
                  </a:lnTo>
                  <a:close/>
                </a:path>
                <a:path w="57150" h="34289">
                  <a:moveTo>
                    <a:pt x="57150" y="7772"/>
                  </a:moveTo>
                  <a:lnTo>
                    <a:pt x="56845" y="3810"/>
                  </a:lnTo>
                  <a:lnTo>
                    <a:pt x="56845" y="3657"/>
                  </a:lnTo>
                  <a:lnTo>
                    <a:pt x="54864" y="3657"/>
                  </a:lnTo>
                  <a:lnTo>
                    <a:pt x="54864" y="3810"/>
                  </a:lnTo>
                  <a:lnTo>
                    <a:pt x="55156" y="7772"/>
                  </a:lnTo>
                  <a:lnTo>
                    <a:pt x="54864" y="11722"/>
                  </a:lnTo>
                  <a:lnTo>
                    <a:pt x="54864" y="11887"/>
                  </a:lnTo>
                  <a:lnTo>
                    <a:pt x="53949" y="15697"/>
                  </a:lnTo>
                  <a:lnTo>
                    <a:pt x="53949" y="15849"/>
                  </a:lnTo>
                  <a:lnTo>
                    <a:pt x="52578" y="19354"/>
                  </a:lnTo>
                  <a:lnTo>
                    <a:pt x="52412" y="19659"/>
                  </a:lnTo>
                  <a:lnTo>
                    <a:pt x="50584" y="22860"/>
                  </a:lnTo>
                  <a:lnTo>
                    <a:pt x="50292" y="23317"/>
                  </a:lnTo>
                  <a:lnTo>
                    <a:pt x="50584" y="25895"/>
                  </a:lnTo>
                  <a:lnTo>
                    <a:pt x="52578" y="23317"/>
                  </a:lnTo>
                  <a:lnTo>
                    <a:pt x="52717" y="22860"/>
                  </a:lnTo>
                  <a:lnTo>
                    <a:pt x="54546" y="19659"/>
                  </a:lnTo>
                  <a:lnTo>
                    <a:pt x="54698" y="19354"/>
                  </a:lnTo>
                  <a:lnTo>
                    <a:pt x="55930" y="15849"/>
                  </a:lnTo>
                  <a:lnTo>
                    <a:pt x="55930" y="15697"/>
                  </a:lnTo>
                  <a:lnTo>
                    <a:pt x="56832" y="11899"/>
                  </a:lnTo>
                  <a:lnTo>
                    <a:pt x="56845" y="11734"/>
                  </a:lnTo>
                  <a:lnTo>
                    <a:pt x="57150" y="777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2710484" y="1524202"/>
              <a:ext cx="53340" cy="2762250"/>
            </a:xfrm>
            <a:custGeom>
              <a:avLst/>
              <a:gdLst/>
              <a:ahLst/>
              <a:cxnLst/>
              <a:rect l="l" t="t" r="r" b="b"/>
              <a:pathLst>
                <a:path w="53339" h="2762250">
                  <a:moveTo>
                    <a:pt x="32600" y="2743809"/>
                  </a:moveTo>
                  <a:lnTo>
                    <a:pt x="28638" y="2743200"/>
                  </a:lnTo>
                  <a:lnTo>
                    <a:pt x="24688" y="2743200"/>
                  </a:lnTo>
                  <a:lnTo>
                    <a:pt x="32600" y="2743809"/>
                  </a:lnTo>
                  <a:close/>
                </a:path>
                <a:path w="53339" h="2762250">
                  <a:moveTo>
                    <a:pt x="32600" y="52578"/>
                  </a:moveTo>
                  <a:lnTo>
                    <a:pt x="16903" y="51358"/>
                  </a:lnTo>
                  <a:lnTo>
                    <a:pt x="20713" y="52578"/>
                  </a:lnTo>
                  <a:lnTo>
                    <a:pt x="24688" y="53187"/>
                  </a:lnTo>
                  <a:lnTo>
                    <a:pt x="28638" y="53187"/>
                  </a:lnTo>
                  <a:lnTo>
                    <a:pt x="32600" y="52578"/>
                  </a:lnTo>
                  <a:close/>
                </a:path>
                <a:path w="53339" h="2762250">
                  <a:moveTo>
                    <a:pt x="32600" y="457"/>
                  </a:moveTo>
                  <a:lnTo>
                    <a:pt x="28638" y="0"/>
                  </a:lnTo>
                  <a:lnTo>
                    <a:pt x="24688" y="0"/>
                  </a:lnTo>
                  <a:lnTo>
                    <a:pt x="32600" y="457"/>
                  </a:lnTo>
                  <a:close/>
                </a:path>
                <a:path w="53339" h="2762250">
                  <a:moveTo>
                    <a:pt x="36410" y="1663"/>
                  </a:moveTo>
                  <a:lnTo>
                    <a:pt x="32600" y="457"/>
                  </a:lnTo>
                  <a:lnTo>
                    <a:pt x="24676" y="0"/>
                  </a:lnTo>
                  <a:lnTo>
                    <a:pt x="20713" y="457"/>
                  </a:lnTo>
                  <a:lnTo>
                    <a:pt x="36410" y="1663"/>
                  </a:lnTo>
                  <a:close/>
                </a:path>
                <a:path w="53339" h="2762250">
                  <a:moveTo>
                    <a:pt x="38544" y="738378"/>
                  </a:moveTo>
                  <a:lnTo>
                    <a:pt x="32600" y="738378"/>
                  </a:lnTo>
                  <a:lnTo>
                    <a:pt x="28638" y="738987"/>
                  </a:lnTo>
                  <a:lnTo>
                    <a:pt x="24663" y="738987"/>
                  </a:lnTo>
                  <a:lnTo>
                    <a:pt x="20713" y="738378"/>
                  </a:lnTo>
                  <a:lnTo>
                    <a:pt x="16916" y="737158"/>
                  </a:lnTo>
                  <a:lnTo>
                    <a:pt x="12636" y="737158"/>
                  </a:lnTo>
                  <a:lnTo>
                    <a:pt x="14770" y="738378"/>
                  </a:lnTo>
                  <a:lnTo>
                    <a:pt x="16459" y="738987"/>
                  </a:lnTo>
                  <a:lnTo>
                    <a:pt x="18580" y="739749"/>
                  </a:lnTo>
                  <a:lnTo>
                    <a:pt x="22694" y="740664"/>
                  </a:lnTo>
                  <a:lnTo>
                    <a:pt x="26657" y="740956"/>
                  </a:lnTo>
                  <a:lnTo>
                    <a:pt x="30772" y="740664"/>
                  </a:lnTo>
                  <a:lnTo>
                    <a:pt x="34747" y="739749"/>
                  </a:lnTo>
                  <a:lnTo>
                    <a:pt x="36868" y="738987"/>
                  </a:lnTo>
                  <a:lnTo>
                    <a:pt x="38544" y="738378"/>
                  </a:lnTo>
                  <a:close/>
                </a:path>
                <a:path w="53339" h="2762250">
                  <a:moveTo>
                    <a:pt x="40068" y="2746692"/>
                  </a:moveTo>
                  <a:lnTo>
                    <a:pt x="36410" y="2745028"/>
                  </a:lnTo>
                  <a:lnTo>
                    <a:pt x="32600" y="2743809"/>
                  </a:lnTo>
                  <a:lnTo>
                    <a:pt x="24676" y="2743200"/>
                  </a:lnTo>
                  <a:lnTo>
                    <a:pt x="20726" y="2743809"/>
                  </a:lnTo>
                  <a:lnTo>
                    <a:pt x="16916" y="2745028"/>
                  </a:lnTo>
                  <a:lnTo>
                    <a:pt x="40068" y="2746692"/>
                  </a:lnTo>
                  <a:close/>
                </a:path>
                <a:path w="53339" h="2762250">
                  <a:moveTo>
                    <a:pt x="40068" y="49682"/>
                  </a:moveTo>
                  <a:lnTo>
                    <a:pt x="10045" y="47396"/>
                  </a:lnTo>
                  <a:lnTo>
                    <a:pt x="13398" y="49682"/>
                  </a:lnTo>
                  <a:lnTo>
                    <a:pt x="16903" y="51358"/>
                  </a:lnTo>
                  <a:lnTo>
                    <a:pt x="32600" y="52578"/>
                  </a:lnTo>
                  <a:lnTo>
                    <a:pt x="36410" y="51358"/>
                  </a:lnTo>
                  <a:lnTo>
                    <a:pt x="40068" y="49682"/>
                  </a:lnTo>
                  <a:close/>
                </a:path>
                <a:path w="53339" h="2762250">
                  <a:moveTo>
                    <a:pt x="40068" y="3352"/>
                  </a:moveTo>
                  <a:lnTo>
                    <a:pt x="36410" y="1676"/>
                  </a:lnTo>
                  <a:lnTo>
                    <a:pt x="20726" y="469"/>
                  </a:lnTo>
                  <a:lnTo>
                    <a:pt x="16916" y="1676"/>
                  </a:lnTo>
                  <a:lnTo>
                    <a:pt x="40068" y="3352"/>
                  </a:lnTo>
                  <a:close/>
                </a:path>
                <a:path w="53339" h="2762250">
                  <a:moveTo>
                    <a:pt x="40690" y="737158"/>
                  </a:moveTo>
                  <a:lnTo>
                    <a:pt x="36410" y="737158"/>
                  </a:lnTo>
                  <a:lnTo>
                    <a:pt x="38544" y="738378"/>
                  </a:lnTo>
                  <a:lnTo>
                    <a:pt x="40690" y="737158"/>
                  </a:lnTo>
                  <a:close/>
                </a:path>
                <a:path w="53339" h="2762250">
                  <a:moveTo>
                    <a:pt x="46177" y="44653"/>
                  </a:moveTo>
                  <a:lnTo>
                    <a:pt x="4711" y="41617"/>
                  </a:lnTo>
                  <a:lnTo>
                    <a:pt x="7150" y="44653"/>
                  </a:lnTo>
                  <a:lnTo>
                    <a:pt x="10045" y="47396"/>
                  </a:lnTo>
                  <a:lnTo>
                    <a:pt x="40068" y="49682"/>
                  </a:lnTo>
                  <a:lnTo>
                    <a:pt x="43268" y="47396"/>
                  </a:lnTo>
                  <a:lnTo>
                    <a:pt x="46177" y="44653"/>
                  </a:lnTo>
                  <a:close/>
                </a:path>
                <a:path w="53339" h="2762250">
                  <a:moveTo>
                    <a:pt x="48755" y="41605"/>
                  </a:moveTo>
                  <a:lnTo>
                    <a:pt x="2730" y="38100"/>
                  </a:lnTo>
                  <a:lnTo>
                    <a:pt x="4711" y="41605"/>
                  </a:lnTo>
                  <a:lnTo>
                    <a:pt x="46164" y="44640"/>
                  </a:lnTo>
                  <a:lnTo>
                    <a:pt x="48755" y="41605"/>
                  </a:lnTo>
                  <a:close/>
                </a:path>
                <a:path w="53339" h="2762250">
                  <a:moveTo>
                    <a:pt x="50723" y="2758287"/>
                  </a:moveTo>
                  <a:lnTo>
                    <a:pt x="16903" y="2745041"/>
                  </a:lnTo>
                  <a:lnTo>
                    <a:pt x="13411" y="2746705"/>
                  </a:lnTo>
                  <a:lnTo>
                    <a:pt x="10058" y="2748991"/>
                  </a:lnTo>
                  <a:lnTo>
                    <a:pt x="7150" y="2751582"/>
                  </a:lnTo>
                  <a:lnTo>
                    <a:pt x="4711" y="2754782"/>
                  </a:lnTo>
                  <a:lnTo>
                    <a:pt x="2743" y="2758287"/>
                  </a:lnTo>
                  <a:lnTo>
                    <a:pt x="50723" y="2758287"/>
                  </a:lnTo>
                  <a:close/>
                </a:path>
                <a:path w="53339" h="2762250">
                  <a:moveTo>
                    <a:pt x="50736" y="14922"/>
                  </a:moveTo>
                  <a:lnTo>
                    <a:pt x="16903" y="1676"/>
                  </a:lnTo>
                  <a:lnTo>
                    <a:pt x="13411" y="3352"/>
                  </a:lnTo>
                  <a:lnTo>
                    <a:pt x="10058" y="5638"/>
                  </a:lnTo>
                  <a:lnTo>
                    <a:pt x="7150" y="8382"/>
                  </a:lnTo>
                  <a:lnTo>
                    <a:pt x="4711" y="11430"/>
                  </a:lnTo>
                  <a:lnTo>
                    <a:pt x="50736" y="14922"/>
                  </a:lnTo>
                  <a:close/>
                </a:path>
                <a:path w="53339" h="2762250">
                  <a:moveTo>
                    <a:pt x="52120" y="2761945"/>
                  </a:moveTo>
                  <a:lnTo>
                    <a:pt x="2743" y="2758287"/>
                  </a:lnTo>
                  <a:lnTo>
                    <a:pt x="1206" y="2761945"/>
                  </a:lnTo>
                  <a:lnTo>
                    <a:pt x="52120" y="2761945"/>
                  </a:lnTo>
                  <a:close/>
                </a:path>
                <a:path w="53339" h="2762250">
                  <a:moveTo>
                    <a:pt x="53035" y="30480"/>
                  </a:moveTo>
                  <a:lnTo>
                    <a:pt x="0" y="26530"/>
                  </a:lnTo>
                  <a:lnTo>
                    <a:pt x="292" y="30480"/>
                  </a:lnTo>
                  <a:lnTo>
                    <a:pt x="1206" y="34442"/>
                  </a:lnTo>
                  <a:lnTo>
                    <a:pt x="2730" y="38100"/>
                  </a:lnTo>
                  <a:lnTo>
                    <a:pt x="48755" y="41605"/>
                  </a:lnTo>
                  <a:lnTo>
                    <a:pt x="50749" y="38100"/>
                  </a:lnTo>
                  <a:lnTo>
                    <a:pt x="52120" y="34442"/>
                  </a:lnTo>
                  <a:lnTo>
                    <a:pt x="53035" y="30480"/>
                  </a:lnTo>
                  <a:close/>
                </a:path>
                <a:path w="53339" h="2762250">
                  <a:moveTo>
                    <a:pt x="53327" y="26517"/>
                  </a:moveTo>
                  <a:lnTo>
                    <a:pt x="53035" y="22555"/>
                  </a:lnTo>
                  <a:lnTo>
                    <a:pt x="52120" y="18592"/>
                  </a:lnTo>
                  <a:lnTo>
                    <a:pt x="50749" y="14935"/>
                  </a:lnTo>
                  <a:lnTo>
                    <a:pt x="4724" y="11442"/>
                  </a:lnTo>
                  <a:lnTo>
                    <a:pt x="2743" y="14935"/>
                  </a:lnTo>
                  <a:lnTo>
                    <a:pt x="1206" y="18592"/>
                  </a:lnTo>
                  <a:lnTo>
                    <a:pt x="292" y="22555"/>
                  </a:lnTo>
                  <a:lnTo>
                    <a:pt x="0" y="26517"/>
                  </a:lnTo>
                  <a:lnTo>
                    <a:pt x="53035" y="30467"/>
                  </a:lnTo>
                  <a:lnTo>
                    <a:pt x="53327" y="2651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2710484" y="4282490"/>
              <a:ext cx="2787650" cy="1019175"/>
            </a:xfrm>
            <a:custGeom>
              <a:avLst/>
              <a:gdLst/>
              <a:ahLst/>
              <a:cxnLst/>
              <a:rect l="l" t="t" r="r" b="b"/>
              <a:pathLst>
                <a:path w="2787650" h="1019175">
                  <a:moveTo>
                    <a:pt x="32600" y="37490"/>
                  </a:moveTo>
                  <a:lnTo>
                    <a:pt x="16903" y="36271"/>
                  </a:lnTo>
                  <a:lnTo>
                    <a:pt x="20713" y="37490"/>
                  </a:lnTo>
                  <a:lnTo>
                    <a:pt x="24688" y="38100"/>
                  </a:lnTo>
                  <a:lnTo>
                    <a:pt x="28638" y="38100"/>
                  </a:lnTo>
                  <a:lnTo>
                    <a:pt x="32600" y="37490"/>
                  </a:lnTo>
                  <a:close/>
                </a:path>
                <a:path w="2787650" h="1019175">
                  <a:moveTo>
                    <a:pt x="40068" y="34594"/>
                  </a:moveTo>
                  <a:lnTo>
                    <a:pt x="10045" y="32308"/>
                  </a:lnTo>
                  <a:lnTo>
                    <a:pt x="13398" y="34594"/>
                  </a:lnTo>
                  <a:lnTo>
                    <a:pt x="16903" y="36271"/>
                  </a:lnTo>
                  <a:lnTo>
                    <a:pt x="32600" y="37490"/>
                  </a:lnTo>
                  <a:lnTo>
                    <a:pt x="36410" y="36271"/>
                  </a:lnTo>
                  <a:lnTo>
                    <a:pt x="40068" y="34594"/>
                  </a:lnTo>
                  <a:close/>
                </a:path>
                <a:path w="2787650" h="1019175">
                  <a:moveTo>
                    <a:pt x="43268" y="32308"/>
                  </a:moveTo>
                  <a:lnTo>
                    <a:pt x="7150" y="29730"/>
                  </a:lnTo>
                  <a:lnTo>
                    <a:pt x="10045" y="32308"/>
                  </a:lnTo>
                  <a:lnTo>
                    <a:pt x="40068" y="34594"/>
                  </a:lnTo>
                  <a:lnTo>
                    <a:pt x="43268" y="32308"/>
                  </a:lnTo>
                  <a:close/>
                </a:path>
                <a:path w="2787650" h="1019175">
                  <a:moveTo>
                    <a:pt x="48755" y="26517"/>
                  </a:moveTo>
                  <a:lnTo>
                    <a:pt x="2730" y="23012"/>
                  </a:lnTo>
                  <a:lnTo>
                    <a:pt x="4711" y="26517"/>
                  </a:lnTo>
                  <a:lnTo>
                    <a:pt x="7150" y="29718"/>
                  </a:lnTo>
                  <a:lnTo>
                    <a:pt x="43268" y="32296"/>
                  </a:lnTo>
                  <a:lnTo>
                    <a:pt x="46177" y="29718"/>
                  </a:lnTo>
                  <a:lnTo>
                    <a:pt x="48755" y="26517"/>
                  </a:lnTo>
                  <a:close/>
                </a:path>
                <a:path w="2787650" h="1019175">
                  <a:moveTo>
                    <a:pt x="53327" y="11430"/>
                  </a:moveTo>
                  <a:lnTo>
                    <a:pt x="53035" y="7467"/>
                  </a:lnTo>
                  <a:lnTo>
                    <a:pt x="52120" y="3657"/>
                  </a:lnTo>
                  <a:lnTo>
                    <a:pt x="50749" y="0"/>
                  </a:lnTo>
                  <a:lnTo>
                    <a:pt x="2743" y="0"/>
                  </a:lnTo>
                  <a:lnTo>
                    <a:pt x="1206" y="3657"/>
                  </a:lnTo>
                  <a:lnTo>
                    <a:pt x="292" y="7467"/>
                  </a:lnTo>
                  <a:lnTo>
                    <a:pt x="0" y="11430"/>
                  </a:lnTo>
                  <a:lnTo>
                    <a:pt x="292" y="15544"/>
                  </a:lnTo>
                  <a:lnTo>
                    <a:pt x="1206" y="19354"/>
                  </a:lnTo>
                  <a:lnTo>
                    <a:pt x="2730" y="23012"/>
                  </a:lnTo>
                  <a:lnTo>
                    <a:pt x="48755" y="26517"/>
                  </a:lnTo>
                  <a:lnTo>
                    <a:pt x="50749" y="23012"/>
                  </a:lnTo>
                  <a:lnTo>
                    <a:pt x="52120" y="19354"/>
                  </a:lnTo>
                  <a:lnTo>
                    <a:pt x="53035" y="15544"/>
                  </a:lnTo>
                  <a:lnTo>
                    <a:pt x="53327" y="11430"/>
                  </a:lnTo>
                  <a:close/>
                </a:path>
                <a:path w="2787650" h="1019175">
                  <a:moveTo>
                    <a:pt x="2787231" y="1018946"/>
                  </a:moveTo>
                  <a:lnTo>
                    <a:pt x="2631325" y="953719"/>
                  </a:lnTo>
                  <a:lnTo>
                    <a:pt x="2534704" y="913180"/>
                  </a:lnTo>
                  <a:lnTo>
                    <a:pt x="2517787" y="953719"/>
                  </a:lnTo>
                  <a:lnTo>
                    <a:pt x="2673845" y="1018946"/>
                  </a:lnTo>
                  <a:lnTo>
                    <a:pt x="2787231" y="101894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18" name="object 118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4341" y="5301428"/>
              <a:ext cx="201929" cy="337569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2708656" y="4271060"/>
              <a:ext cx="2813050" cy="2052320"/>
            </a:xfrm>
            <a:custGeom>
              <a:avLst/>
              <a:gdLst/>
              <a:ahLst/>
              <a:cxnLst/>
              <a:rect l="l" t="t" r="r" b="b"/>
              <a:pathLst>
                <a:path w="2813050" h="2052320">
                  <a:moveTo>
                    <a:pt x="32600" y="2052066"/>
                  </a:moveTo>
                  <a:lnTo>
                    <a:pt x="28486" y="2051761"/>
                  </a:lnTo>
                  <a:lnTo>
                    <a:pt x="24523" y="2052066"/>
                  </a:lnTo>
                  <a:lnTo>
                    <a:pt x="32600" y="2052066"/>
                  </a:lnTo>
                  <a:close/>
                </a:path>
                <a:path w="2813050" h="2052320">
                  <a:moveTo>
                    <a:pt x="57150" y="1394612"/>
                  </a:moveTo>
                  <a:lnTo>
                    <a:pt x="56832" y="1390497"/>
                  </a:lnTo>
                  <a:lnTo>
                    <a:pt x="55918" y="1386535"/>
                  </a:lnTo>
                  <a:lnTo>
                    <a:pt x="54546" y="1382725"/>
                  </a:lnTo>
                  <a:lnTo>
                    <a:pt x="52578" y="1379067"/>
                  </a:lnTo>
                  <a:lnTo>
                    <a:pt x="50126" y="1375867"/>
                  </a:lnTo>
                  <a:lnTo>
                    <a:pt x="47231" y="1372984"/>
                  </a:lnTo>
                  <a:lnTo>
                    <a:pt x="28486" y="1365961"/>
                  </a:lnTo>
                  <a:lnTo>
                    <a:pt x="24523" y="1366266"/>
                  </a:lnTo>
                  <a:lnTo>
                    <a:pt x="20408" y="1367180"/>
                  </a:lnTo>
                  <a:lnTo>
                    <a:pt x="16598" y="1368552"/>
                  </a:lnTo>
                  <a:lnTo>
                    <a:pt x="13106" y="1370533"/>
                  </a:lnTo>
                  <a:lnTo>
                    <a:pt x="9740" y="1372971"/>
                  </a:lnTo>
                  <a:lnTo>
                    <a:pt x="0" y="1394612"/>
                  </a:lnTo>
                  <a:lnTo>
                    <a:pt x="292" y="1398574"/>
                  </a:lnTo>
                  <a:lnTo>
                    <a:pt x="13093" y="1418539"/>
                  </a:lnTo>
                  <a:lnTo>
                    <a:pt x="16598" y="1420520"/>
                  </a:lnTo>
                  <a:lnTo>
                    <a:pt x="20408" y="1422044"/>
                  </a:lnTo>
                  <a:lnTo>
                    <a:pt x="24523" y="1422806"/>
                  </a:lnTo>
                  <a:lnTo>
                    <a:pt x="28486" y="1423098"/>
                  </a:lnTo>
                  <a:lnTo>
                    <a:pt x="32600" y="1422806"/>
                  </a:lnTo>
                  <a:lnTo>
                    <a:pt x="36576" y="1422044"/>
                  </a:lnTo>
                  <a:lnTo>
                    <a:pt x="40335" y="1420533"/>
                  </a:lnTo>
                  <a:lnTo>
                    <a:pt x="56832" y="1398574"/>
                  </a:lnTo>
                  <a:lnTo>
                    <a:pt x="57150" y="1394612"/>
                  </a:lnTo>
                  <a:close/>
                </a:path>
                <a:path w="2813050" h="2052320">
                  <a:moveTo>
                    <a:pt x="523786" y="1634642"/>
                  </a:moveTo>
                  <a:lnTo>
                    <a:pt x="148577" y="1634642"/>
                  </a:lnTo>
                  <a:lnTo>
                    <a:pt x="148577" y="1649882"/>
                  </a:lnTo>
                  <a:lnTo>
                    <a:pt x="148577" y="1710842"/>
                  </a:lnTo>
                  <a:lnTo>
                    <a:pt x="163817" y="1710842"/>
                  </a:lnTo>
                  <a:lnTo>
                    <a:pt x="163817" y="1649882"/>
                  </a:lnTo>
                  <a:lnTo>
                    <a:pt x="508546" y="1649882"/>
                  </a:lnTo>
                  <a:lnTo>
                    <a:pt x="508546" y="1710842"/>
                  </a:lnTo>
                  <a:lnTo>
                    <a:pt x="523786" y="1710842"/>
                  </a:lnTo>
                  <a:lnTo>
                    <a:pt x="523786" y="1649882"/>
                  </a:lnTo>
                  <a:lnTo>
                    <a:pt x="523786" y="1634642"/>
                  </a:lnTo>
                  <a:close/>
                </a:path>
                <a:path w="2813050" h="2052320">
                  <a:moveTo>
                    <a:pt x="1422946" y="1371752"/>
                  </a:moveTo>
                  <a:lnTo>
                    <a:pt x="1377226" y="1371752"/>
                  </a:lnTo>
                  <a:lnTo>
                    <a:pt x="1377226" y="1417472"/>
                  </a:lnTo>
                  <a:lnTo>
                    <a:pt x="1422946" y="1417472"/>
                  </a:lnTo>
                  <a:lnTo>
                    <a:pt x="1422946" y="1371752"/>
                  </a:lnTo>
                  <a:close/>
                </a:path>
                <a:path w="2813050" h="2052320">
                  <a:moveTo>
                    <a:pt x="2090000" y="2052066"/>
                  </a:moveTo>
                  <a:lnTo>
                    <a:pt x="2085886" y="2051761"/>
                  </a:lnTo>
                  <a:lnTo>
                    <a:pt x="2081923" y="2052066"/>
                  </a:lnTo>
                  <a:lnTo>
                    <a:pt x="2090000" y="2052066"/>
                  </a:lnTo>
                  <a:close/>
                </a:path>
                <a:path w="2813050" h="2052320">
                  <a:moveTo>
                    <a:pt x="2108746" y="685952"/>
                  </a:moveTo>
                  <a:lnTo>
                    <a:pt x="2063026" y="685952"/>
                  </a:lnTo>
                  <a:lnTo>
                    <a:pt x="2063026" y="731672"/>
                  </a:lnTo>
                  <a:lnTo>
                    <a:pt x="2108746" y="731672"/>
                  </a:lnTo>
                  <a:lnTo>
                    <a:pt x="2108746" y="685952"/>
                  </a:lnTo>
                  <a:close/>
                </a:path>
                <a:path w="2813050" h="2052320">
                  <a:moveTo>
                    <a:pt x="2794698" y="0"/>
                  </a:moveTo>
                  <a:lnTo>
                    <a:pt x="2748978" y="0"/>
                  </a:lnTo>
                  <a:lnTo>
                    <a:pt x="2748978" y="45720"/>
                  </a:lnTo>
                  <a:lnTo>
                    <a:pt x="2794698" y="45720"/>
                  </a:lnTo>
                  <a:lnTo>
                    <a:pt x="2794698" y="0"/>
                  </a:lnTo>
                  <a:close/>
                </a:path>
                <a:path w="2813050" h="2052320">
                  <a:moveTo>
                    <a:pt x="2812834" y="1367942"/>
                  </a:moveTo>
                  <a:lnTo>
                    <a:pt x="2794698" y="1367942"/>
                  </a:lnTo>
                  <a:lnTo>
                    <a:pt x="2794698" y="1371752"/>
                  </a:lnTo>
                  <a:lnTo>
                    <a:pt x="2794698" y="1376781"/>
                  </a:lnTo>
                  <a:lnTo>
                    <a:pt x="2794698" y="1406652"/>
                  </a:lnTo>
                  <a:lnTo>
                    <a:pt x="2794698" y="1417472"/>
                  </a:lnTo>
                  <a:lnTo>
                    <a:pt x="2748978" y="1417472"/>
                  </a:lnTo>
                  <a:lnTo>
                    <a:pt x="2748978" y="1371752"/>
                  </a:lnTo>
                  <a:lnTo>
                    <a:pt x="2794698" y="1371752"/>
                  </a:lnTo>
                  <a:lnTo>
                    <a:pt x="2794698" y="1367942"/>
                  </a:lnTo>
                  <a:lnTo>
                    <a:pt x="2523883" y="1367942"/>
                  </a:lnTo>
                  <a:lnTo>
                    <a:pt x="2523883" y="1371752"/>
                  </a:lnTo>
                  <a:lnTo>
                    <a:pt x="2523883" y="1417472"/>
                  </a:lnTo>
                  <a:lnTo>
                    <a:pt x="2523883" y="1421282"/>
                  </a:lnTo>
                  <a:lnTo>
                    <a:pt x="2501023" y="1421282"/>
                  </a:lnTo>
                  <a:lnTo>
                    <a:pt x="2501023" y="1436522"/>
                  </a:lnTo>
                  <a:lnTo>
                    <a:pt x="2803995" y="1436522"/>
                  </a:lnTo>
                  <a:lnTo>
                    <a:pt x="2805671" y="1421282"/>
                  </a:lnTo>
                  <a:lnTo>
                    <a:pt x="2806128" y="1417472"/>
                  </a:lnTo>
                  <a:lnTo>
                    <a:pt x="2807500" y="1406652"/>
                  </a:lnTo>
                  <a:lnTo>
                    <a:pt x="2811462" y="1376781"/>
                  </a:lnTo>
                  <a:lnTo>
                    <a:pt x="2812237" y="1371752"/>
                  </a:lnTo>
                  <a:lnTo>
                    <a:pt x="2812834" y="13679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2708656" y="6323126"/>
              <a:ext cx="2114550" cy="54610"/>
            </a:xfrm>
            <a:custGeom>
              <a:avLst/>
              <a:gdLst/>
              <a:ahLst/>
              <a:cxnLst/>
              <a:rect l="l" t="t" r="r" b="b"/>
              <a:pathLst>
                <a:path w="2114550" h="54610">
                  <a:moveTo>
                    <a:pt x="57150" y="28346"/>
                  </a:moveTo>
                  <a:lnTo>
                    <a:pt x="56832" y="24231"/>
                  </a:lnTo>
                  <a:lnTo>
                    <a:pt x="55918" y="20269"/>
                  </a:lnTo>
                  <a:lnTo>
                    <a:pt x="54546" y="16459"/>
                  </a:lnTo>
                  <a:lnTo>
                    <a:pt x="52578" y="12801"/>
                  </a:lnTo>
                  <a:lnTo>
                    <a:pt x="50126" y="9601"/>
                  </a:lnTo>
                  <a:lnTo>
                    <a:pt x="47231" y="6718"/>
                  </a:lnTo>
                  <a:lnTo>
                    <a:pt x="44030" y="4267"/>
                  </a:lnTo>
                  <a:lnTo>
                    <a:pt x="40373" y="2286"/>
                  </a:lnTo>
                  <a:lnTo>
                    <a:pt x="36576" y="914"/>
                  </a:lnTo>
                  <a:lnTo>
                    <a:pt x="32600" y="0"/>
                  </a:lnTo>
                  <a:lnTo>
                    <a:pt x="24523" y="0"/>
                  </a:lnTo>
                  <a:lnTo>
                    <a:pt x="20408" y="914"/>
                  </a:lnTo>
                  <a:lnTo>
                    <a:pt x="16598" y="2286"/>
                  </a:lnTo>
                  <a:lnTo>
                    <a:pt x="13106" y="4267"/>
                  </a:lnTo>
                  <a:lnTo>
                    <a:pt x="0" y="28346"/>
                  </a:lnTo>
                  <a:lnTo>
                    <a:pt x="292" y="32308"/>
                  </a:lnTo>
                  <a:lnTo>
                    <a:pt x="13093" y="52425"/>
                  </a:lnTo>
                  <a:lnTo>
                    <a:pt x="43853" y="52425"/>
                  </a:lnTo>
                  <a:lnTo>
                    <a:pt x="44030" y="52438"/>
                  </a:lnTo>
                  <a:lnTo>
                    <a:pt x="56832" y="32308"/>
                  </a:lnTo>
                  <a:lnTo>
                    <a:pt x="57150" y="28346"/>
                  </a:lnTo>
                  <a:close/>
                </a:path>
                <a:path w="2114550" h="54610">
                  <a:moveTo>
                    <a:pt x="2107527" y="47091"/>
                  </a:moveTo>
                  <a:lnTo>
                    <a:pt x="2061959" y="43738"/>
                  </a:lnTo>
                  <a:lnTo>
                    <a:pt x="2064397" y="47091"/>
                  </a:lnTo>
                  <a:lnTo>
                    <a:pt x="2067293" y="49987"/>
                  </a:lnTo>
                  <a:lnTo>
                    <a:pt x="2070493" y="52425"/>
                  </a:lnTo>
                  <a:lnTo>
                    <a:pt x="2074151" y="54254"/>
                  </a:lnTo>
                  <a:lnTo>
                    <a:pt x="2097773" y="54254"/>
                  </a:lnTo>
                  <a:lnTo>
                    <a:pt x="2101405" y="52438"/>
                  </a:lnTo>
                  <a:lnTo>
                    <a:pt x="2104631" y="49987"/>
                  </a:lnTo>
                  <a:lnTo>
                    <a:pt x="2107527" y="47091"/>
                  </a:lnTo>
                  <a:close/>
                </a:path>
                <a:path w="2114550" h="54610">
                  <a:moveTo>
                    <a:pt x="2114550" y="28346"/>
                  </a:moveTo>
                  <a:lnTo>
                    <a:pt x="2114232" y="24231"/>
                  </a:lnTo>
                  <a:lnTo>
                    <a:pt x="2113318" y="20269"/>
                  </a:lnTo>
                  <a:lnTo>
                    <a:pt x="2111946" y="16459"/>
                  </a:lnTo>
                  <a:lnTo>
                    <a:pt x="2109978" y="12801"/>
                  </a:lnTo>
                  <a:lnTo>
                    <a:pt x="2107527" y="9601"/>
                  </a:lnTo>
                  <a:lnTo>
                    <a:pt x="2104631" y="6718"/>
                  </a:lnTo>
                  <a:lnTo>
                    <a:pt x="2101430" y="4267"/>
                  </a:lnTo>
                  <a:lnTo>
                    <a:pt x="2097773" y="2286"/>
                  </a:lnTo>
                  <a:lnTo>
                    <a:pt x="2093976" y="914"/>
                  </a:lnTo>
                  <a:lnTo>
                    <a:pt x="2090000" y="0"/>
                  </a:lnTo>
                  <a:lnTo>
                    <a:pt x="2081923" y="0"/>
                  </a:lnTo>
                  <a:lnTo>
                    <a:pt x="2077974" y="914"/>
                  </a:lnTo>
                  <a:lnTo>
                    <a:pt x="2074151" y="2286"/>
                  </a:lnTo>
                  <a:lnTo>
                    <a:pt x="2070506" y="4267"/>
                  </a:lnTo>
                  <a:lnTo>
                    <a:pt x="2067293" y="6705"/>
                  </a:lnTo>
                  <a:lnTo>
                    <a:pt x="2064397" y="9601"/>
                  </a:lnTo>
                  <a:lnTo>
                    <a:pt x="2061972" y="12801"/>
                  </a:lnTo>
                  <a:lnTo>
                    <a:pt x="2059978" y="16459"/>
                  </a:lnTo>
                  <a:lnTo>
                    <a:pt x="2058606" y="20269"/>
                  </a:lnTo>
                  <a:lnTo>
                    <a:pt x="2057692" y="24231"/>
                  </a:lnTo>
                  <a:lnTo>
                    <a:pt x="2057400" y="28346"/>
                  </a:lnTo>
                  <a:lnTo>
                    <a:pt x="2057692" y="32308"/>
                  </a:lnTo>
                  <a:lnTo>
                    <a:pt x="2058606" y="36423"/>
                  </a:lnTo>
                  <a:lnTo>
                    <a:pt x="2059978" y="40233"/>
                  </a:lnTo>
                  <a:lnTo>
                    <a:pt x="2061959" y="43738"/>
                  </a:lnTo>
                  <a:lnTo>
                    <a:pt x="2107527" y="47091"/>
                  </a:lnTo>
                  <a:lnTo>
                    <a:pt x="2109978" y="43738"/>
                  </a:lnTo>
                  <a:lnTo>
                    <a:pt x="2111946" y="40233"/>
                  </a:lnTo>
                  <a:lnTo>
                    <a:pt x="2113318" y="36423"/>
                  </a:lnTo>
                  <a:lnTo>
                    <a:pt x="2114232" y="32308"/>
                  </a:lnTo>
                  <a:lnTo>
                    <a:pt x="2114550" y="2834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2713063" y="6375552"/>
              <a:ext cx="2107565" cy="535940"/>
            </a:xfrm>
            <a:custGeom>
              <a:avLst/>
              <a:gdLst/>
              <a:ahLst/>
              <a:cxnLst/>
              <a:rect l="l" t="t" r="r" b="b"/>
              <a:pathLst>
                <a:path w="2107565" h="535940">
                  <a:moveTo>
                    <a:pt x="39624" y="0"/>
                  </a:moveTo>
                  <a:lnTo>
                    <a:pt x="8686" y="0"/>
                  </a:lnTo>
                  <a:lnTo>
                    <a:pt x="12192" y="1828"/>
                  </a:lnTo>
                  <a:lnTo>
                    <a:pt x="16002" y="3352"/>
                  </a:lnTo>
                  <a:lnTo>
                    <a:pt x="20116" y="4114"/>
                  </a:lnTo>
                  <a:lnTo>
                    <a:pt x="24079" y="4406"/>
                  </a:lnTo>
                  <a:lnTo>
                    <a:pt x="28194" y="4114"/>
                  </a:lnTo>
                  <a:lnTo>
                    <a:pt x="32169" y="3352"/>
                  </a:lnTo>
                  <a:lnTo>
                    <a:pt x="35966" y="1828"/>
                  </a:lnTo>
                  <a:lnTo>
                    <a:pt x="39624" y="0"/>
                  </a:lnTo>
                  <a:close/>
                </a:path>
                <a:path w="2107565" h="535940">
                  <a:moveTo>
                    <a:pt x="48145" y="532028"/>
                  </a:moveTo>
                  <a:lnTo>
                    <a:pt x="45720" y="528675"/>
                  </a:lnTo>
                  <a:lnTo>
                    <a:pt x="42824" y="525792"/>
                  </a:lnTo>
                  <a:lnTo>
                    <a:pt x="39624" y="523341"/>
                  </a:lnTo>
                  <a:lnTo>
                    <a:pt x="35966" y="521360"/>
                  </a:lnTo>
                  <a:lnTo>
                    <a:pt x="32169" y="519988"/>
                  </a:lnTo>
                  <a:lnTo>
                    <a:pt x="28194" y="519074"/>
                  </a:lnTo>
                  <a:lnTo>
                    <a:pt x="24079" y="518769"/>
                  </a:lnTo>
                  <a:lnTo>
                    <a:pt x="20116" y="519074"/>
                  </a:lnTo>
                  <a:lnTo>
                    <a:pt x="16002" y="519988"/>
                  </a:lnTo>
                  <a:lnTo>
                    <a:pt x="12192" y="521360"/>
                  </a:lnTo>
                  <a:lnTo>
                    <a:pt x="8699" y="523341"/>
                  </a:lnTo>
                  <a:lnTo>
                    <a:pt x="5334" y="525780"/>
                  </a:lnTo>
                  <a:lnTo>
                    <a:pt x="2590" y="528675"/>
                  </a:lnTo>
                  <a:lnTo>
                    <a:pt x="0" y="532028"/>
                  </a:lnTo>
                  <a:lnTo>
                    <a:pt x="48145" y="532028"/>
                  </a:lnTo>
                  <a:close/>
                </a:path>
                <a:path w="2107565" h="535940">
                  <a:moveTo>
                    <a:pt x="733945" y="532028"/>
                  </a:moveTo>
                  <a:lnTo>
                    <a:pt x="731520" y="528675"/>
                  </a:lnTo>
                  <a:lnTo>
                    <a:pt x="728624" y="525792"/>
                  </a:lnTo>
                  <a:lnTo>
                    <a:pt x="725424" y="523341"/>
                  </a:lnTo>
                  <a:lnTo>
                    <a:pt x="721766" y="521360"/>
                  </a:lnTo>
                  <a:lnTo>
                    <a:pt x="717969" y="519988"/>
                  </a:lnTo>
                  <a:lnTo>
                    <a:pt x="713994" y="519074"/>
                  </a:lnTo>
                  <a:lnTo>
                    <a:pt x="709879" y="518769"/>
                  </a:lnTo>
                  <a:lnTo>
                    <a:pt x="705916" y="519074"/>
                  </a:lnTo>
                  <a:lnTo>
                    <a:pt x="701802" y="519988"/>
                  </a:lnTo>
                  <a:lnTo>
                    <a:pt x="697992" y="521360"/>
                  </a:lnTo>
                  <a:lnTo>
                    <a:pt x="694499" y="523341"/>
                  </a:lnTo>
                  <a:lnTo>
                    <a:pt x="691286" y="525780"/>
                  </a:lnTo>
                  <a:lnTo>
                    <a:pt x="688390" y="528675"/>
                  </a:lnTo>
                  <a:lnTo>
                    <a:pt x="685965" y="532028"/>
                  </a:lnTo>
                  <a:lnTo>
                    <a:pt x="733945" y="532028"/>
                  </a:lnTo>
                  <a:close/>
                </a:path>
                <a:path w="2107565" h="535940">
                  <a:moveTo>
                    <a:pt x="735939" y="535533"/>
                  </a:moveTo>
                  <a:lnTo>
                    <a:pt x="685965" y="532028"/>
                  </a:lnTo>
                  <a:lnTo>
                    <a:pt x="683971" y="535533"/>
                  </a:lnTo>
                  <a:lnTo>
                    <a:pt x="735939" y="535533"/>
                  </a:lnTo>
                  <a:close/>
                </a:path>
                <a:path w="2107565" h="535940">
                  <a:moveTo>
                    <a:pt x="1407566" y="521360"/>
                  </a:moveTo>
                  <a:lnTo>
                    <a:pt x="1403769" y="519988"/>
                  </a:lnTo>
                  <a:lnTo>
                    <a:pt x="1399794" y="519074"/>
                  </a:lnTo>
                  <a:lnTo>
                    <a:pt x="1395679" y="518769"/>
                  </a:lnTo>
                  <a:lnTo>
                    <a:pt x="1391716" y="519074"/>
                  </a:lnTo>
                  <a:lnTo>
                    <a:pt x="1387767" y="519988"/>
                  </a:lnTo>
                  <a:lnTo>
                    <a:pt x="1407566" y="521360"/>
                  </a:lnTo>
                  <a:close/>
                </a:path>
                <a:path w="2107565" h="535940">
                  <a:moveTo>
                    <a:pt x="1421739" y="535533"/>
                  </a:moveTo>
                  <a:lnTo>
                    <a:pt x="1419771" y="532028"/>
                  </a:lnTo>
                  <a:lnTo>
                    <a:pt x="1417320" y="528675"/>
                  </a:lnTo>
                  <a:lnTo>
                    <a:pt x="1414424" y="525792"/>
                  </a:lnTo>
                  <a:lnTo>
                    <a:pt x="1411224" y="523341"/>
                  </a:lnTo>
                  <a:lnTo>
                    <a:pt x="1407566" y="521360"/>
                  </a:lnTo>
                  <a:lnTo>
                    <a:pt x="1387754" y="519988"/>
                  </a:lnTo>
                  <a:lnTo>
                    <a:pt x="1383792" y="521360"/>
                  </a:lnTo>
                  <a:lnTo>
                    <a:pt x="1380299" y="523341"/>
                  </a:lnTo>
                  <a:lnTo>
                    <a:pt x="1377086" y="525780"/>
                  </a:lnTo>
                  <a:lnTo>
                    <a:pt x="1374190" y="528675"/>
                  </a:lnTo>
                  <a:lnTo>
                    <a:pt x="1371765" y="532028"/>
                  </a:lnTo>
                  <a:lnTo>
                    <a:pt x="1369771" y="535533"/>
                  </a:lnTo>
                  <a:lnTo>
                    <a:pt x="1421739" y="535533"/>
                  </a:lnTo>
                  <a:close/>
                </a:path>
                <a:path w="2107565" h="535940">
                  <a:moveTo>
                    <a:pt x="2093366" y="1828"/>
                  </a:moveTo>
                  <a:lnTo>
                    <a:pt x="2069744" y="1828"/>
                  </a:lnTo>
                  <a:lnTo>
                    <a:pt x="2073567" y="3352"/>
                  </a:lnTo>
                  <a:lnTo>
                    <a:pt x="2077516" y="4114"/>
                  </a:lnTo>
                  <a:lnTo>
                    <a:pt x="2081479" y="4406"/>
                  </a:lnTo>
                  <a:lnTo>
                    <a:pt x="2085594" y="4114"/>
                  </a:lnTo>
                  <a:lnTo>
                    <a:pt x="2089569" y="3352"/>
                  </a:lnTo>
                  <a:lnTo>
                    <a:pt x="2093366" y="1828"/>
                  </a:lnTo>
                  <a:close/>
                </a:path>
                <a:path w="2107565" h="535940">
                  <a:moveTo>
                    <a:pt x="2097024" y="0"/>
                  </a:moveTo>
                  <a:lnTo>
                    <a:pt x="2066086" y="0"/>
                  </a:lnTo>
                  <a:lnTo>
                    <a:pt x="2093366" y="1828"/>
                  </a:lnTo>
                  <a:lnTo>
                    <a:pt x="2097024" y="0"/>
                  </a:lnTo>
                  <a:close/>
                </a:path>
                <a:path w="2107565" h="535940">
                  <a:moveTo>
                    <a:pt x="2107539" y="535533"/>
                  </a:moveTo>
                  <a:lnTo>
                    <a:pt x="2105571" y="532028"/>
                  </a:lnTo>
                  <a:lnTo>
                    <a:pt x="2103120" y="528675"/>
                  </a:lnTo>
                  <a:lnTo>
                    <a:pt x="2100224" y="525792"/>
                  </a:lnTo>
                  <a:lnTo>
                    <a:pt x="2081479" y="518769"/>
                  </a:lnTo>
                  <a:lnTo>
                    <a:pt x="2077516" y="519074"/>
                  </a:lnTo>
                  <a:lnTo>
                    <a:pt x="2073567" y="519988"/>
                  </a:lnTo>
                  <a:lnTo>
                    <a:pt x="2069744" y="521360"/>
                  </a:lnTo>
                  <a:lnTo>
                    <a:pt x="2066099" y="523341"/>
                  </a:lnTo>
                  <a:lnTo>
                    <a:pt x="2062886" y="525780"/>
                  </a:lnTo>
                  <a:lnTo>
                    <a:pt x="2059990" y="528675"/>
                  </a:lnTo>
                  <a:lnTo>
                    <a:pt x="2057565" y="532028"/>
                  </a:lnTo>
                  <a:lnTo>
                    <a:pt x="2055571" y="535533"/>
                  </a:lnTo>
                  <a:lnTo>
                    <a:pt x="2107539" y="53553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2708656" y="6907580"/>
              <a:ext cx="2114550" cy="37465"/>
            </a:xfrm>
            <a:custGeom>
              <a:avLst/>
              <a:gdLst/>
              <a:ahLst/>
              <a:cxnLst/>
              <a:rect l="l" t="t" r="r" b="b"/>
              <a:pathLst>
                <a:path w="2114550" h="37465">
                  <a:moveTo>
                    <a:pt x="57150" y="15392"/>
                  </a:moveTo>
                  <a:lnTo>
                    <a:pt x="56832" y="11277"/>
                  </a:lnTo>
                  <a:lnTo>
                    <a:pt x="55918" y="7315"/>
                  </a:lnTo>
                  <a:lnTo>
                    <a:pt x="54546" y="3505"/>
                  </a:lnTo>
                  <a:lnTo>
                    <a:pt x="52578" y="0"/>
                  </a:lnTo>
                  <a:lnTo>
                    <a:pt x="4406" y="0"/>
                  </a:lnTo>
                  <a:lnTo>
                    <a:pt x="2578" y="3505"/>
                  </a:lnTo>
                  <a:lnTo>
                    <a:pt x="1054" y="7315"/>
                  </a:lnTo>
                  <a:lnTo>
                    <a:pt x="292" y="11277"/>
                  </a:lnTo>
                  <a:lnTo>
                    <a:pt x="0" y="15392"/>
                  </a:lnTo>
                  <a:lnTo>
                    <a:pt x="292" y="19507"/>
                  </a:lnTo>
                  <a:lnTo>
                    <a:pt x="1054" y="23469"/>
                  </a:lnTo>
                  <a:lnTo>
                    <a:pt x="2578" y="27279"/>
                  </a:lnTo>
                  <a:lnTo>
                    <a:pt x="4406" y="30784"/>
                  </a:lnTo>
                  <a:lnTo>
                    <a:pt x="6997" y="34137"/>
                  </a:lnTo>
                  <a:lnTo>
                    <a:pt x="50126" y="34137"/>
                  </a:lnTo>
                  <a:lnTo>
                    <a:pt x="52578" y="30784"/>
                  </a:lnTo>
                  <a:lnTo>
                    <a:pt x="54546" y="27279"/>
                  </a:lnTo>
                  <a:lnTo>
                    <a:pt x="55918" y="23469"/>
                  </a:lnTo>
                  <a:lnTo>
                    <a:pt x="56832" y="19507"/>
                  </a:lnTo>
                  <a:lnTo>
                    <a:pt x="57150" y="15392"/>
                  </a:lnTo>
                  <a:close/>
                </a:path>
                <a:path w="2114550" h="37465">
                  <a:moveTo>
                    <a:pt x="735926" y="34137"/>
                  </a:moveTo>
                  <a:lnTo>
                    <a:pt x="690359" y="30784"/>
                  </a:lnTo>
                  <a:lnTo>
                    <a:pt x="692797" y="34137"/>
                  </a:lnTo>
                  <a:lnTo>
                    <a:pt x="735926" y="34137"/>
                  </a:lnTo>
                  <a:close/>
                </a:path>
                <a:path w="2114550" h="37465">
                  <a:moveTo>
                    <a:pt x="742950" y="15392"/>
                  </a:moveTo>
                  <a:lnTo>
                    <a:pt x="742632" y="11277"/>
                  </a:lnTo>
                  <a:lnTo>
                    <a:pt x="741718" y="7315"/>
                  </a:lnTo>
                  <a:lnTo>
                    <a:pt x="740346" y="3505"/>
                  </a:lnTo>
                  <a:lnTo>
                    <a:pt x="738378" y="0"/>
                  </a:lnTo>
                  <a:lnTo>
                    <a:pt x="690372" y="0"/>
                  </a:lnTo>
                  <a:lnTo>
                    <a:pt x="688378" y="3505"/>
                  </a:lnTo>
                  <a:lnTo>
                    <a:pt x="686854" y="7315"/>
                  </a:lnTo>
                  <a:lnTo>
                    <a:pt x="686092" y="11277"/>
                  </a:lnTo>
                  <a:lnTo>
                    <a:pt x="685800" y="15392"/>
                  </a:lnTo>
                  <a:lnTo>
                    <a:pt x="686092" y="19507"/>
                  </a:lnTo>
                  <a:lnTo>
                    <a:pt x="686854" y="23469"/>
                  </a:lnTo>
                  <a:lnTo>
                    <a:pt x="688378" y="27279"/>
                  </a:lnTo>
                  <a:lnTo>
                    <a:pt x="690359" y="30784"/>
                  </a:lnTo>
                  <a:lnTo>
                    <a:pt x="735926" y="34137"/>
                  </a:lnTo>
                  <a:lnTo>
                    <a:pt x="738378" y="30784"/>
                  </a:lnTo>
                  <a:lnTo>
                    <a:pt x="740346" y="27279"/>
                  </a:lnTo>
                  <a:lnTo>
                    <a:pt x="741718" y="23469"/>
                  </a:lnTo>
                  <a:lnTo>
                    <a:pt x="742632" y="19507"/>
                  </a:lnTo>
                  <a:lnTo>
                    <a:pt x="742950" y="15392"/>
                  </a:lnTo>
                  <a:close/>
                </a:path>
                <a:path w="2114550" h="37465">
                  <a:moveTo>
                    <a:pt x="1418831" y="37033"/>
                  </a:moveTo>
                  <a:lnTo>
                    <a:pt x="1378597" y="34137"/>
                  </a:lnTo>
                  <a:lnTo>
                    <a:pt x="1381493" y="37033"/>
                  </a:lnTo>
                  <a:lnTo>
                    <a:pt x="1418831" y="37033"/>
                  </a:lnTo>
                  <a:close/>
                </a:path>
                <a:path w="2114550" h="37465">
                  <a:moveTo>
                    <a:pt x="1421726" y="34137"/>
                  </a:moveTo>
                  <a:lnTo>
                    <a:pt x="1376159" y="30784"/>
                  </a:lnTo>
                  <a:lnTo>
                    <a:pt x="1378597" y="34137"/>
                  </a:lnTo>
                  <a:lnTo>
                    <a:pt x="1421726" y="34137"/>
                  </a:lnTo>
                  <a:close/>
                </a:path>
                <a:path w="2114550" h="37465">
                  <a:moveTo>
                    <a:pt x="1428750" y="15392"/>
                  </a:moveTo>
                  <a:lnTo>
                    <a:pt x="1428432" y="11277"/>
                  </a:lnTo>
                  <a:lnTo>
                    <a:pt x="1427518" y="7315"/>
                  </a:lnTo>
                  <a:lnTo>
                    <a:pt x="1426146" y="3505"/>
                  </a:lnTo>
                  <a:lnTo>
                    <a:pt x="1374178" y="3505"/>
                  </a:lnTo>
                  <a:lnTo>
                    <a:pt x="1372654" y="7315"/>
                  </a:lnTo>
                  <a:lnTo>
                    <a:pt x="1371892" y="11277"/>
                  </a:lnTo>
                  <a:lnTo>
                    <a:pt x="1371600" y="15392"/>
                  </a:lnTo>
                  <a:lnTo>
                    <a:pt x="1371892" y="19507"/>
                  </a:lnTo>
                  <a:lnTo>
                    <a:pt x="1372654" y="23469"/>
                  </a:lnTo>
                  <a:lnTo>
                    <a:pt x="1374178" y="27279"/>
                  </a:lnTo>
                  <a:lnTo>
                    <a:pt x="1376159" y="30784"/>
                  </a:lnTo>
                  <a:lnTo>
                    <a:pt x="1421726" y="34137"/>
                  </a:lnTo>
                  <a:lnTo>
                    <a:pt x="1424178" y="30784"/>
                  </a:lnTo>
                  <a:lnTo>
                    <a:pt x="1426146" y="27279"/>
                  </a:lnTo>
                  <a:lnTo>
                    <a:pt x="1427518" y="23469"/>
                  </a:lnTo>
                  <a:lnTo>
                    <a:pt x="1428432" y="19507"/>
                  </a:lnTo>
                  <a:lnTo>
                    <a:pt x="1428750" y="15392"/>
                  </a:lnTo>
                  <a:close/>
                </a:path>
                <a:path w="2114550" h="37465">
                  <a:moveTo>
                    <a:pt x="2107527" y="34137"/>
                  </a:moveTo>
                  <a:lnTo>
                    <a:pt x="2061959" y="30784"/>
                  </a:lnTo>
                  <a:lnTo>
                    <a:pt x="2064397" y="34137"/>
                  </a:lnTo>
                  <a:lnTo>
                    <a:pt x="2067293" y="37033"/>
                  </a:lnTo>
                  <a:lnTo>
                    <a:pt x="2104631" y="37033"/>
                  </a:lnTo>
                  <a:lnTo>
                    <a:pt x="2107527" y="34137"/>
                  </a:lnTo>
                  <a:close/>
                </a:path>
                <a:path w="2114550" h="37465">
                  <a:moveTo>
                    <a:pt x="2114550" y="15392"/>
                  </a:moveTo>
                  <a:lnTo>
                    <a:pt x="2114232" y="11277"/>
                  </a:lnTo>
                  <a:lnTo>
                    <a:pt x="2113318" y="7315"/>
                  </a:lnTo>
                  <a:lnTo>
                    <a:pt x="2111946" y="3505"/>
                  </a:lnTo>
                  <a:lnTo>
                    <a:pt x="2059978" y="3505"/>
                  </a:lnTo>
                  <a:lnTo>
                    <a:pt x="2058606" y="7315"/>
                  </a:lnTo>
                  <a:lnTo>
                    <a:pt x="2057692" y="11277"/>
                  </a:lnTo>
                  <a:lnTo>
                    <a:pt x="2057400" y="15392"/>
                  </a:lnTo>
                  <a:lnTo>
                    <a:pt x="2057692" y="19507"/>
                  </a:lnTo>
                  <a:lnTo>
                    <a:pt x="2058606" y="23469"/>
                  </a:lnTo>
                  <a:lnTo>
                    <a:pt x="2059978" y="27279"/>
                  </a:lnTo>
                  <a:lnTo>
                    <a:pt x="2061959" y="30784"/>
                  </a:lnTo>
                  <a:lnTo>
                    <a:pt x="2107527" y="34137"/>
                  </a:lnTo>
                  <a:lnTo>
                    <a:pt x="2109978" y="30784"/>
                  </a:lnTo>
                  <a:lnTo>
                    <a:pt x="2111946" y="27279"/>
                  </a:lnTo>
                  <a:lnTo>
                    <a:pt x="2113318" y="23469"/>
                  </a:lnTo>
                  <a:lnTo>
                    <a:pt x="2114232" y="19507"/>
                  </a:lnTo>
                  <a:lnTo>
                    <a:pt x="2114550" y="153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2715653" y="1573580"/>
              <a:ext cx="2765425" cy="5378450"/>
            </a:xfrm>
            <a:custGeom>
              <a:avLst/>
              <a:gdLst/>
              <a:ahLst/>
              <a:cxnLst/>
              <a:rect l="l" t="t" r="r" b="b"/>
              <a:pathLst>
                <a:path w="2765425" h="5378450">
                  <a:moveTo>
                    <a:pt x="43129" y="5368137"/>
                  </a:moveTo>
                  <a:lnTo>
                    <a:pt x="0" y="5368137"/>
                  </a:lnTo>
                  <a:lnTo>
                    <a:pt x="2743" y="5371033"/>
                  </a:lnTo>
                  <a:lnTo>
                    <a:pt x="21488" y="5377878"/>
                  </a:lnTo>
                  <a:lnTo>
                    <a:pt x="25603" y="5377586"/>
                  </a:lnTo>
                  <a:lnTo>
                    <a:pt x="29578" y="5376824"/>
                  </a:lnTo>
                  <a:lnTo>
                    <a:pt x="33375" y="5375300"/>
                  </a:lnTo>
                  <a:lnTo>
                    <a:pt x="37007" y="5373484"/>
                  </a:lnTo>
                  <a:lnTo>
                    <a:pt x="40233" y="5371033"/>
                  </a:lnTo>
                  <a:lnTo>
                    <a:pt x="43129" y="5368137"/>
                  </a:lnTo>
                  <a:close/>
                </a:path>
                <a:path w="2765425" h="5378450">
                  <a:moveTo>
                    <a:pt x="335902" y="965911"/>
                  </a:moveTo>
                  <a:lnTo>
                    <a:pt x="333908" y="952500"/>
                  </a:lnTo>
                  <a:lnTo>
                    <a:pt x="333908" y="965911"/>
                  </a:lnTo>
                  <a:lnTo>
                    <a:pt x="335902" y="965911"/>
                  </a:lnTo>
                  <a:close/>
                </a:path>
                <a:path w="2765425" h="5378450">
                  <a:moveTo>
                    <a:pt x="364401" y="965911"/>
                  </a:moveTo>
                  <a:lnTo>
                    <a:pt x="335902" y="960132"/>
                  </a:lnTo>
                  <a:lnTo>
                    <a:pt x="335902" y="965911"/>
                  </a:lnTo>
                  <a:lnTo>
                    <a:pt x="364401" y="965911"/>
                  </a:lnTo>
                  <a:close/>
                </a:path>
                <a:path w="2765425" h="5378450">
                  <a:moveTo>
                    <a:pt x="728929" y="5368137"/>
                  </a:moveTo>
                  <a:lnTo>
                    <a:pt x="685800" y="5368137"/>
                  </a:lnTo>
                  <a:lnTo>
                    <a:pt x="688695" y="5371033"/>
                  </a:lnTo>
                  <a:lnTo>
                    <a:pt x="707288" y="5377878"/>
                  </a:lnTo>
                  <a:lnTo>
                    <a:pt x="711403" y="5377586"/>
                  </a:lnTo>
                  <a:lnTo>
                    <a:pt x="715378" y="5376824"/>
                  </a:lnTo>
                  <a:lnTo>
                    <a:pt x="719175" y="5375300"/>
                  </a:lnTo>
                  <a:lnTo>
                    <a:pt x="722807" y="5373484"/>
                  </a:lnTo>
                  <a:lnTo>
                    <a:pt x="726033" y="5371033"/>
                  </a:lnTo>
                  <a:lnTo>
                    <a:pt x="728929" y="5368137"/>
                  </a:lnTo>
                  <a:close/>
                </a:path>
                <a:path w="2765425" h="5378450">
                  <a:moveTo>
                    <a:pt x="1414729" y="5368137"/>
                  </a:moveTo>
                  <a:lnTo>
                    <a:pt x="1371600" y="5368137"/>
                  </a:lnTo>
                  <a:lnTo>
                    <a:pt x="1374495" y="5371033"/>
                  </a:lnTo>
                  <a:lnTo>
                    <a:pt x="1377696" y="5373471"/>
                  </a:lnTo>
                  <a:lnTo>
                    <a:pt x="1381201" y="5375300"/>
                  </a:lnTo>
                  <a:lnTo>
                    <a:pt x="1385176" y="5376824"/>
                  </a:lnTo>
                  <a:lnTo>
                    <a:pt x="1389126" y="5377586"/>
                  </a:lnTo>
                  <a:lnTo>
                    <a:pt x="1393088" y="5377878"/>
                  </a:lnTo>
                  <a:lnTo>
                    <a:pt x="1397203" y="5377586"/>
                  </a:lnTo>
                  <a:lnTo>
                    <a:pt x="1401178" y="5376824"/>
                  </a:lnTo>
                  <a:lnTo>
                    <a:pt x="1404975" y="5375300"/>
                  </a:lnTo>
                  <a:lnTo>
                    <a:pt x="1408607" y="5373484"/>
                  </a:lnTo>
                  <a:lnTo>
                    <a:pt x="1411833" y="5371033"/>
                  </a:lnTo>
                  <a:lnTo>
                    <a:pt x="1414729" y="5368137"/>
                  </a:lnTo>
                  <a:close/>
                </a:path>
                <a:path w="2765425" h="5378450">
                  <a:moveTo>
                    <a:pt x="1415948" y="937260"/>
                  </a:moveTo>
                  <a:lnTo>
                    <a:pt x="364388" y="937260"/>
                  </a:lnTo>
                  <a:lnTo>
                    <a:pt x="364388" y="902970"/>
                  </a:lnTo>
                  <a:lnTo>
                    <a:pt x="341541" y="902970"/>
                  </a:lnTo>
                  <a:lnTo>
                    <a:pt x="335902" y="902970"/>
                  </a:lnTo>
                  <a:lnTo>
                    <a:pt x="333908" y="902970"/>
                  </a:lnTo>
                  <a:lnTo>
                    <a:pt x="333908" y="937260"/>
                  </a:lnTo>
                  <a:lnTo>
                    <a:pt x="333908" y="952500"/>
                  </a:lnTo>
                  <a:lnTo>
                    <a:pt x="335902" y="952500"/>
                  </a:lnTo>
                  <a:lnTo>
                    <a:pt x="335902" y="960120"/>
                  </a:lnTo>
                  <a:lnTo>
                    <a:pt x="364401" y="965898"/>
                  </a:lnTo>
                  <a:lnTo>
                    <a:pt x="364401" y="960120"/>
                  </a:lnTo>
                  <a:lnTo>
                    <a:pt x="364388" y="952500"/>
                  </a:lnTo>
                  <a:lnTo>
                    <a:pt x="1415948" y="952500"/>
                  </a:lnTo>
                  <a:lnTo>
                    <a:pt x="1415948" y="937260"/>
                  </a:lnTo>
                  <a:close/>
                </a:path>
                <a:path w="2765425" h="5378450">
                  <a:moveTo>
                    <a:pt x="2097633" y="5371033"/>
                  </a:moveTo>
                  <a:lnTo>
                    <a:pt x="2060460" y="5371033"/>
                  </a:lnTo>
                  <a:lnTo>
                    <a:pt x="2060308" y="5371033"/>
                  </a:lnTo>
                  <a:lnTo>
                    <a:pt x="2078888" y="5377878"/>
                  </a:lnTo>
                  <a:lnTo>
                    <a:pt x="2083003" y="5377586"/>
                  </a:lnTo>
                  <a:lnTo>
                    <a:pt x="2086978" y="5376824"/>
                  </a:lnTo>
                  <a:lnTo>
                    <a:pt x="2090775" y="5375300"/>
                  </a:lnTo>
                  <a:lnTo>
                    <a:pt x="2094407" y="5373484"/>
                  </a:lnTo>
                  <a:lnTo>
                    <a:pt x="2097633" y="5371033"/>
                  </a:lnTo>
                  <a:close/>
                </a:path>
                <a:path w="2765425" h="5378450">
                  <a:moveTo>
                    <a:pt x="2101748" y="640080"/>
                  </a:moveTo>
                  <a:lnTo>
                    <a:pt x="2056028" y="640080"/>
                  </a:lnTo>
                  <a:lnTo>
                    <a:pt x="2056028" y="685800"/>
                  </a:lnTo>
                  <a:lnTo>
                    <a:pt x="2101748" y="685800"/>
                  </a:lnTo>
                  <a:lnTo>
                    <a:pt x="2101748" y="640080"/>
                  </a:lnTo>
                  <a:close/>
                </a:path>
                <a:path w="2765425" h="5378450">
                  <a:moveTo>
                    <a:pt x="2101748" y="0"/>
                  </a:moveTo>
                  <a:lnTo>
                    <a:pt x="2086508" y="0"/>
                  </a:lnTo>
                  <a:lnTo>
                    <a:pt x="2086508" y="201930"/>
                  </a:lnTo>
                  <a:lnTo>
                    <a:pt x="1598828" y="201930"/>
                  </a:lnTo>
                  <a:lnTo>
                    <a:pt x="1598828" y="217170"/>
                  </a:lnTo>
                  <a:lnTo>
                    <a:pt x="2101748" y="217170"/>
                  </a:lnTo>
                  <a:lnTo>
                    <a:pt x="2101748" y="201930"/>
                  </a:lnTo>
                  <a:lnTo>
                    <a:pt x="2101748" y="0"/>
                  </a:lnTo>
                  <a:close/>
                </a:path>
                <a:path w="2765425" h="5378450">
                  <a:moveTo>
                    <a:pt x="2764840" y="640080"/>
                  </a:moveTo>
                  <a:lnTo>
                    <a:pt x="2719120" y="640080"/>
                  </a:lnTo>
                  <a:lnTo>
                    <a:pt x="2719120" y="685800"/>
                  </a:lnTo>
                  <a:lnTo>
                    <a:pt x="2764840" y="685800"/>
                  </a:lnTo>
                  <a:lnTo>
                    <a:pt x="2764840" y="64008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3038132" y="1375460"/>
              <a:ext cx="2513330" cy="2057400"/>
            </a:xfrm>
            <a:custGeom>
              <a:avLst/>
              <a:gdLst/>
              <a:ahLst/>
              <a:cxnLst/>
              <a:rect l="l" t="t" r="r" b="b"/>
              <a:pathLst>
                <a:path w="2513329" h="2057400">
                  <a:moveTo>
                    <a:pt x="41910" y="1164031"/>
                  </a:moveTo>
                  <a:lnTo>
                    <a:pt x="13423" y="1164031"/>
                  </a:lnTo>
                  <a:lnTo>
                    <a:pt x="13423" y="1150620"/>
                  </a:lnTo>
                  <a:lnTo>
                    <a:pt x="11430" y="1150620"/>
                  </a:lnTo>
                  <a:lnTo>
                    <a:pt x="11430" y="1101090"/>
                  </a:lnTo>
                  <a:lnTo>
                    <a:pt x="0" y="1101090"/>
                  </a:lnTo>
                  <a:lnTo>
                    <a:pt x="11430" y="1165847"/>
                  </a:lnTo>
                  <a:lnTo>
                    <a:pt x="0" y="1101102"/>
                  </a:lnTo>
                  <a:lnTo>
                    <a:pt x="0" y="1165860"/>
                  </a:lnTo>
                  <a:lnTo>
                    <a:pt x="0" y="1177290"/>
                  </a:lnTo>
                  <a:lnTo>
                    <a:pt x="41910" y="1177290"/>
                  </a:lnTo>
                  <a:lnTo>
                    <a:pt x="41910" y="1165860"/>
                  </a:lnTo>
                  <a:lnTo>
                    <a:pt x="41910" y="1164031"/>
                  </a:lnTo>
                  <a:close/>
                </a:path>
                <a:path w="2513329" h="2057400">
                  <a:moveTo>
                    <a:pt x="177241" y="640080"/>
                  </a:moveTo>
                  <a:lnTo>
                    <a:pt x="41910" y="640080"/>
                  </a:lnTo>
                  <a:lnTo>
                    <a:pt x="41910" y="655320"/>
                  </a:lnTo>
                  <a:lnTo>
                    <a:pt x="177241" y="655320"/>
                  </a:lnTo>
                  <a:lnTo>
                    <a:pt x="177241" y="640080"/>
                  </a:lnTo>
                  <a:close/>
                </a:path>
                <a:path w="2513329" h="2057400">
                  <a:moveTo>
                    <a:pt x="407670" y="0"/>
                  </a:moveTo>
                  <a:lnTo>
                    <a:pt x="392430" y="0"/>
                  </a:lnTo>
                  <a:lnTo>
                    <a:pt x="392430" y="152400"/>
                  </a:lnTo>
                  <a:lnTo>
                    <a:pt x="361950" y="152400"/>
                  </a:lnTo>
                  <a:lnTo>
                    <a:pt x="361950" y="198120"/>
                  </a:lnTo>
                  <a:lnTo>
                    <a:pt x="392430" y="198120"/>
                  </a:lnTo>
                  <a:lnTo>
                    <a:pt x="392430" y="476250"/>
                  </a:lnTo>
                  <a:lnTo>
                    <a:pt x="407670" y="476250"/>
                  </a:lnTo>
                  <a:lnTo>
                    <a:pt x="407670" y="198120"/>
                  </a:lnTo>
                  <a:lnTo>
                    <a:pt x="407670" y="152400"/>
                  </a:lnTo>
                  <a:lnTo>
                    <a:pt x="407670" y="0"/>
                  </a:lnTo>
                  <a:close/>
                </a:path>
                <a:path w="2513329" h="2057400">
                  <a:moveTo>
                    <a:pt x="1093470" y="1150620"/>
                  </a:moveTo>
                  <a:lnTo>
                    <a:pt x="1078230" y="1150620"/>
                  </a:lnTo>
                  <a:lnTo>
                    <a:pt x="1078230" y="1274521"/>
                  </a:lnTo>
                  <a:lnTo>
                    <a:pt x="1093470" y="1274521"/>
                  </a:lnTo>
                  <a:lnTo>
                    <a:pt x="1093470" y="1150620"/>
                  </a:lnTo>
                  <a:close/>
                </a:path>
                <a:path w="2513329" h="2057400">
                  <a:moveTo>
                    <a:pt x="1093470" y="819150"/>
                  </a:moveTo>
                  <a:lnTo>
                    <a:pt x="1078230" y="819150"/>
                  </a:lnTo>
                  <a:lnTo>
                    <a:pt x="1078230" y="838200"/>
                  </a:lnTo>
                  <a:lnTo>
                    <a:pt x="1047750" y="838200"/>
                  </a:lnTo>
                  <a:lnTo>
                    <a:pt x="1047750" y="883920"/>
                  </a:lnTo>
                  <a:lnTo>
                    <a:pt x="1078230" y="883920"/>
                  </a:lnTo>
                  <a:lnTo>
                    <a:pt x="1078230" y="1005840"/>
                  </a:lnTo>
                  <a:lnTo>
                    <a:pt x="41910" y="1005840"/>
                  </a:lnTo>
                  <a:lnTo>
                    <a:pt x="41910" y="1021080"/>
                  </a:lnTo>
                  <a:lnTo>
                    <a:pt x="1093470" y="1021080"/>
                  </a:lnTo>
                  <a:lnTo>
                    <a:pt x="1093470" y="1005840"/>
                  </a:lnTo>
                  <a:lnTo>
                    <a:pt x="1093470" y="883920"/>
                  </a:lnTo>
                  <a:lnTo>
                    <a:pt x="1093470" y="838200"/>
                  </a:lnTo>
                  <a:lnTo>
                    <a:pt x="1093470" y="819150"/>
                  </a:lnTo>
                  <a:close/>
                </a:path>
                <a:path w="2513329" h="2057400">
                  <a:moveTo>
                    <a:pt x="1093470" y="613410"/>
                  </a:moveTo>
                  <a:lnTo>
                    <a:pt x="1078230" y="613410"/>
                  </a:lnTo>
                  <a:lnTo>
                    <a:pt x="1078230" y="640080"/>
                  </a:lnTo>
                  <a:lnTo>
                    <a:pt x="407670" y="640080"/>
                  </a:lnTo>
                  <a:lnTo>
                    <a:pt x="407670" y="613410"/>
                  </a:lnTo>
                  <a:lnTo>
                    <a:pt x="392430" y="613410"/>
                  </a:lnTo>
                  <a:lnTo>
                    <a:pt x="392430" y="640080"/>
                  </a:lnTo>
                  <a:lnTo>
                    <a:pt x="257251" y="640080"/>
                  </a:lnTo>
                  <a:lnTo>
                    <a:pt x="257251" y="655320"/>
                  </a:lnTo>
                  <a:lnTo>
                    <a:pt x="1078230" y="655320"/>
                  </a:lnTo>
                  <a:lnTo>
                    <a:pt x="1078230" y="681990"/>
                  </a:lnTo>
                  <a:lnTo>
                    <a:pt x="1093470" y="681990"/>
                  </a:lnTo>
                  <a:lnTo>
                    <a:pt x="1093470" y="655320"/>
                  </a:lnTo>
                  <a:lnTo>
                    <a:pt x="1093470" y="640080"/>
                  </a:lnTo>
                  <a:lnTo>
                    <a:pt x="1093470" y="613410"/>
                  </a:lnTo>
                  <a:close/>
                </a:path>
                <a:path w="2513329" h="2057400">
                  <a:moveTo>
                    <a:pt x="1116330" y="400050"/>
                  </a:moveTo>
                  <a:lnTo>
                    <a:pt x="1093470" y="400050"/>
                  </a:lnTo>
                  <a:lnTo>
                    <a:pt x="1093470" y="198120"/>
                  </a:lnTo>
                  <a:lnTo>
                    <a:pt x="1093470" y="152400"/>
                  </a:lnTo>
                  <a:lnTo>
                    <a:pt x="1093470" y="0"/>
                  </a:lnTo>
                  <a:lnTo>
                    <a:pt x="1078230" y="0"/>
                  </a:lnTo>
                  <a:lnTo>
                    <a:pt x="1078230" y="152400"/>
                  </a:lnTo>
                  <a:lnTo>
                    <a:pt x="1047750" y="152400"/>
                  </a:lnTo>
                  <a:lnTo>
                    <a:pt x="1047750" y="198120"/>
                  </a:lnTo>
                  <a:lnTo>
                    <a:pt x="1078230" y="198120"/>
                  </a:lnTo>
                  <a:lnTo>
                    <a:pt x="1078230" y="400050"/>
                  </a:lnTo>
                  <a:lnTo>
                    <a:pt x="1078230" y="415290"/>
                  </a:lnTo>
                  <a:lnTo>
                    <a:pt x="1078230" y="476250"/>
                  </a:lnTo>
                  <a:lnTo>
                    <a:pt x="1093470" y="476250"/>
                  </a:lnTo>
                  <a:lnTo>
                    <a:pt x="1093470" y="415290"/>
                  </a:lnTo>
                  <a:lnTo>
                    <a:pt x="1116330" y="415290"/>
                  </a:lnTo>
                  <a:lnTo>
                    <a:pt x="1116330" y="400050"/>
                  </a:lnTo>
                  <a:close/>
                </a:path>
                <a:path w="2513329" h="2057400">
                  <a:moveTo>
                    <a:pt x="1314450" y="415290"/>
                  </a:moveTo>
                  <a:lnTo>
                    <a:pt x="1299210" y="415290"/>
                  </a:lnTo>
                  <a:lnTo>
                    <a:pt x="1299210" y="2057400"/>
                  </a:lnTo>
                  <a:lnTo>
                    <a:pt x="1314450" y="2057400"/>
                  </a:lnTo>
                  <a:lnTo>
                    <a:pt x="1314450" y="415290"/>
                  </a:lnTo>
                  <a:close/>
                </a:path>
                <a:path w="2513329" h="2057400">
                  <a:moveTo>
                    <a:pt x="1779270" y="1524000"/>
                  </a:moveTo>
                  <a:lnTo>
                    <a:pt x="1733550" y="1524000"/>
                  </a:lnTo>
                  <a:lnTo>
                    <a:pt x="1733550" y="1569720"/>
                  </a:lnTo>
                  <a:lnTo>
                    <a:pt x="1779270" y="1569720"/>
                  </a:lnTo>
                  <a:lnTo>
                    <a:pt x="1779270" y="1524000"/>
                  </a:lnTo>
                  <a:close/>
                </a:path>
                <a:path w="2513329" h="2057400">
                  <a:moveTo>
                    <a:pt x="2442362" y="1524000"/>
                  </a:moveTo>
                  <a:lnTo>
                    <a:pt x="2396642" y="1524000"/>
                  </a:lnTo>
                  <a:lnTo>
                    <a:pt x="2396642" y="1569720"/>
                  </a:lnTo>
                  <a:lnTo>
                    <a:pt x="2442362" y="1569720"/>
                  </a:lnTo>
                  <a:lnTo>
                    <a:pt x="2442362" y="1524000"/>
                  </a:lnTo>
                  <a:close/>
                </a:path>
                <a:path w="2513329" h="2057400">
                  <a:moveTo>
                    <a:pt x="2465387" y="2024468"/>
                  </a:moveTo>
                  <a:lnTo>
                    <a:pt x="2465222" y="2022348"/>
                  </a:lnTo>
                  <a:lnTo>
                    <a:pt x="2465222" y="2006498"/>
                  </a:lnTo>
                  <a:lnTo>
                    <a:pt x="2434742" y="2006498"/>
                  </a:lnTo>
                  <a:lnTo>
                    <a:pt x="2434742" y="2022348"/>
                  </a:lnTo>
                  <a:lnTo>
                    <a:pt x="2465387" y="2024468"/>
                  </a:lnTo>
                  <a:close/>
                </a:path>
                <a:path w="2513329" h="2057400">
                  <a:moveTo>
                    <a:pt x="2473312" y="2033320"/>
                  </a:moveTo>
                  <a:lnTo>
                    <a:pt x="2465997" y="2026475"/>
                  </a:lnTo>
                  <a:lnTo>
                    <a:pt x="2465387" y="2024481"/>
                  </a:lnTo>
                  <a:lnTo>
                    <a:pt x="2434755" y="2022360"/>
                  </a:lnTo>
                  <a:lnTo>
                    <a:pt x="2434755" y="2024468"/>
                  </a:lnTo>
                  <a:lnTo>
                    <a:pt x="2434755" y="2024481"/>
                  </a:lnTo>
                  <a:lnTo>
                    <a:pt x="2434755" y="2033320"/>
                  </a:lnTo>
                  <a:lnTo>
                    <a:pt x="2473312" y="2033320"/>
                  </a:lnTo>
                  <a:close/>
                </a:path>
                <a:path w="2513329" h="2057400">
                  <a:moveTo>
                    <a:pt x="2513228" y="2033778"/>
                  </a:moveTo>
                  <a:lnTo>
                    <a:pt x="2513088" y="2033473"/>
                  </a:lnTo>
                  <a:lnTo>
                    <a:pt x="2511247" y="2026462"/>
                  </a:lnTo>
                  <a:lnTo>
                    <a:pt x="2510942" y="2025091"/>
                  </a:lnTo>
                  <a:lnTo>
                    <a:pt x="2505456" y="2026462"/>
                  </a:lnTo>
                  <a:lnTo>
                    <a:pt x="2479560" y="2033473"/>
                  </a:lnTo>
                  <a:lnTo>
                    <a:pt x="2477566" y="2033778"/>
                  </a:lnTo>
                  <a:lnTo>
                    <a:pt x="2513228" y="203377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5459006" y="3408781"/>
              <a:ext cx="95885" cy="180340"/>
            </a:xfrm>
            <a:custGeom>
              <a:avLst/>
              <a:gdLst/>
              <a:ahLst/>
              <a:cxnLst/>
              <a:rect l="l" t="t" r="r" b="b"/>
              <a:pathLst>
                <a:path w="95885" h="180339">
                  <a:moveTo>
                    <a:pt x="22098" y="33528"/>
                  </a:moveTo>
                  <a:lnTo>
                    <a:pt x="16154" y="33070"/>
                  </a:lnTo>
                  <a:lnTo>
                    <a:pt x="17221" y="33528"/>
                  </a:lnTo>
                  <a:lnTo>
                    <a:pt x="17678" y="33680"/>
                  </a:lnTo>
                  <a:lnTo>
                    <a:pt x="18135" y="33985"/>
                  </a:lnTo>
                  <a:lnTo>
                    <a:pt x="18910" y="33985"/>
                  </a:lnTo>
                  <a:lnTo>
                    <a:pt x="19202" y="34137"/>
                  </a:lnTo>
                  <a:lnTo>
                    <a:pt x="20434" y="33985"/>
                  </a:lnTo>
                  <a:lnTo>
                    <a:pt x="20726" y="33985"/>
                  </a:lnTo>
                  <a:lnTo>
                    <a:pt x="21488" y="33680"/>
                  </a:lnTo>
                  <a:lnTo>
                    <a:pt x="22098" y="33528"/>
                  </a:lnTo>
                  <a:close/>
                </a:path>
                <a:path w="95885" h="180339">
                  <a:moveTo>
                    <a:pt x="26822" y="32308"/>
                  </a:moveTo>
                  <a:lnTo>
                    <a:pt x="14782" y="31394"/>
                  </a:lnTo>
                  <a:lnTo>
                    <a:pt x="15392" y="32308"/>
                  </a:lnTo>
                  <a:lnTo>
                    <a:pt x="16154" y="33070"/>
                  </a:lnTo>
                  <a:lnTo>
                    <a:pt x="22098" y="33528"/>
                  </a:lnTo>
                  <a:lnTo>
                    <a:pt x="24231" y="33070"/>
                  </a:lnTo>
                  <a:lnTo>
                    <a:pt x="26822" y="32308"/>
                  </a:lnTo>
                  <a:close/>
                </a:path>
                <a:path w="95885" h="180339">
                  <a:moveTo>
                    <a:pt x="31699" y="170688"/>
                  </a:moveTo>
                  <a:lnTo>
                    <a:pt x="27597" y="169633"/>
                  </a:lnTo>
                  <a:lnTo>
                    <a:pt x="27419" y="169621"/>
                  </a:lnTo>
                  <a:lnTo>
                    <a:pt x="23482" y="169011"/>
                  </a:lnTo>
                  <a:lnTo>
                    <a:pt x="19532" y="169011"/>
                  </a:lnTo>
                  <a:lnTo>
                    <a:pt x="19367" y="169011"/>
                  </a:lnTo>
                  <a:lnTo>
                    <a:pt x="15252" y="169621"/>
                  </a:lnTo>
                  <a:lnTo>
                    <a:pt x="31699" y="170688"/>
                  </a:lnTo>
                  <a:close/>
                </a:path>
                <a:path w="95885" h="180339">
                  <a:moveTo>
                    <a:pt x="35509" y="172364"/>
                  </a:moveTo>
                  <a:lnTo>
                    <a:pt x="34607" y="171907"/>
                  </a:lnTo>
                  <a:lnTo>
                    <a:pt x="32613" y="171145"/>
                  </a:lnTo>
                  <a:lnTo>
                    <a:pt x="32004" y="170840"/>
                  </a:lnTo>
                  <a:lnTo>
                    <a:pt x="31699" y="170688"/>
                  </a:lnTo>
                  <a:lnTo>
                    <a:pt x="15240" y="169621"/>
                  </a:lnTo>
                  <a:lnTo>
                    <a:pt x="11277" y="170688"/>
                  </a:lnTo>
                  <a:lnTo>
                    <a:pt x="10833" y="170840"/>
                  </a:lnTo>
                  <a:lnTo>
                    <a:pt x="10223" y="171145"/>
                  </a:lnTo>
                  <a:lnTo>
                    <a:pt x="8229" y="171907"/>
                  </a:lnTo>
                  <a:lnTo>
                    <a:pt x="7480" y="172364"/>
                  </a:lnTo>
                  <a:lnTo>
                    <a:pt x="5651" y="173431"/>
                  </a:lnTo>
                  <a:lnTo>
                    <a:pt x="3822" y="174498"/>
                  </a:lnTo>
                  <a:lnTo>
                    <a:pt x="2743" y="175412"/>
                  </a:lnTo>
                  <a:lnTo>
                    <a:pt x="622" y="177088"/>
                  </a:lnTo>
                  <a:lnTo>
                    <a:pt x="0" y="177850"/>
                  </a:lnTo>
                  <a:lnTo>
                    <a:pt x="2743" y="177850"/>
                  </a:lnTo>
                  <a:lnTo>
                    <a:pt x="3657" y="177088"/>
                  </a:lnTo>
                  <a:lnTo>
                    <a:pt x="5943" y="175412"/>
                  </a:lnTo>
                  <a:lnTo>
                    <a:pt x="7632" y="174498"/>
                  </a:lnTo>
                  <a:lnTo>
                    <a:pt x="9601" y="173431"/>
                  </a:lnTo>
                  <a:lnTo>
                    <a:pt x="12344" y="172364"/>
                  </a:lnTo>
                  <a:lnTo>
                    <a:pt x="13423" y="171907"/>
                  </a:lnTo>
                  <a:lnTo>
                    <a:pt x="17373" y="171145"/>
                  </a:lnTo>
                  <a:lnTo>
                    <a:pt x="21488" y="170840"/>
                  </a:lnTo>
                  <a:lnTo>
                    <a:pt x="25450" y="171145"/>
                  </a:lnTo>
                  <a:lnTo>
                    <a:pt x="29413" y="171907"/>
                  </a:lnTo>
                  <a:lnTo>
                    <a:pt x="35509" y="172364"/>
                  </a:lnTo>
                  <a:close/>
                </a:path>
                <a:path w="95885" h="180339">
                  <a:moveTo>
                    <a:pt x="40081" y="175412"/>
                  </a:moveTo>
                  <a:lnTo>
                    <a:pt x="39027" y="174498"/>
                  </a:lnTo>
                  <a:lnTo>
                    <a:pt x="37185" y="173431"/>
                  </a:lnTo>
                  <a:lnTo>
                    <a:pt x="35509" y="172364"/>
                  </a:lnTo>
                  <a:lnTo>
                    <a:pt x="29413" y="171907"/>
                  </a:lnTo>
                  <a:lnTo>
                    <a:pt x="30480" y="172364"/>
                  </a:lnTo>
                  <a:lnTo>
                    <a:pt x="33223" y="173431"/>
                  </a:lnTo>
                  <a:lnTo>
                    <a:pt x="35356" y="174498"/>
                  </a:lnTo>
                  <a:lnTo>
                    <a:pt x="40081" y="175412"/>
                  </a:lnTo>
                  <a:close/>
                </a:path>
                <a:path w="95885" h="180339">
                  <a:moveTo>
                    <a:pt x="45110" y="180136"/>
                  </a:moveTo>
                  <a:lnTo>
                    <a:pt x="42824" y="177850"/>
                  </a:lnTo>
                  <a:lnTo>
                    <a:pt x="42214" y="177088"/>
                  </a:lnTo>
                  <a:lnTo>
                    <a:pt x="40081" y="175412"/>
                  </a:lnTo>
                  <a:lnTo>
                    <a:pt x="35356" y="174498"/>
                  </a:lnTo>
                  <a:lnTo>
                    <a:pt x="36880" y="175412"/>
                  </a:lnTo>
                  <a:lnTo>
                    <a:pt x="39166" y="177088"/>
                  </a:lnTo>
                  <a:lnTo>
                    <a:pt x="40081" y="177850"/>
                  </a:lnTo>
                  <a:lnTo>
                    <a:pt x="42519" y="180136"/>
                  </a:lnTo>
                  <a:lnTo>
                    <a:pt x="45110" y="180136"/>
                  </a:lnTo>
                  <a:close/>
                </a:path>
                <a:path w="95885" h="180339">
                  <a:moveTo>
                    <a:pt x="92354" y="457"/>
                  </a:moveTo>
                  <a:lnTo>
                    <a:pt x="92214" y="152"/>
                  </a:lnTo>
                  <a:lnTo>
                    <a:pt x="58686" y="152"/>
                  </a:lnTo>
                  <a:lnTo>
                    <a:pt x="92354" y="457"/>
                  </a:lnTo>
                  <a:close/>
                </a:path>
                <a:path w="95885" h="180339">
                  <a:moveTo>
                    <a:pt x="95859" y="13868"/>
                  </a:moveTo>
                  <a:lnTo>
                    <a:pt x="92354" y="457"/>
                  </a:lnTo>
                  <a:lnTo>
                    <a:pt x="54571" y="457"/>
                  </a:lnTo>
                  <a:lnTo>
                    <a:pt x="52438" y="0"/>
                  </a:lnTo>
                  <a:lnTo>
                    <a:pt x="13881" y="0"/>
                  </a:lnTo>
                  <a:lnTo>
                    <a:pt x="13881" y="457"/>
                  </a:lnTo>
                  <a:lnTo>
                    <a:pt x="13868" y="13868"/>
                  </a:lnTo>
                  <a:lnTo>
                    <a:pt x="13868" y="28346"/>
                  </a:lnTo>
                  <a:lnTo>
                    <a:pt x="13881" y="29413"/>
                  </a:lnTo>
                  <a:lnTo>
                    <a:pt x="14173" y="30480"/>
                  </a:lnTo>
                  <a:lnTo>
                    <a:pt x="14782" y="31394"/>
                  </a:lnTo>
                  <a:lnTo>
                    <a:pt x="26822" y="32308"/>
                  </a:lnTo>
                  <a:lnTo>
                    <a:pt x="30035" y="31394"/>
                  </a:lnTo>
                  <a:lnTo>
                    <a:pt x="33680" y="30480"/>
                  </a:lnTo>
                  <a:lnTo>
                    <a:pt x="37490" y="29413"/>
                  </a:lnTo>
                  <a:lnTo>
                    <a:pt x="41605" y="28346"/>
                  </a:lnTo>
                  <a:lnTo>
                    <a:pt x="95859" y="1386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5450014" y="3586632"/>
              <a:ext cx="61594" cy="37465"/>
            </a:xfrm>
            <a:custGeom>
              <a:avLst/>
              <a:gdLst/>
              <a:ahLst/>
              <a:cxnLst/>
              <a:rect l="l" t="t" r="r" b="b"/>
              <a:pathLst>
                <a:path w="61595" h="37464">
                  <a:moveTo>
                    <a:pt x="3048" y="13563"/>
                  </a:moveTo>
                  <a:lnTo>
                    <a:pt x="1066" y="13271"/>
                  </a:lnTo>
                  <a:lnTo>
                    <a:pt x="1066" y="13550"/>
                  </a:lnTo>
                  <a:lnTo>
                    <a:pt x="152" y="17373"/>
                  </a:lnTo>
                  <a:lnTo>
                    <a:pt x="152" y="17526"/>
                  </a:lnTo>
                  <a:lnTo>
                    <a:pt x="12" y="21488"/>
                  </a:lnTo>
                  <a:lnTo>
                    <a:pt x="2133" y="25603"/>
                  </a:lnTo>
                  <a:lnTo>
                    <a:pt x="1841" y="21488"/>
                  </a:lnTo>
                  <a:lnTo>
                    <a:pt x="2133" y="17526"/>
                  </a:lnTo>
                  <a:lnTo>
                    <a:pt x="2133" y="17386"/>
                  </a:lnTo>
                  <a:lnTo>
                    <a:pt x="3048" y="13563"/>
                  </a:lnTo>
                  <a:close/>
                </a:path>
                <a:path w="61595" h="37464">
                  <a:moveTo>
                    <a:pt x="3048" y="13258"/>
                  </a:moveTo>
                  <a:lnTo>
                    <a:pt x="2286" y="9601"/>
                  </a:lnTo>
                  <a:lnTo>
                    <a:pt x="1066" y="13258"/>
                  </a:lnTo>
                  <a:lnTo>
                    <a:pt x="3048" y="13550"/>
                  </a:lnTo>
                  <a:lnTo>
                    <a:pt x="3048" y="13258"/>
                  </a:lnTo>
                  <a:close/>
                </a:path>
                <a:path w="61595" h="37464">
                  <a:moveTo>
                    <a:pt x="4572" y="9448"/>
                  </a:moveTo>
                  <a:lnTo>
                    <a:pt x="4114" y="6096"/>
                  </a:lnTo>
                  <a:lnTo>
                    <a:pt x="2438" y="9448"/>
                  </a:lnTo>
                  <a:lnTo>
                    <a:pt x="2298" y="9601"/>
                  </a:lnTo>
                  <a:lnTo>
                    <a:pt x="3048" y="13258"/>
                  </a:lnTo>
                  <a:lnTo>
                    <a:pt x="4406" y="9613"/>
                  </a:lnTo>
                  <a:lnTo>
                    <a:pt x="4572" y="9448"/>
                  </a:lnTo>
                  <a:close/>
                </a:path>
                <a:path w="61595" h="37464">
                  <a:moveTo>
                    <a:pt x="4584" y="33667"/>
                  </a:moveTo>
                  <a:lnTo>
                    <a:pt x="4419" y="33375"/>
                  </a:lnTo>
                  <a:lnTo>
                    <a:pt x="3048" y="29730"/>
                  </a:lnTo>
                  <a:lnTo>
                    <a:pt x="3048" y="29565"/>
                  </a:lnTo>
                  <a:lnTo>
                    <a:pt x="2133" y="25755"/>
                  </a:lnTo>
                  <a:lnTo>
                    <a:pt x="2133" y="25603"/>
                  </a:lnTo>
                  <a:lnTo>
                    <a:pt x="0" y="21488"/>
                  </a:lnTo>
                  <a:lnTo>
                    <a:pt x="152" y="25603"/>
                  </a:lnTo>
                  <a:lnTo>
                    <a:pt x="152" y="25755"/>
                  </a:lnTo>
                  <a:lnTo>
                    <a:pt x="1066" y="29565"/>
                  </a:lnTo>
                  <a:lnTo>
                    <a:pt x="1066" y="29718"/>
                  </a:lnTo>
                  <a:lnTo>
                    <a:pt x="2298" y="33375"/>
                  </a:lnTo>
                  <a:lnTo>
                    <a:pt x="4584" y="33667"/>
                  </a:lnTo>
                  <a:close/>
                </a:path>
                <a:path w="61595" h="37464">
                  <a:moveTo>
                    <a:pt x="6375" y="37007"/>
                  </a:moveTo>
                  <a:lnTo>
                    <a:pt x="4572" y="33680"/>
                  </a:lnTo>
                  <a:lnTo>
                    <a:pt x="2286" y="33388"/>
                  </a:lnTo>
                  <a:lnTo>
                    <a:pt x="2438" y="33680"/>
                  </a:lnTo>
                  <a:lnTo>
                    <a:pt x="4127" y="37033"/>
                  </a:lnTo>
                  <a:lnTo>
                    <a:pt x="6375" y="37033"/>
                  </a:lnTo>
                  <a:close/>
                </a:path>
                <a:path w="61595" h="37464">
                  <a:moveTo>
                    <a:pt x="6400" y="37045"/>
                  </a:moveTo>
                  <a:close/>
                </a:path>
                <a:path w="61595" h="37464">
                  <a:moveTo>
                    <a:pt x="11734" y="0"/>
                  </a:moveTo>
                  <a:lnTo>
                    <a:pt x="8991" y="0"/>
                  </a:lnTo>
                  <a:lnTo>
                    <a:pt x="6705" y="2286"/>
                  </a:lnTo>
                  <a:lnTo>
                    <a:pt x="6413" y="2895"/>
                  </a:lnTo>
                  <a:lnTo>
                    <a:pt x="4419" y="5638"/>
                  </a:lnTo>
                  <a:lnTo>
                    <a:pt x="4127" y="6096"/>
                  </a:lnTo>
                  <a:lnTo>
                    <a:pt x="4572" y="9448"/>
                  </a:lnTo>
                  <a:lnTo>
                    <a:pt x="6413" y="6096"/>
                  </a:lnTo>
                  <a:lnTo>
                    <a:pt x="6705" y="5638"/>
                  </a:lnTo>
                  <a:lnTo>
                    <a:pt x="8851" y="2895"/>
                  </a:lnTo>
                  <a:lnTo>
                    <a:pt x="9296" y="2286"/>
                  </a:lnTo>
                  <a:lnTo>
                    <a:pt x="11734" y="0"/>
                  </a:lnTo>
                  <a:close/>
                </a:path>
                <a:path w="61595" h="37464">
                  <a:moveTo>
                    <a:pt x="54102" y="2286"/>
                  </a:moveTo>
                  <a:lnTo>
                    <a:pt x="51816" y="0"/>
                  </a:lnTo>
                  <a:lnTo>
                    <a:pt x="49072" y="0"/>
                  </a:lnTo>
                  <a:lnTo>
                    <a:pt x="54102" y="2286"/>
                  </a:lnTo>
                  <a:close/>
                </a:path>
                <a:path w="61595" h="37464">
                  <a:moveTo>
                    <a:pt x="58369" y="33680"/>
                  </a:moveTo>
                  <a:lnTo>
                    <a:pt x="56400" y="33388"/>
                  </a:lnTo>
                  <a:lnTo>
                    <a:pt x="56248" y="33667"/>
                  </a:lnTo>
                  <a:lnTo>
                    <a:pt x="54419" y="37033"/>
                  </a:lnTo>
                  <a:lnTo>
                    <a:pt x="56692" y="37033"/>
                  </a:lnTo>
                  <a:lnTo>
                    <a:pt x="58369" y="33680"/>
                  </a:lnTo>
                  <a:close/>
                </a:path>
                <a:path w="61595" h="37464">
                  <a:moveTo>
                    <a:pt x="59740" y="13258"/>
                  </a:moveTo>
                  <a:lnTo>
                    <a:pt x="58521" y="9613"/>
                  </a:lnTo>
                  <a:lnTo>
                    <a:pt x="58369" y="9448"/>
                  </a:lnTo>
                  <a:lnTo>
                    <a:pt x="56705" y="6096"/>
                  </a:lnTo>
                  <a:lnTo>
                    <a:pt x="56388" y="5638"/>
                  </a:lnTo>
                  <a:lnTo>
                    <a:pt x="54419" y="2895"/>
                  </a:lnTo>
                  <a:lnTo>
                    <a:pt x="54102" y="2286"/>
                  </a:lnTo>
                  <a:lnTo>
                    <a:pt x="51511" y="2286"/>
                  </a:lnTo>
                  <a:lnTo>
                    <a:pt x="51968" y="2895"/>
                  </a:lnTo>
                  <a:lnTo>
                    <a:pt x="54102" y="5638"/>
                  </a:lnTo>
                  <a:lnTo>
                    <a:pt x="54419" y="6096"/>
                  </a:lnTo>
                  <a:lnTo>
                    <a:pt x="56235" y="9436"/>
                  </a:lnTo>
                  <a:lnTo>
                    <a:pt x="56388" y="9601"/>
                  </a:lnTo>
                  <a:lnTo>
                    <a:pt x="57759" y="13258"/>
                  </a:lnTo>
                  <a:lnTo>
                    <a:pt x="59740" y="13550"/>
                  </a:lnTo>
                  <a:lnTo>
                    <a:pt x="59740" y="13258"/>
                  </a:lnTo>
                  <a:close/>
                </a:path>
                <a:path w="61595" h="37464">
                  <a:moveTo>
                    <a:pt x="60655" y="25603"/>
                  </a:moveTo>
                  <a:lnTo>
                    <a:pt x="58978" y="21488"/>
                  </a:lnTo>
                  <a:lnTo>
                    <a:pt x="58674" y="25603"/>
                  </a:lnTo>
                  <a:lnTo>
                    <a:pt x="58674" y="25755"/>
                  </a:lnTo>
                  <a:lnTo>
                    <a:pt x="57759" y="29552"/>
                  </a:lnTo>
                  <a:lnTo>
                    <a:pt x="57759" y="29718"/>
                  </a:lnTo>
                  <a:lnTo>
                    <a:pt x="56388" y="33375"/>
                  </a:lnTo>
                  <a:lnTo>
                    <a:pt x="58369" y="33667"/>
                  </a:lnTo>
                  <a:lnTo>
                    <a:pt x="58521" y="33375"/>
                  </a:lnTo>
                  <a:lnTo>
                    <a:pt x="59728" y="29730"/>
                  </a:lnTo>
                  <a:lnTo>
                    <a:pt x="59740" y="29565"/>
                  </a:lnTo>
                  <a:lnTo>
                    <a:pt x="60655" y="25755"/>
                  </a:lnTo>
                  <a:lnTo>
                    <a:pt x="60655" y="25603"/>
                  </a:lnTo>
                  <a:close/>
                </a:path>
                <a:path w="61595" h="37464">
                  <a:moveTo>
                    <a:pt x="60972" y="21488"/>
                  </a:moveTo>
                  <a:lnTo>
                    <a:pt x="60655" y="17526"/>
                  </a:lnTo>
                  <a:lnTo>
                    <a:pt x="60655" y="17373"/>
                  </a:lnTo>
                  <a:lnTo>
                    <a:pt x="59740" y="13563"/>
                  </a:lnTo>
                  <a:lnTo>
                    <a:pt x="57759" y="13271"/>
                  </a:lnTo>
                  <a:lnTo>
                    <a:pt x="57759" y="13550"/>
                  </a:lnTo>
                  <a:lnTo>
                    <a:pt x="58674" y="17373"/>
                  </a:lnTo>
                  <a:lnTo>
                    <a:pt x="58674" y="17526"/>
                  </a:lnTo>
                  <a:lnTo>
                    <a:pt x="58978" y="21488"/>
                  </a:lnTo>
                  <a:lnTo>
                    <a:pt x="60655" y="25603"/>
                  </a:lnTo>
                  <a:lnTo>
                    <a:pt x="60972" y="2148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2937243" y="3585260"/>
              <a:ext cx="2860675" cy="2103755"/>
            </a:xfrm>
            <a:custGeom>
              <a:avLst/>
              <a:gdLst/>
              <a:ahLst/>
              <a:cxnLst/>
              <a:rect l="l" t="t" r="r" b="b"/>
              <a:pathLst>
                <a:path w="2860675" h="2103754">
                  <a:moveTo>
                    <a:pt x="15240" y="1611782"/>
                  </a:moveTo>
                  <a:lnTo>
                    <a:pt x="0" y="1611782"/>
                  </a:lnTo>
                  <a:lnTo>
                    <a:pt x="0" y="1646072"/>
                  </a:lnTo>
                  <a:lnTo>
                    <a:pt x="15240" y="1646072"/>
                  </a:lnTo>
                  <a:lnTo>
                    <a:pt x="15240" y="1611782"/>
                  </a:lnTo>
                  <a:close/>
                </a:path>
                <a:path w="2860675" h="2103754">
                  <a:moveTo>
                    <a:pt x="1880158" y="0"/>
                  </a:moveTo>
                  <a:lnTo>
                    <a:pt x="1834438" y="0"/>
                  </a:lnTo>
                  <a:lnTo>
                    <a:pt x="1834438" y="45720"/>
                  </a:lnTo>
                  <a:lnTo>
                    <a:pt x="1880158" y="45720"/>
                  </a:lnTo>
                  <a:lnTo>
                    <a:pt x="1880158" y="0"/>
                  </a:lnTo>
                  <a:close/>
                </a:path>
                <a:path w="2860675" h="2103754">
                  <a:moveTo>
                    <a:pt x="2519146" y="38404"/>
                  </a:moveTo>
                  <a:lnTo>
                    <a:pt x="2517343" y="35052"/>
                  </a:lnTo>
                  <a:lnTo>
                    <a:pt x="2515209" y="35052"/>
                  </a:lnTo>
                  <a:lnTo>
                    <a:pt x="2519146" y="38404"/>
                  </a:lnTo>
                  <a:close/>
                </a:path>
                <a:path w="2860675" h="2103754">
                  <a:moveTo>
                    <a:pt x="2519476" y="38696"/>
                  </a:moveTo>
                  <a:lnTo>
                    <a:pt x="2519184" y="38404"/>
                  </a:lnTo>
                  <a:lnTo>
                    <a:pt x="2516898" y="38404"/>
                  </a:lnTo>
                  <a:lnTo>
                    <a:pt x="2519476" y="38696"/>
                  </a:lnTo>
                  <a:close/>
                </a:path>
                <a:path w="2860675" h="2103754">
                  <a:moveTo>
                    <a:pt x="2527706" y="46926"/>
                  </a:moveTo>
                  <a:lnTo>
                    <a:pt x="2525420" y="45262"/>
                  </a:lnTo>
                  <a:lnTo>
                    <a:pt x="2524506" y="44500"/>
                  </a:lnTo>
                  <a:lnTo>
                    <a:pt x="2522067" y="42214"/>
                  </a:lnTo>
                  <a:lnTo>
                    <a:pt x="2521623" y="41605"/>
                  </a:lnTo>
                  <a:lnTo>
                    <a:pt x="2519476" y="38709"/>
                  </a:lnTo>
                  <a:lnTo>
                    <a:pt x="2516898" y="38417"/>
                  </a:lnTo>
                  <a:lnTo>
                    <a:pt x="2517190" y="38709"/>
                  </a:lnTo>
                  <a:lnTo>
                    <a:pt x="2519184" y="41605"/>
                  </a:lnTo>
                  <a:lnTo>
                    <a:pt x="2519476" y="42214"/>
                  </a:lnTo>
                  <a:lnTo>
                    <a:pt x="2521762" y="44500"/>
                  </a:lnTo>
                  <a:lnTo>
                    <a:pt x="2522385" y="45262"/>
                  </a:lnTo>
                  <a:lnTo>
                    <a:pt x="2527706" y="46926"/>
                  </a:lnTo>
                  <a:close/>
                </a:path>
                <a:path w="2860675" h="2103754">
                  <a:moveTo>
                    <a:pt x="2543251" y="51498"/>
                  </a:moveTo>
                  <a:lnTo>
                    <a:pt x="2539136" y="51206"/>
                  </a:lnTo>
                  <a:lnTo>
                    <a:pt x="2535186" y="50292"/>
                  </a:lnTo>
                  <a:lnTo>
                    <a:pt x="2534107" y="49987"/>
                  </a:lnTo>
                  <a:lnTo>
                    <a:pt x="2531364" y="48933"/>
                  </a:lnTo>
                  <a:lnTo>
                    <a:pt x="2529395" y="47853"/>
                  </a:lnTo>
                  <a:lnTo>
                    <a:pt x="2527706" y="46939"/>
                  </a:lnTo>
                  <a:lnTo>
                    <a:pt x="2522385" y="45275"/>
                  </a:lnTo>
                  <a:lnTo>
                    <a:pt x="2524506" y="46939"/>
                  </a:lnTo>
                  <a:lnTo>
                    <a:pt x="2525585" y="47853"/>
                  </a:lnTo>
                  <a:lnTo>
                    <a:pt x="2527414" y="48920"/>
                  </a:lnTo>
                  <a:lnTo>
                    <a:pt x="2529243" y="49987"/>
                  </a:lnTo>
                  <a:lnTo>
                    <a:pt x="2529992" y="50292"/>
                  </a:lnTo>
                  <a:lnTo>
                    <a:pt x="2531986" y="51206"/>
                  </a:lnTo>
                  <a:lnTo>
                    <a:pt x="2543251" y="51498"/>
                  </a:lnTo>
                  <a:close/>
                </a:path>
                <a:path w="2860675" h="2103754">
                  <a:moveTo>
                    <a:pt x="2553766" y="51511"/>
                  </a:moveTo>
                  <a:lnTo>
                    <a:pt x="2547213" y="51219"/>
                  </a:lnTo>
                  <a:lnTo>
                    <a:pt x="2543251" y="51511"/>
                  </a:lnTo>
                  <a:lnTo>
                    <a:pt x="2531973" y="51219"/>
                  </a:lnTo>
                  <a:lnTo>
                    <a:pt x="2532583" y="51511"/>
                  </a:lnTo>
                  <a:lnTo>
                    <a:pt x="2533040" y="51663"/>
                  </a:lnTo>
                  <a:lnTo>
                    <a:pt x="2537015" y="52730"/>
                  </a:lnTo>
                  <a:lnTo>
                    <a:pt x="2541130" y="53340"/>
                  </a:lnTo>
                  <a:lnTo>
                    <a:pt x="2545245" y="53340"/>
                  </a:lnTo>
                  <a:lnTo>
                    <a:pt x="2549360" y="52730"/>
                  </a:lnTo>
                  <a:lnTo>
                    <a:pt x="2553411" y="51676"/>
                  </a:lnTo>
                  <a:lnTo>
                    <a:pt x="2553766" y="51511"/>
                  </a:lnTo>
                  <a:close/>
                </a:path>
                <a:path w="2860675" h="2103754">
                  <a:moveTo>
                    <a:pt x="2554376" y="51206"/>
                  </a:moveTo>
                  <a:lnTo>
                    <a:pt x="2551176" y="50292"/>
                  </a:lnTo>
                  <a:lnTo>
                    <a:pt x="2547213" y="51206"/>
                  </a:lnTo>
                  <a:lnTo>
                    <a:pt x="2553766" y="51498"/>
                  </a:lnTo>
                  <a:lnTo>
                    <a:pt x="2554376" y="51206"/>
                  </a:lnTo>
                  <a:close/>
                </a:path>
                <a:path w="2860675" h="2103754">
                  <a:moveTo>
                    <a:pt x="2561844" y="46939"/>
                  </a:moveTo>
                  <a:lnTo>
                    <a:pt x="2560929" y="45275"/>
                  </a:lnTo>
                  <a:lnTo>
                    <a:pt x="2558656" y="46939"/>
                  </a:lnTo>
                  <a:lnTo>
                    <a:pt x="2557132" y="47853"/>
                  </a:lnTo>
                  <a:lnTo>
                    <a:pt x="2554986" y="48920"/>
                  </a:lnTo>
                  <a:lnTo>
                    <a:pt x="2552255" y="49987"/>
                  </a:lnTo>
                  <a:lnTo>
                    <a:pt x="2551188" y="50292"/>
                  </a:lnTo>
                  <a:lnTo>
                    <a:pt x="2554376" y="51206"/>
                  </a:lnTo>
                  <a:lnTo>
                    <a:pt x="2556370" y="50292"/>
                  </a:lnTo>
                  <a:lnTo>
                    <a:pt x="2557272" y="49987"/>
                  </a:lnTo>
                  <a:lnTo>
                    <a:pt x="2558935" y="48933"/>
                  </a:lnTo>
                  <a:lnTo>
                    <a:pt x="2560790" y="47853"/>
                  </a:lnTo>
                  <a:lnTo>
                    <a:pt x="2561844" y="46939"/>
                  </a:lnTo>
                  <a:close/>
                </a:path>
                <a:path w="2860675" h="2103754">
                  <a:moveTo>
                    <a:pt x="2566111" y="2057552"/>
                  </a:moveTo>
                  <a:lnTo>
                    <a:pt x="2520391" y="2057552"/>
                  </a:lnTo>
                  <a:lnTo>
                    <a:pt x="2520391" y="2103272"/>
                  </a:lnTo>
                  <a:lnTo>
                    <a:pt x="2566111" y="2103272"/>
                  </a:lnTo>
                  <a:lnTo>
                    <a:pt x="2566111" y="2057552"/>
                  </a:lnTo>
                  <a:close/>
                </a:path>
                <a:path w="2860675" h="2103754">
                  <a:moveTo>
                    <a:pt x="2569159" y="38709"/>
                  </a:moveTo>
                  <a:lnTo>
                    <a:pt x="2567178" y="38417"/>
                  </a:lnTo>
                  <a:lnTo>
                    <a:pt x="2566873" y="38709"/>
                  </a:lnTo>
                  <a:lnTo>
                    <a:pt x="2564739" y="41605"/>
                  </a:lnTo>
                  <a:lnTo>
                    <a:pt x="2564282" y="42214"/>
                  </a:lnTo>
                  <a:lnTo>
                    <a:pt x="2561844" y="44500"/>
                  </a:lnTo>
                  <a:lnTo>
                    <a:pt x="2560929" y="45262"/>
                  </a:lnTo>
                  <a:lnTo>
                    <a:pt x="2561844" y="46926"/>
                  </a:lnTo>
                  <a:lnTo>
                    <a:pt x="2563977" y="45262"/>
                  </a:lnTo>
                  <a:lnTo>
                    <a:pt x="2564587" y="44500"/>
                  </a:lnTo>
                  <a:lnTo>
                    <a:pt x="2566873" y="42214"/>
                  </a:lnTo>
                  <a:lnTo>
                    <a:pt x="2567178" y="41617"/>
                  </a:lnTo>
                  <a:lnTo>
                    <a:pt x="2569159" y="38709"/>
                  </a:lnTo>
                  <a:close/>
                </a:path>
                <a:path w="2860675" h="2103754">
                  <a:moveTo>
                    <a:pt x="2569476" y="38404"/>
                  </a:moveTo>
                  <a:lnTo>
                    <a:pt x="2567190" y="38404"/>
                  </a:lnTo>
                  <a:lnTo>
                    <a:pt x="2569172" y="38696"/>
                  </a:lnTo>
                  <a:lnTo>
                    <a:pt x="2569476" y="38404"/>
                  </a:lnTo>
                  <a:close/>
                </a:path>
                <a:path w="2860675" h="2103754">
                  <a:moveTo>
                    <a:pt x="2824886" y="1146048"/>
                  </a:moveTo>
                  <a:lnTo>
                    <a:pt x="2771102" y="1145755"/>
                  </a:lnTo>
                  <a:lnTo>
                    <a:pt x="2771559" y="1146048"/>
                  </a:lnTo>
                  <a:lnTo>
                    <a:pt x="2772613" y="1146657"/>
                  </a:lnTo>
                  <a:lnTo>
                    <a:pt x="2823210" y="1146657"/>
                  </a:lnTo>
                  <a:lnTo>
                    <a:pt x="2772600" y="1146048"/>
                  </a:lnTo>
                  <a:lnTo>
                    <a:pt x="2824886" y="1146048"/>
                  </a:lnTo>
                  <a:close/>
                </a:path>
                <a:path w="2860675" h="2103754">
                  <a:moveTo>
                    <a:pt x="2859024" y="1146035"/>
                  </a:moveTo>
                  <a:lnTo>
                    <a:pt x="2858566" y="1145743"/>
                  </a:lnTo>
                  <a:lnTo>
                    <a:pt x="2690469" y="1042720"/>
                  </a:lnTo>
                  <a:lnTo>
                    <a:pt x="2626918" y="1003706"/>
                  </a:lnTo>
                  <a:lnTo>
                    <a:pt x="2602992" y="1042720"/>
                  </a:lnTo>
                  <a:lnTo>
                    <a:pt x="2771089" y="1145743"/>
                  </a:lnTo>
                  <a:lnTo>
                    <a:pt x="2824886" y="1146035"/>
                  </a:lnTo>
                  <a:lnTo>
                    <a:pt x="2826575" y="1145743"/>
                  </a:lnTo>
                  <a:lnTo>
                    <a:pt x="2828391" y="1145743"/>
                  </a:lnTo>
                  <a:lnTo>
                    <a:pt x="2859024" y="1146035"/>
                  </a:lnTo>
                  <a:close/>
                </a:path>
                <a:path w="2860675" h="2103754">
                  <a:moveTo>
                    <a:pt x="2860090" y="1146670"/>
                  </a:moveTo>
                  <a:lnTo>
                    <a:pt x="2859036" y="1146048"/>
                  </a:lnTo>
                  <a:lnTo>
                    <a:pt x="2828404" y="1145755"/>
                  </a:lnTo>
                  <a:lnTo>
                    <a:pt x="2830080" y="1146048"/>
                  </a:lnTo>
                  <a:lnTo>
                    <a:pt x="2831744" y="1146657"/>
                  </a:lnTo>
                  <a:lnTo>
                    <a:pt x="2859468" y="1146657"/>
                  </a:lnTo>
                  <a:lnTo>
                    <a:pt x="2860090" y="11466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5708802" y="4731308"/>
              <a:ext cx="89535" cy="40640"/>
            </a:xfrm>
            <a:custGeom>
              <a:avLst/>
              <a:gdLst/>
              <a:ahLst/>
              <a:cxnLst/>
              <a:rect l="l" t="t" r="r" b="b"/>
              <a:pathLst>
                <a:path w="89535" h="40639">
                  <a:moveTo>
                    <a:pt x="47078" y="5791"/>
                  </a:moveTo>
                  <a:lnTo>
                    <a:pt x="6845" y="4114"/>
                  </a:lnTo>
                  <a:lnTo>
                    <a:pt x="9283" y="5791"/>
                  </a:lnTo>
                  <a:lnTo>
                    <a:pt x="12179" y="7467"/>
                  </a:lnTo>
                  <a:lnTo>
                    <a:pt x="46469" y="9131"/>
                  </a:lnTo>
                  <a:lnTo>
                    <a:pt x="46634" y="7467"/>
                  </a:lnTo>
                  <a:lnTo>
                    <a:pt x="47078" y="5791"/>
                  </a:lnTo>
                  <a:close/>
                </a:path>
                <a:path w="89535" h="40639">
                  <a:moveTo>
                    <a:pt x="48920" y="2743"/>
                  </a:moveTo>
                  <a:lnTo>
                    <a:pt x="2578" y="1536"/>
                  </a:lnTo>
                  <a:lnTo>
                    <a:pt x="4572" y="2743"/>
                  </a:lnTo>
                  <a:lnTo>
                    <a:pt x="6845" y="4114"/>
                  </a:lnTo>
                  <a:lnTo>
                    <a:pt x="47078" y="5791"/>
                  </a:lnTo>
                  <a:lnTo>
                    <a:pt x="47840" y="4114"/>
                  </a:lnTo>
                  <a:lnTo>
                    <a:pt x="48920" y="2743"/>
                  </a:lnTo>
                  <a:close/>
                </a:path>
                <a:path w="89535" h="40639">
                  <a:moveTo>
                    <a:pt x="53327" y="18288"/>
                  </a:moveTo>
                  <a:lnTo>
                    <a:pt x="46469" y="9144"/>
                  </a:lnTo>
                  <a:lnTo>
                    <a:pt x="12179" y="7480"/>
                  </a:lnTo>
                  <a:lnTo>
                    <a:pt x="14922" y="9144"/>
                  </a:lnTo>
                  <a:lnTo>
                    <a:pt x="17830" y="10972"/>
                  </a:lnTo>
                  <a:lnTo>
                    <a:pt x="20574" y="12649"/>
                  </a:lnTo>
                  <a:lnTo>
                    <a:pt x="23152" y="14173"/>
                  </a:lnTo>
                  <a:lnTo>
                    <a:pt x="25438" y="15544"/>
                  </a:lnTo>
                  <a:lnTo>
                    <a:pt x="27432" y="16764"/>
                  </a:lnTo>
                  <a:lnTo>
                    <a:pt x="28790" y="17678"/>
                  </a:lnTo>
                  <a:lnTo>
                    <a:pt x="53327" y="18288"/>
                  </a:lnTo>
                  <a:close/>
                </a:path>
                <a:path w="89535" h="40639">
                  <a:moveTo>
                    <a:pt x="53327" y="0"/>
                  </a:moveTo>
                  <a:lnTo>
                    <a:pt x="1041" y="0"/>
                  </a:lnTo>
                  <a:lnTo>
                    <a:pt x="0" y="0"/>
                  </a:lnTo>
                  <a:lnTo>
                    <a:pt x="1054" y="609"/>
                  </a:lnTo>
                  <a:lnTo>
                    <a:pt x="2578" y="1524"/>
                  </a:lnTo>
                  <a:lnTo>
                    <a:pt x="48920" y="2730"/>
                  </a:lnTo>
                  <a:lnTo>
                    <a:pt x="50126" y="1524"/>
                  </a:lnTo>
                  <a:lnTo>
                    <a:pt x="51625" y="622"/>
                  </a:lnTo>
                  <a:lnTo>
                    <a:pt x="53327" y="0"/>
                  </a:lnTo>
                  <a:close/>
                </a:path>
                <a:path w="89535" h="40639">
                  <a:moveTo>
                    <a:pt x="78778" y="18592"/>
                  </a:moveTo>
                  <a:lnTo>
                    <a:pt x="58508" y="18288"/>
                  </a:lnTo>
                  <a:lnTo>
                    <a:pt x="56832" y="18592"/>
                  </a:lnTo>
                  <a:lnTo>
                    <a:pt x="55003" y="18592"/>
                  </a:lnTo>
                  <a:lnTo>
                    <a:pt x="53327" y="18288"/>
                  </a:lnTo>
                  <a:lnTo>
                    <a:pt x="28790" y="17678"/>
                  </a:lnTo>
                  <a:lnTo>
                    <a:pt x="29857" y="18288"/>
                  </a:lnTo>
                  <a:lnTo>
                    <a:pt x="30467" y="18592"/>
                  </a:lnTo>
                  <a:lnTo>
                    <a:pt x="65671" y="40233"/>
                  </a:lnTo>
                  <a:lnTo>
                    <a:pt x="78778" y="18592"/>
                  </a:lnTo>
                  <a:close/>
                </a:path>
                <a:path w="89535" h="40639">
                  <a:moveTo>
                    <a:pt x="84721" y="9144"/>
                  </a:moveTo>
                  <a:lnTo>
                    <a:pt x="65366" y="7480"/>
                  </a:lnTo>
                  <a:lnTo>
                    <a:pt x="65519" y="9144"/>
                  </a:lnTo>
                  <a:lnTo>
                    <a:pt x="58521" y="18288"/>
                  </a:lnTo>
                  <a:lnTo>
                    <a:pt x="78778" y="18592"/>
                  </a:lnTo>
                  <a:lnTo>
                    <a:pt x="79095" y="18288"/>
                  </a:lnTo>
                  <a:lnTo>
                    <a:pt x="79387" y="17678"/>
                  </a:lnTo>
                  <a:lnTo>
                    <a:pt x="80010" y="16764"/>
                  </a:lnTo>
                  <a:lnTo>
                    <a:pt x="80759" y="15544"/>
                  </a:lnTo>
                  <a:lnTo>
                    <a:pt x="81534" y="14173"/>
                  </a:lnTo>
                  <a:lnTo>
                    <a:pt x="82588" y="12649"/>
                  </a:lnTo>
                  <a:lnTo>
                    <a:pt x="83667" y="10972"/>
                  </a:lnTo>
                  <a:lnTo>
                    <a:pt x="84721" y="9144"/>
                  </a:lnTo>
                  <a:close/>
                </a:path>
                <a:path w="89535" h="40639">
                  <a:moveTo>
                    <a:pt x="88531" y="2743"/>
                  </a:moveTo>
                  <a:lnTo>
                    <a:pt x="61722" y="1536"/>
                  </a:lnTo>
                  <a:lnTo>
                    <a:pt x="62928" y="2743"/>
                  </a:lnTo>
                  <a:lnTo>
                    <a:pt x="64008" y="4114"/>
                  </a:lnTo>
                  <a:lnTo>
                    <a:pt x="64757" y="5791"/>
                  </a:lnTo>
                  <a:lnTo>
                    <a:pt x="65379" y="7467"/>
                  </a:lnTo>
                  <a:lnTo>
                    <a:pt x="84734" y="9131"/>
                  </a:lnTo>
                  <a:lnTo>
                    <a:pt x="85788" y="7467"/>
                  </a:lnTo>
                  <a:lnTo>
                    <a:pt x="86702" y="5791"/>
                  </a:lnTo>
                  <a:lnTo>
                    <a:pt x="87782" y="4114"/>
                  </a:lnTo>
                  <a:lnTo>
                    <a:pt x="88531" y="2743"/>
                  </a:lnTo>
                  <a:close/>
                </a:path>
                <a:path w="89535" h="40639">
                  <a:moveTo>
                    <a:pt x="89446" y="1219"/>
                  </a:moveTo>
                  <a:lnTo>
                    <a:pt x="88531" y="609"/>
                  </a:lnTo>
                  <a:lnTo>
                    <a:pt x="60185" y="609"/>
                  </a:lnTo>
                  <a:lnTo>
                    <a:pt x="61264" y="1219"/>
                  </a:lnTo>
                  <a:lnTo>
                    <a:pt x="61722" y="1524"/>
                  </a:lnTo>
                  <a:lnTo>
                    <a:pt x="88531" y="2730"/>
                  </a:lnTo>
                  <a:lnTo>
                    <a:pt x="89306" y="1524"/>
                  </a:lnTo>
                  <a:lnTo>
                    <a:pt x="89446" y="121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9" name="object 129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6610" y="4896801"/>
              <a:ext cx="182883" cy="164909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5758929" y="6173304"/>
              <a:ext cx="101600" cy="8255"/>
            </a:xfrm>
            <a:custGeom>
              <a:avLst/>
              <a:gdLst/>
              <a:ahLst/>
              <a:cxnLst/>
              <a:rect l="l" t="t" r="r" b="b"/>
              <a:pathLst>
                <a:path w="101600" h="8254">
                  <a:moveTo>
                    <a:pt x="60807" y="457"/>
                  </a:moveTo>
                  <a:lnTo>
                    <a:pt x="53492" y="165"/>
                  </a:lnTo>
                  <a:lnTo>
                    <a:pt x="50609" y="0"/>
                  </a:lnTo>
                  <a:lnTo>
                    <a:pt x="40398" y="165"/>
                  </a:lnTo>
                  <a:lnTo>
                    <a:pt x="60807" y="457"/>
                  </a:lnTo>
                  <a:close/>
                </a:path>
                <a:path w="101600" h="8254">
                  <a:moveTo>
                    <a:pt x="101041" y="8242"/>
                  </a:moveTo>
                  <a:lnTo>
                    <a:pt x="78803" y="6578"/>
                  </a:lnTo>
                  <a:lnTo>
                    <a:pt x="86575" y="8242"/>
                  </a:lnTo>
                  <a:lnTo>
                    <a:pt x="101041" y="8242"/>
                  </a:lnTo>
                  <a:close/>
                </a:path>
                <a:path w="101600" h="8254">
                  <a:moveTo>
                    <a:pt x="101041" y="8229"/>
                  </a:moveTo>
                  <a:lnTo>
                    <a:pt x="95262" y="6565"/>
                  </a:lnTo>
                  <a:lnTo>
                    <a:pt x="91135" y="5499"/>
                  </a:lnTo>
                  <a:lnTo>
                    <a:pt x="69138" y="5219"/>
                  </a:lnTo>
                  <a:lnTo>
                    <a:pt x="91147" y="5486"/>
                  </a:lnTo>
                  <a:lnTo>
                    <a:pt x="89776" y="5207"/>
                  </a:lnTo>
                  <a:lnTo>
                    <a:pt x="89471" y="5041"/>
                  </a:lnTo>
                  <a:lnTo>
                    <a:pt x="88861" y="4889"/>
                  </a:lnTo>
                  <a:lnTo>
                    <a:pt x="85344" y="4127"/>
                  </a:lnTo>
                  <a:lnTo>
                    <a:pt x="85204" y="4127"/>
                  </a:lnTo>
                  <a:lnTo>
                    <a:pt x="68719" y="4000"/>
                  </a:lnTo>
                  <a:lnTo>
                    <a:pt x="68719" y="5041"/>
                  </a:lnTo>
                  <a:lnTo>
                    <a:pt x="66903" y="4889"/>
                  </a:lnTo>
                  <a:lnTo>
                    <a:pt x="68719" y="5041"/>
                  </a:lnTo>
                  <a:lnTo>
                    <a:pt x="68719" y="4000"/>
                  </a:lnTo>
                  <a:lnTo>
                    <a:pt x="49504" y="3848"/>
                  </a:lnTo>
                  <a:lnTo>
                    <a:pt x="85204" y="4114"/>
                  </a:lnTo>
                  <a:lnTo>
                    <a:pt x="83832" y="3835"/>
                  </a:lnTo>
                  <a:lnTo>
                    <a:pt x="81229" y="3213"/>
                  </a:lnTo>
                  <a:lnTo>
                    <a:pt x="74980" y="2146"/>
                  </a:lnTo>
                  <a:lnTo>
                    <a:pt x="71031" y="1549"/>
                  </a:lnTo>
                  <a:lnTo>
                    <a:pt x="70891" y="1536"/>
                  </a:lnTo>
                  <a:lnTo>
                    <a:pt x="64630" y="927"/>
                  </a:lnTo>
                  <a:lnTo>
                    <a:pt x="60807" y="469"/>
                  </a:lnTo>
                  <a:lnTo>
                    <a:pt x="40398" y="177"/>
                  </a:lnTo>
                  <a:lnTo>
                    <a:pt x="35661" y="469"/>
                  </a:lnTo>
                  <a:lnTo>
                    <a:pt x="30302" y="927"/>
                  </a:lnTo>
                  <a:lnTo>
                    <a:pt x="30175" y="927"/>
                  </a:lnTo>
                  <a:lnTo>
                    <a:pt x="24993" y="1536"/>
                  </a:lnTo>
                  <a:lnTo>
                    <a:pt x="19964" y="2146"/>
                  </a:lnTo>
                  <a:lnTo>
                    <a:pt x="14681" y="3213"/>
                  </a:lnTo>
                  <a:lnTo>
                    <a:pt x="11595" y="3822"/>
                  </a:lnTo>
                  <a:lnTo>
                    <a:pt x="10223" y="3975"/>
                  </a:lnTo>
                  <a:lnTo>
                    <a:pt x="37338" y="4127"/>
                  </a:lnTo>
                  <a:lnTo>
                    <a:pt x="10210" y="3975"/>
                  </a:lnTo>
                  <a:lnTo>
                    <a:pt x="9906" y="4127"/>
                  </a:lnTo>
                  <a:lnTo>
                    <a:pt x="6705" y="4889"/>
                  </a:lnTo>
                  <a:lnTo>
                    <a:pt x="952" y="6413"/>
                  </a:lnTo>
                  <a:lnTo>
                    <a:pt x="0" y="6565"/>
                  </a:lnTo>
                  <a:lnTo>
                    <a:pt x="15684" y="6565"/>
                  </a:lnTo>
                  <a:lnTo>
                    <a:pt x="16916" y="6578"/>
                  </a:lnTo>
                  <a:lnTo>
                    <a:pt x="53289" y="6565"/>
                  </a:lnTo>
                  <a:lnTo>
                    <a:pt x="56235" y="6578"/>
                  </a:lnTo>
                  <a:lnTo>
                    <a:pt x="59220" y="6565"/>
                  </a:lnTo>
                  <a:lnTo>
                    <a:pt x="59436" y="6578"/>
                  </a:lnTo>
                  <a:lnTo>
                    <a:pt x="77279" y="6565"/>
                  </a:lnTo>
                  <a:lnTo>
                    <a:pt x="78803" y="6578"/>
                  </a:lnTo>
                  <a:lnTo>
                    <a:pt x="78663" y="6565"/>
                  </a:lnTo>
                  <a:lnTo>
                    <a:pt x="77127" y="6413"/>
                  </a:lnTo>
                  <a:lnTo>
                    <a:pt x="71170" y="5499"/>
                  </a:lnTo>
                  <a:lnTo>
                    <a:pt x="58229" y="5207"/>
                  </a:lnTo>
                  <a:lnTo>
                    <a:pt x="58521" y="5499"/>
                  </a:lnTo>
                  <a:lnTo>
                    <a:pt x="58216" y="5207"/>
                  </a:lnTo>
                  <a:lnTo>
                    <a:pt x="57924" y="5499"/>
                  </a:lnTo>
                  <a:lnTo>
                    <a:pt x="26682" y="5207"/>
                  </a:lnTo>
                  <a:lnTo>
                    <a:pt x="24396" y="5499"/>
                  </a:lnTo>
                  <a:lnTo>
                    <a:pt x="18072" y="6413"/>
                  </a:lnTo>
                  <a:lnTo>
                    <a:pt x="26860" y="5092"/>
                  </a:lnTo>
                  <a:lnTo>
                    <a:pt x="26682" y="5194"/>
                  </a:lnTo>
                  <a:lnTo>
                    <a:pt x="57924" y="5486"/>
                  </a:lnTo>
                  <a:lnTo>
                    <a:pt x="58216" y="5207"/>
                  </a:lnTo>
                  <a:lnTo>
                    <a:pt x="71056" y="5486"/>
                  </a:lnTo>
                  <a:lnTo>
                    <a:pt x="71310" y="5511"/>
                  </a:lnTo>
                  <a:lnTo>
                    <a:pt x="78803" y="6565"/>
                  </a:lnTo>
                  <a:lnTo>
                    <a:pt x="101041" y="82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5737441" y="6179870"/>
              <a:ext cx="142240" cy="9525"/>
            </a:xfrm>
            <a:custGeom>
              <a:avLst/>
              <a:gdLst/>
              <a:ahLst/>
              <a:cxnLst/>
              <a:rect l="l" t="t" r="r" b="b"/>
              <a:pathLst>
                <a:path w="142239" h="9525">
                  <a:moveTo>
                    <a:pt x="71323" y="4876"/>
                  </a:moveTo>
                  <a:lnTo>
                    <a:pt x="19812" y="4584"/>
                  </a:lnTo>
                  <a:lnTo>
                    <a:pt x="19672" y="4622"/>
                  </a:lnTo>
                  <a:lnTo>
                    <a:pt x="19812" y="4572"/>
                  </a:lnTo>
                  <a:lnTo>
                    <a:pt x="11582" y="3200"/>
                  </a:lnTo>
                  <a:lnTo>
                    <a:pt x="8089" y="4572"/>
                  </a:lnTo>
                  <a:lnTo>
                    <a:pt x="1993" y="6858"/>
                  </a:lnTo>
                  <a:lnTo>
                    <a:pt x="0" y="7772"/>
                  </a:lnTo>
                  <a:lnTo>
                    <a:pt x="10058" y="7772"/>
                  </a:lnTo>
                  <a:lnTo>
                    <a:pt x="7772" y="8686"/>
                  </a:lnTo>
                  <a:lnTo>
                    <a:pt x="66294" y="8686"/>
                  </a:lnTo>
                  <a:lnTo>
                    <a:pt x="67640" y="7785"/>
                  </a:lnTo>
                  <a:lnTo>
                    <a:pt x="71323" y="4876"/>
                  </a:lnTo>
                  <a:close/>
                </a:path>
                <a:path w="142239" h="9525">
                  <a:moveTo>
                    <a:pt x="77724" y="0"/>
                  </a:moveTo>
                  <a:lnTo>
                    <a:pt x="38404" y="0"/>
                  </a:lnTo>
                  <a:lnTo>
                    <a:pt x="75603" y="1663"/>
                  </a:lnTo>
                  <a:lnTo>
                    <a:pt x="77724" y="0"/>
                  </a:lnTo>
                  <a:close/>
                </a:path>
                <a:path w="142239" h="9525">
                  <a:moveTo>
                    <a:pt x="84582" y="4876"/>
                  </a:moveTo>
                  <a:lnTo>
                    <a:pt x="71945" y="4584"/>
                  </a:lnTo>
                  <a:lnTo>
                    <a:pt x="71323" y="4876"/>
                  </a:lnTo>
                  <a:lnTo>
                    <a:pt x="84582" y="4876"/>
                  </a:lnTo>
                  <a:close/>
                </a:path>
                <a:path w="142239" h="9525">
                  <a:moveTo>
                    <a:pt x="122529" y="1663"/>
                  </a:moveTo>
                  <a:lnTo>
                    <a:pt x="116751" y="0"/>
                  </a:lnTo>
                  <a:lnTo>
                    <a:pt x="100291" y="0"/>
                  </a:lnTo>
                  <a:lnTo>
                    <a:pt x="122529" y="1663"/>
                  </a:lnTo>
                  <a:close/>
                </a:path>
                <a:path w="142239" h="9525">
                  <a:moveTo>
                    <a:pt x="141732" y="9144"/>
                  </a:moveTo>
                  <a:lnTo>
                    <a:pt x="140665" y="8686"/>
                  </a:lnTo>
                  <a:lnTo>
                    <a:pt x="139598" y="8229"/>
                  </a:lnTo>
                  <a:lnTo>
                    <a:pt x="128168" y="7772"/>
                  </a:lnTo>
                  <a:lnTo>
                    <a:pt x="139598" y="8229"/>
                  </a:lnTo>
                  <a:lnTo>
                    <a:pt x="138391" y="7772"/>
                  </a:lnTo>
                  <a:lnTo>
                    <a:pt x="132283" y="5181"/>
                  </a:lnTo>
                  <a:lnTo>
                    <a:pt x="131673" y="4876"/>
                  </a:lnTo>
                  <a:lnTo>
                    <a:pt x="119938" y="4635"/>
                  </a:lnTo>
                  <a:lnTo>
                    <a:pt x="119938" y="4876"/>
                  </a:lnTo>
                  <a:lnTo>
                    <a:pt x="84302" y="4597"/>
                  </a:lnTo>
                  <a:lnTo>
                    <a:pt x="119888" y="4864"/>
                  </a:lnTo>
                  <a:lnTo>
                    <a:pt x="119938" y="4635"/>
                  </a:lnTo>
                  <a:lnTo>
                    <a:pt x="118643" y="4597"/>
                  </a:lnTo>
                  <a:lnTo>
                    <a:pt x="131673" y="4864"/>
                  </a:lnTo>
                  <a:lnTo>
                    <a:pt x="130467" y="4584"/>
                  </a:lnTo>
                  <a:lnTo>
                    <a:pt x="123901" y="2133"/>
                  </a:lnTo>
                  <a:lnTo>
                    <a:pt x="122529" y="1676"/>
                  </a:lnTo>
                  <a:lnTo>
                    <a:pt x="108064" y="1676"/>
                  </a:lnTo>
                  <a:lnTo>
                    <a:pt x="110185" y="2133"/>
                  </a:lnTo>
                  <a:lnTo>
                    <a:pt x="118516" y="4572"/>
                  </a:lnTo>
                  <a:lnTo>
                    <a:pt x="110185" y="2133"/>
                  </a:lnTo>
                  <a:lnTo>
                    <a:pt x="108051" y="1676"/>
                  </a:lnTo>
                  <a:lnTo>
                    <a:pt x="84289" y="241"/>
                  </a:lnTo>
                  <a:lnTo>
                    <a:pt x="84289" y="4572"/>
                  </a:lnTo>
                  <a:lnTo>
                    <a:pt x="83210" y="3213"/>
                  </a:lnTo>
                  <a:lnTo>
                    <a:pt x="82461" y="2133"/>
                  </a:lnTo>
                  <a:lnTo>
                    <a:pt x="75438" y="1841"/>
                  </a:lnTo>
                  <a:lnTo>
                    <a:pt x="74993" y="2133"/>
                  </a:lnTo>
                  <a:lnTo>
                    <a:pt x="29565" y="1841"/>
                  </a:lnTo>
                  <a:lnTo>
                    <a:pt x="74980" y="2120"/>
                  </a:lnTo>
                  <a:lnTo>
                    <a:pt x="75412" y="1841"/>
                  </a:lnTo>
                  <a:lnTo>
                    <a:pt x="82448" y="2120"/>
                  </a:lnTo>
                  <a:lnTo>
                    <a:pt x="84289" y="4572"/>
                  </a:lnTo>
                  <a:lnTo>
                    <a:pt x="84289" y="241"/>
                  </a:lnTo>
                  <a:lnTo>
                    <a:pt x="80924" y="25"/>
                  </a:lnTo>
                  <a:lnTo>
                    <a:pt x="108064" y="1663"/>
                  </a:lnTo>
                  <a:lnTo>
                    <a:pt x="100291" y="0"/>
                  </a:lnTo>
                  <a:lnTo>
                    <a:pt x="80924" y="0"/>
                  </a:lnTo>
                  <a:lnTo>
                    <a:pt x="77724" y="0"/>
                  </a:lnTo>
                  <a:lnTo>
                    <a:pt x="82105" y="1663"/>
                  </a:lnTo>
                  <a:lnTo>
                    <a:pt x="77724" y="12"/>
                  </a:lnTo>
                  <a:lnTo>
                    <a:pt x="75615" y="1676"/>
                  </a:lnTo>
                  <a:lnTo>
                    <a:pt x="38404" y="12"/>
                  </a:lnTo>
                  <a:lnTo>
                    <a:pt x="30391" y="1676"/>
                  </a:lnTo>
                  <a:lnTo>
                    <a:pt x="38404" y="0"/>
                  </a:lnTo>
                  <a:lnTo>
                    <a:pt x="21488" y="0"/>
                  </a:lnTo>
                  <a:lnTo>
                    <a:pt x="15709" y="1828"/>
                  </a:lnTo>
                  <a:lnTo>
                    <a:pt x="11595" y="3200"/>
                  </a:lnTo>
                  <a:lnTo>
                    <a:pt x="19812" y="4572"/>
                  </a:lnTo>
                  <a:lnTo>
                    <a:pt x="71323" y="4864"/>
                  </a:lnTo>
                  <a:lnTo>
                    <a:pt x="71945" y="4572"/>
                  </a:lnTo>
                  <a:lnTo>
                    <a:pt x="84556" y="4864"/>
                  </a:lnTo>
                  <a:lnTo>
                    <a:pt x="84734" y="5181"/>
                  </a:lnTo>
                  <a:lnTo>
                    <a:pt x="128155" y="7772"/>
                  </a:lnTo>
                  <a:lnTo>
                    <a:pt x="84734" y="5181"/>
                  </a:lnTo>
                  <a:lnTo>
                    <a:pt x="86715" y="7772"/>
                  </a:lnTo>
                  <a:lnTo>
                    <a:pt x="87033" y="8229"/>
                  </a:lnTo>
                  <a:lnTo>
                    <a:pt x="87325" y="8686"/>
                  </a:lnTo>
                  <a:lnTo>
                    <a:pt x="130759" y="8686"/>
                  </a:lnTo>
                  <a:lnTo>
                    <a:pt x="131838" y="9144"/>
                  </a:lnTo>
                  <a:lnTo>
                    <a:pt x="141732" y="914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object 132"/>
            <p:cNvSpPr/>
            <p:nvPr/>
          </p:nvSpPr>
          <p:spPr>
            <a:xfrm>
              <a:off x="5720829" y="6184747"/>
              <a:ext cx="176530" cy="13970"/>
            </a:xfrm>
            <a:custGeom>
              <a:avLst/>
              <a:gdLst/>
              <a:ahLst/>
              <a:cxnLst/>
              <a:rect l="l" t="t" r="r" b="b"/>
              <a:pathLst>
                <a:path w="176529" h="13970">
                  <a:moveTo>
                    <a:pt x="82905" y="3810"/>
                  </a:moveTo>
                  <a:lnTo>
                    <a:pt x="24384" y="3810"/>
                  </a:lnTo>
                  <a:lnTo>
                    <a:pt x="26670" y="2895"/>
                  </a:lnTo>
                  <a:lnTo>
                    <a:pt x="22796" y="2895"/>
                  </a:lnTo>
                  <a:lnTo>
                    <a:pt x="22796" y="4432"/>
                  </a:lnTo>
                  <a:lnTo>
                    <a:pt x="20726" y="5334"/>
                  </a:lnTo>
                  <a:lnTo>
                    <a:pt x="17233" y="6705"/>
                  </a:lnTo>
                  <a:lnTo>
                    <a:pt x="18605" y="6096"/>
                  </a:lnTo>
                  <a:lnTo>
                    <a:pt x="22796" y="4432"/>
                  </a:lnTo>
                  <a:lnTo>
                    <a:pt x="22796" y="2895"/>
                  </a:lnTo>
                  <a:lnTo>
                    <a:pt x="16611" y="2895"/>
                  </a:lnTo>
                  <a:lnTo>
                    <a:pt x="9296" y="6096"/>
                  </a:lnTo>
                  <a:lnTo>
                    <a:pt x="8382" y="6705"/>
                  </a:lnTo>
                  <a:lnTo>
                    <a:pt x="152" y="10820"/>
                  </a:lnTo>
                  <a:lnTo>
                    <a:pt x="0" y="10972"/>
                  </a:lnTo>
                  <a:lnTo>
                    <a:pt x="8077" y="10972"/>
                  </a:lnTo>
                  <a:lnTo>
                    <a:pt x="8382" y="10820"/>
                  </a:lnTo>
                  <a:lnTo>
                    <a:pt x="9131" y="10477"/>
                  </a:lnTo>
                  <a:lnTo>
                    <a:pt x="8089" y="10972"/>
                  </a:lnTo>
                  <a:lnTo>
                    <a:pt x="6718" y="11734"/>
                  </a:lnTo>
                  <a:lnTo>
                    <a:pt x="35979" y="11734"/>
                  </a:lnTo>
                  <a:lnTo>
                    <a:pt x="38557" y="10972"/>
                  </a:lnTo>
                  <a:lnTo>
                    <a:pt x="45123" y="8991"/>
                  </a:lnTo>
                  <a:lnTo>
                    <a:pt x="54419" y="6858"/>
                  </a:lnTo>
                  <a:lnTo>
                    <a:pt x="55930" y="6705"/>
                  </a:lnTo>
                  <a:lnTo>
                    <a:pt x="63868" y="5334"/>
                  </a:lnTo>
                  <a:lnTo>
                    <a:pt x="73469" y="4267"/>
                  </a:lnTo>
                  <a:lnTo>
                    <a:pt x="82905" y="3810"/>
                  </a:lnTo>
                  <a:close/>
                </a:path>
                <a:path w="176529" h="13970">
                  <a:moveTo>
                    <a:pt x="158343" y="4267"/>
                  </a:moveTo>
                  <a:lnTo>
                    <a:pt x="157276" y="3810"/>
                  </a:lnTo>
                  <a:lnTo>
                    <a:pt x="147370" y="3810"/>
                  </a:lnTo>
                  <a:lnTo>
                    <a:pt x="158343" y="4267"/>
                  </a:lnTo>
                  <a:close/>
                </a:path>
                <a:path w="176529" h="13970">
                  <a:moveTo>
                    <a:pt x="176479" y="13716"/>
                  </a:moveTo>
                  <a:lnTo>
                    <a:pt x="172821" y="11734"/>
                  </a:lnTo>
                  <a:lnTo>
                    <a:pt x="172681" y="11595"/>
                  </a:lnTo>
                  <a:lnTo>
                    <a:pt x="171462" y="10972"/>
                  </a:lnTo>
                  <a:lnTo>
                    <a:pt x="168109" y="8991"/>
                  </a:lnTo>
                  <a:lnTo>
                    <a:pt x="167487" y="8686"/>
                  </a:lnTo>
                  <a:lnTo>
                    <a:pt x="166573" y="8229"/>
                  </a:lnTo>
                  <a:lnTo>
                    <a:pt x="164452" y="7162"/>
                  </a:lnTo>
                  <a:lnTo>
                    <a:pt x="163690" y="6858"/>
                  </a:lnTo>
                  <a:lnTo>
                    <a:pt x="154825" y="5372"/>
                  </a:lnTo>
                  <a:lnTo>
                    <a:pt x="154825" y="6858"/>
                  </a:lnTo>
                  <a:lnTo>
                    <a:pt x="153466" y="6400"/>
                  </a:lnTo>
                  <a:lnTo>
                    <a:pt x="151028" y="5334"/>
                  </a:lnTo>
                  <a:lnTo>
                    <a:pt x="154825" y="6858"/>
                  </a:lnTo>
                  <a:lnTo>
                    <a:pt x="154825" y="5372"/>
                  </a:lnTo>
                  <a:lnTo>
                    <a:pt x="148666" y="4330"/>
                  </a:lnTo>
                  <a:lnTo>
                    <a:pt x="148539" y="4292"/>
                  </a:lnTo>
                  <a:lnTo>
                    <a:pt x="163690" y="6845"/>
                  </a:lnTo>
                  <a:lnTo>
                    <a:pt x="158343" y="4267"/>
                  </a:lnTo>
                  <a:lnTo>
                    <a:pt x="148501" y="4267"/>
                  </a:lnTo>
                  <a:lnTo>
                    <a:pt x="147370" y="3810"/>
                  </a:lnTo>
                  <a:lnTo>
                    <a:pt x="104051" y="3810"/>
                  </a:lnTo>
                  <a:lnTo>
                    <a:pt x="101193" y="0"/>
                  </a:lnTo>
                  <a:lnTo>
                    <a:pt x="87934" y="0"/>
                  </a:lnTo>
                  <a:lnTo>
                    <a:pt x="81534" y="4876"/>
                  </a:lnTo>
                  <a:lnTo>
                    <a:pt x="80924" y="5334"/>
                  </a:lnTo>
                  <a:lnTo>
                    <a:pt x="105156" y="5334"/>
                  </a:lnTo>
                  <a:lnTo>
                    <a:pt x="104851" y="4876"/>
                  </a:lnTo>
                  <a:lnTo>
                    <a:pt x="107442" y="5334"/>
                  </a:lnTo>
                  <a:lnTo>
                    <a:pt x="114300" y="6400"/>
                  </a:lnTo>
                  <a:lnTo>
                    <a:pt x="116890" y="6858"/>
                  </a:lnTo>
                  <a:lnTo>
                    <a:pt x="155600" y="7162"/>
                  </a:lnTo>
                  <a:lnTo>
                    <a:pt x="116890" y="6858"/>
                  </a:lnTo>
                  <a:lnTo>
                    <a:pt x="118414" y="7162"/>
                  </a:lnTo>
                  <a:lnTo>
                    <a:pt x="123596" y="8229"/>
                  </a:lnTo>
                  <a:lnTo>
                    <a:pt x="125133" y="8686"/>
                  </a:lnTo>
                  <a:lnTo>
                    <a:pt x="126339" y="8991"/>
                  </a:lnTo>
                  <a:lnTo>
                    <a:pt x="132740" y="10820"/>
                  </a:lnTo>
                  <a:lnTo>
                    <a:pt x="133197" y="10972"/>
                  </a:lnTo>
                  <a:lnTo>
                    <a:pt x="135191" y="11582"/>
                  </a:lnTo>
                  <a:lnTo>
                    <a:pt x="135483" y="11734"/>
                  </a:lnTo>
                  <a:lnTo>
                    <a:pt x="141427" y="13716"/>
                  </a:lnTo>
                  <a:lnTo>
                    <a:pt x="168706" y="13716"/>
                  </a:lnTo>
                  <a:lnTo>
                    <a:pt x="176479" y="1371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5703773" y="6190081"/>
              <a:ext cx="212725" cy="22225"/>
            </a:xfrm>
            <a:custGeom>
              <a:avLst/>
              <a:gdLst/>
              <a:ahLst/>
              <a:cxnLst/>
              <a:rect l="l" t="t" r="r" b="b"/>
              <a:pathLst>
                <a:path w="212725" h="22225">
                  <a:moveTo>
                    <a:pt x="53035" y="6400"/>
                  </a:moveTo>
                  <a:lnTo>
                    <a:pt x="23774" y="6400"/>
                  </a:lnTo>
                  <a:lnTo>
                    <a:pt x="17830" y="9753"/>
                  </a:lnTo>
                  <a:lnTo>
                    <a:pt x="16294" y="10515"/>
                  </a:lnTo>
                  <a:lnTo>
                    <a:pt x="23774" y="6400"/>
                  </a:lnTo>
                  <a:lnTo>
                    <a:pt x="25133" y="5638"/>
                  </a:lnTo>
                  <a:lnTo>
                    <a:pt x="17056" y="5638"/>
                  </a:lnTo>
                  <a:lnTo>
                    <a:pt x="8978" y="10515"/>
                  </a:lnTo>
                  <a:lnTo>
                    <a:pt x="8521" y="10820"/>
                  </a:lnTo>
                  <a:lnTo>
                    <a:pt x="914" y="16002"/>
                  </a:lnTo>
                  <a:lnTo>
                    <a:pt x="0" y="16611"/>
                  </a:lnTo>
                  <a:lnTo>
                    <a:pt x="6692" y="16611"/>
                  </a:lnTo>
                  <a:lnTo>
                    <a:pt x="7607" y="16002"/>
                  </a:lnTo>
                  <a:lnTo>
                    <a:pt x="5029" y="17830"/>
                  </a:lnTo>
                  <a:lnTo>
                    <a:pt x="26657" y="17830"/>
                  </a:lnTo>
                  <a:lnTo>
                    <a:pt x="30314" y="16002"/>
                  </a:lnTo>
                  <a:lnTo>
                    <a:pt x="35191" y="13411"/>
                  </a:lnTo>
                  <a:lnTo>
                    <a:pt x="42062" y="10515"/>
                  </a:lnTo>
                  <a:lnTo>
                    <a:pt x="44043" y="9753"/>
                  </a:lnTo>
                  <a:lnTo>
                    <a:pt x="53035" y="6400"/>
                  </a:lnTo>
                  <a:close/>
                </a:path>
                <a:path w="212725" h="22225">
                  <a:moveTo>
                    <a:pt x="138061" y="20878"/>
                  </a:moveTo>
                  <a:lnTo>
                    <a:pt x="137604" y="20421"/>
                  </a:lnTo>
                  <a:lnTo>
                    <a:pt x="122212" y="0"/>
                  </a:lnTo>
                  <a:lnTo>
                    <a:pt x="97980" y="0"/>
                  </a:lnTo>
                  <a:lnTo>
                    <a:pt x="71005" y="20421"/>
                  </a:lnTo>
                  <a:lnTo>
                    <a:pt x="70243" y="20878"/>
                  </a:lnTo>
                  <a:lnTo>
                    <a:pt x="108191" y="20878"/>
                  </a:lnTo>
                  <a:lnTo>
                    <a:pt x="108953" y="20421"/>
                  </a:lnTo>
                  <a:lnTo>
                    <a:pt x="109410" y="20878"/>
                  </a:lnTo>
                  <a:lnTo>
                    <a:pt x="138061" y="20878"/>
                  </a:lnTo>
                  <a:close/>
                </a:path>
                <a:path w="212725" h="22225">
                  <a:moveTo>
                    <a:pt x="185762" y="8382"/>
                  </a:moveTo>
                  <a:lnTo>
                    <a:pt x="182105" y="6400"/>
                  </a:lnTo>
                  <a:lnTo>
                    <a:pt x="152539" y="6400"/>
                  </a:lnTo>
                  <a:lnTo>
                    <a:pt x="185762" y="8382"/>
                  </a:lnTo>
                  <a:close/>
                </a:path>
                <a:path w="212725" h="22225">
                  <a:moveTo>
                    <a:pt x="212585" y="21793"/>
                  </a:moveTo>
                  <a:lnTo>
                    <a:pt x="211518" y="20878"/>
                  </a:lnTo>
                  <a:lnTo>
                    <a:pt x="210464" y="20116"/>
                  </a:lnTo>
                  <a:lnTo>
                    <a:pt x="207251" y="17830"/>
                  </a:lnTo>
                  <a:lnTo>
                    <a:pt x="199326" y="16764"/>
                  </a:lnTo>
                  <a:lnTo>
                    <a:pt x="207251" y="17830"/>
                  </a:lnTo>
                  <a:lnTo>
                    <a:pt x="205892" y="16764"/>
                  </a:lnTo>
                  <a:lnTo>
                    <a:pt x="202082" y="14033"/>
                  </a:lnTo>
                  <a:lnTo>
                    <a:pt x="201320" y="13411"/>
                  </a:lnTo>
                  <a:lnTo>
                    <a:pt x="192201" y="12217"/>
                  </a:lnTo>
                  <a:lnTo>
                    <a:pt x="201307" y="13398"/>
                  </a:lnTo>
                  <a:lnTo>
                    <a:pt x="199326" y="12192"/>
                  </a:lnTo>
                  <a:lnTo>
                    <a:pt x="197802" y="11277"/>
                  </a:lnTo>
                  <a:lnTo>
                    <a:pt x="197192" y="10820"/>
                  </a:lnTo>
                  <a:lnTo>
                    <a:pt x="193687" y="8547"/>
                  </a:lnTo>
                  <a:lnTo>
                    <a:pt x="193535" y="8382"/>
                  </a:lnTo>
                  <a:lnTo>
                    <a:pt x="185762" y="8382"/>
                  </a:lnTo>
                  <a:lnTo>
                    <a:pt x="160591" y="8382"/>
                  </a:lnTo>
                  <a:lnTo>
                    <a:pt x="158508" y="8382"/>
                  </a:lnTo>
                  <a:lnTo>
                    <a:pt x="158940" y="8534"/>
                  </a:lnTo>
                  <a:lnTo>
                    <a:pt x="164426" y="10820"/>
                  </a:lnTo>
                  <a:lnTo>
                    <a:pt x="165506" y="11277"/>
                  </a:lnTo>
                  <a:lnTo>
                    <a:pt x="167792" y="12192"/>
                  </a:lnTo>
                  <a:lnTo>
                    <a:pt x="194284" y="13398"/>
                  </a:lnTo>
                  <a:lnTo>
                    <a:pt x="167792" y="12204"/>
                  </a:lnTo>
                  <a:lnTo>
                    <a:pt x="170535" y="13411"/>
                  </a:lnTo>
                  <a:lnTo>
                    <a:pt x="171589" y="14020"/>
                  </a:lnTo>
                  <a:lnTo>
                    <a:pt x="176314" y="16306"/>
                  </a:lnTo>
                  <a:lnTo>
                    <a:pt x="177076" y="16764"/>
                  </a:lnTo>
                  <a:lnTo>
                    <a:pt x="179057" y="17830"/>
                  </a:lnTo>
                  <a:lnTo>
                    <a:pt x="183172" y="20116"/>
                  </a:lnTo>
                  <a:lnTo>
                    <a:pt x="184708" y="20878"/>
                  </a:lnTo>
                  <a:lnTo>
                    <a:pt x="186080" y="21793"/>
                  </a:lnTo>
                  <a:lnTo>
                    <a:pt x="206311" y="21793"/>
                  </a:lnTo>
                  <a:lnTo>
                    <a:pt x="212585" y="217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5682284" y="6206680"/>
              <a:ext cx="250190" cy="19685"/>
            </a:xfrm>
            <a:custGeom>
              <a:avLst/>
              <a:gdLst/>
              <a:ahLst/>
              <a:cxnLst/>
              <a:rect l="l" t="t" r="r" b="b"/>
              <a:pathLst>
                <a:path w="250189" h="19685">
                  <a:moveTo>
                    <a:pt x="39763" y="5956"/>
                  </a:moveTo>
                  <a:lnTo>
                    <a:pt x="20866" y="5207"/>
                  </a:lnTo>
                  <a:lnTo>
                    <a:pt x="20688" y="5334"/>
                  </a:lnTo>
                  <a:lnTo>
                    <a:pt x="20866" y="5194"/>
                  </a:lnTo>
                  <a:lnTo>
                    <a:pt x="21488" y="0"/>
                  </a:lnTo>
                  <a:lnTo>
                    <a:pt x="14630" y="5194"/>
                  </a:lnTo>
                  <a:lnTo>
                    <a:pt x="19431" y="6261"/>
                  </a:lnTo>
                  <a:lnTo>
                    <a:pt x="14617" y="5194"/>
                  </a:lnTo>
                  <a:lnTo>
                    <a:pt x="13398" y="6261"/>
                  </a:lnTo>
                  <a:lnTo>
                    <a:pt x="12941" y="6654"/>
                  </a:lnTo>
                  <a:lnTo>
                    <a:pt x="12941" y="11595"/>
                  </a:lnTo>
                  <a:lnTo>
                    <a:pt x="11430" y="12966"/>
                  </a:lnTo>
                  <a:lnTo>
                    <a:pt x="6858" y="17081"/>
                  </a:lnTo>
                  <a:lnTo>
                    <a:pt x="11417" y="12966"/>
                  </a:lnTo>
                  <a:lnTo>
                    <a:pt x="12941" y="11595"/>
                  </a:lnTo>
                  <a:lnTo>
                    <a:pt x="12941" y="6654"/>
                  </a:lnTo>
                  <a:lnTo>
                    <a:pt x="7150" y="11595"/>
                  </a:lnTo>
                  <a:lnTo>
                    <a:pt x="5638" y="12966"/>
                  </a:lnTo>
                  <a:lnTo>
                    <a:pt x="0" y="18453"/>
                  </a:lnTo>
                  <a:lnTo>
                    <a:pt x="5321" y="18453"/>
                  </a:lnTo>
                  <a:lnTo>
                    <a:pt x="22542" y="18453"/>
                  </a:lnTo>
                  <a:lnTo>
                    <a:pt x="24231" y="17081"/>
                  </a:lnTo>
                  <a:lnTo>
                    <a:pt x="31381" y="11595"/>
                  </a:lnTo>
                  <a:lnTo>
                    <a:pt x="31838" y="11290"/>
                  </a:lnTo>
                  <a:lnTo>
                    <a:pt x="39763" y="5956"/>
                  </a:lnTo>
                  <a:close/>
                </a:path>
                <a:path w="250189" h="19685">
                  <a:moveTo>
                    <a:pt x="48158" y="1231"/>
                  </a:moveTo>
                  <a:lnTo>
                    <a:pt x="26517" y="1231"/>
                  </a:lnTo>
                  <a:lnTo>
                    <a:pt x="22275" y="4203"/>
                  </a:lnTo>
                  <a:lnTo>
                    <a:pt x="28181" y="12"/>
                  </a:lnTo>
                  <a:lnTo>
                    <a:pt x="21488" y="12"/>
                  </a:lnTo>
                  <a:lnTo>
                    <a:pt x="20866" y="5194"/>
                  </a:lnTo>
                  <a:lnTo>
                    <a:pt x="39776" y="5943"/>
                  </a:lnTo>
                  <a:lnTo>
                    <a:pt x="41148" y="5194"/>
                  </a:lnTo>
                  <a:lnTo>
                    <a:pt x="48158" y="1231"/>
                  </a:lnTo>
                  <a:close/>
                </a:path>
                <a:path w="250189" h="19685">
                  <a:moveTo>
                    <a:pt x="227825" y="5194"/>
                  </a:moveTo>
                  <a:lnTo>
                    <a:pt x="226606" y="4279"/>
                  </a:lnTo>
                  <a:lnTo>
                    <a:pt x="206197" y="4279"/>
                  </a:lnTo>
                  <a:lnTo>
                    <a:pt x="227825" y="5194"/>
                  </a:lnTo>
                  <a:close/>
                </a:path>
                <a:path w="250189" h="19685">
                  <a:moveTo>
                    <a:pt x="249605" y="19367"/>
                  </a:moveTo>
                  <a:lnTo>
                    <a:pt x="248716" y="18465"/>
                  </a:lnTo>
                  <a:lnTo>
                    <a:pt x="247345" y="16929"/>
                  </a:lnTo>
                  <a:lnTo>
                    <a:pt x="245198" y="15100"/>
                  </a:lnTo>
                  <a:lnTo>
                    <a:pt x="237439" y="12992"/>
                  </a:lnTo>
                  <a:lnTo>
                    <a:pt x="245198" y="15087"/>
                  </a:lnTo>
                  <a:lnTo>
                    <a:pt x="243065" y="12966"/>
                  </a:lnTo>
                  <a:lnTo>
                    <a:pt x="242608" y="12509"/>
                  </a:lnTo>
                  <a:lnTo>
                    <a:pt x="241541" y="11595"/>
                  </a:lnTo>
                  <a:lnTo>
                    <a:pt x="239864" y="9918"/>
                  </a:lnTo>
                  <a:lnTo>
                    <a:pt x="239115" y="9461"/>
                  </a:lnTo>
                  <a:lnTo>
                    <a:pt x="235292" y="6261"/>
                  </a:lnTo>
                  <a:lnTo>
                    <a:pt x="235153" y="6108"/>
                  </a:lnTo>
                  <a:lnTo>
                    <a:pt x="235000" y="5956"/>
                  </a:lnTo>
                  <a:lnTo>
                    <a:pt x="227850" y="5219"/>
                  </a:lnTo>
                  <a:lnTo>
                    <a:pt x="234988" y="5943"/>
                  </a:lnTo>
                  <a:lnTo>
                    <a:pt x="234073" y="5194"/>
                  </a:lnTo>
                  <a:lnTo>
                    <a:pt x="227838" y="5194"/>
                  </a:lnTo>
                  <a:lnTo>
                    <a:pt x="207568" y="5194"/>
                  </a:lnTo>
                  <a:lnTo>
                    <a:pt x="228866" y="5943"/>
                  </a:lnTo>
                  <a:lnTo>
                    <a:pt x="207568" y="5207"/>
                  </a:lnTo>
                  <a:lnTo>
                    <a:pt x="208775" y="5956"/>
                  </a:lnTo>
                  <a:lnTo>
                    <a:pt x="208940" y="6108"/>
                  </a:lnTo>
                  <a:lnTo>
                    <a:pt x="209232" y="6261"/>
                  </a:lnTo>
                  <a:lnTo>
                    <a:pt x="214261" y="9461"/>
                  </a:lnTo>
                  <a:lnTo>
                    <a:pt x="215023" y="9918"/>
                  </a:lnTo>
                  <a:lnTo>
                    <a:pt x="217170" y="11595"/>
                  </a:lnTo>
                  <a:lnTo>
                    <a:pt x="218528" y="12509"/>
                  </a:lnTo>
                  <a:lnTo>
                    <a:pt x="237413" y="12966"/>
                  </a:lnTo>
                  <a:lnTo>
                    <a:pt x="218528" y="12509"/>
                  </a:lnTo>
                  <a:lnTo>
                    <a:pt x="219138" y="12966"/>
                  </a:lnTo>
                  <a:lnTo>
                    <a:pt x="239687" y="15087"/>
                  </a:lnTo>
                  <a:lnTo>
                    <a:pt x="219138" y="12979"/>
                  </a:lnTo>
                  <a:lnTo>
                    <a:pt x="222034" y="15100"/>
                  </a:lnTo>
                  <a:lnTo>
                    <a:pt x="224320" y="16929"/>
                  </a:lnTo>
                  <a:lnTo>
                    <a:pt x="226148" y="18453"/>
                  </a:lnTo>
                  <a:lnTo>
                    <a:pt x="227368" y="19367"/>
                  </a:lnTo>
                  <a:lnTo>
                    <a:pt x="244436" y="19367"/>
                  </a:lnTo>
                  <a:lnTo>
                    <a:pt x="249605" y="1936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5661254" y="6225133"/>
              <a:ext cx="291465" cy="26034"/>
            </a:xfrm>
            <a:custGeom>
              <a:avLst/>
              <a:gdLst/>
              <a:ahLst/>
              <a:cxnLst/>
              <a:rect l="l" t="t" r="r" b="b"/>
              <a:pathLst>
                <a:path w="291464" h="26035">
                  <a:moveTo>
                    <a:pt x="26352" y="0"/>
                  </a:moveTo>
                  <a:lnTo>
                    <a:pt x="21031" y="0"/>
                  </a:lnTo>
                  <a:lnTo>
                    <a:pt x="24688" y="1663"/>
                  </a:lnTo>
                  <a:lnTo>
                    <a:pt x="26352" y="0"/>
                  </a:lnTo>
                  <a:close/>
                </a:path>
                <a:path w="291464" h="26035">
                  <a:moveTo>
                    <a:pt x="27889" y="14935"/>
                  </a:moveTo>
                  <a:lnTo>
                    <a:pt x="15684" y="11442"/>
                  </a:lnTo>
                  <a:lnTo>
                    <a:pt x="12636" y="14935"/>
                  </a:lnTo>
                  <a:lnTo>
                    <a:pt x="9893" y="18592"/>
                  </a:lnTo>
                  <a:lnTo>
                    <a:pt x="6400" y="23012"/>
                  </a:lnTo>
                  <a:lnTo>
                    <a:pt x="20866" y="23012"/>
                  </a:lnTo>
                  <a:lnTo>
                    <a:pt x="24523" y="18592"/>
                  </a:lnTo>
                  <a:lnTo>
                    <a:pt x="27889" y="14935"/>
                  </a:lnTo>
                  <a:close/>
                </a:path>
                <a:path w="291464" h="26035">
                  <a:moveTo>
                    <a:pt x="37934" y="4876"/>
                  </a:moveTo>
                  <a:lnTo>
                    <a:pt x="26352" y="12"/>
                  </a:lnTo>
                  <a:lnTo>
                    <a:pt x="22898" y="3556"/>
                  </a:lnTo>
                  <a:lnTo>
                    <a:pt x="24676" y="1676"/>
                  </a:lnTo>
                  <a:lnTo>
                    <a:pt x="21018" y="12"/>
                  </a:lnTo>
                  <a:lnTo>
                    <a:pt x="19354" y="1663"/>
                  </a:lnTo>
                  <a:lnTo>
                    <a:pt x="14173" y="7315"/>
                  </a:lnTo>
                  <a:lnTo>
                    <a:pt x="12344" y="9296"/>
                  </a:lnTo>
                  <a:lnTo>
                    <a:pt x="7772" y="14935"/>
                  </a:lnTo>
                  <a:lnTo>
                    <a:pt x="5943" y="17221"/>
                  </a:lnTo>
                  <a:lnTo>
                    <a:pt x="1828" y="23012"/>
                  </a:lnTo>
                  <a:lnTo>
                    <a:pt x="0" y="25603"/>
                  </a:lnTo>
                  <a:lnTo>
                    <a:pt x="4724" y="25603"/>
                  </a:lnTo>
                  <a:lnTo>
                    <a:pt x="6400" y="23012"/>
                  </a:lnTo>
                  <a:lnTo>
                    <a:pt x="10807" y="17221"/>
                  </a:lnTo>
                  <a:lnTo>
                    <a:pt x="12636" y="14935"/>
                  </a:lnTo>
                  <a:lnTo>
                    <a:pt x="15684" y="11430"/>
                  </a:lnTo>
                  <a:lnTo>
                    <a:pt x="17526" y="9296"/>
                  </a:lnTo>
                  <a:lnTo>
                    <a:pt x="19011" y="7696"/>
                  </a:lnTo>
                  <a:lnTo>
                    <a:pt x="15684" y="11430"/>
                  </a:lnTo>
                  <a:lnTo>
                    <a:pt x="27876" y="14922"/>
                  </a:lnTo>
                  <a:lnTo>
                    <a:pt x="31076" y="11430"/>
                  </a:lnTo>
                  <a:lnTo>
                    <a:pt x="35331" y="7327"/>
                  </a:lnTo>
                  <a:lnTo>
                    <a:pt x="37934" y="4876"/>
                  </a:lnTo>
                  <a:close/>
                </a:path>
                <a:path w="291464" h="26035">
                  <a:moveTo>
                    <a:pt x="43573" y="0"/>
                  </a:moveTo>
                  <a:lnTo>
                    <a:pt x="26352" y="0"/>
                  </a:lnTo>
                  <a:lnTo>
                    <a:pt x="37947" y="4864"/>
                  </a:lnTo>
                  <a:lnTo>
                    <a:pt x="43573" y="0"/>
                  </a:lnTo>
                  <a:close/>
                </a:path>
                <a:path w="291464" h="26035">
                  <a:moveTo>
                    <a:pt x="265468" y="914"/>
                  </a:moveTo>
                  <a:lnTo>
                    <a:pt x="264401" y="0"/>
                  </a:lnTo>
                  <a:lnTo>
                    <a:pt x="247180" y="0"/>
                  </a:lnTo>
                  <a:lnTo>
                    <a:pt x="265468" y="914"/>
                  </a:lnTo>
                  <a:close/>
                </a:path>
                <a:path w="291464" h="26035">
                  <a:moveTo>
                    <a:pt x="266992" y="2578"/>
                  </a:moveTo>
                  <a:lnTo>
                    <a:pt x="265468" y="914"/>
                  </a:lnTo>
                  <a:lnTo>
                    <a:pt x="248399" y="914"/>
                  </a:lnTo>
                  <a:lnTo>
                    <a:pt x="266992" y="2578"/>
                  </a:lnTo>
                  <a:close/>
                </a:path>
                <a:path w="291464" h="26035">
                  <a:moveTo>
                    <a:pt x="286346" y="25908"/>
                  </a:moveTo>
                  <a:lnTo>
                    <a:pt x="272021" y="25615"/>
                  </a:lnTo>
                  <a:lnTo>
                    <a:pt x="272173" y="25908"/>
                  </a:lnTo>
                  <a:lnTo>
                    <a:pt x="286346" y="25908"/>
                  </a:lnTo>
                  <a:close/>
                </a:path>
                <a:path w="291464" h="26035">
                  <a:moveTo>
                    <a:pt x="290931" y="25895"/>
                  </a:moveTo>
                  <a:lnTo>
                    <a:pt x="290779" y="25603"/>
                  </a:lnTo>
                  <a:lnTo>
                    <a:pt x="289864" y="24231"/>
                  </a:lnTo>
                  <a:lnTo>
                    <a:pt x="289242" y="23317"/>
                  </a:lnTo>
                  <a:lnTo>
                    <a:pt x="289102" y="23012"/>
                  </a:lnTo>
                  <a:lnTo>
                    <a:pt x="288328" y="21958"/>
                  </a:lnTo>
                  <a:lnTo>
                    <a:pt x="284822" y="17221"/>
                  </a:lnTo>
                  <a:lnTo>
                    <a:pt x="279031" y="16027"/>
                  </a:lnTo>
                  <a:lnTo>
                    <a:pt x="284822" y="17208"/>
                  </a:lnTo>
                  <a:lnTo>
                    <a:pt x="283908" y="16002"/>
                  </a:lnTo>
                  <a:lnTo>
                    <a:pt x="282092" y="13716"/>
                  </a:lnTo>
                  <a:lnTo>
                    <a:pt x="277520" y="8382"/>
                  </a:lnTo>
                  <a:lnTo>
                    <a:pt x="275386" y="5943"/>
                  </a:lnTo>
                  <a:lnTo>
                    <a:pt x="270662" y="914"/>
                  </a:lnTo>
                  <a:lnTo>
                    <a:pt x="265468" y="914"/>
                  </a:lnTo>
                  <a:lnTo>
                    <a:pt x="270205" y="5943"/>
                  </a:lnTo>
                  <a:lnTo>
                    <a:pt x="272491" y="8382"/>
                  </a:lnTo>
                  <a:lnTo>
                    <a:pt x="277050" y="13716"/>
                  </a:lnTo>
                  <a:lnTo>
                    <a:pt x="273100" y="9144"/>
                  </a:lnTo>
                  <a:lnTo>
                    <a:pt x="272491" y="8382"/>
                  </a:lnTo>
                  <a:lnTo>
                    <a:pt x="267004" y="2590"/>
                  </a:lnTo>
                  <a:lnTo>
                    <a:pt x="248399" y="927"/>
                  </a:lnTo>
                  <a:lnTo>
                    <a:pt x="250380" y="2590"/>
                  </a:lnTo>
                  <a:lnTo>
                    <a:pt x="256489" y="8382"/>
                  </a:lnTo>
                  <a:lnTo>
                    <a:pt x="257390" y="9144"/>
                  </a:lnTo>
                  <a:lnTo>
                    <a:pt x="279031" y="16002"/>
                  </a:lnTo>
                  <a:lnTo>
                    <a:pt x="257390" y="9144"/>
                  </a:lnTo>
                  <a:lnTo>
                    <a:pt x="263944" y="16002"/>
                  </a:lnTo>
                  <a:lnTo>
                    <a:pt x="264096" y="16002"/>
                  </a:lnTo>
                  <a:lnTo>
                    <a:pt x="279933" y="17208"/>
                  </a:lnTo>
                  <a:lnTo>
                    <a:pt x="280060" y="17373"/>
                  </a:lnTo>
                  <a:lnTo>
                    <a:pt x="279946" y="17221"/>
                  </a:lnTo>
                  <a:lnTo>
                    <a:pt x="264096" y="16014"/>
                  </a:lnTo>
                  <a:lnTo>
                    <a:pt x="265010" y="17221"/>
                  </a:lnTo>
                  <a:lnTo>
                    <a:pt x="270040" y="23012"/>
                  </a:lnTo>
                  <a:lnTo>
                    <a:pt x="270205" y="23317"/>
                  </a:lnTo>
                  <a:lnTo>
                    <a:pt x="270954" y="24231"/>
                  </a:lnTo>
                  <a:lnTo>
                    <a:pt x="272034" y="25603"/>
                  </a:lnTo>
                  <a:lnTo>
                    <a:pt x="286334" y="25895"/>
                  </a:lnTo>
                  <a:lnTo>
                    <a:pt x="290918" y="25908"/>
                  </a:lnTo>
                  <a:lnTo>
                    <a:pt x="286207" y="25628"/>
                  </a:lnTo>
                  <a:lnTo>
                    <a:pt x="290931" y="2589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5647995" y="6248145"/>
              <a:ext cx="317500" cy="27305"/>
            </a:xfrm>
            <a:custGeom>
              <a:avLst/>
              <a:gdLst/>
              <a:ahLst/>
              <a:cxnLst/>
              <a:rect l="l" t="t" r="r" b="b"/>
              <a:pathLst>
                <a:path w="317500" h="27304">
                  <a:moveTo>
                    <a:pt x="34124" y="0"/>
                  </a:moveTo>
                  <a:lnTo>
                    <a:pt x="19659" y="0"/>
                  </a:lnTo>
                  <a:lnTo>
                    <a:pt x="17868" y="2590"/>
                  </a:lnTo>
                  <a:lnTo>
                    <a:pt x="13258" y="2590"/>
                  </a:lnTo>
                  <a:lnTo>
                    <a:pt x="14008" y="8369"/>
                  </a:lnTo>
                  <a:lnTo>
                    <a:pt x="13258" y="2603"/>
                  </a:lnTo>
                  <a:lnTo>
                    <a:pt x="9601" y="8369"/>
                  </a:lnTo>
                  <a:lnTo>
                    <a:pt x="7772" y="11277"/>
                  </a:lnTo>
                  <a:lnTo>
                    <a:pt x="8826" y="17195"/>
                  </a:lnTo>
                  <a:lnTo>
                    <a:pt x="7772" y="11277"/>
                  </a:lnTo>
                  <a:lnTo>
                    <a:pt x="4572" y="17221"/>
                  </a:lnTo>
                  <a:lnTo>
                    <a:pt x="7150" y="20256"/>
                  </a:lnTo>
                  <a:lnTo>
                    <a:pt x="4572" y="17233"/>
                  </a:lnTo>
                  <a:lnTo>
                    <a:pt x="2743" y="20269"/>
                  </a:lnTo>
                  <a:lnTo>
                    <a:pt x="0" y="26212"/>
                  </a:lnTo>
                  <a:lnTo>
                    <a:pt x="4114" y="26212"/>
                  </a:lnTo>
                  <a:lnTo>
                    <a:pt x="3657" y="27127"/>
                  </a:lnTo>
                  <a:lnTo>
                    <a:pt x="16459" y="27127"/>
                  </a:lnTo>
                  <a:lnTo>
                    <a:pt x="16916" y="26212"/>
                  </a:lnTo>
                  <a:lnTo>
                    <a:pt x="21018" y="18745"/>
                  </a:lnTo>
                  <a:lnTo>
                    <a:pt x="22072" y="17233"/>
                  </a:lnTo>
                  <a:lnTo>
                    <a:pt x="26200" y="10668"/>
                  </a:lnTo>
                  <a:lnTo>
                    <a:pt x="27724" y="8382"/>
                  </a:lnTo>
                  <a:lnTo>
                    <a:pt x="31686" y="2895"/>
                  </a:lnTo>
                  <a:lnTo>
                    <a:pt x="34124" y="0"/>
                  </a:lnTo>
                  <a:close/>
                </a:path>
                <a:path w="317500" h="27304">
                  <a:moveTo>
                    <a:pt x="299618" y="2882"/>
                  </a:moveTo>
                  <a:lnTo>
                    <a:pt x="299466" y="2590"/>
                  </a:lnTo>
                  <a:lnTo>
                    <a:pt x="285292" y="2590"/>
                  </a:lnTo>
                  <a:lnTo>
                    <a:pt x="299618" y="2882"/>
                  </a:lnTo>
                  <a:close/>
                </a:path>
                <a:path w="317500" h="27304">
                  <a:moveTo>
                    <a:pt x="313182" y="26212"/>
                  </a:moveTo>
                  <a:lnTo>
                    <a:pt x="299923" y="25463"/>
                  </a:lnTo>
                  <a:lnTo>
                    <a:pt x="300380" y="26212"/>
                  </a:lnTo>
                  <a:lnTo>
                    <a:pt x="313182" y="26212"/>
                  </a:lnTo>
                  <a:close/>
                </a:path>
                <a:path w="317500" h="27304">
                  <a:moveTo>
                    <a:pt x="317449" y="26200"/>
                  </a:moveTo>
                  <a:lnTo>
                    <a:pt x="317131" y="25450"/>
                  </a:lnTo>
                  <a:lnTo>
                    <a:pt x="316382" y="24079"/>
                  </a:lnTo>
                  <a:lnTo>
                    <a:pt x="314388" y="20269"/>
                  </a:lnTo>
                  <a:lnTo>
                    <a:pt x="313639" y="18745"/>
                  </a:lnTo>
                  <a:lnTo>
                    <a:pt x="313474" y="18440"/>
                  </a:lnTo>
                  <a:lnTo>
                    <a:pt x="308444" y="17246"/>
                  </a:lnTo>
                  <a:lnTo>
                    <a:pt x="313474" y="18427"/>
                  </a:lnTo>
                  <a:lnTo>
                    <a:pt x="312864" y="17221"/>
                  </a:lnTo>
                  <a:lnTo>
                    <a:pt x="312407" y="16306"/>
                  </a:lnTo>
                  <a:lnTo>
                    <a:pt x="312102" y="15849"/>
                  </a:lnTo>
                  <a:lnTo>
                    <a:pt x="308444" y="9601"/>
                  </a:lnTo>
                  <a:lnTo>
                    <a:pt x="307238" y="7467"/>
                  </a:lnTo>
                  <a:lnTo>
                    <a:pt x="304177" y="2895"/>
                  </a:lnTo>
                  <a:lnTo>
                    <a:pt x="299618" y="2895"/>
                  </a:lnTo>
                  <a:lnTo>
                    <a:pt x="302641" y="7467"/>
                  </a:lnTo>
                  <a:lnTo>
                    <a:pt x="299605" y="2895"/>
                  </a:lnTo>
                  <a:lnTo>
                    <a:pt x="285445" y="2895"/>
                  </a:lnTo>
                  <a:lnTo>
                    <a:pt x="288950" y="7467"/>
                  </a:lnTo>
                  <a:lnTo>
                    <a:pt x="289242" y="7924"/>
                  </a:lnTo>
                  <a:lnTo>
                    <a:pt x="290322" y="9601"/>
                  </a:lnTo>
                  <a:lnTo>
                    <a:pt x="294436" y="15849"/>
                  </a:lnTo>
                  <a:lnTo>
                    <a:pt x="294728" y="16306"/>
                  </a:lnTo>
                  <a:lnTo>
                    <a:pt x="295351" y="17221"/>
                  </a:lnTo>
                  <a:lnTo>
                    <a:pt x="309194" y="18427"/>
                  </a:lnTo>
                  <a:lnTo>
                    <a:pt x="295338" y="17233"/>
                  </a:lnTo>
                  <a:lnTo>
                    <a:pt x="295948" y="18440"/>
                  </a:lnTo>
                  <a:lnTo>
                    <a:pt x="296265" y="18745"/>
                  </a:lnTo>
                  <a:lnTo>
                    <a:pt x="297014" y="20269"/>
                  </a:lnTo>
                  <a:lnTo>
                    <a:pt x="299300" y="24079"/>
                  </a:lnTo>
                  <a:lnTo>
                    <a:pt x="299923" y="25450"/>
                  </a:lnTo>
                  <a:lnTo>
                    <a:pt x="313169" y="26200"/>
                  </a:lnTo>
                  <a:lnTo>
                    <a:pt x="317449" y="26212"/>
                  </a:lnTo>
                  <a:lnTo>
                    <a:pt x="312724" y="25476"/>
                  </a:lnTo>
                  <a:lnTo>
                    <a:pt x="317449" y="262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5639143" y="6210960"/>
              <a:ext cx="337185" cy="92075"/>
            </a:xfrm>
            <a:custGeom>
              <a:avLst/>
              <a:gdLst/>
              <a:ahLst/>
              <a:cxnLst/>
              <a:rect l="l" t="t" r="r" b="b"/>
              <a:pathLst>
                <a:path w="337185" h="92075">
                  <a:moveTo>
                    <a:pt x="25311" y="64312"/>
                  </a:moveTo>
                  <a:lnTo>
                    <a:pt x="12534" y="64312"/>
                  </a:lnTo>
                  <a:lnTo>
                    <a:pt x="12966" y="63398"/>
                  </a:lnTo>
                  <a:lnTo>
                    <a:pt x="8851" y="63398"/>
                  </a:lnTo>
                  <a:lnTo>
                    <a:pt x="9436" y="64173"/>
                  </a:lnTo>
                  <a:lnTo>
                    <a:pt x="8839" y="63385"/>
                  </a:lnTo>
                  <a:lnTo>
                    <a:pt x="7162" y="66751"/>
                  </a:lnTo>
                  <a:lnTo>
                    <a:pt x="4737" y="72694"/>
                  </a:lnTo>
                  <a:lnTo>
                    <a:pt x="3365" y="76200"/>
                  </a:lnTo>
                  <a:lnTo>
                    <a:pt x="1371" y="82130"/>
                  </a:lnTo>
                  <a:lnTo>
                    <a:pt x="0" y="85953"/>
                  </a:lnTo>
                  <a:lnTo>
                    <a:pt x="4089" y="85953"/>
                  </a:lnTo>
                  <a:lnTo>
                    <a:pt x="3657" y="87477"/>
                  </a:lnTo>
                  <a:lnTo>
                    <a:pt x="2590" y="90982"/>
                  </a:lnTo>
                  <a:lnTo>
                    <a:pt x="2286" y="91897"/>
                  </a:lnTo>
                  <a:lnTo>
                    <a:pt x="13106" y="91897"/>
                  </a:lnTo>
                  <a:lnTo>
                    <a:pt x="14478" y="90982"/>
                  </a:lnTo>
                  <a:lnTo>
                    <a:pt x="15544" y="87477"/>
                  </a:lnTo>
                  <a:lnTo>
                    <a:pt x="17373" y="82143"/>
                  </a:lnTo>
                  <a:lnTo>
                    <a:pt x="5346" y="81851"/>
                  </a:lnTo>
                  <a:lnTo>
                    <a:pt x="5194" y="82143"/>
                  </a:lnTo>
                  <a:lnTo>
                    <a:pt x="6692" y="78244"/>
                  </a:lnTo>
                  <a:lnTo>
                    <a:pt x="5334" y="81838"/>
                  </a:lnTo>
                  <a:lnTo>
                    <a:pt x="17373" y="82130"/>
                  </a:lnTo>
                  <a:lnTo>
                    <a:pt x="17526" y="81838"/>
                  </a:lnTo>
                  <a:lnTo>
                    <a:pt x="21031" y="72999"/>
                  </a:lnTo>
                  <a:lnTo>
                    <a:pt x="8851" y="72707"/>
                  </a:lnTo>
                  <a:lnTo>
                    <a:pt x="11417" y="66763"/>
                  </a:lnTo>
                  <a:lnTo>
                    <a:pt x="8851" y="72694"/>
                  </a:lnTo>
                  <a:lnTo>
                    <a:pt x="21031" y="72986"/>
                  </a:lnTo>
                  <a:lnTo>
                    <a:pt x="21183" y="72707"/>
                  </a:lnTo>
                  <a:lnTo>
                    <a:pt x="25311" y="64312"/>
                  </a:lnTo>
                  <a:close/>
                </a:path>
                <a:path w="337185" h="92075">
                  <a:moveTo>
                    <a:pt x="25768" y="63398"/>
                  </a:moveTo>
                  <a:lnTo>
                    <a:pt x="12966" y="63398"/>
                  </a:lnTo>
                  <a:lnTo>
                    <a:pt x="25311" y="64312"/>
                  </a:lnTo>
                  <a:lnTo>
                    <a:pt x="25768" y="63398"/>
                  </a:lnTo>
                  <a:close/>
                </a:path>
                <a:path w="337185" h="92075">
                  <a:moveTo>
                    <a:pt x="172821" y="0"/>
                  </a:moveTo>
                  <a:lnTo>
                    <a:pt x="134874" y="0"/>
                  </a:lnTo>
                  <a:lnTo>
                    <a:pt x="19050" y="87477"/>
                  </a:lnTo>
                  <a:lnTo>
                    <a:pt x="14478" y="90982"/>
                  </a:lnTo>
                  <a:lnTo>
                    <a:pt x="52425" y="90982"/>
                  </a:lnTo>
                  <a:lnTo>
                    <a:pt x="56997" y="87477"/>
                  </a:lnTo>
                  <a:lnTo>
                    <a:pt x="172821" y="0"/>
                  </a:lnTo>
                  <a:close/>
                </a:path>
                <a:path w="337185" h="92075">
                  <a:moveTo>
                    <a:pt x="336651" y="91440"/>
                  </a:moveTo>
                  <a:lnTo>
                    <a:pt x="334213" y="83515"/>
                  </a:lnTo>
                  <a:lnTo>
                    <a:pt x="333603" y="81686"/>
                  </a:lnTo>
                  <a:lnTo>
                    <a:pt x="330504" y="79781"/>
                  </a:lnTo>
                  <a:lnTo>
                    <a:pt x="330504" y="84353"/>
                  </a:lnTo>
                  <a:lnTo>
                    <a:pt x="330250" y="83515"/>
                  </a:lnTo>
                  <a:lnTo>
                    <a:pt x="330504" y="84353"/>
                  </a:lnTo>
                  <a:lnTo>
                    <a:pt x="330504" y="79781"/>
                  </a:lnTo>
                  <a:lnTo>
                    <a:pt x="328422" y="78486"/>
                  </a:lnTo>
                  <a:lnTo>
                    <a:pt x="333603" y="81686"/>
                  </a:lnTo>
                  <a:lnTo>
                    <a:pt x="332384" y="78486"/>
                  </a:lnTo>
                  <a:lnTo>
                    <a:pt x="331635" y="76200"/>
                  </a:lnTo>
                  <a:lnTo>
                    <a:pt x="326758" y="74091"/>
                  </a:lnTo>
                  <a:lnTo>
                    <a:pt x="331622" y="76187"/>
                  </a:lnTo>
                  <a:lnTo>
                    <a:pt x="330708" y="74079"/>
                  </a:lnTo>
                  <a:lnTo>
                    <a:pt x="330403" y="72999"/>
                  </a:lnTo>
                  <a:lnTo>
                    <a:pt x="326148" y="72720"/>
                  </a:lnTo>
                  <a:lnTo>
                    <a:pt x="330415" y="72986"/>
                  </a:lnTo>
                  <a:lnTo>
                    <a:pt x="330263" y="72694"/>
                  </a:lnTo>
                  <a:lnTo>
                    <a:pt x="330098" y="71932"/>
                  </a:lnTo>
                  <a:lnTo>
                    <a:pt x="329031" y="69799"/>
                  </a:lnTo>
                  <a:lnTo>
                    <a:pt x="326898" y="64617"/>
                  </a:lnTo>
                  <a:lnTo>
                    <a:pt x="326301" y="63398"/>
                  </a:lnTo>
                  <a:lnTo>
                    <a:pt x="326123" y="63398"/>
                  </a:lnTo>
                  <a:lnTo>
                    <a:pt x="326123" y="72694"/>
                  </a:lnTo>
                  <a:lnTo>
                    <a:pt x="325831" y="71932"/>
                  </a:lnTo>
                  <a:lnTo>
                    <a:pt x="326123" y="72694"/>
                  </a:lnTo>
                  <a:lnTo>
                    <a:pt x="326123" y="63398"/>
                  </a:lnTo>
                  <a:lnTo>
                    <a:pt x="322033" y="63398"/>
                  </a:lnTo>
                  <a:lnTo>
                    <a:pt x="309232" y="63398"/>
                  </a:lnTo>
                  <a:lnTo>
                    <a:pt x="322618" y="64617"/>
                  </a:lnTo>
                  <a:lnTo>
                    <a:pt x="309219" y="63398"/>
                  </a:lnTo>
                  <a:lnTo>
                    <a:pt x="309829" y="64617"/>
                  </a:lnTo>
                  <a:lnTo>
                    <a:pt x="312420" y="69799"/>
                  </a:lnTo>
                  <a:lnTo>
                    <a:pt x="325818" y="71932"/>
                  </a:lnTo>
                  <a:lnTo>
                    <a:pt x="312420" y="69799"/>
                  </a:lnTo>
                  <a:lnTo>
                    <a:pt x="313486" y="71932"/>
                  </a:lnTo>
                  <a:lnTo>
                    <a:pt x="313804" y="72694"/>
                  </a:lnTo>
                  <a:lnTo>
                    <a:pt x="326263" y="72986"/>
                  </a:lnTo>
                  <a:lnTo>
                    <a:pt x="313804" y="72707"/>
                  </a:lnTo>
                  <a:lnTo>
                    <a:pt x="313804" y="72986"/>
                  </a:lnTo>
                  <a:lnTo>
                    <a:pt x="314261" y="74066"/>
                  </a:lnTo>
                  <a:lnTo>
                    <a:pt x="327507" y="76187"/>
                  </a:lnTo>
                  <a:lnTo>
                    <a:pt x="314261" y="74079"/>
                  </a:lnTo>
                  <a:lnTo>
                    <a:pt x="315163" y="76200"/>
                  </a:lnTo>
                  <a:lnTo>
                    <a:pt x="328409" y="78486"/>
                  </a:lnTo>
                  <a:lnTo>
                    <a:pt x="315163" y="76200"/>
                  </a:lnTo>
                  <a:lnTo>
                    <a:pt x="316230" y="78486"/>
                  </a:lnTo>
                  <a:lnTo>
                    <a:pt x="318058" y="83515"/>
                  </a:lnTo>
                  <a:lnTo>
                    <a:pt x="319430" y="87477"/>
                  </a:lnTo>
                  <a:lnTo>
                    <a:pt x="331406" y="87477"/>
                  </a:lnTo>
                  <a:lnTo>
                    <a:pt x="332549" y="91440"/>
                  </a:lnTo>
                  <a:lnTo>
                    <a:pt x="336651" y="9144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object 138"/>
            <p:cNvSpPr/>
            <p:nvPr/>
          </p:nvSpPr>
          <p:spPr>
            <a:xfrm>
              <a:off x="5633199" y="6296913"/>
              <a:ext cx="347345" cy="29845"/>
            </a:xfrm>
            <a:custGeom>
              <a:avLst/>
              <a:gdLst/>
              <a:ahLst/>
              <a:cxnLst/>
              <a:rect l="l" t="t" r="r" b="b"/>
              <a:pathLst>
                <a:path w="347345" h="29845">
                  <a:moveTo>
                    <a:pt x="3810" y="27279"/>
                  </a:moveTo>
                  <a:lnTo>
                    <a:pt x="0" y="26530"/>
                  </a:lnTo>
                  <a:lnTo>
                    <a:pt x="0" y="27279"/>
                  </a:lnTo>
                  <a:lnTo>
                    <a:pt x="3810" y="27279"/>
                  </a:lnTo>
                  <a:close/>
                </a:path>
                <a:path w="347345" h="29845">
                  <a:moveTo>
                    <a:pt x="15087" y="29413"/>
                  </a:moveTo>
                  <a:lnTo>
                    <a:pt x="3810" y="27279"/>
                  </a:lnTo>
                  <a:lnTo>
                    <a:pt x="3505" y="29413"/>
                  </a:lnTo>
                  <a:lnTo>
                    <a:pt x="15087" y="29413"/>
                  </a:lnTo>
                  <a:close/>
                </a:path>
                <a:path w="347345" h="29845">
                  <a:moveTo>
                    <a:pt x="20421" y="5029"/>
                  </a:moveTo>
                  <a:lnTo>
                    <a:pt x="8534" y="5029"/>
                  </a:lnTo>
                  <a:lnTo>
                    <a:pt x="19050" y="5943"/>
                  </a:lnTo>
                  <a:lnTo>
                    <a:pt x="20421" y="5029"/>
                  </a:lnTo>
                  <a:close/>
                </a:path>
                <a:path w="347345" h="29845">
                  <a:moveTo>
                    <a:pt x="28803" y="27279"/>
                  </a:moveTo>
                  <a:lnTo>
                    <a:pt x="15405" y="26555"/>
                  </a:lnTo>
                  <a:lnTo>
                    <a:pt x="16002" y="27279"/>
                  </a:lnTo>
                  <a:lnTo>
                    <a:pt x="28803" y="27279"/>
                  </a:lnTo>
                  <a:close/>
                </a:path>
                <a:path w="347345" h="29845">
                  <a:moveTo>
                    <a:pt x="58369" y="5029"/>
                  </a:moveTo>
                  <a:lnTo>
                    <a:pt x="20421" y="5029"/>
                  </a:lnTo>
                  <a:lnTo>
                    <a:pt x="12801" y="10668"/>
                  </a:lnTo>
                  <a:lnTo>
                    <a:pt x="19050" y="5943"/>
                  </a:lnTo>
                  <a:lnTo>
                    <a:pt x="8229" y="5943"/>
                  </a:lnTo>
                  <a:lnTo>
                    <a:pt x="10058" y="0"/>
                  </a:lnTo>
                  <a:lnTo>
                    <a:pt x="5943" y="0"/>
                  </a:lnTo>
                  <a:lnTo>
                    <a:pt x="5943" y="15240"/>
                  </a:lnTo>
                  <a:lnTo>
                    <a:pt x="5943" y="15392"/>
                  </a:lnTo>
                  <a:lnTo>
                    <a:pt x="5791" y="15811"/>
                  </a:lnTo>
                  <a:lnTo>
                    <a:pt x="5943" y="15240"/>
                  </a:lnTo>
                  <a:lnTo>
                    <a:pt x="5943" y="0"/>
                  </a:lnTo>
                  <a:lnTo>
                    <a:pt x="4279" y="5943"/>
                  </a:lnTo>
                  <a:lnTo>
                    <a:pt x="3200" y="9753"/>
                  </a:lnTo>
                  <a:lnTo>
                    <a:pt x="1993" y="15849"/>
                  </a:lnTo>
                  <a:lnTo>
                    <a:pt x="1079" y="19812"/>
                  </a:lnTo>
                  <a:lnTo>
                    <a:pt x="165" y="25895"/>
                  </a:lnTo>
                  <a:lnTo>
                    <a:pt x="0" y="26517"/>
                  </a:lnTo>
                  <a:lnTo>
                    <a:pt x="3822" y="27266"/>
                  </a:lnTo>
                  <a:lnTo>
                    <a:pt x="15087" y="29413"/>
                  </a:lnTo>
                  <a:lnTo>
                    <a:pt x="15405" y="27279"/>
                  </a:lnTo>
                  <a:lnTo>
                    <a:pt x="3822" y="26530"/>
                  </a:lnTo>
                  <a:lnTo>
                    <a:pt x="15405" y="27266"/>
                  </a:lnTo>
                  <a:lnTo>
                    <a:pt x="15405" y="26555"/>
                  </a:lnTo>
                  <a:lnTo>
                    <a:pt x="28803" y="27266"/>
                  </a:lnTo>
                  <a:lnTo>
                    <a:pt x="29718" y="26517"/>
                  </a:lnTo>
                  <a:lnTo>
                    <a:pt x="38836" y="19672"/>
                  </a:lnTo>
                  <a:lnTo>
                    <a:pt x="42062" y="17221"/>
                  </a:lnTo>
                  <a:lnTo>
                    <a:pt x="43891" y="15849"/>
                  </a:lnTo>
                  <a:lnTo>
                    <a:pt x="44513" y="15392"/>
                  </a:lnTo>
                  <a:lnTo>
                    <a:pt x="44805" y="15240"/>
                  </a:lnTo>
                  <a:lnTo>
                    <a:pt x="50749" y="10668"/>
                  </a:lnTo>
                  <a:lnTo>
                    <a:pt x="58369" y="5029"/>
                  </a:lnTo>
                  <a:close/>
                </a:path>
                <a:path w="347345" h="29845">
                  <a:moveTo>
                    <a:pt x="347014" y="27266"/>
                  </a:moveTo>
                  <a:lnTo>
                    <a:pt x="346722" y="25603"/>
                  </a:lnTo>
                  <a:lnTo>
                    <a:pt x="345338" y="17221"/>
                  </a:lnTo>
                  <a:lnTo>
                    <a:pt x="344893" y="15392"/>
                  </a:lnTo>
                  <a:lnTo>
                    <a:pt x="343052" y="7315"/>
                  </a:lnTo>
                  <a:lnTo>
                    <a:pt x="342798" y="6273"/>
                  </a:lnTo>
                  <a:lnTo>
                    <a:pt x="342798" y="25044"/>
                  </a:lnTo>
                  <a:lnTo>
                    <a:pt x="341845" y="19964"/>
                  </a:lnTo>
                  <a:lnTo>
                    <a:pt x="341376" y="17221"/>
                  </a:lnTo>
                  <a:lnTo>
                    <a:pt x="339852" y="10668"/>
                  </a:lnTo>
                  <a:lnTo>
                    <a:pt x="339128" y="7493"/>
                  </a:lnTo>
                  <a:lnTo>
                    <a:pt x="341071" y="15392"/>
                  </a:lnTo>
                  <a:lnTo>
                    <a:pt x="341376" y="17221"/>
                  </a:lnTo>
                  <a:lnTo>
                    <a:pt x="342798" y="25044"/>
                  </a:lnTo>
                  <a:lnTo>
                    <a:pt x="342798" y="6273"/>
                  </a:lnTo>
                  <a:lnTo>
                    <a:pt x="342607" y="5486"/>
                  </a:lnTo>
                  <a:lnTo>
                    <a:pt x="338556" y="5486"/>
                  </a:lnTo>
                  <a:lnTo>
                    <a:pt x="337413" y="1524"/>
                  </a:lnTo>
                  <a:lnTo>
                    <a:pt x="325374" y="1524"/>
                  </a:lnTo>
                  <a:lnTo>
                    <a:pt x="327202" y="7315"/>
                  </a:lnTo>
                  <a:lnTo>
                    <a:pt x="328117" y="10668"/>
                  </a:lnTo>
                  <a:lnTo>
                    <a:pt x="329641" y="17221"/>
                  </a:lnTo>
                  <a:lnTo>
                    <a:pt x="330263" y="19964"/>
                  </a:lnTo>
                  <a:lnTo>
                    <a:pt x="343179" y="27266"/>
                  </a:lnTo>
                  <a:lnTo>
                    <a:pt x="330263" y="19964"/>
                  </a:lnTo>
                  <a:lnTo>
                    <a:pt x="331635" y="27279"/>
                  </a:lnTo>
                  <a:lnTo>
                    <a:pt x="331927" y="29413"/>
                  </a:lnTo>
                  <a:lnTo>
                    <a:pt x="343357" y="29413"/>
                  </a:lnTo>
                  <a:lnTo>
                    <a:pt x="343217" y="27279"/>
                  </a:lnTo>
                  <a:lnTo>
                    <a:pt x="347014" y="27279"/>
                  </a:lnTo>
                  <a:lnTo>
                    <a:pt x="342900" y="25628"/>
                  </a:lnTo>
                  <a:lnTo>
                    <a:pt x="347014" y="272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5631370" y="6324193"/>
              <a:ext cx="351155" cy="36830"/>
            </a:xfrm>
            <a:custGeom>
              <a:avLst/>
              <a:gdLst/>
              <a:ahLst/>
              <a:cxnLst/>
              <a:rect l="l" t="t" r="r" b="b"/>
              <a:pathLst>
                <a:path w="351154" h="36829">
                  <a:moveTo>
                    <a:pt x="16916" y="2133"/>
                  </a:moveTo>
                  <a:lnTo>
                    <a:pt x="5346" y="2133"/>
                  </a:lnTo>
                  <a:lnTo>
                    <a:pt x="5651" y="0"/>
                  </a:lnTo>
                  <a:lnTo>
                    <a:pt x="1828" y="0"/>
                  </a:lnTo>
                  <a:lnTo>
                    <a:pt x="1536" y="2133"/>
                  </a:lnTo>
                  <a:lnTo>
                    <a:pt x="1371" y="2743"/>
                  </a:lnTo>
                  <a:lnTo>
                    <a:pt x="1079" y="6248"/>
                  </a:lnTo>
                  <a:lnTo>
                    <a:pt x="4559" y="8686"/>
                  </a:lnTo>
                  <a:lnTo>
                    <a:pt x="1066" y="6248"/>
                  </a:lnTo>
                  <a:lnTo>
                    <a:pt x="762" y="8674"/>
                  </a:lnTo>
                  <a:lnTo>
                    <a:pt x="457" y="11582"/>
                  </a:lnTo>
                  <a:lnTo>
                    <a:pt x="457" y="12954"/>
                  </a:lnTo>
                  <a:lnTo>
                    <a:pt x="165" y="18897"/>
                  </a:lnTo>
                  <a:lnTo>
                    <a:pt x="0" y="23164"/>
                  </a:lnTo>
                  <a:lnTo>
                    <a:pt x="165" y="28956"/>
                  </a:lnTo>
                  <a:lnTo>
                    <a:pt x="4102" y="33362"/>
                  </a:lnTo>
                  <a:lnTo>
                    <a:pt x="152" y="28968"/>
                  </a:lnTo>
                  <a:lnTo>
                    <a:pt x="304" y="33375"/>
                  </a:lnTo>
                  <a:lnTo>
                    <a:pt x="4114" y="33375"/>
                  </a:lnTo>
                  <a:lnTo>
                    <a:pt x="4279" y="36271"/>
                  </a:lnTo>
                  <a:lnTo>
                    <a:pt x="15709" y="36271"/>
                  </a:lnTo>
                  <a:lnTo>
                    <a:pt x="4152" y="33375"/>
                  </a:lnTo>
                  <a:lnTo>
                    <a:pt x="15544" y="33375"/>
                  </a:lnTo>
                  <a:lnTo>
                    <a:pt x="3975" y="28981"/>
                  </a:lnTo>
                  <a:lnTo>
                    <a:pt x="15544" y="33362"/>
                  </a:lnTo>
                  <a:lnTo>
                    <a:pt x="15392" y="28968"/>
                  </a:lnTo>
                  <a:lnTo>
                    <a:pt x="15240" y="26974"/>
                  </a:lnTo>
                  <a:lnTo>
                    <a:pt x="3975" y="18923"/>
                  </a:lnTo>
                  <a:lnTo>
                    <a:pt x="15240" y="26962"/>
                  </a:lnTo>
                  <a:lnTo>
                    <a:pt x="15392" y="18897"/>
                  </a:lnTo>
                  <a:lnTo>
                    <a:pt x="15392" y="17678"/>
                  </a:lnTo>
                  <a:lnTo>
                    <a:pt x="4267" y="12966"/>
                  </a:lnTo>
                  <a:lnTo>
                    <a:pt x="4406" y="11595"/>
                  </a:lnTo>
                  <a:lnTo>
                    <a:pt x="4279" y="12954"/>
                  </a:lnTo>
                  <a:lnTo>
                    <a:pt x="15392" y="17678"/>
                  </a:lnTo>
                  <a:lnTo>
                    <a:pt x="15709" y="12954"/>
                  </a:lnTo>
                  <a:lnTo>
                    <a:pt x="15836" y="11595"/>
                  </a:lnTo>
                  <a:lnTo>
                    <a:pt x="16002" y="8686"/>
                  </a:lnTo>
                  <a:lnTo>
                    <a:pt x="16002" y="8534"/>
                  </a:lnTo>
                  <a:lnTo>
                    <a:pt x="16306" y="6248"/>
                  </a:lnTo>
                  <a:lnTo>
                    <a:pt x="16764" y="2743"/>
                  </a:lnTo>
                  <a:lnTo>
                    <a:pt x="16916" y="2133"/>
                  </a:lnTo>
                  <a:close/>
                </a:path>
                <a:path w="351154" h="36829">
                  <a:moveTo>
                    <a:pt x="17233" y="0"/>
                  </a:moveTo>
                  <a:lnTo>
                    <a:pt x="5651" y="0"/>
                  </a:lnTo>
                  <a:lnTo>
                    <a:pt x="16916" y="2133"/>
                  </a:lnTo>
                  <a:lnTo>
                    <a:pt x="17233" y="0"/>
                  </a:lnTo>
                  <a:close/>
                </a:path>
                <a:path w="351154" h="36829">
                  <a:moveTo>
                    <a:pt x="30632" y="0"/>
                  </a:moveTo>
                  <a:lnTo>
                    <a:pt x="17830" y="0"/>
                  </a:lnTo>
                  <a:lnTo>
                    <a:pt x="19824" y="2743"/>
                  </a:lnTo>
                  <a:lnTo>
                    <a:pt x="22402" y="6248"/>
                  </a:lnTo>
                  <a:lnTo>
                    <a:pt x="26974" y="2743"/>
                  </a:lnTo>
                  <a:lnTo>
                    <a:pt x="30632" y="0"/>
                  </a:lnTo>
                  <a:close/>
                </a:path>
                <a:path w="351154" h="36829">
                  <a:moveTo>
                    <a:pt x="349910" y="10045"/>
                  </a:moveTo>
                  <a:lnTo>
                    <a:pt x="349758" y="8382"/>
                  </a:lnTo>
                  <a:lnTo>
                    <a:pt x="348843" y="0"/>
                  </a:lnTo>
                  <a:lnTo>
                    <a:pt x="345033" y="0"/>
                  </a:lnTo>
                  <a:lnTo>
                    <a:pt x="345948" y="8382"/>
                  </a:lnTo>
                  <a:lnTo>
                    <a:pt x="349910" y="10045"/>
                  </a:lnTo>
                  <a:close/>
                </a:path>
                <a:path w="351154" h="36829">
                  <a:moveTo>
                    <a:pt x="350532" y="20269"/>
                  </a:moveTo>
                  <a:lnTo>
                    <a:pt x="350520" y="18745"/>
                  </a:lnTo>
                  <a:lnTo>
                    <a:pt x="349923" y="10058"/>
                  </a:lnTo>
                  <a:lnTo>
                    <a:pt x="345948" y="8394"/>
                  </a:lnTo>
                  <a:lnTo>
                    <a:pt x="346100" y="10058"/>
                  </a:lnTo>
                  <a:lnTo>
                    <a:pt x="345186" y="2133"/>
                  </a:lnTo>
                  <a:lnTo>
                    <a:pt x="333756" y="2133"/>
                  </a:lnTo>
                  <a:lnTo>
                    <a:pt x="334670" y="10058"/>
                  </a:lnTo>
                  <a:lnTo>
                    <a:pt x="334835" y="11582"/>
                  </a:lnTo>
                  <a:lnTo>
                    <a:pt x="335292" y="20269"/>
                  </a:lnTo>
                  <a:lnTo>
                    <a:pt x="335292" y="21183"/>
                  </a:lnTo>
                  <a:lnTo>
                    <a:pt x="335127" y="30480"/>
                  </a:lnTo>
                  <a:lnTo>
                    <a:pt x="335127" y="30632"/>
                  </a:lnTo>
                  <a:lnTo>
                    <a:pt x="346557" y="30632"/>
                  </a:lnTo>
                  <a:lnTo>
                    <a:pt x="346557" y="30480"/>
                  </a:lnTo>
                  <a:lnTo>
                    <a:pt x="346722" y="21183"/>
                  </a:lnTo>
                  <a:lnTo>
                    <a:pt x="346722" y="28956"/>
                  </a:lnTo>
                  <a:lnTo>
                    <a:pt x="346557" y="30480"/>
                  </a:lnTo>
                  <a:lnTo>
                    <a:pt x="350380" y="30480"/>
                  </a:lnTo>
                  <a:lnTo>
                    <a:pt x="350532" y="28956"/>
                  </a:lnTo>
                  <a:lnTo>
                    <a:pt x="350532" y="202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5631675" y="6210960"/>
              <a:ext cx="350520" cy="163830"/>
            </a:xfrm>
            <a:custGeom>
              <a:avLst/>
              <a:gdLst/>
              <a:ahLst/>
              <a:cxnLst/>
              <a:rect l="l" t="t" r="r" b="b"/>
              <a:pathLst>
                <a:path w="350520" h="163829">
                  <a:moveTo>
                    <a:pt x="55016" y="162915"/>
                  </a:moveTo>
                  <a:lnTo>
                    <a:pt x="50139" y="162623"/>
                  </a:lnTo>
                  <a:lnTo>
                    <a:pt x="55016" y="162915"/>
                  </a:lnTo>
                  <a:lnTo>
                    <a:pt x="54724" y="162610"/>
                  </a:lnTo>
                  <a:lnTo>
                    <a:pt x="54724" y="162458"/>
                  </a:lnTo>
                  <a:lnTo>
                    <a:pt x="54102" y="161696"/>
                  </a:lnTo>
                  <a:lnTo>
                    <a:pt x="4889" y="158673"/>
                  </a:lnTo>
                  <a:lnTo>
                    <a:pt x="54102" y="161683"/>
                  </a:lnTo>
                  <a:lnTo>
                    <a:pt x="51816" y="158648"/>
                  </a:lnTo>
                  <a:lnTo>
                    <a:pt x="47091" y="152400"/>
                  </a:lnTo>
                  <a:lnTo>
                    <a:pt x="46482" y="151638"/>
                  </a:lnTo>
                  <a:lnTo>
                    <a:pt x="43446" y="152400"/>
                  </a:lnTo>
                  <a:lnTo>
                    <a:pt x="16319" y="158648"/>
                  </a:lnTo>
                  <a:lnTo>
                    <a:pt x="16154" y="156819"/>
                  </a:lnTo>
                  <a:lnTo>
                    <a:pt x="15862" y="153771"/>
                  </a:lnTo>
                  <a:lnTo>
                    <a:pt x="15862" y="153466"/>
                  </a:lnTo>
                  <a:lnTo>
                    <a:pt x="15697" y="152400"/>
                  </a:lnTo>
                  <a:lnTo>
                    <a:pt x="3975" y="149529"/>
                  </a:lnTo>
                  <a:lnTo>
                    <a:pt x="15697" y="152400"/>
                  </a:lnTo>
                  <a:lnTo>
                    <a:pt x="15405" y="149517"/>
                  </a:lnTo>
                  <a:lnTo>
                    <a:pt x="15240" y="146608"/>
                  </a:lnTo>
                  <a:lnTo>
                    <a:pt x="3848" y="146608"/>
                  </a:lnTo>
                  <a:lnTo>
                    <a:pt x="12" y="146608"/>
                  </a:lnTo>
                  <a:lnTo>
                    <a:pt x="152" y="149504"/>
                  </a:lnTo>
                  <a:lnTo>
                    <a:pt x="457" y="152400"/>
                  </a:lnTo>
                  <a:lnTo>
                    <a:pt x="457" y="153466"/>
                  </a:lnTo>
                  <a:lnTo>
                    <a:pt x="457" y="153771"/>
                  </a:lnTo>
                  <a:lnTo>
                    <a:pt x="774" y="156819"/>
                  </a:lnTo>
                  <a:lnTo>
                    <a:pt x="1066" y="158648"/>
                  </a:lnTo>
                  <a:lnTo>
                    <a:pt x="5168" y="161683"/>
                  </a:lnTo>
                  <a:lnTo>
                    <a:pt x="1066" y="158661"/>
                  </a:lnTo>
                  <a:lnTo>
                    <a:pt x="1524" y="161696"/>
                  </a:lnTo>
                  <a:lnTo>
                    <a:pt x="1524" y="162458"/>
                  </a:lnTo>
                  <a:lnTo>
                    <a:pt x="1524" y="162610"/>
                  </a:lnTo>
                  <a:lnTo>
                    <a:pt x="1689" y="162915"/>
                  </a:lnTo>
                  <a:lnTo>
                    <a:pt x="48933" y="162915"/>
                  </a:lnTo>
                  <a:lnTo>
                    <a:pt x="55016" y="162915"/>
                  </a:lnTo>
                  <a:close/>
                </a:path>
                <a:path w="350520" h="163829">
                  <a:moveTo>
                    <a:pt x="55778" y="163830"/>
                  </a:moveTo>
                  <a:lnTo>
                    <a:pt x="48920" y="162915"/>
                  </a:lnTo>
                  <a:lnTo>
                    <a:pt x="44500" y="163830"/>
                  </a:lnTo>
                  <a:lnTo>
                    <a:pt x="55778" y="163830"/>
                  </a:lnTo>
                  <a:close/>
                </a:path>
                <a:path w="350520" h="163829">
                  <a:moveTo>
                    <a:pt x="332994" y="162915"/>
                  </a:moveTo>
                  <a:lnTo>
                    <a:pt x="332841" y="162610"/>
                  </a:lnTo>
                  <a:lnTo>
                    <a:pt x="210159" y="0"/>
                  </a:lnTo>
                  <a:lnTo>
                    <a:pt x="181508" y="0"/>
                  </a:lnTo>
                  <a:lnTo>
                    <a:pt x="304190" y="162610"/>
                  </a:lnTo>
                  <a:lnTo>
                    <a:pt x="304355" y="162915"/>
                  </a:lnTo>
                  <a:lnTo>
                    <a:pt x="332994" y="162915"/>
                  </a:lnTo>
                  <a:close/>
                </a:path>
                <a:path w="350520" h="163829">
                  <a:moveTo>
                    <a:pt x="350075" y="143713"/>
                  </a:moveTo>
                  <a:lnTo>
                    <a:pt x="346252" y="143713"/>
                  </a:lnTo>
                  <a:lnTo>
                    <a:pt x="346240" y="143865"/>
                  </a:lnTo>
                  <a:lnTo>
                    <a:pt x="346202" y="144614"/>
                  </a:lnTo>
                  <a:lnTo>
                    <a:pt x="345795" y="152400"/>
                  </a:lnTo>
                  <a:lnTo>
                    <a:pt x="345643" y="153771"/>
                  </a:lnTo>
                  <a:lnTo>
                    <a:pt x="344589" y="162610"/>
                  </a:lnTo>
                  <a:lnTo>
                    <a:pt x="345643" y="153771"/>
                  </a:lnTo>
                  <a:lnTo>
                    <a:pt x="345643" y="153466"/>
                  </a:lnTo>
                  <a:lnTo>
                    <a:pt x="346202" y="144614"/>
                  </a:lnTo>
                  <a:lnTo>
                    <a:pt x="346202" y="143865"/>
                  </a:lnTo>
                  <a:lnTo>
                    <a:pt x="334822" y="143865"/>
                  </a:lnTo>
                  <a:lnTo>
                    <a:pt x="334213" y="153466"/>
                  </a:lnTo>
                  <a:lnTo>
                    <a:pt x="334213" y="153771"/>
                  </a:lnTo>
                  <a:lnTo>
                    <a:pt x="332994" y="162610"/>
                  </a:lnTo>
                  <a:lnTo>
                    <a:pt x="332994" y="162915"/>
                  </a:lnTo>
                  <a:lnTo>
                    <a:pt x="333756" y="163830"/>
                  </a:lnTo>
                  <a:lnTo>
                    <a:pt x="344424" y="163830"/>
                  </a:lnTo>
                  <a:lnTo>
                    <a:pt x="348246" y="163830"/>
                  </a:lnTo>
                  <a:lnTo>
                    <a:pt x="348399" y="162610"/>
                  </a:lnTo>
                  <a:lnTo>
                    <a:pt x="349453" y="153771"/>
                  </a:lnTo>
                  <a:lnTo>
                    <a:pt x="349618" y="152400"/>
                  </a:lnTo>
                  <a:lnTo>
                    <a:pt x="350075" y="14371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5633351" y="6373875"/>
              <a:ext cx="346710" cy="48260"/>
            </a:xfrm>
            <a:custGeom>
              <a:avLst/>
              <a:gdLst/>
              <a:ahLst/>
              <a:cxnLst/>
              <a:rect l="l" t="t" r="r" b="b"/>
              <a:pathLst>
                <a:path w="346710" h="48260">
                  <a:moveTo>
                    <a:pt x="54876" y="2133"/>
                  </a:moveTo>
                  <a:lnTo>
                    <a:pt x="54102" y="914"/>
                  </a:lnTo>
                  <a:lnTo>
                    <a:pt x="53340" y="0"/>
                  </a:lnTo>
                  <a:lnTo>
                    <a:pt x="47244" y="0"/>
                  </a:lnTo>
                  <a:lnTo>
                    <a:pt x="5473" y="0"/>
                  </a:lnTo>
                  <a:lnTo>
                    <a:pt x="5473" y="9601"/>
                  </a:lnTo>
                  <a:lnTo>
                    <a:pt x="5029" y="6858"/>
                  </a:lnTo>
                  <a:lnTo>
                    <a:pt x="5473" y="9601"/>
                  </a:lnTo>
                  <a:lnTo>
                    <a:pt x="5473" y="0"/>
                  </a:lnTo>
                  <a:lnTo>
                    <a:pt x="3822" y="0"/>
                  </a:lnTo>
                  <a:lnTo>
                    <a:pt x="12" y="0"/>
                  </a:lnTo>
                  <a:lnTo>
                    <a:pt x="3962" y="914"/>
                  </a:lnTo>
                  <a:lnTo>
                    <a:pt x="0" y="0"/>
                  </a:lnTo>
                  <a:lnTo>
                    <a:pt x="152" y="914"/>
                  </a:lnTo>
                  <a:lnTo>
                    <a:pt x="304" y="2133"/>
                  </a:lnTo>
                  <a:lnTo>
                    <a:pt x="609" y="4114"/>
                  </a:lnTo>
                  <a:lnTo>
                    <a:pt x="1066" y="6858"/>
                  </a:lnTo>
                  <a:lnTo>
                    <a:pt x="1676" y="9601"/>
                  </a:lnTo>
                  <a:lnTo>
                    <a:pt x="1981" y="11430"/>
                  </a:lnTo>
                  <a:lnTo>
                    <a:pt x="2590" y="14173"/>
                  </a:lnTo>
                  <a:lnTo>
                    <a:pt x="14782" y="11430"/>
                  </a:lnTo>
                  <a:lnTo>
                    <a:pt x="22415" y="9601"/>
                  </a:lnTo>
                  <a:lnTo>
                    <a:pt x="34137" y="6858"/>
                  </a:lnTo>
                  <a:lnTo>
                    <a:pt x="46189" y="4114"/>
                  </a:lnTo>
                  <a:lnTo>
                    <a:pt x="54876" y="2133"/>
                  </a:lnTo>
                  <a:close/>
                </a:path>
                <a:path w="346710" h="48260">
                  <a:moveTo>
                    <a:pt x="328117" y="48158"/>
                  </a:moveTo>
                  <a:lnTo>
                    <a:pt x="319290" y="40093"/>
                  </a:lnTo>
                  <a:lnTo>
                    <a:pt x="315480" y="48158"/>
                  </a:lnTo>
                  <a:lnTo>
                    <a:pt x="328117" y="48158"/>
                  </a:lnTo>
                  <a:close/>
                </a:path>
                <a:path w="346710" h="48260">
                  <a:moveTo>
                    <a:pt x="346570" y="914"/>
                  </a:moveTo>
                  <a:lnTo>
                    <a:pt x="342747" y="914"/>
                  </a:lnTo>
                  <a:lnTo>
                    <a:pt x="340918" y="914"/>
                  </a:lnTo>
                  <a:lnTo>
                    <a:pt x="340918" y="10972"/>
                  </a:lnTo>
                  <a:lnTo>
                    <a:pt x="340271" y="13462"/>
                  </a:lnTo>
                  <a:lnTo>
                    <a:pt x="340766" y="11430"/>
                  </a:lnTo>
                  <a:lnTo>
                    <a:pt x="340918" y="10972"/>
                  </a:lnTo>
                  <a:lnTo>
                    <a:pt x="340918" y="914"/>
                  </a:lnTo>
                  <a:lnTo>
                    <a:pt x="332079" y="914"/>
                  </a:lnTo>
                  <a:lnTo>
                    <a:pt x="336092" y="6337"/>
                  </a:lnTo>
                  <a:lnTo>
                    <a:pt x="331317" y="0"/>
                  </a:lnTo>
                  <a:lnTo>
                    <a:pt x="302679" y="0"/>
                  </a:lnTo>
                  <a:lnTo>
                    <a:pt x="336486" y="6858"/>
                  </a:lnTo>
                  <a:lnTo>
                    <a:pt x="302666" y="0"/>
                  </a:lnTo>
                  <a:lnTo>
                    <a:pt x="307848" y="6858"/>
                  </a:lnTo>
                  <a:lnTo>
                    <a:pt x="302514" y="10972"/>
                  </a:lnTo>
                  <a:lnTo>
                    <a:pt x="301904" y="11430"/>
                  </a:lnTo>
                  <a:lnTo>
                    <a:pt x="339852" y="11430"/>
                  </a:lnTo>
                  <a:lnTo>
                    <a:pt x="327367" y="20878"/>
                  </a:lnTo>
                  <a:lnTo>
                    <a:pt x="338175" y="21628"/>
                  </a:lnTo>
                  <a:lnTo>
                    <a:pt x="338442" y="21005"/>
                  </a:lnTo>
                  <a:lnTo>
                    <a:pt x="336334" y="27686"/>
                  </a:lnTo>
                  <a:lnTo>
                    <a:pt x="338175" y="21640"/>
                  </a:lnTo>
                  <a:lnTo>
                    <a:pt x="335432" y="21463"/>
                  </a:lnTo>
                  <a:lnTo>
                    <a:pt x="335432" y="30632"/>
                  </a:lnTo>
                  <a:lnTo>
                    <a:pt x="332079" y="39319"/>
                  </a:lnTo>
                  <a:lnTo>
                    <a:pt x="331774" y="40068"/>
                  </a:lnTo>
                  <a:lnTo>
                    <a:pt x="331939" y="39471"/>
                  </a:lnTo>
                  <a:lnTo>
                    <a:pt x="335292" y="30632"/>
                  </a:lnTo>
                  <a:lnTo>
                    <a:pt x="335432" y="30632"/>
                  </a:lnTo>
                  <a:lnTo>
                    <a:pt x="335432" y="21463"/>
                  </a:lnTo>
                  <a:lnTo>
                    <a:pt x="327367" y="20891"/>
                  </a:lnTo>
                  <a:lnTo>
                    <a:pt x="326288" y="21640"/>
                  </a:lnTo>
                  <a:lnTo>
                    <a:pt x="323253" y="30632"/>
                  </a:lnTo>
                  <a:lnTo>
                    <a:pt x="319595" y="39471"/>
                  </a:lnTo>
                  <a:lnTo>
                    <a:pt x="319278" y="40081"/>
                  </a:lnTo>
                  <a:lnTo>
                    <a:pt x="331520" y="40081"/>
                  </a:lnTo>
                  <a:lnTo>
                    <a:pt x="331774" y="40093"/>
                  </a:lnTo>
                  <a:lnTo>
                    <a:pt x="335889" y="40081"/>
                  </a:lnTo>
                  <a:lnTo>
                    <a:pt x="336194" y="39319"/>
                  </a:lnTo>
                  <a:lnTo>
                    <a:pt x="339394" y="30632"/>
                  </a:lnTo>
                  <a:lnTo>
                    <a:pt x="339699" y="29565"/>
                  </a:lnTo>
                  <a:lnTo>
                    <a:pt x="342277" y="20891"/>
                  </a:lnTo>
                  <a:lnTo>
                    <a:pt x="342595" y="19812"/>
                  </a:lnTo>
                  <a:lnTo>
                    <a:pt x="344741" y="10972"/>
                  </a:lnTo>
                  <a:lnTo>
                    <a:pt x="345033" y="9753"/>
                  </a:lnTo>
                  <a:lnTo>
                    <a:pt x="346570" y="91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5745670" y="6413956"/>
              <a:ext cx="224154" cy="46990"/>
            </a:xfrm>
            <a:custGeom>
              <a:avLst/>
              <a:gdLst/>
              <a:ahLst/>
              <a:cxnLst/>
              <a:rect l="l" t="t" r="r" b="b"/>
              <a:pathLst>
                <a:path w="224154" h="46989">
                  <a:moveTo>
                    <a:pt x="6400" y="46634"/>
                  </a:moveTo>
                  <a:lnTo>
                    <a:pt x="4724" y="44500"/>
                  </a:lnTo>
                  <a:lnTo>
                    <a:pt x="3505" y="46634"/>
                  </a:lnTo>
                  <a:lnTo>
                    <a:pt x="6400" y="46634"/>
                  </a:lnTo>
                  <a:close/>
                </a:path>
                <a:path w="224154" h="46989">
                  <a:moveTo>
                    <a:pt x="28651" y="38100"/>
                  </a:moveTo>
                  <a:lnTo>
                    <a:pt x="18288" y="24384"/>
                  </a:lnTo>
                  <a:lnTo>
                    <a:pt x="18148" y="24231"/>
                  </a:lnTo>
                  <a:lnTo>
                    <a:pt x="17995" y="24384"/>
                  </a:lnTo>
                  <a:lnTo>
                    <a:pt x="28651" y="38100"/>
                  </a:lnTo>
                  <a:close/>
                </a:path>
                <a:path w="224154" h="46989">
                  <a:moveTo>
                    <a:pt x="32613" y="43434"/>
                  </a:moveTo>
                  <a:lnTo>
                    <a:pt x="30937" y="41148"/>
                  </a:lnTo>
                  <a:lnTo>
                    <a:pt x="28651" y="38100"/>
                  </a:lnTo>
                  <a:lnTo>
                    <a:pt x="17983" y="24384"/>
                  </a:lnTo>
                  <a:lnTo>
                    <a:pt x="0" y="38100"/>
                  </a:lnTo>
                  <a:lnTo>
                    <a:pt x="2286" y="41148"/>
                  </a:lnTo>
                  <a:lnTo>
                    <a:pt x="914" y="43434"/>
                  </a:lnTo>
                  <a:lnTo>
                    <a:pt x="3962" y="43434"/>
                  </a:lnTo>
                  <a:lnTo>
                    <a:pt x="32613" y="43434"/>
                  </a:lnTo>
                  <a:close/>
                </a:path>
                <a:path w="224154" h="46989">
                  <a:moveTo>
                    <a:pt x="193395" y="43434"/>
                  </a:moveTo>
                  <a:lnTo>
                    <a:pt x="180289" y="41148"/>
                  </a:lnTo>
                  <a:lnTo>
                    <a:pt x="178155" y="43434"/>
                  </a:lnTo>
                  <a:lnTo>
                    <a:pt x="193395" y="43434"/>
                  </a:lnTo>
                  <a:close/>
                </a:path>
                <a:path w="224154" h="46989">
                  <a:moveTo>
                    <a:pt x="215798" y="8077"/>
                  </a:moveTo>
                  <a:lnTo>
                    <a:pt x="206971" y="12"/>
                  </a:lnTo>
                  <a:lnTo>
                    <a:pt x="203161" y="8077"/>
                  </a:lnTo>
                  <a:lnTo>
                    <a:pt x="202539" y="9296"/>
                  </a:lnTo>
                  <a:lnTo>
                    <a:pt x="198589" y="16459"/>
                  </a:lnTo>
                  <a:lnTo>
                    <a:pt x="210616" y="18288"/>
                  </a:lnTo>
                  <a:lnTo>
                    <a:pt x="198577" y="16459"/>
                  </a:lnTo>
                  <a:lnTo>
                    <a:pt x="197358" y="18288"/>
                  </a:lnTo>
                  <a:lnTo>
                    <a:pt x="193560" y="24231"/>
                  </a:lnTo>
                  <a:lnTo>
                    <a:pt x="193395" y="24384"/>
                  </a:lnTo>
                  <a:lnTo>
                    <a:pt x="191871" y="26670"/>
                  </a:lnTo>
                  <a:lnTo>
                    <a:pt x="191566" y="26974"/>
                  </a:lnTo>
                  <a:lnTo>
                    <a:pt x="187756" y="32156"/>
                  </a:lnTo>
                  <a:lnTo>
                    <a:pt x="185331" y="35204"/>
                  </a:lnTo>
                  <a:lnTo>
                    <a:pt x="185166" y="35356"/>
                  </a:lnTo>
                  <a:lnTo>
                    <a:pt x="183045" y="38100"/>
                  </a:lnTo>
                  <a:lnTo>
                    <a:pt x="196430" y="39624"/>
                  </a:lnTo>
                  <a:lnTo>
                    <a:pt x="183032" y="38100"/>
                  </a:lnTo>
                  <a:lnTo>
                    <a:pt x="181825" y="39611"/>
                  </a:lnTo>
                  <a:lnTo>
                    <a:pt x="180301" y="41148"/>
                  </a:lnTo>
                  <a:lnTo>
                    <a:pt x="193395" y="43434"/>
                  </a:lnTo>
                  <a:lnTo>
                    <a:pt x="198272" y="43434"/>
                  </a:lnTo>
                  <a:lnTo>
                    <a:pt x="198424" y="43434"/>
                  </a:lnTo>
                  <a:lnTo>
                    <a:pt x="200088" y="41160"/>
                  </a:lnTo>
                  <a:lnTo>
                    <a:pt x="201168" y="39624"/>
                  </a:lnTo>
                  <a:lnTo>
                    <a:pt x="197662" y="38112"/>
                  </a:lnTo>
                  <a:lnTo>
                    <a:pt x="199644" y="35356"/>
                  </a:lnTo>
                  <a:lnTo>
                    <a:pt x="197675" y="38100"/>
                  </a:lnTo>
                  <a:lnTo>
                    <a:pt x="201168" y="39624"/>
                  </a:lnTo>
                  <a:lnTo>
                    <a:pt x="202399" y="38100"/>
                  </a:lnTo>
                  <a:lnTo>
                    <a:pt x="204368" y="35356"/>
                  </a:lnTo>
                  <a:lnTo>
                    <a:pt x="204533" y="35204"/>
                  </a:lnTo>
                  <a:lnTo>
                    <a:pt x="206502" y="32156"/>
                  </a:lnTo>
                  <a:lnTo>
                    <a:pt x="205435" y="27000"/>
                  </a:lnTo>
                  <a:lnTo>
                    <a:pt x="205587" y="26670"/>
                  </a:lnTo>
                  <a:lnTo>
                    <a:pt x="205447" y="26974"/>
                  </a:lnTo>
                  <a:lnTo>
                    <a:pt x="206502" y="32156"/>
                  </a:lnTo>
                  <a:lnTo>
                    <a:pt x="209854" y="26974"/>
                  </a:lnTo>
                  <a:lnTo>
                    <a:pt x="210159" y="26670"/>
                  </a:lnTo>
                  <a:lnTo>
                    <a:pt x="211378" y="24384"/>
                  </a:lnTo>
                  <a:lnTo>
                    <a:pt x="211531" y="24231"/>
                  </a:lnTo>
                  <a:lnTo>
                    <a:pt x="214884" y="18288"/>
                  </a:lnTo>
                  <a:lnTo>
                    <a:pt x="210921" y="17830"/>
                  </a:lnTo>
                  <a:lnTo>
                    <a:pt x="210667" y="18211"/>
                  </a:lnTo>
                  <a:lnTo>
                    <a:pt x="211543" y="16459"/>
                  </a:lnTo>
                  <a:lnTo>
                    <a:pt x="215341" y="9296"/>
                  </a:lnTo>
                  <a:lnTo>
                    <a:pt x="215798" y="8077"/>
                  </a:lnTo>
                  <a:close/>
                </a:path>
                <a:path w="224154" h="46989">
                  <a:moveTo>
                    <a:pt x="219456" y="0"/>
                  </a:moveTo>
                  <a:lnTo>
                    <a:pt x="206959" y="0"/>
                  </a:lnTo>
                  <a:lnTo>
                    <a:pt x="215798" y="8064"/>
                  </a:lnTo>
                  <a:lnTo>
                    <a:pt x="219456" y="0"/>
                  </a:lnTo>
                  <a:close/>
                </a:path>
                <a:path w="224154" h="46989">
                  <a:moveTo>
                    <a:pt x="219913" y="8534"/>
                  </a:moveTo>
                  <a:lnTo>
                    <a:pt x="219456" y="12"/>
                  </a:lnTo>
                  <a:lnTo>
                    <a:pt x="215646" y="8534"/>
                  </a:lnTo>
                  <a:lnTo>
                    <a:pt x="215341" y="9296"/>
                  </a:lnTo>
                  <a:lnTo>
                    <a:pt x="210934" y="17830"/>
                  </a:lnTo>
                  <a:lnTo>
                    <a:pt x="214884" y="18288"/>
                  </a:lnTo>
                  <a:lnTo>
                    <a:pt x="215201" y="17830"/>
                  </a:lnTo>
                  <a:lnTo>
                    <a:pt x="219456" y="9296"/>
                  </a:lnTo>
                  <a:lnTo>
                    <a:pt x="219913" y="8534"/>
                  </a:lnTo>
                  <a:close/>
                </a:path>
                <a:path w="224154" h="46989">
                  <a:moveTo>
                    <a:pt x="223570" y="0"/>
                  </a:moveTo>
                  <a:lnTo>
                    <a:pt x="219456" y="0"/>
                  </a:lnTo>
                  <a:lnTo>
                    <a:pt x="219913" y="8521"/>
                  </a:lnTo>
                  <a:lnTo>
                    <a:pt x="22357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5738355" y="6457391"/>
              <a:ext cx="205740" cy="29209"/>
            </a:xfrm>
            <a:custGeom>
              <a:avLst/>
              <a:gdLst/>
              <a:ahLst/>
              <a:cxnLst/>
              <a:rect l="l" t="t" r="r" b="b"/>
              <a:pathLst>
                <a:path w="205739" h="29210">
                  <a:moveTo>
                    <a:pt x="4419" y="14935"/>
                  </a:moveTo>
                  <a:lnTo>
                    <a:pt x="2133" y="10985"/>
                  </a:lnTo>
                  <a:lnTo>
                    <a:pt x="0" y="14935"/>
                  </a:lnTo>
                  <a:lnTo>
                    <a:pt x="4419" y="14935"/>
                  </a:lnTo>
                  <a:close/>
                </a:path>
                <a:path w="205739" h="29210">
                  <a:moveTo>
                    <a:pt x="6553" y="10972"/>
                  </a:moveTo>
                  <a:lnTo>
                    <a:pt x="2895" y="9753"/>
                  </a:lnTo>
                  <a:lnTo>
                    <a:pt x="2133" y="10972"/>
                  </a:lnTo>
                  <a:lnTo>
                    <a:pt x="4419" y="14922"/>
                  </a:lnTo>
                  <a:lnTo>
                    <a:pt x="6553" y="10972"/>
                  </a:lnTo>
                  <a:close/>
                </a:path>
                <a:path w="205739" h="29210">
                  <a:moveTo>
                    <a:pt x="17373" y="14935"/>
                  </a:moveTo>
                  <a:lnTo>
                    <a:pt x="6553" y="10985"/>
                  </a:lnTo>
                  <a:lnTo>
                    <a:pt x="4419" y="14922"/>
                  </a:lnTo>
                  <a:lnTo>
                    <a:pt x="17373" y="14935"/>
                  </a:lnTo>
                  <a:close/>
                </a:path>
                <a:path w="205739" h="29210">
                  <a:moveTo>
                    <a:pt x="51206" y="14935"/>
                  </a:moveTo>
                  <a:lnTo>
                    <a:pt x="19659" y="10985"/>
                  </a:lnTo>
                  <a:lnTo>
                    <a:pt x="22567" y="14935"/>
                  </a:lnTo>
                  <a:lnTo>
                    <a:pt x="51206" y="14935"/>
                  </a:lnTo>
                  <a:close/>
                </a:path>
                <a:path w="205739" h="29210">
                  <a:moveTo>
                    <a:pt x="51206" y="14922"/>
                  </a:moveTo>
                  <a:lnTo>
                    <a:pt x="48310" y="10972"/>
                  </a:lnTo>
                  <a:lnTo>
                    <a:pt x="42367" y="3200"/>
                  </a:lnTo>
                  <a:lnTo>
                    <a:pt x="40690" y="1066"/>
                  </a:lnTo>
                  <a:lnTo>
                    <a:pt x="39928" y="0"/>
                  </a:lnTo>
                  <a:lnTo>
                    <a:pt x="13716" y="0"/>
                  </a:lnTo>
                  <a:lnTo>
                    <a:pt x="13716" y="3200"/>
                  </a:lnTo>
                  <a:lnTo>
                    <a:pt x="12039" y="1079"/>
                  </a:lnTo>
                  <a:lnTo>
                    <a:pt x="13716" y="3200"/>
                  </a:lnTo>
                  <a:lnTo>
                    <a:pt x="13716" y="0"/>
                  </a:lnTo>
                  <a:lnTo>
                    <a:pt x="11290" y="0"/>
                  </a:lnTo>
                  <a:lnTo>
                    <a:pt x="11366" y="139"/>
                  </a:lnTo>
                  <a:lnTo>
                    <a:pt x="11277" y="0"/>
                  </a:lnTo>
                  <a:lnTo>
                    <a:pt x="8229" y="0"/>
                  </a:lnTo>
                  <a:lnTo>
                    <a:pt x="7772" y="1066"/>
                  </a:lnTo>
                  <a:lnTo>
                    <a:pt x="6565" y="3200"/>
                  </a:lnTo>
                  <a:lnTo>
                    <a:pt x="8394" y="7607"/>
                  </a:lnTo>
                  <a:lnTo>
                    <a:pt x="10820" y="3213"/>
                  </a:lnTo>
                  <a:lnTo>
                    <a:pt x="17068" y="7607"/>
                  </a:lnTo>
                  <a:lnTo>
                    <a:pt x="18516" y="9499"/>
                  </a:lnTo>
                  <a:lnTo>
                    <a:pt x="17221" y="7924"/>
                  </a:lnTo>
                  <a:lnTo>
                    <a:pt x="17081" y="7620"/>
                  </a:lnTo>
                  <a:lnTo>
                    <a:pt x="10833" y="3213"/>
                  </a:lnTo>
                  <a:lnTo>
                    <a:pt x="8394" y="7607"/>
                  </a:lnTo>
                  <a:lnTo>
                    <a:pt x="8229" y="7924"/>
                  </a:lnTo>
                  <a:lnTo>
                    <a:pt x="8382" y="7620"/>
                  </a:lnTo>
                  <a:lnTo>
                    <a:pt x="6553" y="3213"/>
                  </a:lnTo>
                  <a:lnTo>
                    <a:pt x="3962" y="7620"/>
                  </a:lnTo>
                  <a:lnTo>
                    <a:pt x="3962" y="7924"/>
                  </a:lnTo>
                  <a:lnTo>
                    <a:pt x="2908" y="9753"/>
                  </a:lnTo>
                  <a:lnTo>
                    <a:pt x="6553" y="10972"/>
                  </a:lnTo>
                  <a:lnTo>
                    <a:pt x="17373" y="14922"/>
                  </a:lnTo>
                  <a:lnTo>
                    <a:pt x="19659" y="10972"/>
                  </a:lnTo>
                  <a:lnTo>
                    <a:pt x="51206" y="14922"/>
                  </a:lnTo>
                  <a:close/>
                </a:path>
                <a:path w="205739" h="29210">
                  <a:moveTo>
                    <a:pt x="171450" y="28194"/>
                  </a:moveTo>
                  <a:lnTo>
                    <a:pt x="152869" y="26987"/>
                  </a:lnTo>
                  <a:lnTo>
                    <a:pt x="151041" y="28194"/>
                  </a:lnTo>
                  <a:lnTo>
                    <a:pt x="171450" y="28194"/>
                  </a:lnTo>
                  <a:close/>
                </a:path>
                <a:path w="205739" h="29210">
                  <a:moveTo>
                    <a:pt x="205587" y="0"/>
                  </a:moveTo>
                  <a:lnTo>
                    <a:pt x="200710" y="0"/>
                  </a:lnTo>
                  <a:lnTo>
                    <a:pt x="185483" y="0"/>
                  </a:lnTo>
                  <a:lnTo>
                    <a:pt x="182587" y="3200"/>
                  </a:lnTo>
                  <a:lnTo>
                    <a:pt x="194017" y="7607"/>
                  </a:lnTo>
                  <a:lnTo>
                    <a:pt x="193852" y="7924"/>
                  </a:lnTo>
                  <a:lnTo>
                    <a:pt x="186994" y="14935"/>
                  </a:lnTo>
                  <a:lnTo>
                    <a:pt x="192024" y="9753"/>
                  </a:lnTo>
                  <a:lnTo>
                    <a:pt x="194017" y="7620"/>
                  </a:lnTo>
                  <a:lnTo>
                    <a:pt x="182587" y="3213"/>
                  </a:lnTo>
                  <a:lnTo>
                    <a:pt x="177850" y="7620"/>
                  </a:lnTo>
                  <a:lnTo>
                    <a:pt x="175729" y="9753"/>
                  </a:lnTo>
                  <a:lnTo>
                    <a:pt x="169621" y="14935"/>
                  </a:lnTo>
                  <a:lnTo>
                    <a:pt x="169164" y="15240"/>
                  </a:lnTo>
                  <a:lnTo>
                    <a:pt x="168414" y="16002"/>
                  </a:lnTo>
                  <a:lnTo>
                    <a:pt x="179374" y="21640"/>
                  </a:lnTo>
                  <a:lnTo>
                    <a:pt x="185788" y="16002"/>
                  </a:lnTo>
                  <a:lnTo>
                    <a:pt x="179387" y="21793"/>
                  </a:lnTo>
                  <a:lnTo>
                    <a:pt x="179374" y="21640"/>
                  </a:lnTo>
                  <a:lnTo>
                    <a:pt x="168402" y="16002"/>
                  </a:lnTo>
                  <a:lnTo>
                    <a:pt x="160782" y="21640"/>
                  </a:lnTo>
                  <a:lnTo>
                    <a:pt x="160782" y="21793"/>
                  </a:lnTo>
                  <a:lnTo>
                    <a:pt x="152869" y="26974"/>
                  </a:lnTo>
                  <a:lnTo>
                    <a:pt x="171450" y="28181"/>
                  </a:lnTo>
                  <a:lnTo>
                    <a:pt x="172808" y="26987"/>
                  </a:lnTo>
                  <a:lnTo>
                    <a:pt x="178612" y="22402"/>
                  </a:lnTo>
                  <a:lnTo>
                    <a:pt x="171450" y="28194"/>
                  </a:lnTo>
                  <a:lnTo>
                    <a:pt x="170383" y="28956"/>
                  </a:lnTo>
                  <a:lnTo>
                    <a:pt x="176631" y="28956"/>
                  </a:lnTo>
                  <a:lnTo>
                    <a:pt x="177558" y="28194"/>
                  </a:lnTo>
                  <a:lnTo>
                    <a:pt x="184543" y="22415"/>
                  </a:lnTo>
                  <a:lnTo>
                    <a:pt x="185166" y="21793"/>
                  </a:lnTo>
                  <a:lnTo>
                    <a:pt x="191274" y="16002"/>
                  </a:lnTo>
                  <a:lnTo>
                    <a:pt x="192024" y="15240"/>
                  </a:lnTo>
                  <a:lnTo>
                    <a:pt x="192328" y="14935"/>
                  </a:lnTo>
                  <a:lnTo>
                    <a:pt x="199047" y="7924"/>
                  </a:lnTo>
                  <a:lnTo>
                    <a:pt x="199199" y="7620"/>
                  </a:lnTo>
                  <a:lnTo>
                    <a:pt x="2055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5725719" y="6385305"/>
              <a:ext cx="247650" cy="111760"/>
            </a:xfrm>
            <a:custGeom>
              <a:avLst/>
              <a:gdLst/>
              <a:ahLst/>
              <a:cxnLst/>
              <a:rect l="l" t="t" r="r" b="b"/>
              <a:pathLst>
                <a:path w="247650" h="111760">
                  <a:moveTo>
                    <a:pt x="30010" y="87020"/>
                  </a:moveTo>
                  <a:lnTo>
                    <a:pt x="17056" y="87020"/>
                  </a:lnTo>
                  <a:lnTo>
                    <a:pt x="12636" y="87020"/>
                  </a:lnTo>
                  <a:lnTo>
                    <a:pt x="5029" y="101041"/>
                  </a:lnTo>
                  <a:lnTo>
                    <a:pt x="4572" y="101650"/>
                  </a:lnTo>
                  <a:lnTo>
                    <a:pt x="7759" y="103936"/>
                  </a:lnTo>
                  <a:lnTo>
                    <a:pt x="4559" y="101650"/>
                  </a:lnTo>
                  <a:lnTo>
                    <a:pt x="3352" y="103924"/>
                  </a:lnTo>
                  <a:lnTo>
                    <a:pt x="914" y="108204"/>
                  </a:lnTo>
                  <a:lnTo>
                    <a:pt x="0" y="110032"/>
                  </a:lnTo>
                  <a:lnTo>
                    <a:pt x="4254" y="110032"/>
                  </a:lnTo>
                  <a:lnTo>
                    <a:pt x="17360" y="110032"/>
                  </a:lnTo>
                  <a:lnTo>
                    <a:pt x="18415" y="108216"/>
                  </a:lnTo>
                  <a:lnTo>
                    <a:pt x="20726" y="103936"/>
                  </a:lnTo>
                  <a:lnTo>
                    <a:pt x="22085" y="101650"/>
                  </a:lnTo>
                  <a:lnTo>
                    <a:pt x="22390" y="101041"/>
                  </a:lnTo>
                  <a:lnTo>
                    <a:pt x="30010" y="87020"/>
                  </a:lnTo>
                  <a:close/>
                </a:path>
                <a:path w="247650" h="111760">
                  <a:moveTo>
                    <a:pt x="175704" y="106070"/>
                  </a:moveTo>
                  <a:lnTo>
                    <a:pt x="157264" y="103936"/>
                  </a:lnTo>
                  <a:lnTo>
                    <a:pt x="152844" y="106070"/>
                  </a:lnTo>
                  <a:lnTo>
                    <a:pt x="148742" y="108204"/>
                  </a:lnTo>
                  <a:lnTo>
                    <a:pt x="141274" y="111404"/>
                  </a:lnTo>
                  <a:lnTo>
                    <a:pt x="167170" y="111404"/>
                  </a:lnTo>
                  <a:lnTo>
                    <a:pt x="172351" y="108204"/>
                  </a:lnTo>
                  <a:lnTo>
                    <a:pt x="175704" y="106070"/>
                  </a:lnTo>
                  <a:close/>
                </a:path>
                <a:path w="247650" h="111760">
                  <a:moveTo>
                    <a:pt x="189268" y="101041"/>
                  </a:moveTo>
                  <a:lnTo>
                    <a:pt x="183032" y="101041"/>
                  </a:lnTo>
                  <a:lnTo>
                    <a:pt x="184086" y="100279"/>
                  </a:lnTo>
                  <a:lnTo>
                    <a:pt x="163677" y="100279"/>
                  </a:lnTo>
                  <a:lnTo>
                    <a:pt x="162306" y="101041"/>
                  </a:lnTo>
                  <a:lnTo>
                    <a:pt x="161226" y="101650"/>
                  </a:lnTo>
                  <a:lnTo>
                    <a:pt x="157276" y="103936"/>
                  </a:lnTo>
                  <a:lnTo>
                    <a:pt x="175704" y="106070"/>
                  </a:lnTo>
                  <a:lnTo>
                    <a:pt x="174193" y="107137"/>
                  </a:lnTo>
                  <a:lnTo>
                    <a:pt x="167170" y="111404"/>
                  </a:lnTo>
                  <a:lnTo>
                    <a:pt x="174332" y="111404"/>
                  </a:lnTo>
                  <a:lnTo>
                    <a:pt x="181051" y="107137"/>
                  </a:lnTo>
                  <a:lnTo>
                    <a:pt x="182410" y="106070"/>
                  </a:lnTo>
                  <a:lnTo>
                    <a:pt x="188506" y="101650"/>
                  </a:lnTo>
                  <a:lnTo>
                    <a:pt x="189268" y="101041"/>
                  </a:lnTo>
                  <a:close/>
                </a:path>
                <a:path w="247650" h="111760">
                  <a:moveTo>
                    <a:pt x="190195" y="100279"/>
                  </a:moveTo>
                  <a:lnTo>
                    <a:pt x="184086" y="100279"/>
                  </a:lnTo>
                  <a:lnTo>
                    <a:pt x="189268" y="101041"/>
                  </a:lnTo>
                  <a:lnTo>
                    <a:pt x="190195" y="100279"/>
                  </a:lnTo>
                  <a:close/>
                </a:path>
                <a:path w="247650" h="111760">
                  <a:moveTo>
                    <a:pt x="247484" y="0"/>
                  </a:moveTo>
                  <a:lnTo>
                    <a:pt x="209537" y="0"/>
                  </a:lnTo>
                  <a:lnTo>
                    <a:pt x="75730" y="101041"/>
                  </a:lnTo>
                  <a:lnTo>
                    <a:pt x="74815" y="101650"/>
                  </a:lnTo>
                  <a:lnTo>
                    <a:pt x="74358" y="101041"/>
                  </a:lnTo>
                  <a:lnTo>
                    <a:pt x="63842" y="87020"/>
                  </a:lnTo>
                  <a:lnTo>
                    <a:pt x="35191" y="87020"/>
                  </a:lnTo>
                  <a:lnTo>
                    <a:pt x="45707" y="101041"/>
                  </a:lnTo>
                  <a:lnTo>
                    <a:pt x="46177" y="101650"/>
                  </a:lnTo>
                  <a:lnTo>
                    <a:pt x="48006" y="103936"/>
                  </a:lnTo>
                  <a:lnTo>
                    <a:pt x="49669" y="106070"/>
                  </a:lnTo>
                  <a:lnTo>
                    <a:pt x="50431" y="107137"/>
                  </a:lnTo>
                  <a:lnTo>
                    <a:pt x="51206" y="108204"/>
                  </a:lnTo>
                  <a:lnTo>
                    <a:pt x="52578" y="110032"/>
                  </a:lnTo>
                  <a:lnTo>
                    <a:pt x="63690" y="110032"/>
                  </a:lnTo>
                  <a:lnTo>
                    <a:pt x="61861" y="111404"/>
                  </a:lnTo>
                  <a:lnTo>
                    <a:pt x="99809" y="111404"/>
                  </a:lnTo>
                  <a:lnTo>
                    <a:pt x="101638" y="110032"/>
                  </a:lnTo>
                  <a:lnTo>
                    <a:pt x="104051" y="108216"/>
                  </a:lnTo>
                  <a:lnTo>
                    <a:pt x="105613" y="107137"/>
                  </a:lnTo>
                  <a:lnTo>
                    <a:pt x="106819" y="106070"/>
                  </a:lnTo>
                  <a:lnTo>
                    <a:pt x="109867" y="103936"/>
                  </a:lnTo>
                  <a:lnTo>
                    <a:pt x="112763" y="101650"/>
                  </a:lnTo>
                  <a:lnTo>
                    <a:pt x="113677" y="101041"/>
                  </a:lnTo>
                  <a:lnTo>
                    <a:pt x="24748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5722061" y="6495338"/>
              <a:ext cx="178435" cy="8255"/>
            </a:xfrm>
            <a:custGeom>
              <a:avLst/>
              <a:gdLst/>
              <a:ahLst/>
              <a:cxnLst/>
              <a:rect l="l" t="t" r="r" b="b"/>
              <a:pathLst>
                <a:path w="178435" h="8254">
                  <a:moveTo>
                    <a:pt x="29552" y="3492"/>
                  </a:moveTo>
                  <a:lnTo>
                    <a:pt x="27571" y="2743"/>
                  </a:lnTo>
                  <a:lnTo>
                    <a:pt x="24371" y="1371"/>
                  </a:lnTo>
                  <a:lnTo>
                    <a:pt x="21018" y="0"/>
                  </a:lnTo>
                  <a:lnTo>
                    <a:pt x="7924" y="0"/>
                  </a:lnTo>
                  <a:lnTo>
                    <a:pt x="3657" y="0"/>
                  </a:lnTo>
                  <a:lnTo>
                    <a:pt x="7150" y="1371"/>
                  </a:lnTo>
                  <a:lnTo>
                    <a:pt x="3644" y="0"/>
                  </a:lnTo>
                  <a:lnTo>
                    <a:pt x="2882" y="1371"/>
                  </a:lnTo>
                  <a:lnTo>
                    <a:pt x="2120" y="2743"/>
                  </a:lnTo>
                  <a:lnTo>
                    <a:pt x="6083" y="3492"/>
                  </a:lnTo>
                  <a:lnTo>
                    <a:pt x="6540" y="2743"/>
                  </a:lnTo>
                  <a:lnTo>
                    <a:pt x="29552" y="3492"/>
                  </a:lnTo>
                  <a:close/>
                </a:path>
                <a:path w="178435" h="8254">
                  <a:moveTo>
                    <a:pt x="38239" y="6413"/>
                  </a:moveTo>
                  <a:lnTo>
                    <a:pt x="37934" y="6248"/>
                  </a:lnTo>
                  <a:lnTo>
                    <a:pt x="35191" y="5334"/>
                  </a:lnTo>
                  <a:lnTo>
                    <a:pt x="34582" y="5181"/>
                  </a:lnTo>
                  <a:lnTo>
                    <a:pt x="29552" y="3505"/>
                  </a:lnTo>
                  <a:lnTo>
                    <a:pt x="6540" y="2755"/>
                  </a:lnTo>
                  <a:lnTo>
                    <a:pt x="6083" y="3492"/>
                  </a:lnTo>
                  <a:lnTo>
                    <a:pt x="2120" y="2755"/>
                  </a:lnTo>
                  <a:lnTo>
                    <a:pt x="1663" y="3505"/>
                  </a:lnTo>
                  <a:lnTo>
                    <a:pt x="749" y="5181"/>
                  </a:lnTo>
                  <a:lnTo>
                    <a:pt x="596" y="5334"/>
                  </a:lnTo>
                  <a:lnTo>
                    <a:pt x="139" y="6248"/>
                  </a:lnTo>
                  <a:lnTo>
                    <a:pt x="0" y="6705"/>
                  </a:lnTo>
                  <a:lnTo>
                    <a:pt x="8204" y="6705"/>
                  </a:lnTo>
                  <a:lnTo>
                    <a:pt x="7454" y="6248"/>
                  </a:lnTo>
                  <a:lnTo>
                    <a:pt x="7772" y="6400"/>
                  </a:lnTo>
                  <a:lnTo>
                    <a:pt x="35864" y="6400"/>
                  </a:lnTo>
                  <a:lnTo>
                    <a:pt x="38239" y="6413"/>
                  </a:lnTo>
                  <a:close/>
                </a:path>
                <a:path w="178435" h="8254">
                  <a:moveTo>
                    <a:pt x="100723" y="3505"/>
                  </a:moveTo>
                  <a:lnTo>
                    <a:pt x="63842" y="2755"/>
                  </a:lnTo>
                  <a:lnTo>
                    <a:pt x="62776" y="3505"/>
                  </a:lnTo>
                  <a:lnTo>
                    <a:pt x="58204" y="2755"/>
                  </a:lnTo>
                  <a:lnTo>
                    <a:pt x="58813" y="3505"/>
                  </a:lnTo>
                  <a:lnTo>
                    <a:pt x="60185" y="5181"/>
                  </a:lnTo>
                  <a:lnTo>
                    <a:pt x="60350" y="5334"/>
                  </a:lnTo>
                  <a:lnTo>
                    <a:pt x="60490" y="5181"/>
                  </a:lnTo>
                  <a:lnTo>
                    <a:pt x="60350" y="5334"/>
                  </a:lnTo>
                  <a:lnTo>
                    <a:pt x="98285" y="5334"/>
                  </a:lnTo>
                  <a:lnTo>
                    <a:pt x="98437" y="5181"/>
                  </a:lnTo>
                  <a:lnTo>
                    <a:pt x="100723" y="3505"/>
                  </a:lnTo>
                  <a:close/>
                </a:path>
                <a:path w="178435" h="8254">
                  <a:moveTo>
                    <a:pt x="105295" y="0"/>
                  </a:moveTo>
                  <a:lnTo>
                    <a:pt x="67360" y="0"/>
                  </a:lnTo>
                  <a:lnTo>
                    <a:pt x="56235" y="0"/>
                  </a:lnTo>
                  <a:lnTo>
                    <a:pt x="65519" y="1371"/>
                  </a:lnTo>
                  <a:lnTo>
                    <a:pt x="56222" y="0"/>
                  </a:lnTo>
                  <a:lnTo>
                    <a:pt x="57289" y="1371"/>
                  </a:lnTo>
                  <a:lnTo>
                    <a:pt x="57746" y="1981"/>
                  </a:lnTo>
                  <a:lnTo>
                    <a:pt x="58204" y="2743"/>
                  </a:lnTo>
                  <a:lnTo>
                    <a:pt x="62776" y="3492"/>
                  </a:lnTo>
                  <a:lnTo>
                    <a:pt x="63842" y="2743"/>
                  </a:lnTo>
                  <a:lnTo>
                    <a:pt x="100723" y="3492"/>
                  </a:lnTo>
                  <a:lnTo>
                    <a:pt x="101790" y="2743"/>
                  </a:lnTo>
                  <a:lnTo>
                    <a:pt x="102704" y="1981"/>
                  </a:lnTo>
                  <a:lnTo>
                    <a:pt x="103466" y="1371"/>
                  </a:lnTo>
                  <a:lnTo>
                    <a:pt x="65532" y="1371"/>
                  </a:lnTo>
                  <a:lnTo>
                    <a:pt x="67348" y="12"/>
                  </a:lnTo>
                  <a:lnTo>
                    <a:pt x="103466" y="1371"/>
                  </a:lnTo>
                  <a:lnTo>
                    <a:pt x="105295" y="0"/>
                  </a:lnTo>
                  <a:close/>
                </a:path>
                <a:path w="178435" h="8254">
                  <a:moveTo>
                    <a:pt x="169913" y="6248"/>
                  </a:moveTo>
                  <a:lnTo>
                    <a:pt x="168541" y="2755"/>
                  </a:lnTo>
                  <a:lnTo>
                    <a:pt x="161848" y="6248"/>
                  </a:lnTo>
                  <a:lnTo>
                    <a:pt x="169151" y="6705"/>
                  </a:lnTo>
                  <a:lnTo>
                    <a:pt x="169913" y="6248"/>
                  </a:lnTo>
                  <a:close/>
                </a:path>
                <a:path w="178435" h="8254">
                  <a:moveTo>
                    <a:pt x="177990" y="1371"/>
                  </a:moveTo>
                  <a:lnTo>
                    <a:pt x="170827" y="1371"/>
                  </a:lnTo>
                  <a:lnTo>
                    <a:pt x="144932" y="1371"/>
                  </a:lnTo>
                  <a:lnTo>
                    <a:pt x="169811" y="1981"/>
                  </a:lnTo>
                  <a:lnTo>
                    <a:pt x="144919" y="1371"/>
                  </a:lnTo>
                  <a:lnTo>
                    <a:pt x="143700" y="1981"/>
                  </a:lnTo>
                  <a:lnTo>
                    <a:pt x="134708" y="5181"/>
                  </a:lnTo>
                  <a:lnTo>
                    <a:pt x="131051" y="6248"/>
                  </a:lnTo>
                  <a:lnTo>
                    <a:pt x="129705" y="6705"/>
                  </a:lnTo>
                  <a:lnTo>
                    <a:pt x="126022" y="7772"/>
                  </a:lnTo>
                  <a:lnTo>
                    <a:pt x="158648" y="7772"/>
                  </a:lnTo>
                  <a:lnTo>
                    <a:pt x="130009" y="6705"/>
                  </a:lnTo>
                  <a:lnTo>
                    <a:pt x="161048" y="6705"/>
                  </a:lnTo>
                  <a:lnTo>
                    <a:pt x="158648" y="7772"/>
                  </a:lnTo>
                  <a:lnTo>
                    <a:pt x="167093" y="7772"/>
                  </a:lnTo>
                  <a:lnTo>
                    <a:pt x="169151" y="6705"/>
                  </a:lnTo>
                  <a:lnTo>
                    <a:pt x="161836" y="6261"/>
                  </a:lnTo>
                  <a:lnTo>
                    <a:pt x="163817" y="5181"/>
                  </a:lnTo>
                  <a:lnTo>
                    <a:pt x="169100" y="2413"/>
                  </a:lnTo>
                  <a:lnTo>
                    <a:pt x="168541" y="2743"/>
                  </a:lnTo>
                  <a:lnTo>
                    <a:pt x="169913" y="6235"/>
                  </a:lnTo>
                  <a:lnTo>
                    <a:pt x="176161" y="2743"/>
                  </a:lnTo>
                  <a:lnTo>
                    <a:pt x="177990" y="137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5722061" y="6500672"/>
              <a:ext cx="167640" cy="7620"/>
            </a:xfrm>
            <a:custGeom>
              <a:avLst/>
              <a:gdLst/>
              <a:ahLst/>
              <a:cxnLst/>
              <a:rect l="l" t="t" r="r" b="b"/>
              <a:pathLst>
                <a:path w="167639" h="7620">
                  <a:moveTo>
                    <a:pt x="62776" y="6400"/>
                  </a:moveTo>
                  <a:lnTo>
                    <a:pt x="56235" y="5334"/>
                  </a:lnTo>
                  <a:lnTo>
                    <a:pt x="53187" y="4724"/>
                  </a:lnTo>
                  <a:lnTo>
                    <a:pt x="50888" y="4267"/>
                  </a:lnTo>
                  <a:lnTo>
                    <a:pt x="47231" y="3505"/>
                  </a:lnTo>
                  <a:lnTo>
                    <a:pt x="38239" y="1066"/>
                  </a:lnTo>
                  <a:lnTo>
                    <a:pt x="7772" y="1066"/>
                  </a:lnTo>
                  <a:lnTo>
                    <a:pt x="11341" y="2870"/>
                  </a:lnTo>
                  <a:lnTo>
                    <a:pt x="8229" y="1371"/>
                  </a:lnTo>
                  <a:lnTo>
                    <a:pt x="38" y="1371"/>
                  </a:lnTo>
                  <a:lnTo>
                    <a:pt x="5626" y="4267"/>
                  </a:lnTo>
                  <a:lnTo>
                    <a:pt x="6540" y="4724"/>
                  </a:lnTo>
                  <a:lnTo>
                    <a:pt x="8978" y="6096"/>
                  </a:lnTo>
                  <a:lnTo>
                    <a:pt x="18580" y="6096"/>
                  </a:lnTo>
                  <a:lnTo>
                    <a:pt x="15532" y="4724"/>
                  </a:lnTo>
                  <a:lnTo>
                    <a:pt x="16903" y="5334"/>
                  </a:lnTo>
                  <a:lnTo>
                    <a:pt x="62776" y="6400"/>
                  </a:lnTo>
                  <a:close/>
                </a:path>
                <a:path w="167639" h="7620">
                  <a:moveTo>
                    <a:pt x="88392" y="7315"/>
                  </a:moveTo>
                  <a:lnTo>
                    <a:pt x="65532" y="7023"/>
                  </a:lnTo>
                  <a:lnTo>
                    <a:pt x="65836" y="7315"/>
                  </a:lnTo>
                  <a:lnTo>
                    <a:pt x="88392" y="7315"/>
                  </a:lnTo>
                  <a:close/>
                </a:path>
                <a:path w="167639" h="7620">
                  <a:moveTo>
                    <a:pt x="88988" y="7010"/>
                  </a:moveTo>
                  <a:lnTo>
                    <a:pt x="65366" y="6705"/>
                  </a:lnTo>
                  <a:lnTo>
                    <a:pt x="62776" y="6400"/>
                  </a:lnTo>
                  <a:lnTo>
                    <a:pt x="16903" y="5334"/>
                  </a:lnTo>
                  <a:lnTo>
                    <a:pt x="19342" y="6400"/>
                  </a:lnTo>
                  <a:lnTo>
                    <a:pt x="20256" y="6705"/>
                  </a:lnTo>
                  <a:lnTo>
                    <a:pt x="20866" y="7010"/>
                  </a:lnTo>
                  <a:lnTo>
                    <a:pt x="65519" y="7010"/>
                  </a:lnTo>
                  <a:lnTo>
                    <a:pt x="88988" y="7010"/>
                  </a:lnTo>
                  <a:close/>
                </a:path>
                <a:path w="167639" h="7620">
                  <a:moveTo>
                    <a:pt x="89903" y="6400"/>
                  </a:moveTo>
                  <a:lnTo>
                    <a:pt x="60337" y="0"/>
                  </a:lnTo>
                  <a:lnTo>
                    <a:pt x="65062" y="6400"/>
                  </a:lnTo>
                  <a:lnTo>
                    <a:pt x="65366" y="6705"/>
                  </a:lnTo>
                  <a:lnTo>
                    <a:pt x="88988" y="7010"/>
                  </a:lnTo>
                  <a:lnTo>
                    <a:pt x="89306" y="6705"/>
                  </a:lnTo>
                  <a:lnTo>
                    <a:pt x="89903" y="6400"/>
                  </a:lnTo>
                  <a:close/>
                </a:path>
                <a:path w="167639" h="7620">
                  <a:moveTo>
                    <a:pt x="98298" y="0"/>
                  </a:moveTo>
                  <a:lnTo>
                    <a:pt x="60350" y="0"/>
                  </a:lnTo>
                  <a:lnTo>
                    <a:pt x="89903" y="6400"/>
                  </a:lnTo>
                  <a:lnTo>
                    <a:pt x="98298" y="0"/>
                  </a:lnTo>
                  <a:close/>
                </a:path>
                <a:path w="167639" h="7620">
                  <a:moveTo>
                    <a:pt x="147218" y="7315"/>
                  </a:moveTo>
                  <a:lnTo>
                    <a:pt x="100876" y="7023"/>
                  </a:lnTo>
                  <a:lnTo>
                    <a:pt x="97383" y="7315"/>
                  </a:lnTo>
                  <a:lnTo>
                    <a:pt x="147218" y="7315"/>
                  </a:lnTo>
                  <a:close/>
                </a:path>
                <a:path w="167639" h="7620">
                  <a:moveTo>
                    <a:pt x="157111" y="7315"/>
                  </a:moveTo>
                  <a:lnTo>
                    <a:pt x="148285" y="7023"/>
                  </a:lnTo>
                  <a:lnTo>
                    <a:pt x="147218" y="7315"/>
                  </a:lnTo>
                  <a:lnTo>
                    <a:pt x="157111" y="7315"/>
                  </a:lnTo>
                  <a:close/>
                </a:path>
                <a:path w="167639" h="7620">
                  <a:moveTo>
                    <a:pt x="159397" y="6400"/>
                  </a:moveTo>
                  <a:lnTo>
                    <a:pt x="150710" y="6108"/>
                  </a:lnTo>
                  <a:lnTo>
                    <a:pt x="149961" y="6400"/>
                  </a:lnTo>
                  <a:lnTo>
                    <a:pt x="108813" y="6108"/>
                  </a:lnTo>
                  <a:lnTo>
                    <a:pt x="106819" y="6400"/>
                  </a:lnTo>
                  <a:lnTo>
                    <a:pt x="103327" y="6705"/>
                  </a:lnTo>
                  <a:lnTo>
                    <a:pt x="100876" y="7010"/>
                  </a:lnTo>
                  <a:lnTo>
                    <a:pt x="147218" y="7302"/>
                  </a:lnTo>
                  <a:lnTo>
                    <a:pt x="148272" y="7010"/>
                  </a:lnTo>
                  <a:lnTo>
                    <a:pt x="157111" y="7302"/>
                  </a:lnTo>
                  <a:lnTo>
                    <a:pt x="158026" y="7010"/>
                  </a:lnTo>
                  <a:lnTo>
                    <a:pt x="158648" y="6705"/>
                  </a:lnTo>
                  <a:lnTo>
                    <a:pt x="159397" y="6400"/>
                  </a:lnTo>
                  <a:close/>
                </a:path>
                <a:path w="167639" h="7620">
                  <a:moveTo>
                    <a:pt x="161378" y="5334"/>
                  </a:moveTo>
                  <a:lnTo>
                    <a:pt x="152692" y="5194"/>
                  </a:lnTo>
                  <a:lnTo>
                    <a:pt x="153758" y="4724"/>
                  </a:lnTo>
                  <a:lnTo>
                    <a:pt x="118402" y="4267"/>
                  </a:lnTo>
                  <a:lnTo>
                    <a:pt x="116268" y="4724"/>
                  </a:lnTo>
                  <a:lnTo>
                    <a:pt x="113220" y="5181"/>
                  </a:lnTo>
                  <a:lnTo>
                    <a:pt x="112623" y="5334"/>
                  </a:lnTo>
                  <a:lnTo>
                    <a:pt x="108813" y="6096"/>
                  </a:lnTo>
                  <a:lnTo>
                    <a:pt x="149961" y="6388"/>
                  </a:lnTo>
                  <a:lnTo>
                    <a:pt x="150710" y="6096"/>
                  </a:lnTo>
                  <a:lnTo>
                    <a:pt x="159397" y="6388"/>
                  </a:lnTo>
                  <a:lnTo>
                    <a:pt x="160020" y="6096"/>
                  </a:lnTo>
                  <a:lnTo>
                    <a:pt x="161378" y="5334"/>
                  </a:lnTo>
                  <a:close/>
                </a:path>
                <a:path w="167639" h="7620">
                  <a:moveTo>
                    <a:pt x="167170" y="2438"/>
                  </a:moveTo>
                  <a:lnTo>
                    <a:pt x="158686" y="2438"/>
                  </a:lnTo>
                  <a:lnTo>
                    <a:pt x="161074" y="1371"/>
                  </a:lnTo>
                  <a:lnTo>
                    <a:pt x="130009" y="1371"/>
                  </a:lnTo>
                  <a:lnTo>
                    <a:pt x="129679" y="1371"/>
                  </a:lnTo>
                  <a:lnTo>
                    <a:pt x="126022" y="2438"/>
                  </a:lnTo>
                  <a:lnTo>
                    <a:pt x="125564" y="2590"/>
                  </a:lnTo>
                  <a:lnTo>
                    <a:pt x="121767" y="3505"/>
                  </a:lnTo>
                  <a:lnTo>
                    <a:pt x="118414" y="4267"/>
                  </a:lnTo>
                  <a:lnTo>
                    <a:pt x="153758" y="4724"/>
                  </a:lnTo>
                  <a:lnTo>
                    <a:pt x="152704" y="5181"/>
                  </a:lnTo>
                  <a:lnTo>
                    <a:pt x="161378" y="5334"/>
                  </a:lnTo>
                  <a:lnTo>
                    <a:pt x="161544" y="5181"/>
                  </a:lnTo>
                  <a:lnTo>
                    <a:pt x="162598" y="4724"/>
                  </a:lnTo>
                  <a:lnTo>
                    <a:pt x="163677" y="4267"/>
                  </a:lnTo>
                  <a:lnTo>
                    <a:pt x="165188" y="3505"/>
                  </a:lnTo>
                  <a:lnTo>
                    <a:pt x="158661" y="2451"/>
                  </a:lnTo>
                  <a:lnTo>
                    <a:pt x="165188" y="3505"/>
                  </a:lnTo>
                  <a:lnTo>
                    <a:pt x="167170" y="243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5731040" y="6506768"/>
              <a:ext cx="148590" cy="7620"/>
            </a:xfrm>
            <a:custGeom>
              <a:avLst/>
              <a:gdLst/>
              <a:ahLst/>
              <a:cxnLst/>
              <a:rect l="l" t="t" r="r" b="b"/>
              <a:pathLst>
                <a:path w="148589" h="7620">
                  <a:moveTo>
                    <a:pt x="24231" y="5334"/>
                  </a:moveTo>
                  <a:lnTo>
                    <a:pt x="23012" y="4876"/>
                  </a:lnTo>
                  <a:lnTo>
                    <a:pt x="9448" y="4127"/>
                  </a:lnTo>
                  <a:lnTo>
                    <a:pt x="11734" y="4876"/>
                  </a:lnTo>
                  <a:lnTo>
                    <a:pt x="12966" y="5334"/>
                  </a:lnTo>
                  <a:lnTo>
                    <a:pt x="24231" y="5334"/>
                  </a:lnTo>
                  <a:close/>
                </a:path>
                <a:path w="148589" h="7620">
                  <a:moveTo>
                    <a:pt x="71031" y="7620"/>
                  </a:moveTo>
                  <a:lnTo>
                    <a:pt x="60515" y="6096"/>
                  </a:lnTo>
                  <a:lnTo>
                    <a:pt x="61722" y="7620"/>
                  </a:lnTo>
                  <a:lnTo>
                    <a:pt x="71031" y="7620"/>
                  </a:lnTo>
                  <a:close/>
                </a:path>
                <a:path w="148589" h="7620">
                  <a:moveTo>
                    <a:pt x="148132" y="1219"/>
                  </a:moveTo>
                  <a:lnTo>
                    <a:pt x="138404" y="1219"/>
                  </a:lnTo>
                  <a:lnTo>
                    <a:pt x="138239" y="1219"/>
                  </a:lnTo>
                  <a:lnTo>
                    <a:pt x="89395" y="1219"/>
                  </a:lnTo>
                  <a:lnTo>
                    <a:pt x="88404" y="1219"/>
                  </a:lnTo>
                  <a:lnTo>
                    <a:pt x="78816" y="1828"/>
                  </a:lnTo>
                  <a:lnTo>
                    <a:pt x="79413" y="1219"/>
                  </a:lnTo>
                  <a:lnTo>
                    <a:pt x="56857" y="952"/>
                  </a:lnTo>
                  <a:lnTo>
                    <a:pt x="56857" y="1219"/>
                  </a:lnTo>
                  <a:lnTo>
                    <a:pt x="20574" y="1003"/>
                  </a:lnTo>
                  <a:lnTo>
                    <a:pt x="20574" y="4114"/>
                  </a:lnTo>
                  <a:lnTo>
                    <a:pt x="14630" y="1981"/>
                  </a:lnTo>
                  <a:lnTo>
                    <a:pt x="17221" y="2895"/>
                  </a:lnTo>
                  <a:lnTo>
                    <a:pt x="20574" y="4114"/>
                  </a:lnTo>
                  <a:lnTo>
                    <a:pt x="20574" y="1003"/>
                  </a:lnTo>
                  <a:lnTo>
                    <a:pt x="13538" y="952"/>
                  </a:lnTo>
                  <a:lnTo>
                    <a:pt x="13538" y="1562"/>
                  </a:lnTo>
                  <a:lnTo>
                    <a:pt x="12090" y="990"/>
                  </a:lnTo>
                  <a:lnTo>
                    <a:pt x="12966" y="1219"/>
                  </a:lnTo>
                  <a:lnTo>
                    <a:pt x="13538" y="1562"/>
                  </a:lnTo>
                  <a:lnTo>
                    <a:pt x="13538" y="952"/>
                  </a:lnTo>
                  <a:lnTo>
                    <a:pt x="11950" y="939"/>
                  </a:lnTo>
                  <a:lnTo>
                    <a:pt x="56832" y="1206"/>
                  </a:lnTo>
                  <a:lnTo>
                    <a:pt x="56857" y="952"/>
                  </a:lnTo>
                  <a:lnTo>
                    <a:pt x="56553" y="939"/>
                  </a:lnTo>
                  <a:lnTo>
                    <a:pt x="79400" y="1206"/>
                  </a:lnTo>
                  <a:lnTo>
                    <a:pt x="80010" y="914"/>
                  </a:lnTo>
                  <a:lnTo>
                    <a:pt x="56540" y="914"/>
                  </a:lnTo>
                  <a:lnTo>
                    <a:pt x="11912" y="914"/>
                  </a:lnTo>
                  <a:lnTo>
                    <a:pt x="9601" y="0"/>
                  </a:lnTo>
                  <a:lnTo>
                    <a:pt x="0" y="0"/>
                  </a:lnTo>
                  <a:lnTo>
                    <a:pt x="4876" y="1981"/>
                  </a:lnTo>
                  <a:lnTo>
                    <a:pt x="9448" y="4114"/>
                  </a:lnTo>
                  <a:lnTo>
                    <a:pt x="22961" y="4864"/>
                  </a:lnTo>
                  <a:lnTo>
                    <a:pt x="24231" y="5334"/>
                  </a:lnTo>
                  <a:lnTo>
                    <a:pt x="26822" y="6096"/>
                  </a:lnTo>
                  <a:lnTo>
                    <a:pt x="60490" y="6096"/>
                  </a:lnTo>
                  <a:lnTo>
                    <a:pt x="73152" y="6096"/>
                  </a:lnTo>
                  <a:lnTo>
                    <a:pt x="71031" y="7620"/>
                  </a:lnTo>
                  <a:lnTo>
                    <a:pt x="118719" y="7620"/>
                  </a:lnTo>
                  <a:lnTo>
                    <a:pt x="131978" y="7620"/>
                  </a:lnTo>
                  <a:lnTo>
                    <a:pt x="124510" y="6108"/>
                  </a:lnTo>
                  <a:lnTo>
                    <a:pt x="131978" y="7620"/>
                  </a:lnTo>
                  <a:lnTo>
                    <a:pt x="136410" y="6096"/>
                  </a:lnTo>
                  <a:lnTo>
                    <a:pt x="139611" y="4876"/>
                  </a:lnTo>
                  <a:lnTo>
                    <a:pt x="130759" y="4127"/>
                  </a:lnTo>
                  <a:lnTo>
                    <a:pt x="128016" y="4876"/>
                  </a:lnTo>
                  <a:lnTo>
                    <a:pt x="75755" y="4127"/>
                  </a:lnTo>
                  <a:lnTo>
                    <a:pt x="74688" y="4876"/>
                  </a:lnTo>
                  <a:lnTo>
                    <a:pt x="59601" y="4178"/>
                  </a:lnTo>
                  <a:lnTo>
                    <a:pt x="59601" y="4876"/>
                  </a:lnTo>
                  <a:lnTo>
                    <a:pt x="20612" y="4140"/>
                  </a:lnTo>
                  <a:lnTo>
                    <a:pt x="59588" y="4864"/>
                  </a:lnTo>
                  <a:lnTo>
                    <a:pt x="59601" y="4178"/>
                  </a:lnTo>
                  <a:lnTo>
                    <a:pt x="58978" y="4140"/>
                  </a:lnTo>
                  <a:lnTo>
                    <a:pt x="74688" y="4864"/>
                  </a:lnTo>
                  <a:lnTo>
                    <a:pt x="75742" y="4114"/>
                  </a:lnTo>
                  <a:lnTo>
                    <a:pt x="128016" y="4864"/>
                  </a:lnTo>
                  <a:lnTo>
                    <a:pt x="130759" y="4114"/>
                  </a:lnTo>
                  <a:lnTo>
                    <a:pt x="139611" y="4864"/>
                  </a:lnTo>
                  <a:lnTo>
                    <a:pt x="141579" y="4114"/>
                  </a:lnTo>
                  <a:lnTo>
                    <a:pt x="144322" y="2895"/>
                  </a:lnTo>
                  <a:lnTo>
                    <a:pt x="136398" y="1981"/>
                  </a:lnTo>
                  <a:lnTo>
                    <a:pt x="144322" y="2895"/>
                  </a:lnTo>
                  <a:lnTo>
                    <a:pt x="146469" y="1981"/>
                  </a:lnTo>
                  <a:lnTo>
                    <a:pt x="147027" y="1841"/>
                  </a:lnTo>
                  <a:lnTo>
                    <a:pt x="148132" y="121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5743994" y="6512102"/>
              <a:ext cx="119380" cy="6985"/>
            </a:xfrm>
            <a:custGeom>
              <a:avLst/>
              <a:gdLst/>
              <a:ahLst/>
              <a:cxnLst/>
              <a:rect l="l" t="t" r="r" b="b"/>
              <a:pathLst>
                <a:path w="119379" h="6984">
                  <a:moveTo>
                    <a:pt x="52120" y="6858"/>
                  </a:moveTo>
                  <a:lnTo>
                    <a:pt x="41148" y="6565"/>
                  </a:lnTo>
                  <a:lnTo>
                    <a:pt x="44043" y="6858"/>
                  </a:lnTo>
                  <a:lnTo>
                    <a:pt x="52120" y="6858"/>
                  </a:lnTo>
                  <a:close/>
                </a:path>
                <a:path w="119379" h="6984">
                  <a:moveTo>
                    <a:pt x="81686" y="6858"/>
                  </a:moveTo>
                  <a:lnTo>
                    <a:pt x="52425" y="6565"/>
                  </a:lnTo>
                  <a:lnTo>
                    <a:pt x="52133" y="6858"/>
                  </a:lnTo>
                  <a:lnTo>
                    <a:pt x="81686" y="6858"/>
                  </a:lnTo>
                  <a:close/>
                </a:path>
                <a:path w="119379" h="6984">
                  <a:moveTo>
                    <a:pt x="119024" y="2286"/>
                  </a:moveTo>
                  <a:lnTo>
                    <a:pt x="105778" y="2286"/>
                  </a:lnTo>
                  <a:lnTo>
                    <a:pt x="58089" y="2286"/>
                  </a:lnTo>
                  <a:lnTo>
                    <a:pt x="60198" y="762"/>
                  </a:lnTo>
                  <a:lnTo>
                    <a:pt x="50736" y="762"/>
                  </a:lnTo>
                  <a:lnTo>
                    <a:pt x="50736" y="5029"/>
                  </a:lnTo>
                  <a:lnTo>
                    <a:pt x="49072" y="2743"/>
                  </a:lnTo>
                  <a:lnTo>
                    <a:pt x="50736" y="5029"/>
                  </a:lnTo>
                  <a:lnTo>
                    <a:pt x="50736" y="762"/>
                  </a:lnTo>
                  <a:lnTo>
                    <a:pt x="47561" y="762"/>
                  </a:lnTo>
                  <a:lnTo>
                    <a:pt x="48768" y="2286"/>
                  </a:lnTo>
                  <a:lnTo>
                    <a:pt x="47548" y="762"/>
                  </a:lnTo>
                  <a:lnTo>
                    <a:pt x="40855" y="762"/>
                  </a:lnTo>
                  <a:lnTo>
                    <a:pt x="40855" y="6515"/>
                  </a:lnTo>
                  <a:lnTo>
                    <a:pt x="33528" y="5334"/>
                  </a:lnTo>
                  <a:lnTo>
                    <a:pt x="33845" y="5334"/>
                  </a:lnTo>
                  <a:lnTo>
                    <a:pt x="40855" y="6515"/>
                  </a:lnTo>
                  <a:lnTo>
                    <a:pt x="40855" y="762"/>
                  </a:lnTo>
                  <a:lnTo>
                    <a:pt x="14020" y="762"/>
                  </a:lnTo>
                  <a:lnTo>
                    <a:pt x="11277" y="0"/>
                  </a:lnTo>
                  <a:lnTo>
                    <a:pt x="12" y="0"/>
                  </a:lnTo>
                  <a:lnTo>
                    <a:pt x="19507" y="2286"/>
                  </a:lnTo>
                  <a:lnTo>
                    <a:pt x="0" y="0"/>
                  </a:lnTo>
                  <a:lnTo>
                    <a:pt x="6096" y="2286"/>
                  </a:lnTo>
                  <a:lnTo>
                    <a:pt x="7620" y="2743"/>
                  </a:lnTo>
                  <a:lnTo>
                    <a:pt x="14643" y="5029"/>
                  </a:lnTo>
                  <a:lnTo>
                    <a:pt x="15849" y="5334"/>
                  </a:lnTo>
                  <a:lnTo>
                    <a:pt x="20726" y="6553"/>
                  </a:lnTo>
                  <a:lnTo>
                    <a:pt x="41135" y="6553"/>
                  </a:lnTo>
                  <a:lnTo>
                    <a:pt x="52133" y="6845"/>
                  </a:lnTo>
                  <a:lnTo>
                    <a:pt x="52412" y="6565"/>
                  </a:lnTo>
                  <a:lnTo>
                    <a:pt x="81775" y="6845"/>
                  </a:lnTo>
                  <a:lnTo>
                    <a:pt x="103339" y="6858"/>
                  </a:lnTo>
                  <a:lnTo>
                    <a:pt x="83820" y="6565"/>
                  </a:lnTo>
                  <a:lnTo>
                    <a:pt x="82765" y="6718"/>
                  </a:lnTo>
                  <a:lnTo>
                    <a:pt x="83743" y="6565"/>
                  </a:lnTo>
                  <a:lnTo>
                    <a:pt x="83883" y="6565"/>
                  </a:lnTo>
                  <a:lnTo>
                    <a:pt x="103327" y="6845"/>
                  </a:lnTo>
                  <a:lnTo>
                    <a:pt x="104648" y="6565"/>
                  </a:lnTo>
                  <a:lnTo>
                    <a:pt x="107137" y="5943"/>
                  </a:lnTo>
                  <a:lnTo>
                    <a:pt x="109118" y="5334"/>
                  </a:lnTo>
                  <a:lnTo>
                    <a:pt x="109270" y="5334"/>
                  </a:lnTo>
                  <a:lnTo>
                    <a:pt x="110655" y="5029"/>
                  </a:lnTo>
                  <a:lnTo>
                    <a:pt x="101803" y="3365"/>
                  </a:lnTo>
                  <a:lnTo>
                    <a:pt x="94030" y="5029"/>
                  </a:lnTo>
                  <a:lnTo>
                    <a:pt x="87845" y="4762"/>
                  </a:lnTo>
                  <a:lnTo>
                    <a:pt x="87845" y="5943"/>
                  </a:lnTo>
                  <a:lnTo>
                    <a:pt x="53949" y="5346"/>
                  </a:lnTo>
                  <a:lnTo>
                    <a:pt x="87845" y="5943"/>
                  </a:lnTo>
                  <a:lnTo>
                    <a:pt x="87845" y="4762"/>
                  </a:lnTo>
                  <a:lnTo>
                    <a:pt x="56692" y="3365"/>
                  </a:lnTo>
                  <a:lnTo>
                    <a:pt x="54571" y="5029"/>
                  </a:lnTo>
                  <a:lnTo>
                    <a:pt x="57454" y="2743"/>
                  </a:lnTo>
                  <a:lnTo>
                    <a:pt x="57823" y="2476"/>
                  </a:lnTo>
                  <a:lnTo>
                    <a:pt x="56705" y="3352"/>
                  </a:lnTo>
                  <a:lnTo>
                    <a:pt x="94030" y="5016"/>
                  </a:lnTo>
                  <a:lnTo>
                    <a:pt x="101739" y="3365"/>
                  </a:lnTo>
                  <a:lnTo>
                    <a:pt x="110655" y="5016"/>
                  </a:lnTo>
                  <a:lnTo>
                    <a:pt x="115976" y="3352"/>
                  </a:lnTo>
                  <a:lnTo>
                    <a:pt x="117055" y="3048"/>
                  </a:lnTo>
                  <a:lnTo>
                    <a:pt x="119024" y="228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3038132" y="2880410"/>
              <a:ext cx="2809240" cy="3643629"/>
            </a:xfrm>
            <a:custGeom>
              <a:avLst/>
              <a:gdLst/>
              <a:ahLst/>
              <a:cxnLst/>
              <a:rect l="l" t="t" r="r" b="b"/>
              <a:pathLst>
                <a:path w="2809240" h="3643629">
                  <a:moveTo>
                    <a:pt x="41910" y="0"/>
                  </a:moveTo>
                  <a:lnTo>
                    <a:pt x="0" y="0"/>
                  </a:lnTo>
                  <a:lnTo>
                    <a:pt x="0" y="11430"/>
                  </a:lnTo>
                  <a:lnTo>
                    <a:pt x="0" y="13411"/>
                  </a:lnTo>
                  <a:lnTo>
                    <a:pt x="11430" y="13411"/>
                  </a:lnTo>
                  <a:lnTo>
                    <a:pt x="41910" y="13411"/>
                  </a:lnTo>
                  <a:lnTo>
                    <a:pt x="41910" y="11430"/>
                  </a:lnTo>
                  <a:lnTo>
                    <a:pt x="41910" y="0"/>
                  </a:lnTo>
                  <a:close/>
                </a:path>
                <a:path w="2809240" h="3643629">
                  <a:moveTo>
                    <a:pt x="2339797" y="3409645"/>
                  </a:moveTo>
                  <a:lnTo>
                    <a:pt x="2322271" y="3409188"/>
                  </a:lnTo>
                  <a:lnTo>
                    <a:pt x="2322423" y="3409645"/>
                  </a:lnTo>
                  <a:lnTo>
                    <a:pt x="2338730" y="3409645"/>
                  </a:lnTo>
                  <a:lnTo>
                    <a:pt x="2339797" y="3409645"/>
                  </a:lnTo>
                  <a:close/>
                </a:path>
                <a:path w="2809240" h="3643629">
                  <a:moveTo>
                    <a:pt x="2344521" y="3404006"/>
                  </a:moveTo>
                  <a:lnTo>
                    <a:pt x="2344369" y="3402939"/>
                  </a:lnTo>
                  <a:lnTo>
                    <a:pt x="2342388" y="3392576"/>
                  </a:lnTo>
                  <a:lnTo>
                    <a:pt x="2341930" y="3390595"/>
                  </a:lnTo>
                  <a:lnTo>
                    <a:pt x="2318778" y="3390595"/>
                  </a:lnTo>
                  <a:lnTo>
                    <a:pt x="2319083" y="3392576"/>
                  </a:lnTo>
                  <a:lnTo>
                    <a:pt x="2322423" y="3392576"/>
                  </a:lnTo>
                  <a:lnTo>
                    <a:pt x="2322423" y="3402939"/>
                  </a:lnTo>
                  <a:lnTo>
                    <a:pt x="2322423" y="3407816"/>
                  </a:lnTo>
                  <a:lnTo>
                    <a:pt x="2321966" y="3407816"/>
                  </a:lnTo>
                  <a:lnTo>
                    <a:pt x="2322118" y="3407968"/>
                  </a:lnTo>
                  <a:lnTo>
                    <a:pt x="2322284" y="3408730"/>
                  </a:lnTo>
                  <a:lnTo>
                    <a:pt x="2322284" y="3409188"/>
                  </a:lnTo>
                  <a:lnTo>
                    <a:pt x="2339797" y="3409645"/>
                  </a:lnTo>
                  <a:lnTo>
                    <a:pt x="2340864" y="3409188"/>
                  </a:lnTo>
                  <a:lnTo>
                    <a:pt x="2341943" y="3408730"/>
                  </a:lnTo>
                  <a:lnTo>
                    <a:pt x="2342858" y="3407968"/>
                  </a:lnTo>
                  <a:lnTo>
                    <a:pt x="2342985" y="3407829"/>
                  </a:lnTo>
                  <a:lnTo>
                    <a:pt x="2343454" y="3407206"/>
                  </a:lnTo>
                  <a:lnTo>
                    <a:pt x="2344064" y="3406140"/>
                  </a:lnTo>
                  <a:lnTo>
                    <a:pt x="2344356" y="3405086"/>
                  </a:lnTo>
                  <a:lnTo>
                    <a:pt x="2344521" y="3404006"/>
                  </a:lnTo>
                  <a:close/>
                </a:path>
                <a:path w="2809240" h="3643629">
                  <a:moveTo>
                    <a:pt x="2670657" y="3484778"/>
                  </a:moveTo>
                  <a:lnTo>
                    <a:pt x="2644292" y="3450031"/>
                  </a:lnTo>
                  <a:lnTo>
                    <a:pt x="2633929" y="3436162"/>
                  </a:lnTo>
                  <a:lnTo>
                    <a:pt x="2615641" y="3450031"/>
                  </a:lnTo>
                  <a:lnTo>
                    <a:pt x="2642006" y="3484778"/>
                  </a:lnTo>
                  <a:lnTo>
                    <a:pt x="2650096" y="3495598"/>
                  </a:lnTo>
                  <a:lnTo>
                    <a:pt x="2652382" y="3498634"/>
                  </a:lnTo>
                  <a:lnTo>
                    <a:pt x="2656497" y="3495598"/>
                  </a:lnTo>
                  <a:lnTo>
                    <a:pt x="2670657" y="3484778"/>
                  </a:lnTo>
                  <a:close/>
                </a:path>
                <a:path w="2809240" h="3643629">
                  <a:moveTo>
                    <a:pt x="2803093" y="3639921"/>
                  </a:moveTo>
                  <a:lnTo>
                    <a:pt x="2732227" y="3639629"/>
                  </a:lnTo>
                  <a:lnTo>
                    <a:pt x="2734360" y="3639921"/>
                  </a:lnTo>
                  <a:lnTo>
                    <a:pt x="2741828" y="3641293"/>
                  </a:lnTo>
                  <a:lnTo>
                    <a:pt x="2744571" y="3641750"/>
                  </a:lnTo>
                  <a:lnTo>
                    <a:pt x="2752052" y="3642664"/>
                  </a:lnTo>
                  <a:lnTo>
                    <a:pt x="2752293" y="3642677"/>
                  </a:lnTo>
                  <a:lnTo>
                    <a:pt x="2755087" y="3642817"/>
                  </a:lnTo>
                  <a:lnTo>
                    <a:pt x="2762250" y="3643274"/>
                  </a:lnTo>
                  <a:lnTo>
                    <a:pt x="2772460" y="3643426"/>
                  </a:lnTo>
                  <a:lnTo>
                    <a:pt x="2773832" y="3643274"/>
                  </a:lnTo>
                  <a:lnTo>
                    <a:pt x="2782455" y="3642830"/>
                  </a:lnTo>
                  <a:lnTo>
                    <a:pt x="2782684" y="3642830"/>
                  </a:lnTo>
                  <a:lnTo>
                    <a:pt x="2784513" y="3642664"/>
                  </a:lnTo>
                  <a:lnTo>
                    <a:pt x="2792882" y="3641750"/>
                  </a:lnTo>
                  <a:lnTo>
                    <a:pt x="2794863" y="3641293"/>
                  </a:lnTo>
                  <a:lnTo>
                    <a:pt x="2803093" y="3639921"/>
                  </a:lnTo>
                  <a:close/>
                </a:path>
                <a:path w="2809240" h="3643629">
                  <a:moveTo>
                    <a:pt x="2809202" y="3638550"/>
                  </a:moveTo>
                  <a:lnTo>
                    <a:pt x="2787700" y="3638550"/>
                  </a:lnTo>
                  <a:lnTo>
                    <a:pt x="2787548" y="3638550"/>
                  </a:lnTo>
                  <a:lnTo>
                    <a:pt x="2787370" y="3638550"/>
                  </a:lnTo>
                  <a:lnTo>
                    <a:pt x="2779191" y="3638550"/>
                  </a:lnTo>
                  <a:lnTo>
                    <a:pt x="2779191" y="3639172"/>
                  </a:lnTo>
                  <a:lnTo>
                    <a:pt x="2777490" y="3639312"/>
                  </a:lnTo>
                  <a:lnTo>
                    <a:pt x="2779166" y="3639172"/>
                  </a:lnTo>
                  <a:lnTo>
                    <a:pt x="2779191" y="3638550"/>
                  </a:lnTo>
                  <a:lnTo>
                    <a:pt x="2761742" y="3638550"/>
                  </a:lnTo>
                  <a:lnTo>
                    <a:pt x="2761742" y="3639337"/>
                  </a:lnTo>
                  <a:lnTo>
                    <a:pt x="2757081" y="3639159"/>
                  </a:lnTo>
                  <a:lnTo>
                    <a:pt x="2761196" y="3639312"/>
                  </a:lnTo>
                  <a:lnTo>
                    <a:pt x="2761742" y="3639337"/>
                  </a:lnTo>
                  <a:lnTo>
                    <a:pt x="2761742" y="3638550"/>
                  </a:lnTo>
                  <a:lnTo>
                    <a:pt x="2750655" y="3638550"/>
                  </a:lnTo>
                  <a:lnTo>
                    <a:pt x="2750362" y="3638550"/>
                  </a:lnTo>
                  <a:lnTo>
                    <a:pt x="2747010" y="3638245"/>
                  </a:lnTo>
                  <a:lnTo>
                    <a:pt x="2726601" y="3638245"/>
                  </a:lnTo>
                  <a:lnTo>
                    <a:pt x="2730563" y="3639159"/>
                  </a:lnTo>
                  <a:lnTo>
                    <a:pt x="2764459" y="3639451"/>
                  </a:lnTo>
                  <a:lnTo>
                    <a:pt x="2764853" y="3639464"/>
                  </a:lnTo>
                  <a:lnTo>
                    <a:pt x="2730563" y="3639172"/>
                  </a:lnTo>
                  <a:lnTo>
                    <a:pt x="2731770" y="3639464"/>
                  </a:lnTo>
                  <a:lnTo>
                    <a:pt x="2732227" y="3639616"/>
                  </a:lnTo>
                  <a:lnTo>
                    <a:pt x="2803093" y="3639909"/>
                  </a:lnTo>
                  <a:lnTo>
                    <a:pt x="2804553" y="3639629"/>
                  </a:lnTo>
                  <a:lnTo>
                    <a:pt x="2805074" y="3639464"/>
                  </a:lnTo>
                  <a:lnTo>
                    <a:pt x="2805684" y="3639312"/>
                  </a:lnTo>
                  <a:lnTo>
                    <a:pt x="2806242" y="3639172"/>
                  </a:lnTo>
                  <a:lnTo>
                    <a:pt x="2809202" y="36385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3038132" y="2891840"/>
              <a:ext cx="3021965" cy="2797175"/>
            </a:xfrm>
            <a:custGeom>
              <a:avLst/>
              <a:gdLst/>
              <a:ahLst/>
              <a:cxnLst/>
              <a:rect l="l" t="t" r="r" b="b"/>
              <a:pathLst>
                <a:path w="3021965" h="2797175">
                  <a:moveTo>
                    <a:pt x="11430" y="0"/>
                  </a:moveTo>
                  <a:lnTo>
                    <a:pt x="0" y="0"/>
                  </a:lnTo>
                  <a:lnTo>
                    <a:pt x="11430" y="1981"/>
                  </a:lnTo>
                  <a:lnTo>
                    <a:pt x="11430" y="0"/>
                  </a:lnTo>
                  <a:close/>
                </a:path>
                <a:path w="3021965" h="2797175">
                  <a:moveTo>
                    <a:pt x="41922" y="1981"/>
                  </a:moveTo>
                  <a:lnTo>
                    <a:pt x="13487" y="1981"/>
                  </a:lnTo>
                  <a:lnTo>
                    <a:pt x="11430" y="1981"/>
                  </a:lnTo>
                  <a:lnTo>
                    <a:pt x="0" y="1981"/>
                  </a:lnTo>
                  <a:lnTo>
                    <a:pt x="0" y="60960"/>
                  </a:lnTo>
                  <a:lnTo>
                    <a:pt x="0" y="72390"/>
                  </a:lnTo>
                  <a:lnTo>
                    <a:pt x="41910" y="72390"/>
                  </a:lnTo>
                  <a:lnTo>
                    <a:pt x="41910" y="60960"/>
                  </a:lnTo>
                  <a:lnTo>
                    <a:pt x="41910" y="59131"/>
                  </a:lnTo>
                  <a:lnTo>
                    <a:pt x="13423" y="53352"/>
                  </a:lnTo>
                  <a:lnTo>
                    <a:pt x="13423" y="59118"/>
                  </a:lnTo>
                  <a:lnTo>
                    <a:pt x="11430" y="7632"/>
                  </a:lnTo>
                  <a:lnTo>
                    <a:pt x="13423" y="59118"/>
                  </a:lnTo>
                  <a:lnTo>
                    <a:pt x="13423" y="53352"/>
                  </a:lnTo>
                  <a:lnTo>
                    <a:pt x="41922" y="59118"/>
                  </a:lnTo>
                  <a:lnTo>
                    <a:pt x="41922" y="53340"/>
                  </a:lnTo>
                  <a:lnTo>
                    <a:pt x="19062" y="53340"/>
                  </a:lnTo>
                  <a:lnTo>
                    <a:pt x="19062" y="7620"/>
                  </a:lnTo>
                  <a:lnTo>
                    <a:pt x="41846" y="7620"/>
                  </a:lnTo>
                  <a:lnTo>
                    <a:pt x="41922" y="1981"/>
                  </a:lnTo>
                  <a:close/>
                </a:path>
                <a:path w="3021965" h="2797175">
                  <a:moveTo>
                    <a:pt x="1779270" y="2750972"/>
                  </a:moveTo>
                  <a:lnTo>
                    <a:pt x="1733550" y="2750972"/>
                  </a:lnTo>
                  <a:lnTo>
                    <a:pt x="1733550" y="2796692"/>
                  </a:lnTo>
                  <a:lnTo>
                    <a:pt x="1779270" y="2796692"/>
                  </a:lnTo>
                  <a:lnTo>
                    <a:pt x="1779270" y="2750972"/>
                  </a:lnTo>
                  <a:close/>
                </a:path>
                <a:path w="3021965" h="2797175">
                  <a:moveTo>
                    <a:pt x="2729179" y="1839455"/>
                  </a:moveTo>
                  <a:lnTo>
                    <a:pt x="2727502" y="1839163"/>
                  </a:lnTo>
                  <a:lnTo>
                    <a:pt x="2725674" y="1839163"/>
                  </a:lnTo>
                  <a:lnTo>
                    <a:pt x="2729179" y="1839455"/>
                  </a:lnTo>
                  <a:close/>
                </a:path>
                <a:path w="3021965" h="2797175">
                  <a:moveTo>
                    <a:pt x="2733598" y="1842198"/>
                  </a:moveTo>
                  <a:lnTo>
                    <a:pt x="2732392" y="1840992"/>
                  </a:lnTo>
                  <a:lnTo>
                    <a:pt x="2730855" y="1840090"/>
                  </a:lnTo>
                  <a:lnTo>
                    <a:pt x="2729192" y="1839468"/>
                  </a:lnTo>
                  <a:lnTo>
                    <a:pt x="2725674" y="1839175"/>
                  </a:lnTo>
                  <a:lnTo>
                    <a:pt x="2724035" y="1839468"/>
                  </a:lnTo>
                  <a:lnTo>
                    <a:pt x="2722334" y="1840077"/>
                  </a:lnTo>
                  <a:lnTo>
                    <a:pt x="2720797" y="1840992"/>
                  </a:lnTo>
                  <a:lnTo>
                    <a:pt x="2733598" y="1842198"/>
                  </a:lnTo>
                  <a:close/>
                </a:path>
                <a:path w="3021965" h="2797175">
                  <a:moveTo>
                    <a:pt x="2736189" y="1848612"/>
                  </a:moveTo>
                  <a:lnTo>
                    <a:pt x="2717304" y="1846948"/>
                  </a:lnTo>
                  <a:lnTo>
                    <a:pt x="2717139" y="1848612"/>
                  </a:lnTo>
                  <a:lnTo>
                    <a:pt x="2717304" y="1850440"/>
                  </a:lnTo>
                  <a:lnTo>
                    <a:pt x="2717762" y="1852117"/>
                  </a:lnTo>
                  <a:lnTo>
                    <a:pt x="2735427" y="1852117"/>
                  </a:lnTo>
                  <a:lnTo>
                    <a:pt x="2736050" y="1850440"/>
                  </a:lnTo>
                  <a:lnTo>
                    <a:pt x="2736189" y="1848612"/>
                  </a:lnTo>
                  <a:close/>
                </a:path>
                <a:path w="3021965" h="2797175">
                  <a:moveTo>
                    <a:pt x="2736202" y="1848599"/>
                  </a:moveTo>
                  <a:lnTo>
                    <a:pt x="2720797" y="1841004"/>
                  </a:lnTo>
                  <a:lnTo>
                    <a:pt x="2719590" y="1842211"/>
                  </a:lnTo>
                  <a:lnTo>
                    <a:pt x="2718511" y="1843582"/>
                  </a:lnTo>
                  <a:lnTo>
                    <a:pt x="2717762" y="1845259"/>
                  </a:lnTo>
                  <a:lnTo>
                    <a:pt x="2717304" y="1846935"/>
                  </a:lnTo>
                  <a:lnTo>
                    <a:pt x="2736202" y="1848599"/>
                  </a:lnTo>
                  <a:close/>
                </a:path>
                <a:path w="3021965" h="2797175">
                  <a:moveTo>
                    <a:pt x="3021342" y="1714639"/>
                  </a:moveTo>
                  <a:lnTo>
                    <a:pt x="3014484" y="1707184"/>
                  </a:lnTo>
                  <a:lnTo>
                    <a:pt x="3012795" y="1706880"/>
                  </a:lnTo>
                  <a:lnTo>
                    <a:pt x="3010966" y="1706880"/>
                  </a:lnTo>
                  <a:lnTo>
                    <a:pt x="3009290" y="1707184"/>
                  </a:lnTo>
                  <a:lnTo>
                    <a:pt x="3003054" y="1712976"/>
                  </a:lnTo>
                  <a:lnTo>
                    <a:pt x="3021342" y="1714639"/>
                  </a:lnTo>
                  <a:close/>
                </a:path>
                <a:path w="3021965" h="2797175">
                  <a:moveTo>
                    <a:pt x="3021482" y="1716328"/>
                  </a:moveTo>
                  <a:lnTo>
                    <a:pt x="3021342" y="1714652"/>
                  </a:lnTo>
                  <a:lnTo>
                    <a:pt x="3003054" y="1712988"/>
                  </a:lnTo>
                  <a:lnTo>
                    <a:pt x="3002597" y="1714652"/>
                  </a:lnTo>
                  <a:lnTo>
                    <a:pt x="3002432" y="1716328"/>
                  </a:lnTo>
                  <a:lnTo>
                    <a:pt x="3002597" y="1718157"/>
                  </a:lnTo>
                  <a:lnTo>
                    <a:pt x="3010966" y="1725930"/>
                  </a:lnTo>
                  <a:lnTo>
                    <a:pt x="3012795" y="1725930"/>
                  </a:lnTo>
                  <a:lnTo>
                    <a:pt x="3021482" y="171632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5540235" y="4588967"/>
              <a:ext cx="258445" cy="161290"/>
            </a:xfrm>
            <a:custGeom>
              <a:avLst/>
              <a:gdLst/>
              <a:ahLst/>
              <a:cxnLst/>
              <a:rect l="l" t="t" r="r" b="b"/>
              <a:pathLst>
                <a:path w="258445" h="161289">
                  <a:moveTo>
                    <a:pt x="215646" y="148132"/>
                  </a:moveTo>
                  <a:lnTo>
                    <a:pt x="175412" y="146456"/>
                  </a:lnTo>
                  <a:lnTo>
                    <a:pt x="177850" y="148132"/>
                  </a:lnTo>
                  <a:lnTo>
                    <a:pt x="180746" y="149809"/>
                  </a:lnTo>
                  <a:lnTo>
                    <a:pt x="215036" y="151472"/>
                  </a:lnTo>
                  <a:lnTo>
                    <a:pt x="215201" y="149809"/>
                  </a:lnTo>
                  <a:lnTo>
                    <a:pt x="215646" y="148132"/>
                  </a:lnTo>
                  <a:close/>
                </a:path>
                <a:path w="258445" h="161289">
                  <a:moveTo>
                    <a:pt x="217487" y="145084"/>
                  </a:moveTo>
                  <a:lnTo>
                    <a:pt x="171145" y="143878"/>
                  </a:lnTo>
                  <a:lnTo>
                    <a:pt x="173139" y="145084"/>
                  </a:lnTo>
                  <a:lnTo>
                    <a:pt x="175412" y="146456"/>
                  </a:lnTo>
                  <a:lnTo>
                    <a:pt x="215646" y="148132"/>
                  </a:lnTo>
                  <a:lnTo>
                    <a:pt x="216408" y="146456"/>
                  </a:lnTo>
                  <a:lnTo>
                    <a:pt x="217487" y="145084"/>
                  </a:lnTo>
                  <a:close/>
                </a:path>
                <a:path w="258445" h="161289">
                  <a:moveTo>
                    <a:pt x="221894" y="142341"/>
                  </a:moveTo>
                  <a:lnTo>
                    <a:pt x="168109" y="142049"/>
                  </a:lnTo>
                  <a:lnTo>
                    <a:pt x="168567" y="142341"/>
                  </a:lnTo>
                  <a:lnTo>
                    <a:pt x="169621" y="142951"/>
                  </a:lnTo>
                  <a:lnTo>
                    <a:pt x="171145" y="143865"/>
                  </a:lnTo>
                  <a:lnTo>
                    <a:pt x="217487" y="145072"/>
                  </a:lnTo>
                  <a:lnTo>
                    <a:pt x="218694" y="143865"/>
                  </a:lnTo>
                  <a:lnTo>
                    <a:pt x="220192" y="142963"/>
                  </a:lnTo>
                  <a:lnTo>
                    <a:pt x="221894" y="142341"/>
                  </a:lnTo>
                  <a:close/>
                </a:path>
                <a:path w="258445" h="161289">
                  <a:moveTo>
                    <a:pt x="253288" y="151485"/>
                  </a:moveTo>
                  <a:lnTo>
                    <a:pt x="233934" y="149821"/>
                  </a:lnTo>
                  <a:lnTo>
                    <a:pt x="234086" y="151485"/>
                  </a:lnTo>
                  <a:lnTo>
                    <a:pt x="233946" y="153314"/>
                  </a:lnTo>
                  <a:lnTo>
                    <a:pt x="215201" y="153314"/>
                  </a:lnTo>
                  <a:lnTo>
                    <a:pt x="233324" y="154990"/>
                  </a:lnTo>
                  <a:lnTo>
                    <a:pt x="215658" y="154990"/>
                  </a:lnTo>
                  <a:lnTo>
                    <a:pt x="215201" y="153314"/>
                  </a:lnTo>
                  <a:lnTo>
                    <a:pt x="215036" y="151485"/>
                  </a:lnTo>
                  <a:lnTo>
                    <a:pt x="180746" y="149821"/>
                  </a:lnTo>
                  <a:lnTo>
                    <a:pt x="183489" y="151485"/>
                  </a:lnTo>
                  <a:lnTo>
                    <a:pt x="186397" y="153314"/>
                  </a:lnTo>
                  <a:lnTo>
                    <a:pt x="189141" y="154990"/>
                  </a:lnTo>
                  <a:lnTo>
                    <a:pt x="191719" y="156514"/>
                  </a:lnTo>
                  <a:lnTo>
                    <a:pt x="194005" y="157886"/>
                  </a:lnTo>
                  <a:lnTo>
                    <a:pt x="195999" y="159105"/>
                  </a:lnTo>
                  <a:lnTo>
                    <a:pt x="218694" y="159105"/>
                  </a:lnTo>
                  <a:lnTo>
                    <a:pt x="220230" y="160020"/>
                  </a:lnTo>
                  <a:lnTo>
                    <a:pt x="221894" y="160629"/>
                  </a:lnTo>
                  <a:lnTo>
                    <a:pt x="223570" y="160934"/>
                  </a:lnTo>
                  <a:lnTo>
                    <a:pt x="225399" y="160934"/>
                  </a:lnTo>
                  <a:lnTo>
                    <a:pt x="227088" y="160629"/>
                  </a:lnTo>
                  <a:lnTo>
                    <a:pt x="228752" y="160020"/>
                  </a:lnTo>
                  <a:lnTo>
                    <a:pt x="247954" y="160020"/>
                  </a:lnTo>
                  <a:lnTo>
                    <a:pt x="230289" y="159105"/>
                  </a:lnTo>
                  <a:lnTo>
                    <a:pt x="248577" y="159105"/>
                  </a:lnTo>
                  <a:lnTo>
                    <a:pt x="249326" y="157886"/>
                  </a:lnTo>
                  <a:lnTo>
                    <a:pt x="250101" y="156514"/>
                  </a:lnTo>
                  <a:lnTo>
                    <a:pt x="251155" y="154990"/>
                  </a:lnTo>
                  <a:lnTo>
                    <a:pt x="252234" y="153314"/>
                  </a:lnTo>
                  <a:lnTo>
                    <a:pt x="253288" y="151485"/>
                  </a:lnTo>
                  <a:close/>
                </a:path>
                <a:path w="258445" h="161289">
                  <a:moveTo>
                    <a:pt x="256032" y="142328"/>
                  </a:moveTo>
                  <a:lnTo>
                    <a:pt x="255574" y="142036"/>
                  </a:lnTo>
                  <a:lnTo>
                    <a:pt x="87477" y="39014"/>
                  </a:lnTo>
                  <a:lnTo>
                    <a:pt x="23926" y="0"/>
                  </a:lnTo>
                  <a:lnTo>
                    <a:pt x="0" y="39014"/>
                  </a:lnTo>
                  <a:lnTo>
                    <a:pt x="168097" y="142036"/>
                  </a:lnTo>
                  <a:lnTo>
                    <a:pt x="221894" y="142328"/>
                  </a:lnTo>
                  <a:lnTo>
                    <a:pt x="223583" y="142036"/>
                  </a:lnTo>
                  <a:lnTo>
                    <a:pt x="225399" y="142036"/>
                  </a:lnTo>
                  <a:lnTo>
                    <a:pt x="256032" y="142328"/>
                  </a:lnTo>
                  <a:close/>
                </a:path>
                <a:path w="258445" h="161289">
                  <a:moveTo>
                    <a:pt x="257098" y="145084"/>
                  </a:moveTo>
                  <a:lnTo>
                    <a:pt x="230289" y="143878"/>
                  </a:lnTo>
                  <a:lnTo>
                    <a:pt x="231495" y="145084"/>
                  </a:lnTo>
                  <a:lnTo>
                    <a:pt x="232575" y="146456"/>
                  </a:lnTo>
                  <a:lnTo>
                    <a:pt x="233324" y="148132"/>
                  </a:lnTo>
                  <a:lnTo>
                    <a:pt x="233946" y="149809"/>
                  </a:lnTo>
                  <a:lnTo>
                    <a:pt x="253301" y="151472"/>
                  </a:lnTo>
                  <a:lnTo>
                    <a:pt x="254355" y="149809"/>
                  </a:lnTo>
                  <a:lnTo>
                    <a:pt x="255270" y="148132"/>
                  </a:lnTo>
                  <a:lnTo>
                    <a:pt x="256349" y="146456"/>
                  </a:lnTo>
                  <a:lnTo>
                    <a:pt x="257098" y="145084"/>
                  </a:lnTo>
                  <a:close/>
                </a:path>
                <a:path w="258445" h="161289">
                  <a:moveTo>
                    <a:pt x="258013" y="143560"/>
                  </a:moveTo>
                  <a:lnTo>
                    <a:pt x="257098" y="142963"/>
                  </a:lnTo>
                  <a:lnTo>
                    <a:pt x="256044" y="142341"/>
                  </a:lnTo>
                  <a:lnTo>
                    <a:pt x="225412" y="142049"/>
                  </a:lnTo>
                  <a:lnTo>
                    <a:pt x="227088" y="142341"/>
                  </a:lnTo>
                  <a:lnTo>
                    <a:pt x="228752" y="142951"/>
                  </a:lnTo>
                  <a:lnTo>
                    <a:pt x="229831" y="143560"/>
                  </a:lnTo>
                  <a:lnTo>
                    <a:pt x="230289" y="143865"/>
                  </a:lnTo>
                  <a:lnTo>
                    <a:pt x="257098" y="145072"/>
                  </a:lnTo>
                  <a:lnTo>
                    <a:pt x="257873" y="143865"/>
                  </a:lnTo>
                  <a:lnTo>
                    <a:pt x="258013" y="14356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object 152"/>
            <p:cNvSpPr/>
            <p:nvPr/>
          </p:nvSpPr>
          <p:spPr>
            <a:xfrm>
              <a:off x="5736234" y="4748072"/>
              <a:ext cx="52705" cy="23495"/>
            </a:xfrm>
            <a:custGeom>
              <a:avLst/>
              <a:gdLst/>
              <a:ahLst/>
              <a:cxnLst/>
              <a:rect l="l" t="t" r="r" b="b"/>
              <a:pathLst>
                <a:path w="52704" h="23495">
                  <a:moveTo>
                    <a:pt x="25895" y="1524"/>
                  </a:moveTo>
                  <a:lnTo>
                    <a:pt x="24231" y="914"/>
                  </a:lnTo>
                  <a:lnTo>
                    <a:pt x="22694" y="0"/>
                  </a:lnTo>
                  <a:lnTo>
                    <a:pt x="0" y="0"/>
                  </a:lnTo>
                  <a:lnTo>
                    <a:pt x="1358" y="914"/>
                  </a:lnTo>
                  <a:lnTo>
                    <a:pt x="25895" y="1524"/>
                  </a:lnTo>
                  <a:close/>
                </a:path>
                <a:path w="52704" h="23495">
                  <a:moveTo>
                    <a:pt x="51346" y="1828"/>
                  </a:moveTo>
                  <a:lnTo>
                    <a:pt x="31076" y="1524"/>
                  </a:lnTo>
                  <a:lnTo>
                    <a:pt x="29400" y="1828"/>
                  </a:lnTo>
                  <a:lnTo>
                    <a:pt x="27571" y="1828"/>
                  </a:lnTo>
                  <a:lnTo>
                    <a:pt x="25895" y="1524"/>
                  </a:lnTo>
                  <a:lnTo>
                    <a:pt x="1358" y="914"/>
                  </a:lnTo>
                  <a:lnTo>
                    <a:pt x="2425" y="1524"/>
                  </a:lnTo>
                  <a:lnTo>
                    <a:pt x="3035" y="1828"/>
                  </a:lnTo>
                  <a:lnTo>
                    <a:pt x="38239" y="23469"/>
                  </a:lnTo>
                  <a:lnTo>
                    <a:pt x="51346" y="1828"/>
                  </a:lnTo>
                  <a:close/>
                </a:path>
                <a:path w="52704" h="23495">
                  <a:moveTo>
                    <a:pt x="52578" y="0"/>
                  </a:moveTo>
                  <a:lnTo>
                    <a:pt x="34290" y="0"/>
                  </a:lnTo>
                  <a:lnTo>
                    <a:pt x="32753" y="914"/>
                  </a:lnTo>
                  <a:lnTo>
                    <a:pt x="31089" y="1524"/>
                  </a:lnTo>
                  <a:lnTo>
                    <a:pt x="51346" y="1828"/>
                  </a:lnTo>
                  <a:lnTo>
                    <a:pt x="51663" y="1524"/>
                  </a:lnTo>
                  <a:lnTo>
                    <a:pt x="51955" y="914"/>
                  </a:lnTo>
                  <a:lnTo>
                    <a:pt x="5257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3" name="object 153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0566" y="6511488"/>
              <a:ext cx="129082" cy="92659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9362" y="6451747"/>
              <a:ext cx="261213" cy="205282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1273" y="6578925"/>
              <a:ext cx="87782" cy="122834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5609131" y="5314995"/>
              <a:ext cx="797560" cy="1463040"/>
            </a:xfrm>
            <a:custGeom>
              <a:avLst/>
              <a:gdLst/>
              <a:ahLst/>
              <a:cxnLst/>
              <a:rect l="l" t="t" r="r" b="b"/>
              <a:pathLst>
                <a:path w="797560" h="1463040">
                  <a:moveTo>
                    <a:pt x="0" y="1386535"/>
                  </a:moveTo>
                  <a:lnTo>
                    <a:pt x="32598" y="1417023"/>
                  </a:lnTo>
                  <a:lnTo>
                    <a:pt x="94271" y="1450296"/>
                  </a:lnTo>
                  <a:lnTo>
                    <a:pt x="137769" y="1460906"/>
                  </a:lnTo>
                  <a:lnTo>
                    <a:pt x="182476" y="1462633"/>
                  </a:lnTo>
                  <a:lnTo>
                    <a:pt x="217241" y="1457767"/>
                  </a:lnTo>
                  <a:lnTo>
                    <a:pt x="282702" y="1432102"/>
                  </a:lnTo>
                  <a:lnTo>
                    <a:pt x="342959" y="1390348"/>
                  </a:lnTo>
                  <a:lnTo>
                    <a:pt x="378928" y="1360819"/>
                  </a:lnTo>
                  <a:lnTo>
                    <a:pt x="413037" y="1329156"/>
                  </a:lnTo>
                  <a:lnTo>
                    <a:pt x="445157" y="1295479"/>
                  </a:lnTo>
                  <a:lnTo>
                    <a:pt x="475161" y="1259904"/>
                  </a:lnTo>
                  <a:lnTo>
                    <a:pt x="502920" y="1222552"/>
                  </a:lnTo>
                  <a:lnTo>
                    <a:pt x="528675" y="1183690"/>
                  </a:lnTo>
                  <a:lnTo>
                    <a:pt x="568863" y="1116618"/>
                  </a:lnTo>
                  <a:lnTo>
                    <a:pt x="591743" y="1073972"/>
                  </a:lnTo>
                  <a:lnTo>
                    <a:pt x="612854" y="1030879"/>
                  </a:lnTo>
                  <a:lnTo>
                    <a:pt x="632340" y="987303"/>
                  </a:lnTo>
                  <a:lnTo>
                    <a:pt x="650347" y="943213"/>
                  </a:lnTo>
                  <a:lnTo>
                    <a:pt x="667021" y="898572"/>
                  </a:lnTo>
                  <a:lnTo>
                    <a:pt x="682507" y="853349"/>
                  </a:lnTo>
                  <a:lnTo>
                    <a:pt x="696950" y="807509"/>
                  </a:lnTo>
                  <a:lnTo>
                    <a:pt x="710496" y="761017"/>
                  </a:lnTo>
                  <a:lnTo>
                    <a:pt x="723290" y="713841"/>
                  </a:lnTo>
                  <a:lnTo>
                    <a:pt x="740968" y="640079"/>
                  </a:lnTo>
                  <a:lnTo>
                    <a:pt x="751751" y="589559"/>
                  </a:lnTo>
                  <a:lnTo>
                    <a:pt x="761390" y="538795"/>
                  </a:lnTo>
                  <a:lnTo>
                    <a:pt x="769886" y="487816"/>
                  </a:lnTo>
                  <a:lnTo>
                    <a:pt x="777237" y="436652"/>
                  </a:lnTo>
                  <a:lnTo>
                    <a:pt x="783443" y="385331"/>
                  </a:lnTo>
                  <a:lnTo>
                    <a:pt x="788504" y="333882"/>
                  </a:lnTo>
                  <a:lnTo>
                    <a:pt x="792418" y="282335"/>
                  </a:lnTo>
                  <a:lnTo>
                    <a:pt x="795184" y="230719"/>
                  </a:lnTo>
                  <a:lnTo>
                    <a:pt x="796803" y="179062"/>
                  </a:lnTo>
                  <a:lnTo>
                    <a:pt x="797273" y="127393"/>
                  </a:lnTo>
                  <a:lnTo>
                    <a:pt x="796594" y="75742"/>
                  </a:lnTo>
                  <a:lnTo>
                    <a:pt x="795223" y="37795"/>
                  </a:lnTo>
                  <a:lnTo>
                    <a:pt x="79339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6338975" y="4971333"/>
              <a:ext cx="64135" cy="344170"/>
            </a:xfrm>
            <a:custGeom>
              <a:avLst/>
              <a:gdLst/>
              <a:ahLst/>
              <a:cxnLst/>
              <a:rect l="l" t="t" r="r" b="b"/>
              <a:pathLst>
                <a:path w="64135" h="344170">
                  <a:moveTo>
                    <a:pt x="63550" y="343662"/>
                  </a:moveTo>
                  <a:lnTo>
                    <a:pt x="57319" y="269826"/>
                  </a:lnTo>
                  <a:lnTo>
                    <a:pt x="50833" y="219642"/>
                  </a:lnTo>
                  <a:lnTo>
                    <a:pt x="42557" y="169792"/>
                  </a:lnTo>
                  <a:lnTo>
                    <a:pt x="32478" y="120277"/>
                  </a:lnTo>
                  <a:lnTo>
                    <a:pt x="20582" y="71096"/>
                  </a:lnTo>
                  <a:lnTo>
                    <a:pt x="6858" y="2225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6185355" y="4699756"/>
              <a:ext cx="153670" cy="271780"/>
            </a:xfrm>
            <a:custGeom>
              <a:avLst/>
              <a:gdLst/>
              <a:ahLst/>
              <a:cxnLst/>
              <a:rect l="l" t="t" r="r" b="b"/>
              <a:pathLst>
                <a:path w="153670" h="271779">
                  <a:moveTo>
                    <a:pt x="153466" y="271576"/>
                  </a:moveTo>
                  <a:lnTo>
                    <a:pt x="131606" y="211582"/>
                  </a:lnTo>
                  <a:lnTo>
                    <a:pt x="112505" y="169130"/>
                  </a:lnTo>
                  <a:lnTo>
                    <a:pt x="90806" y="127839"/>
                  </a:lnTo>
                  <a:lnTo>
                    <a:pt x="66641" y="87943"/>
                  </a:lnTo>
                  <a:lnTo>
                    <a:pt x="40138" y="49672"/>
                  </a:lnTo>
                  <a:lnTo>
                    <a:pt x="11430" y="1325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9" name="object 15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7509" y="4625157"/>
              <a:ext cx="137921" cy="74523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5245200" y="5195666"/>
              <a:ext cx="341630" cy="512445"/>
            </a:xfrm>
            <a:custGeom>
              <a:avLst/>
              <a:gdLst/>
              <a:ahLst/>
              <a:cxnLst/>
              <a:rect l="l" t="t" r="r" b="b"/>
              <a:pathLst>
                <a:path w="341629" h="512445">
                  <a:moveTo>
                    <a:pt x="0" y="0"/>
                  </a:moveTo>
                  <a:lnTo>
                    <a:pt x="341071" y="142798"/>
                  </a:lnTo>
                  <a:lnTo>
                    <a:pt x="331470" y="176631"/>
                  </a:lnTo>
                  <a:lnTo>
                    <a:pt x="318429" y="226941"/>
                  </a:lnTo>
                  <a:lnTo>
                    <a:pt x="306558" y="277489"/>
                  </a:lnTo>
                  <a:lnTo>
                    <a:pt x="295865" y="328274"/>
                  </a:lnTo>
                  <a:lnTo>
                    <a:pt x="286362" y="379295"/>
                  </a:lnTo>
                  <a:lnTo>
                    <a:pt x="278059" y="430551"/>
                  </a:lnTo>
                  <a:lnTo>
                    <a:pt x="270967" y="482041"/>
                  </a:lnTo>
                  <a:lnTo>
                    <a:pt x="267462" y="511911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object 161"/>
            <p:cNvSpPr/>
            <p:nvPr/>
          </p:nvSpPr>
          <p:spPr>
            <a:xfrm>
              <a:off x="5596787" y="5416646"/>
              <a:ext cx="62865" cy="372110"/>
            </a:xfrm>
            <a:custGeom>
              <a:avLst/>
              <a:gdLst/>
              <a:ahLst/>
              <a:cxnLst/>
              <a:rect l="l" t="t" r="r" b="b"/>
              <a:pathLst>
                <a:path w="62864" h="372110">
                  <a:moveTo>
                    <a:pt x="62788" y="0"/>
                  </a:moveTo>
                  <a:lnTo>
                    <a:pt x="42320" y="84788"/>
                  </a:lnTo>
                  <a:lnTo>
                    <a:pt x="31905" y="135353"/>
                  </a:lnTo>
                  <a:lnTo>
                    <a:pt x="22721" y="186132"/>
                  </a:lnTo>
                  <a:lnTo>
                    <a:pt x="14788" y="237120"/>
                  </a:lnTo>
                  <a:lnTo>
                    <a:pt x="8122" y="288310"/>
                  </a:lnTo>
                  <a:lnTo>
                    <a:pt x="2743" y="339699"/>
                  </a:lnTo>
                  <a:lnTo>
                    <a:pt x="0" y="37185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object 162"/>
            <p:cNvSpPr/>
            <p:nvPr/>
          </p:nvSpPr>
          <p:spPr>
            <a:xfrm>
              <a:off x="5554115" y="5788502"/>
              <a:ext cx="43180" cy="7620"/>
            </a:xfrm>
            <a:custGeom>
              <a:avLst/>
              <a:gdLst/>
              <a:ahLst/>
              <a:cxnLst/>
              <a:rect l="l" t="t" r="r" b="b"/>
              <a:pathLst>
                <a:path w="43179" h="7620">
                  <a:moveTo>
                    <a:pt x="35051" y="7010"/>
                  </a:moveTo>
                  <a:lnTo>
                    <a:pt x="42214" y="1828"/>
                  </a:lnTo>
                  <a:lnTo>
                    <a:pt x="42671" y="0"/>
                  </a:lnTo>
                </a:path>
                <a:path w="43179" h="7620">
                  <a:moveTo>
                    <a:pt x="35051" y="7010"/>
                  </a:moveTo>
                  <a:lnTo>
                    <a:pt x="0" y="70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5580480" y="5358734"/>
              <a:ext cx="133985" cy="56515"/>
            </a:xfrm>
            <a:custGeom>
              <a:avLst/>
              <a:gdLst/>
              <a:ahLst/>
              <a:cxnLst/>
              <a:rect l="l" t="t" r="r" b="b"/>
              <a:pathLst>
                <a:path w="133985" h="56514">
                  <a:moveTo>
                    <a:pt x="0" y="0"/>
                  </a:moveTo>
                  <a:lnTo>
                    <a:pt x="133654" y="559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5713982" y="5414817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10" h="6985">
                  <a:moveTo>
                    <a:pt x="3352" y="6705"/>
                  </a:moveTo>
                  <a:lnTo>
                    <a:pt x="3505" y="5029"/>
                  </a:lnTo>
                  <a:lnTo>
                    <a:pt x="3200" y="3505"/>
                  </a:lnTo>
                  <a:lnTo>
                    <a:pt x="2590" y="1981"/>
                  </a:lnTo>
                  <a:lnTo>
                    <a:pt x="1371" y="76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5649212" y="5421523"/>
              <a:ext cx="68580" cy="446405"/>
            </a:xfrm>
            <a:custGeom>
              <a:avLst/>
              <a:gdLst/>
              <a:ahLst/>
              <a:cxnLst/>
              <a:rect l="l" t="t" r="r" b="b"/>
              <a:pathLst>
                <a:path w="68579" h="446404">
                  <a:moveTo>
                    <a:pt x="68122" y="0"/>
                  </a:moveTo>
                  <a:lnTo>
                    <a:pt x="48133" y="81320"/>
                  </a:lnTo>
                  <a:lnTo>
                    <a:pt x="38207" y="128135"/>
                  </a:lnTo>
                  <a:lnTo>
                    <a:pt x="29362" y="175166"/>
                  </a:lnTo>
                  <a:lnTo>
                    <a:pt x="21607" y="222389"/>
                  </a:lnTo>
                  <a:lnTo>
                    <a:pt x="14951" y="269779"/>
                  </a:lnTo>
                  <a:lnTo>
                    <a:pt x="9405" y="317311"/>
                  </a:lnTo>
                  <a:lnTo>
                    <a:pt x="4977" y="364959"/>
                  </a:lnTo>
                  <a:lnTo>
                    <a:pt x="1676" y="412699"/>
                  </a:lnTo>
                  <a:lnTo>
                    <a:pt x="0" y="44607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5643573" y="586759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0" y="5334"/>
                  </a:moveTo>
                  <a:lnTo>
                    <a:pt x="1676" y="5029"/>
                  </a:lnTo>
                  <a:lnTo>
                    <a:pt x="3200" y="4267"/>
                  </a:lnTo>
                  <a:lnTo>
                    <a:pt x="4419" y="3048"/>
                  </a:lnTo>
                  <a:lnTo>
                    <a:pt x="5334" y="1676"/>
                  </a:lnTo>
                  <a:lnTo>
                    <a:pt x="563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5256020" y="5873084"/>
              <a:ext cx="387985" cy="0"/>
            </a:xfrm>
            <a:custGeom>
              <a:avLst/>
              <a:gdLst/>
              <a:ahLst/>
              <a:cxnLst/>
              <a:rect l="l" t="t" r="r" b="b"/>
              <a:pathLst>
                <a:path w="387985">
                  <a:moveTo>
                    <a:pt x="38755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3346742" y="5905702"/>
              <a:ext cx="1402715" cy="114300"/>
            </a:xfrm>
            <a:custGeom>
              <a:avLst/>
              <a:gdLst/>
              <a:ahLst/>
              <a:cxnLst/>
              <a:rect l="l" t="t" r="r" b="b"/>
              <a:pathLst>
                <a:path w="1402714" h="114300">
                  <a:moveTo>
                    <a:pt x="15240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0" y="114300"/>
                  </a:lnTo>
                  <a:lnTo>
                    <a:pt x="19050" y="114300"/>
                  </a:lnTo>
                  <a:lnTo>
                    <a:pt x="19050" y="19050"/>
                  </a:lnTo>
                  <a:lnTo>
                    <a:pt x="133350" y="19050"/>
                  </a:lnTo>
                  <a:lnTo>
                    <a:pt x="133350" y="114300"/>
                  </a:lnTo>
                  <a:lnTo>
                    <a:pt x="152400" y="114300"/>
                  </a:lnTo>
                  <a:lnTo>
                    <a:pt x="152400" y="19050"/>
                  </a:lnTo>
                  <a:lnTo>
                    <a:pt x="152400" y="0"/>
                  </a:lnTo>
                  <a:close/>
                </a:path>
                <a:path w="1402714" h="114300">
                  <a:moveTo>
                    <a:pt x="571500" y="0"/>
                  </a:moveTo>
                  <a:lnTo>
                    <a:pt x="266700" y="0"/>
                  </a:lnTo>
                  <a:lnTo>
                    <a:pt x="266700" y="15240"/>
                  </a:lnTo>
                  <a:lnTo>
                    <a:pt x="266700" y="76200"/>
                  </a:lnTo>
                  <a:lnTo>
                    <a:pt x="281940" y="76200"/>
                  </a:lnTo>
                  <a:lnTo>
                    <a:pt x="281940" y="15240"/>
                  </a:lnTo>
                  <a:lnTo>
                    <a:pt x="556260" y="15240"/>
                  </a:lnTo>
                  <a:lnTo>
                    <a:pt x="556260" y="76200"/>
                  </a:lnTo>
                  <a:lnTo>
                    <a:pt x="571500" y="76200"/>
                  </a:lnTo>
                  <a:lnTo>
                    <a:pt x="571500" y="15240"/>
                  </a:lnTo>
                  <a:lnTo>
                    <a:pt x="571500" y="0"/>
                  </a:lnTo>
                  <a:close/>
                </a:path>
                <a:path w="1402714" h="114300">
                  <a:moveTo>
                    <a:pt x="838200" y="0"/>
                  </a:moveTo>
                  <a:lnTo>
                    <a:pt x="685800" y="0"/>
                  </a:lnTo>
                  <a:lnTo>
                    <a:pt x="685800" y="19050"/>
                  </a:lnTo>
                  <a:lnTo>
                    <a:pt x="685800" y="114300"/>
                  </a:lnTo>
                  <a:lnTo>
                    <a:pt x="704850" y="114300"/>
                  </a:lnTo>
                  <a:lnTo>
                    <a:pt x="704850" y="19050"/>
                  </a:lnTo>
                  <a:lnTo>
                    <a:pt x="819150" y="19050"/>
                  </a:lnTo>
                  <a:lnTo>
                    <a:pt x="819150" y="114300"/>
                  </a:lnTo>
                  <a:lnTo>
                    <a:pt x="838200" y="114300"/>
                  </a:lnTo>
                  <a:lnTo>
                    <a:pt x="838200" y="19050"/>
                  </a:lnTo>
                  <a:lnTo>
                    <a:pt x="838200" y="0"/>
                  </a:lnTo>
                  <a:close/>
                </a:path>
                <a:path w="1402714" h="114300">
                  <a:moveTo>
                    <a:pt x="1400251" y="15240"/>
                  </a:moveTo>
                  <a:lnTo>
                    <a:pt x="952512" y="9918"/>
                  </a:lnTo>
                  <a:lnTo>
                    <a:pt x="952512" y="15240"/>
                  </a:lnTo>
                  <a:lnTo>
                    <a:pt x="952500" y="76200"/>
                  </a:lnTo>
                  <a:lnTo>
                    <a:pt x="967740" y="76200"/>
                  </a:lnTo>
                  <a:lnTo>
                    <a:pt x="967740" y="15240"/>
                  </a:lnTo>
                  <a:lnTo>
                    <a:pt x="1366113" y="15240"/>
                  </a:lnTo>
                  <a:lnTo>
                    <a:pt x="1366113" y="42976"/>
                  </a:lnTo>
                  <a:lnTo>
                    <a:pt x="1366113" y="76200"/>
                  </a:lnTo>
                  <a:lnTo>
                    <a:pt x="1381353" y="76200"/>
                  </a:lnTo>
                  <a:lnTo>
                    <a:pt x="1391564" y="42976"/>
                  </a:lnTo>
                  <a:lnTo>
                    <a:pt x="1400251" y="15240"/>
                  </a:lnTo>
                  <a:close/>
                </a:path>
                <a:path w="1402714" h="114300">
                  <a:moveTo>
                    <a:pt x="1401635" y="4254"/>
                  </a:moveTo>
                  <a:lnTo>
                    <a:pt x="1400860" y="3060"/>
                  </a:lnTo>
                  <a:lnTo>
                    <a:pt x="1394777" y="0"/>
                  </a:lnTo>
                  <a:lnTo>
                    <a:pt x="952512" y="0"/>
                  </a:lnTo>
                  <a:lnTo>
                    <a:pt x="952512" y="152"/>
                  </a:lnTo>
                  <a:lnTo>
                    <a:pt x="952512" y="457"/>
                  </a:lnTo>
                  <a:lnTo>
                    <a:pt x="952512" y="3060"/>
                  </a:lnTo>
                  <a:lnTo>
                    <a:pt x="1401635" y="4254"/>
                  </a:lnTo>
                  <a:close/>
                </a:path>
                <a:path w="1402714" h="114300">
                  <a:moveTo>
                    <a:pt x="1402232" y="7010"/>
                  </a:moveTo>
                  <a:lnTo>
                    <a:pt x="1402092" y="5638"/>
                  </a:lnTo>
                  <a:lnTo>
                    <a:pt x="1401635" y="4267"/>
                  </a:lnTo>
                  <a:lnTo>
                    <a:pt x="952512" y="3060"/>
                  </a:lnTo>
                  <a:lnTo>
                    <a:pt x="952512" y="4267"/>
                  </a:lnTo>
                  <a:lnTo>
                    <a:pt x="952512" y="5638"/>
                  </a:lnTo>
                  <a:lnTo>
                    <a:pt x="952512" y="9918"/>
                  </a:lnTo>
                  <a:lnTo>
                    <a:pt x="1400263" y="15227"/>
                  </a:lnTo>
                  <a:lnTo>
                    <a:pt x="1401940" y="9906"/>
                  </a:lnTo>
                  <a:lnTo>
                    <a:pt x="1402219" y="8547"/>
                  </a:lnTo>
                  <a:lnTo>
                    <a:pt x="1402232" y="701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3346753" y="5905697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15240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3365803" y="5924747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11430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2857244" y="5905697"/>
              <a:ext cx="375285" cy="0"/>
            </a:xfrm>
            <a:custGeom>
              <a:avLst/>
              <a:gdLst/>
              <a:ahLst/>
              <a:cxnLst/>
              <a:rect l="l" t="t" r="r" b="b"/>
              <a:pathLst>
                <a:path w="375285">
                  <a:moveTo>
                    <a:pt x="375208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2872484" y="5920938"/>
              <a:ext cx="344805" cy="0"/>
            </a:xfrm>
            <a:custGeom>
              <a:avLst/>
              <a:gdLst/>
              <a:ahLst/>
              <a:cxnLst/>
              <a:rect l="l" t="t" r="r" b="b"/>
              <a:pathLst>
                <a:path w="344805">
                  <a:moveTo>
                    <a:pt x="344728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3480103" y="6019997"/>
              <a:ext cx="19050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3346753" y="6019997"/>
              <a:ext cx="19050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3217213" y="5981897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2857244" y="5981897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4817413" y="1352594"/>
              <a:ext cx="0" cy="438150"/>
            </a:xfrm>
            <a:custGeom>
              <a:avLst/>
              <a:gdLst/>
              <a:ahLst/>
              <a:cxnLst/>
              <a:rect l="l" t="t" r="r" b="b"/>
              <a:pathLst>
                <a:path h="438150">
                  <a:moveTo>
                    <a:pt x="0" y="0"/>
                  </a:moveTo>
                  <a:lnTo>
                    <a:pt x="0" y="43815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object 178"/>
            <p:cNvSpPr/>
            <p:nvPr/>
          </p:nvSpPr>
          <p:spPr>
            <a:xfrm>
              <a:off x="4802173" y="1375455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4802173" y="1573575"/>
              <a:ext cx="0" cy="201930"/>
            </a:xfrm>
            <a:custGeom>
              <a:avLst/>
              <a:gdLst/>
              <a:ahLst/>
              <a:cxnLst/>
              <a:rect l="l" t="t" r="r" b="b"/>
              <a:pathLst>
                <a:path h="201930">
                  <a:moveTo>
                    <a:pt x="0" y="0"/>
                  </a:moveTo>
                  <a:lnTo>
                    <a:pt x="0" y="2019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object 180"/>
            <p:cNvSpPr/>
            <p:nvPr/>
          </p:nvSpPr>
          <p:spPr>
            <a:xfrm>
              <a:off x="3870704" y="3002325"/>
              <a:ext cx="0" cy="464820"/>
            </a:xfrm>
            <a:custGeom>
              <a:avLst/>
              <a:gdLst/>
              <a:ahLst/>
              <a:cxnLst/>
              <a:rect l="l" t="t" r="r" b="b"/>
              <a:pathLst>
                <a:path h="464820">
                  <a:moveTo>
                    <a:pt x="0" y="0"/>
                  </a:moveTo>
                  <a:lnTo>
                    <a:pt x="0" y="464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object 181"/>
            <p:cNvSpPr/>
            <p:nvPr/>
          </p:nvSpPr>
          <p:spPr>
            <a:xfrm>
              <a:off x="3400093" y="22136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object 182"/>
            <p:cNvSpPr/>
            <p:nvPr/>
          </p:nvSpPr>
          <p:spPr>
            <a:xfrm>
              <a:off x="4085893" y="22136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4108753" y="5246568"/>
              <a:ext cx="0" cy="392430"/>
            </a:xfrm>
            <a:custGeom>
              <a:avLst/>
              <a:gdLst/>
              <a:ahLst/>
              <a:cxnLst/>
              <a:rect l="l" t="t" r="r" b="b"/>
              <a:pathLst>
                <a:path h="392429">
                  <a:moveTo>
                    <a:pt x="0" y="39242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4131613" y="4648397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45720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4131613" y="4240575"/>
              <a:ext cx="0" cy="271145"/>
            </a:xfrm>
            <a:custGeom>
              <a:avLst/>
              <a:gdLst/>
              <a:ahLst/>
              <a:cxnLst/>
              <a:rect l="l" t="t" r="r" b="b"/>
              <a:pathLst>
                <a:path h="271145">
                  <a:moveTo>
                    <a:pt x="0" y="270662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4131613" y="3798615"/>
              <a:ext cx="0" cy="304800"/>
            </a:xfrm>
            <a:custGeom>
              <a:avLst/>
              <a:gdLst/>
              <a:ahLst/>
              <a:cxnLst/>
              <a:rect l="l" t="t" r="r" b="b"/>
              <a:pathLst>
                <a:path h="304800">
                  <a:moveTo>
                    <a:pt x="0" y="30480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object 187"/>
            <p:cNvSpPr/>
            <p:nvPr/>
          </p:nvSpPr>
          <p:spPr>
            <a:xfrm>
              <a:off x="4131613" y="3630975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620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object 188"/>
            <p:cNvSpPr/>
            <p:nvPr/>
          </p:nvSpPr>
          <p:spPr>
            <a:xfrm>
              <a:off x="4131613" y="3269025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21335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object 189"/>
            <p:cNvSpPr/>
            <p:nvPr/>
          </p:nvSpPr>
          <p:spPr>
            <a:xfrm>
              <a:off x="4131613" y="2787136"/>
              <a:ext cx="0" cy="344805"/>
            </a:xfrm>
            <a:custGeom>
              <a:avLst/>
              <a:gdLst/>
              <a:ahLst/>
              <a:cxnLst/>
              <a:rect l="l" t="t" r="r" b="b"/>
              <a:pathLst>
                <a:path h="344805">
                  <a:moveTo>
                    <a:pt x="0" y="344728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object 190"/>
            <p:cNvSpPr/>
            <p:nvPr/>
          </p:nvSpPr>
          <p:spPr>
            <a:xfrm>
              <a:off x="4131613" y="2510835"/>
              <a:ext cx="0" cy="139700"/>
            </a:xfrm>
            <a:custGeom>
              <a:avLst/>
              <a:gdLst/>
              <a:ahLst/>
              <a:cxnLst/>
              <a:rect l="l" t="t" r="r" b="b"/>
              <a:pathLst>
                <a:path h="139700">
                  <a:moveTo>
                    <a:pt x="0" y="139141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object 191"/>
            <p:cNvSpPr/>
            <p:nvPr/>
          </p:nvSpPr>
          <p:spPr>
            <a:xfrm>
              <a:off x="4131613" y="2259375"/>
              <a:ext cx="0" cy="137160"/>
            </a:xfrm>
            <a:custGeom>
              <a:avLst/>
              <a:gdLst/>
              <a:ahLst/>
              <a:cxnLst/>
              <a:rect l="l" t="t" r="r" b="b"/>
              <a:pathLst>
                <a:path h="137160">
                  <a:moveTo>
                    <a:pt x="0" y="13715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" name="object 192"/>
            <p:cNvSpPr/>
            <p:nvPr/>
          </p:nvSpPr>
          <p:spPr>
            <a:xfrm>
              <a:off x="4131613" y="2194605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1905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4131613" y="1988865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80">
                  <a:moveTo>
                    <a:pt x="0" y="6857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" name="object 194"/>
            <p:cNvSpPr/>
            <p:nvPr/>
          </p:nvSpPr>
          <p:spPr>
            <a:xfrm>
              <a:off x="4131613" y="1790745"/>
              <a:ext cx="0" cy="60960"/>
            </a:xfrm>
            <a:custGeom>
              <a:avLst/>
              <a:gdLst/>
              <a:ahLst/>
              <a:cxnLst/>
              <a:rect l="l" t="t" r="r" b="b"/>
              <a:pathLst>
                <a:path h="60960">
                  <a:moveTo>
                    <a:pt x="0" y="6095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" name="object 195"/>
            <p:cNvSpPr/>
            <p:nvPr/>
          </p:nvSpPr>
          <p:spPr>
            <a:xfrm>
              <a:off x="4131613" y="1375455"/>
              <a:ext cx="0" cy="400050"/>
            </a:xfrm>
            <a:custGeom>
              <a:avLst/>
              <a:gdLst/>
              <a:ahLst/>
              <a:cxnLst/>
              <a:rect l="l" t="t" r="r" b="b"/>
              <a:pathLst>
                <a:path h="400050">
                  <a:moveTo>
                    <a:pt x="0" y="40005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object 196"/>
            <p:cNvSpPr/>
            <p:nvPr/>
          </p:nvSpPr>
          <p:spPr>
            <a:xfrm>
              <a:off x="4116373" y="1573575"/>
              <a:ext cx="0" cy="278130"/>
            </a:xfrm>
            <a:custGeom>
              <a:avLst/>
              <a:gdLst/>
              <a:ahLst/>
              <a:cxnLst/>
              <a:rect l="l" t="t" r="r" b="b"/>
              <a:pathLst>
                <a:path h="278130">
                  <a:moveTo>
                    <a:pt x="0" y="27812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" name="object 197"/>
            <p:cNvSpPr/>
            <p:nvPr/>
          </p:nvSpPr>
          <p:spPr>
            <a:xfrm>
              <a:off x="4116373" y="1375455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15240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4337353" y="1790745"/>
              <a:ext cx="0" cy="1642110"/>
            </a:xfrm>
            <a:custGeom>
              <a:avLst/>
              <a:gdLst/>
              <a:ahLst/>
              <a:cxnLst/>
              <a:rect l="l" t="t" r="r" b="b"/>
              <a:pathLst>
                <a:path h="1642110">
                  <a:moveTo>
                    <a:pt x="0" y="0"/>
                  </a:moveTo>
                  <a:lnTo>
                    <a:pt x="0" y="164211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4337342" y="3570020"/>
              <a:ext cx="1208405" cy="518159"/>
            </a:xfrm>
            <a:custGeom>
              <a:avLst/>
              <a:gdLst/>
              <a:ahLst/>
              <a:cxnLst/>
              <a:rect l="l" t="t" r="r" b="b"/>
              <a:pathLst>
                <a:path w="1208404" h="518160">
                  <a:moveTo>
                    <a:pt x="693420" y="518160"/>
                  </a:moveTo>
                  <a:lnTo>
                    <a:pt x="678180" y="440131"/>
                  </a:lnTo>
                  <a:lnTo>
                    <a:pt x="678180" y="518160"/>
                  </a:lnTo>
                  <a:lnTo>
                    <a:pt x="693420" y="518160"/>
                  </a:lnTo>
                  <a:close/>
                </a:path>
                <a:path w="1208404" h="518160">
                  <a:moveTo>
                    <a:pt x="1186891" y="329946"/>
                  </a:moveTo>
                  <a:lnTo>
                    <a:pt x="1185532" y="323697"/>
                  </a:lnTo>
                  <a:lnTo>
                    <a:pt x="1182624" y="311658"/>
                  </a:lnTo>
                  <a:lnTo>
                    <a:pt x="1180642" y="303580"/>
                  </a:lnTo>
                  <a:lnTo>
                    <a:pt x="1177747" y="293370"/>
                  </a:lnTo>
                  <a:lnTo>
                    <a:pt x="1175156" y="283768"/>
                  </a:lnTo>
                  <a:lnTo>
                    <a:pt x="1167841" y="278130"/>
                  </a:lnTo>
                  <a:lnTo>
                    <a:pt x="483870" y="278130"/>
                  </a:lnTo>
                  <a:lnTo>
                    <a:pt x="483870" y="243840"/>
                  </a:lnTo>
                  <a:lnTo>
                    <a:pt x="483870" y="11430"/>
                  </a:lnTo>
                  <a:lnTo>
                    <a:pt x="15240" y="11430"/>
                  </a:lnTo>
                  <a:lnTo>
                    <a:pt x="15240" y="0"/>
                  </a:lnTo>
                  <a:lnTo>
                    <a:pt x="0" y="0"/>
                  </a:lnTo>
                  <a:lnTo>
                    <a:pt x="0" y="11417"/>
                  </a:lnTo>
                  <a:lnTo>
                    <a:pt x="0" y="15240"/>
                  </a:lnTo>
                  <a:lnTo>
                    <a:pt x="0" y="26670"/>
                  </a:lnTo>
                  <a:lnTo>
                    <a:pt x="0" y="59131"/>
                  </a:lnTo>
                  <a:lnTo>
                    <a:pt x="15240" y="59131"/>
                  </a:lnTo>
                  <a:lnTo>
                    <a:pt x="15240" y="26670"/>
                  </a:lnTo>
                  <a:lnTo>
                    <a:pt x="369570" y="26670"/>
                  </a:lnTo>
                  <a:lnTo>
                    <a:pt x="381000" y="228587"/>
                  </a:lnTo>
                  <a:lnTo>
                    <a:pt x="381000" y="26670"/>
                  </a:lnTo>
                  <a:lnTo>
                    <a:pt x="434340" y="26670"/>
                  </a:lnTo>
                  <a:lnTo>
                    <a:pt x="434340" y="15240"/>
                  </a:lnTo>
                  <a:lnTo>
                    <a:pt x="480060" y="15240"/>
                  </a:lnTo>
                  <a:lnTo>
                    <a:pt x="480060" y="60960"/>
                  </a:lnTo>
                  <a:lnTo>
                    <a:pt x="457200" y="60960"/>
                  </a:lnTo>
                  <a:lnTo>
                    <a:pt x="457200" y="228600"/>
                  </a:lnTo>
                  <a:lnTo>
                    <a:pt x="381000" y="228600"/>
                  </a:lnTo>
                  <a:lnTo>
                    <a:pt x="369570" y="26682"/>
                  </a:lnTo>
                  <a:lnTo>
                    <a:pt x="369570" y="228600"/>
                  </a:lnTo>
                  <a:lnTo>
                    <a:pt x="15240" y="228600"/>
                  </a:lnTo>
                  <a:lnTo>
                    <a:pt x="15240" y="196291"/>
                  </a:lnTo>
                  <a:lnTo>
                    <a:pt x="0" y="196291"/>
                  </a:lnTo>
                  <a:lnTo>
                    <a:pt x="0" y="228600"/>
                  </a:lnTo>
                  <a:lnTo>
                    <a:pt x="0" y="243840"/>
                  </a:lnTo>
                  <a:lnTo>
                    <a:pt x="0" y="310286"/>
                  </a:lnTo>
                  <a:lnTo>
                    <a:pt x="15240" y="310286"/>
                  </a:lnTo>
                  <a:lnTo>
                    <a:pt x="15240" y="243840"/>
                  </a:lnTo>
                  <a:lnTo>
                    <a:pt x="457200" y="243840"/>
                  </a:lnTo>
                  <a:lnTo>
                    <a:pt x="457200" y="278130"/>
                  </a:lnTo>
                  <a:lnTo>
                    <a:pt x="457200" y="278282"/>
                  </a:lnTo>
                  <a:lnTo>
                    <a:pt x="457200" y="293370"/>
                  </a:lnTo>
                  <a:lnTo>
                    <a:pt x="678180" y="293370"/>
                  </a:lnTo>
                  <a:lnTo>
                    <a:pt x="678180" y="371551"/>
                  </a:lnTo>
                  <a:lnTo>
                    <a:pt x="693420" y="371551"/>
                  </a:lnTo>
                  <a:lnTo>
                    <a:pt x="693420" y="293370"/>
                  </a:lnTo>
                  <a:lnTo>
                    <a:pt x="1154125" y="293370"/>
                  </a:lnTo>
                  <a:lnTo>
                    <a:pt x="1156868" y="303580"/>
                  </a:lnTo>
                  <a:lnTo>
                    <a:pt x="1159002" y="311658"/>
                  </a:lnTo>
                  <a:lnTo>
                    <a:pt x="1162050" y="323697"/>
                  </a:lnTo>
                  <a:lnTo>
                    <a:pt x="1186891" y="329946"/>
                  </a:lnTo>
                  <a:close/>
                </a:path>
                <a:path w="1208404" h="518160">
                  <a:moveTo>
                    <a:pt x="1189951" y="343814"/>
                  </a:moveTo>
                  <a:lnTo>
                    <a:pt x="1186891" y="329946"/>
                  </a:lnTo>
                  <a:lnTo>
                    <a:pt x="1162050" y="323697"/>
                  </a:lnTo>
                  <a:lnTo>
                    <a:pt x="1163574" y="329946"/>
                  </a:lnTo>
                  <a:lnTo>
                    <a:pt x="1166622" y="343814"/>
                  </a:lnTo>
                  <a:lnTo>
                    <a:pt x="1167549" y="348386"/>
                  </a:lnTo>
                  <a:lnTo>
                    <a:pt x="1189951" y="343814"/>
                  </a:lnTo>
                  <a:close/>
                </a:path>
                <a:path w="1208404" h="518160">
                  <a:moveTo>
                    <a:pt x="1207770" y="505206"/>
                  </a:moveTo>
                  <a:lnTo>
                    <a:pt x="1184757" y="499427"/>
                  </a:lnTo>
                  <a:lnTo>
                    <a:pt x="1184910" y="505206"/>
                  </a:lnTo>
                  <a:lnTo>
                    <a:pt x="1185062" y="518160"/>
                  </a:lnTo>
                  <a:lnTo>
                    <a:pt x="1207770" y="518160"/>
                  </a:lnTo>
                  <a:lnTo>
                    <a:pt x="1207770" y="505206"/>
                  </a:lnTo>
                  <a:close/>
                </a:path>
                <a:path w="1208404" h="518160">
                  <a:moveTo>
                    <a:pt x="1207782" y="505193"/>
                  </a:moveTo>
                  <a:lnTo>
                    <a:pt x="1207617" y="499414"/>
                  </a:lnTo>
                  <a:lnTo>
                    <a:pt x="1207160" y="482650"/>
                  </a:lnTo>
                  <a:lnTo>
                    <a:pt x="1207008" y="480517"/>
                  </a:lnTo>
                  <a:lnTo>
                    <a:pt x="1205941" y="461619"/>
                  </a:lnTo>
                  <a:lnTo>
                    <a:pt x="1205953" y="460095"/>
                  </a:lnTo>
                  <a:lnTo>
                    <a:pt x="1183093" y="461619"/>
                  </a:lnTo>
                  <a:lnTo>
                    <a:pt x="1184148" y="480517"/>
                  </a:lnTo>
                  <a:lnTo>
                    <a:pt x="1184300" y="482650"/>
                  </a:lnTo>
                  <a:lnTo>
                    <a:pt x="1184757" y="499414"/>
                  </a:lnTo>
                  <a:lnTo>
                    <a:pt x="1207782" y="50519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4794542" y="3863390"/>
              <a:ext cx="750570" cy="463550"/>
            </a:xfrm>
            <a:custGeom>
              <a:avLst/>
              <a:gdLst/>
              <a:ahLst/>
              <a:cxnLst/>
              <a:rect l="l" t="t" r="r" b="b"/>
              <a:pathLst>
                <a:path w="750570" h="463550">
                  <a:moveTo>
                    <a:pt x="81991" y="438150"/>
                  </a:moveTo>
                  <a:lnTo>
                    <a:pt x="22860" y="438150"/>
                  </a:lnTo>
                  <a:lnTo>
                    <a:pt x="22860" y="453390"/>
                  </a:lnTo>
                  <a:lnTo>
                    <a:pt x="81991" y="453390"/>
                  </a:lnTo>
                  <a:lnTo>
                    <a:pt x="81991" y="438150"/>
                  </a:lnTo>
                  <a:close/>
                </a:path>
                <a:path w="750570" h="463550">
                  <a:moveTo>
                    <a:pt x="712012" y="462838"/>
                  </a:moveTo>
                  <a:lnTo>
                    <a:pt x="162001" y="462546"/>
                  </a:lnTo>
                  <a:lnTo>
                    <a:pt x="162001" y="462826"/>
                  </a:lnTo>
                  <a:lnTo>
                    <a:pt x="162001" y="462991"/>
                  </a:lnTo>
                  <a:lnTo>
                    <a:pt x="668426" y="462991"/>
                  </a:lnTo>
                  <a:lnTo>
                    <a:pt x="710641" y="463003"/>
                  </a:lnTo>
                  <a:lnTo>
                    <a:pt x="712012" y="462838"/>
                  </a:lnTo>
                  <a:close/>
                </a:path>
                <a:path w="750570" h="463550">
                  <a:moveTo>
                    <a:pt x="717499" y="458724"/>
                  </a:moveTo>
                  <a:lnTo>
                    <a:pt x="162001" y="457517"/>
                  </a:lnTo>
                  <a:lnTo>
                    <a:pt x="162001" y="458724"/>
                  </a:lnTo>
                  <a:lnTo>
                    <a:pt x="162001" y="459943"/>
                  </a:lnTo>
                  <a:lnTo>
                    <a:pt x="162001" y="462546"/>
                  </a:lnTo>
                  <a:lnTo>
                    <a:pt x="712012" y="462826"/>
                  </a:lnTo>
                  <a:lnTo>
                    <a:pt x="713320" y="462546"/>
                  </a:lnTo>
                  <a:lnTo>
                    <a:pt x="714603" y="461924"/>
                  </a:lnTo>
                  <a:lnTo>
                    <a:pt x="715835" y="461010"/>
                  </a:lnTo>
                  <a:lnTo>
                    <a:pt x="716749" y="459943"/>
                  </a:lnTo>
                  <a:lnTo>
                    <a:pt x="717499" y="458724"/>
                  </a:lnTo>
                  <a:close/>
                </a:path>
                <a:path w="750570" h="463550">
                  <a:moveTo>
                    <a:pt x="750570" y="224790"/>
                  </a:moveTo>
                  <a:lnTo>
                    <a:pt x="670712" y="224790"/>
                  </a:lnTo>
                  <a:lnTo>
                    <a:pt x="670712" y="234543"/>
                  </a:lnTo>
                  <a:lnTo>
                    <a:pt x="670712" y="240030"/>
                  </a:lnTo>
                  <a:lnTo>
                    <a:pt x="708812" y="240030"/>
                  </a:lnTo>
                  <a:lnTo>
                    <a:pt x="708812" y="257098"/>
                  </a:lnTo>
                  <a:lnTo>
                    <a:pt x="708812" y="279654"/>
                  </a:lnTo>
                  <a:lnTo>
                    <a:pt x="708812" y="400050"/>
                  </a:lnTo>
                  <a:lnTo>
                    <a:pt x="655485" y="400050"/>
                  </a:lnTo>
                  <a:lnTo>
                    <a:pt x="655485" y="407670"/>
                  </a:lnTo>
                  <a:lnTo>
                    <a:pt x="663092" y="438137"/>
                  </a:lnTo>
                  <a:lnTo>
                    <a:pt x="663092" y="407670"/>
                  </a:lnTo>
                  <a:lnTo>
                    <a:pt x="708812" y="407670"/>
                  </a:lnTo>
                  <a:lnTo>
                    <a:pt x="708812" y="413613"/>
                  </a:lnTo>
                  <a:lnTo>
                    <a:pt x="708812" y="435711"/>
                  </a:lnTo>
                  <a:lnTo>
                    <a:pt x="708812" y="453390"/>
                  </a:lnTo>
                  <a:lnTo>
                    <a:pt x="663092" y="453390"/>
                  </a:lnTo>
                  <a:lnTo>
                    <a:pt x="663092" y="438150"/>
                  </a:lnTo>
                  <a:lnTo>
                    <a:pt x="655485" y="407682"/>
                  </a:lnTo>
                  <a:lnTo>
                    <a:pt x="655485" y="438150"/>
                  </a:lnTo>
                  <a:lnTo>
                    <a:pt x="236220" y="438150"/>
                  </a:lnTo>
                  <a:lnTo>
                    <a:pt x="236220" y="240030"/>
                  </a:lnTo>
                  <a:lnTo>
                    <a:pt x="331622" y="240030"/>
                  </a:lnTo>
                  <a:lnTo>
                    <a:pt x="331622" y="224790"/>
                  </a:lnTo>
                  <a:lnTo>
                    <a:pt x="236220" y="224790"/>
                  </a:lnTo>
                  <a:lnTo>
                    <a:pt x="236220" y="146761"/>
                  </a:lnTo>
                  <a:lnTo>
                    <a:pt x="220980" y="146761"/>
                  </a:lnTo>
                  <a:lnTo>
                    <a:pt x="220980" y="224790"/>
                  </a:lnTo>
                  <a:lnTo>
                    <a:pt x="22860" y="224790"/>
                  </a:lnTo>
                  <a:lnTo>
                    <a:pt x="22860" y="0"/>
                  </a:lnTo>
                  <a:lnTo>
                    <a:pt x="0" y="0"/>
                  </a:lnTo>
                  <a:lnTo>
                    <a:pt x="0" y="224790"/>
                  </a:lnTo>
                  <a:lnTo>
                    <a:pt x="0" y="240030"/>
                  </a:lnTo>
                  <a:lnTo>
                    <a:pt x="0" y="407670"/>
                  </a:lnTo>
                  <a:lnTo>
                    <a:pt x="22860" y="407670"/>
                  </a:lnTo>
                  <a:lnTo>
                    <a:pt x="22860" y="240030"/>
                  </a:lnTo>
                  <a:lnTo>
                    <a:pt x="220980" y="240030"/>
                  </a:lnTo>
                  <a:lnTo>
                    <a:pt x="220980" y="438150"/>
                  </a:lnTo>
                  <a:lnTo>
                    <a:pt x="162001" y="438150"/>
                  </a:lnTo>
                  <a:lnTo>
                    <a:pt x="162001" y="453390"/>
                  </a:lnTo>
                  <a:lnTo>
                    <a:pt x="162001" y="457504"/>
                  </a:lnTo>
                  <a:lnTo>
                    <a:pt x="717499" y="458711"/>
                  </a:lnTo>
                  <a:lnTo>
                    <a:pt x="717956" y="457504"/>
                  </a:lnTo>
                  <a:lnTo>
                    <a:pt x="719035" y="453390"/>
                  </a:lnTo>
                  <a:lnTo>
                    <a:pt x="723900" y="435711"/>
                  </a:lnTo>
                  <a:lnTo>
                    <a:pt x="729234" y="413613"/>
                  </a:lnTo>
                  <a:lnTo>
                    <a:pt x="730465" y="407670"/>
                  </a:lnTo>
                  <a:lnTo>
                    <a:pt x="732129" y="400050"/>
                  </a:lnTo>
                  <a:lnTo>
                    <a:pt x="741730" y="347014"/>
                  </a:lnTo>
                  <a:lnTo>
                    <a:pt x="747064" y="302209"/>
                  </a:lnTo>
                  <a:lnTo>
                    <a:pt x="749960" y="257098"/>
                  </a:lnTo>
                  <a:lnTo>
                    <a:pt x="750417" y="240030"/>
                  </a:lnTo>
                  <a:lnTo>
                    <a:pt x="750570" y="234543"/>
                  </a:lnTo>
                  <a:lnTo>
                    <a:pt x="750570" y="22479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1" name="object 201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4553" y="4316779"/>
              <a:ext cx="81991" cy="192477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4794542" y="4509261"/>
              <a:ext cx="553085" cy="23495"/>
            </a:xfrm>
            <a:custGeom>
              <a:avLst/>
              <a:gdLst/>
              <a:ahLst/>
              <a:cxnLst/>
              <a:rect l="l" t="t" r="r" b="b"/>
              <a:pathLst>
                <a:path w="553085" h="23495">
                  <a:moveTo>
                    <a:pt x="553059" y="10363"/>
                  </a:moveTo>
                  <a:lnTo>
                    <a:pt x="0" y="8242"/>
                  </a:lnTo>
                  <a:lnTo>
                    <a:pt x="0" y="10363"/>
                  </a:lnTo>
                  <a:lnTo>
                    <a:pt x="0" y="12496"/>
                  </a:lnTo>
                  <a:lnTo>
                    <a:pt x="0" y="22860"/>
                  </a:lnTo>
                  <a:lnTo>
                    <a:pt x="500100" y="22860"/>
                  </a:lnTo>
                  <a:lnTo>
                    <a:pt x="541782" y="22872"/>
                  </a:lnTo>
                  <a:lnTo>
                    <a:pt x="553059" y="12496"/>
                  </a:lnTo>
                  <a:lnTo>
                    <a:pt x="553059" y="10363"/>
                  </a:lnTo>
                  <a:close/>
                </a:path>
                <a:path w="553085" h="23495">
                  <a:moveTo>
                    <a:pt x="553059" y="10350"/>
                  </a:moveTo>
                  <a:lnTo>
                    <a:pt x="552754" y="8229"/>
                  </a:lnTo>
                  <a:lnTo>
                    <a:pt x="551992" y="6400"/>
                  </a:lnTo>
                  <a:lnTo>
                    <a:pt x="550926" y="4584"/>
                  </a:lnTo>
                  <a:lnTo>
                    <a:pt x="549402" y="3048"/>
                  </a:lnTo>
                  <a:lnTo>
                    <a:pt x="547725" y="1676"/>
                  </a:lnTo>
                  <a:lnTo>
                    <a:pt x="545896" y="762"/>
                  </a:lnTo>
                  <a:lnTo>
                    <a:pt x="543763" y="152"/>
                  </a:lnTo>
                  <a:lnTo>
                    <a:pt x="541782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0" y="762"/>
                  </a:lnTo>
                  <a:lnTo>
                    <a:pt x="0" y="8242"/>
                  </a:lnTo>
                  <a:lnTo>
                    <a:pt x="553059" y="103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4337353" y="3570015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0"/>
                  </a:moveTo>
                  <a:lnTo>
                    <a:pt x="0" y="114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4352593" y="1790744"/>
              <a:ext cx="0" cy="1642110"/>
            </a:xfrm>
            <a:custGeom>
              <a:avLst/>
              <a:gdLst/>
              <a:ahLst/>
              <a:cxnLst/>
              <a:rect l="l" t="t" r="r" b="b"/>
              <a:pathLst>
                <a:path h="1642110">
                  <a:moveTo>
                    <a:pt x="0" y="0"/>
                  </a:moveTo>
                  <a:lnTo>
                    <a:pt x="0" y="164211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object 205"/>
            <p:cNvSpPr/>
            <p:nvPr/>
          </p:nvSpPr>
          <p:spPr>
            <a:xfrm>
              <a:off x="4352593" y="3570015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0"/>
                  </a:moveTo>
                  <a:lnTo>
                    <a:pt x="0" y="114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object 206"/>
            <p:cNvSpPr/>
            <p:nvPr/>
          </p:nvSpPr>
          <p:spPr>
            <a:xfrm>
              <a:off x="4116373" y="2787136"/>
              <a:ext cx="0" cy="112395"/>
            </a:xfrm>
            <a:custGeom>
              <a:avLst/>
              <a:gdLst/>
              <a:ahLst/>
              <a:cxnLst/>
              <a:rect l="l" t="t" r="r" b="b"/>
              <a:pathLst>
                <a:path h="112394">
                  <a:moveTo>
                    <a:pt x="0" y="0"/>
                  </a:moveTo>
                  <a:lnTo>
                    <a:pt x="0" y="112318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object 207"/>
            <p:cNvSpPr/>
            <p:nvPr/>
          </p:nvSpPr>
          <p:spPr>
            <a:xfrm>
              <a:off x="3445813" y="2933744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64007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3445813" y="2910885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64007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3080053" y="2933744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39">
                  <a:moveTo>
                    <a:pt x="3200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3080053" y="2910885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39">
                  <a:moveTo>
                    <a:pt x="3200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4116373" y="198886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69">
                  <a:moveTo>
                    <a:pt x="0" y="0"/>
                  </a:moveTo>
                  <a:lnTo>
                    <a:pt x="0" y="2667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" name="object 212"/>
            <p:cNvSpPr/>
            <p:nvPr/>
          </p:nvSpPr>
          <p:spPr>
            <a:xfrm>
              <a:off x="4116373" y="203077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69">
                  <a:moveTo>
                    <a:pt x="0" y="0"/>
                  </a:moveTo>
                  <a:lnTo>
                    <a:pt x="0" y="2667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" name="object 213"/>
            <p:cNvSpPr/>
            <p:nvPr/>
          </p:nvSpPr>
          <p:spPr>
            <a:xfrm>
              <a:off x="4116373" y="2194605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" name="object 214"/>
            <p:cNvSpPr/>
            <p:nvPr/>
          </p:nvSpPr>
          <p:spPr>
            <a:xfrm>
              <a:off x="4116373" y="2945175"/>
              <a:ext cx="0" cy="186690"/>
            </a:xfrm>
            <a:custGeom>
              <a:avLst/>
              <a:gdLst/>
              <a:ahLst/>
              <a:cxnLst/>
              <a:rect l="l" t="t" r="r" b="b"/>
              <a:pathLst>
                <a:path h="186689">
                  <a:moveTo>
                    <a:pt x="0" y="0"/>
                  </a:moveTo>
                  <a:lnTo>
                    <a:pt x="0" y="18669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object 215"/>
            <p:cNvSpPr/>
            <p:nvPr/>
          </p:nvSpPr>
          <p:spPr>
            <a:xfrm>
              <a:off x="4116373" y="3269025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h="198120">
                  <a:moveTo>
                    <a:pt x="0" y="0"/>
                  </a:moveTo>
                  <a:lnTo>
                    <a:pt x="0" y="19812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object 216"/>
            <p:cNvSpPr/>
            <p:nvPr/>
          </p:nvSpPr>
          <p:spPr>
            <a:xfrm>
              <a:off x="4116373" y="3836715"/>
              <a:ext cx="0" cy="266700"/>
            </a:xfrm>
            <a:custGeom>
              <a:avLst/>
              <a:gdLst/>
              <a:ahLst/>
              <a:cxnLst/>
              <a:rect l="l" t="t" r="r" b="b"/>
              <a:pathLst>
                <a:path h="266700">
                  <a:moveTo>
                    <a:pt x="0" y="0"/>
                  </a:moveTo>
                  <a:lnTo>
                    <a:pt x="0" y="2667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object 217"/>
            <p:cNvSpPr/>
            <p:nvPr/>
          </p:nvSpPr>
          <p:spPr>
            <a:xfrm>
              <a:off x="4116373" y="4240575"/>
              <a:ext cx="0" cy="30480"/>
            </a:xfrm>
            <a:custGeom>
              <a:avLst/>
              <a:gdLst/>
              <a:ahLst/>
              <a:cxnLst/>
              <a:rect l="l" t="t" r="r" b="b"/>
              <a:pathLst>
                <a:path h="30479">
                  <a:moveTo>
                    <a:pt x="0" y="0"/>
                  </a:moveTo>
                  <a:lnTo>
                    <a:pt x="0" y="3048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object 218"/>
            <p:cNvSpPr/>
            <p:nvPr/>
          </p:nvSpPr>
          <p:spPr>
            <a:xfrm>
              <a:off x="4116373" y="4316775"/>
              <a:ext cx="0" cy="194945"/>
            </a:xfrm>
            <a:custGeom>
              <a:avLst/>
              <a:gdLst/>
              <a:ahLst/>
              <a:cxnLst/>
              <a:rect l="l" t="t" r="r" b="b"/>
              <a:pathLst>
                <a:path h="194945">
                  <a:moveTo>
                    <a:pt x="0" y="0"/>
                  </a:moveTo>
                  <a:lnTo>
                    <a:pt x="0" y="194462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object 219"/>
            <p:cNvSpPr/>
            <p:nvPr/>
          </p:nvSpPr>
          <p:spPr>
            <a:xfrm>
              <a:off x="4116373" y="4648397"/>
              <a:ext cx="0" cy="308610"/>
            </a:xfrm>
            <a:custGeom>
              <a:avLst/>
              <a:gdLst/>
              <a:ahLst/>
              <a:cxnLst/>
              <a:rect l="l" t="t" r="r" b="b"/>
              <a:pathLst>
                <a:path h="308610">
                  <a:moveTo>
                    <a:pt x="0" y="0"/>
                  </a:moveTo>
                  <a:lnTo>
                    <a:pt x="0" y="30861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4116373" y="5002728"/>
              <a:ext cx="0" cy="87630"/>
            </a:xfrm>
            <a:custGeom>
              <a:avLst/>
              <a:gdLst/>
              <a:ahLst/>
              <a:cxnLst/>
              <a:rect l="l" t="t" r="r" b="b"/>
              <a:pathLst>
                <a:path h="87629">
                  <a:moveTo>
                    <a:pt x="0" y="0"/>
                  </a:moveTo>
                  <a:lnTo>
                    <a:pt x="0" y="876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4085893" y="28994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3400093" y="28994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" name="object 223"/>
            <p:cNvSpPr/>
            <p:nvPr/>
          </p:nvSpPr>
          <p:spPr>
            <a:xfrm>
              <a:off x="4085893" y="15278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" name="object 224"/>
            <p:cNvSpPr/>
            <p:nvPr/>
          </p:nvSpPr>
          <p:spPr>
            <a:xfrm>
              <a:off x="3400093" y="35852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object 225"/>
            <p:cNvSpPr/>
            <p:nvPr/>
          </p:nvSpPr>
          <p:spPr>
            <a:xfrm>
              <a:off x="3400093" y="42710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object 226"/>
            <p:cNvSpPr/>
            <p:nvPr/>
          </p:nvSpPr>
          <p:spPr>
            <a:xfrm>
              <a:off x="4085893" y="42710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object 227"/>
            <p:cNvSpPr/>
            <p:nvPr/>
          </p:nvSpPr>
          <p:spPr>
            <a:xfrm>
              <a:off x="3400082" y="4957012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72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5720" y="45720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object 228"/>
            <p:cNvSpPr/>
            <p:nvPr/>
          </p:nvSpPr>
          <p:spPr>
            <a:xfrm>
              <a:off x="3400093" y="495700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4085893" y="495700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" name="object 230"/>
            <p:cNvSpPr/>
            <p:nvPr/>
          </p:nvSpPr>
          <p:spPr>
            <a:xfrm>
              <a:off x="4771693" y="495700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" name="object 231"/>
            <p:cNvSpPr/>
            <p:nvPr/>
          </p:nvSpPr>
          <p:spPr>
            <a:xfrm>
              <a:off x="4085893" y="564280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" name="object 232"/>
            <p:cNvSpPr/>
            <p:nvPr/>
          </p:nvSpPr>
          <p:spPr>
            <a:xfrm>
              <a:off x="3834433" y="3600495"/>
              <a:ext cx="0" cy="327660"/>
            </a:xfrm>
            <a:custGeom>
              <a:avLst/>
              <a:gdLst/>
              <a:ahLst/>
              <a:cxnLst/>
              <a:rect l="l" t="t" r="r" b="b"/>
              <a:pathLst>
                <a:path h="327660">
                  <a:moveTo>
                    <a:pt x="0" y="0"/>
                  </a:moveTo>
                  <a:lnTo>
                    <a:pt x="0" y="32766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" name="object 233"/>
            <p:cNvSpPr/>
            <p:nvPr/>
          </p:nvSpPr>
          <p:spPr>
            <a:xfrm>
              <a:off x="3849673" y="3836715"/>
              <a:ext cx="0" cy="106680"/>
            </a:xfrm>
            <a:custGeom>
              <a:avLst/>
              <a:gdLst/>
              <a:ahLst/>
              <a:cxnLst/>
              <a:rect l="l" t="t" r="r" b="b"/>
              <a:pathLst>
                <a:path h="106679">
                  <a:moveTo>
                    <a:pt x="0" y="0"/>
                  </a:moveTo>
                  <a:lnTo>
                    <a:pt x="0" y="10668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" name="object 234"/>
            <p:cNvSpPr/>
            <p:nvPr/>
          </p:nvSpPr>
          <p:spPr>
            <a:xfrm>
              <a:off x="4817413" y="4103415"/>
              <a:ext cx="198120" cy="198120"/>
            </a:xfrm>
            <a:custGeom>
              <a:avLst/>
              <a:gdLst/>
              <a:ahLst/>
              <a:cxnLst/>
              <a:rect l="l" t="t" r="r" b="b"/>
              <a:pathLst>
                <a:path w="198120" h="198120">
                  <a:moveTo>
                    <a:pt x="0" y="0"/>
                  </a:moveTo>
                  <a:lnTo>
                    <a:pt x="198120" y="1981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" name="object 235"/>
            <p:cNvSpPr/>
            <p:nvPr/>
          </p:nvSpPr>
          <p:spPr>
            <a:xfrm>
              <a:off x="4817413" y="4103415"/>
              <a:ext cx="198120" cy="198120"/>
            </a:xfrm>
            <a:custGeom>
              <a:avLst/>
              <a:gdLst/>
              <a:ahLst/>
              <a:cxnLst/>
              <a:rect l="l" t="t" r="r" b="b"/>
              <a:pathLst>
                <a:path w="198120" h="198120">
                  <a:moveTo>
                    <a:pt x="198120" y="0"/>
                  </a:moveTo>
                  <a:lnTo>
                    <a:pt x="0" y="1981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" name="object 236"/>
            <p:cNvSpPr/>
            <p:nvPr/>
          </p:nvSpPr>
          <p:spPr>
            <a:xfrm>
              <a:off x="4771693" y="35852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object 237"/>
            <p:cNvSpPr/>
            <p:nvPr/>
          </p:nvSpPr>
          <p:spPr>
            <a:xfrm>
              <a:off x="4771682" y="4271060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4572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5720" y="45720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" name="object 238"/>
            <p:cNvSpPr/>
            <p:nvPr/>
          </p:nvSpPr>
          <p:spPr>
            <a:xfrm>
              <a:off x="4771693" y="42710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" name="object 239"/>
            <p:cNvSpPr/>
            <p:nvPr/>
          </p:nvSpPr>
          <p:spPr>
            <a:xfrm>
              <a:off x="4352593" y="3581445"/>
              <a:ext cx="468630" cy="0"/>
            </a:xfrm>
            <a:custGeom>
              <a:avLst/>
              <a:gdLst/>
              <a:ahLst/>
              <a:cxnLst/>
              <a:rect l="l" t="t" r="r" b="b"/>
              <a:pathLst>
                <a:path w="468629">
                  <a:moveTo>
                    <a:pt x="0" y="0"/>
                  </a:moveTo>
                  <a:lnTo>
                    <a:pt x="46863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" name="object 240"/>
            <p:cNvSpPr/>
            <p:nvPr/>
          </p:nvSpPr>
          <p:spPr>
            <a:xfrm>
              <a:off x="3400093" y="564280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" name="object 241"/>
            <p:cNvSpPr/>
            <p:nvPr/>
          </p:nvSpPr>
          <p:spPr>
            <a:xfrm>
              <a:off x="2708654" y="56372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47" y="4869"/>
                  </a:lnTo>
                  <a:lnTo>
                    <a:pt x="26879" y="0"/>
                  </a:lnTo>
                  <a:lnTo>
                    <a:pt x="976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69" y="49958"/>
                  </a:lnTo>
                  <a:lnTo>
                    <a:pt x="26879" y="56816"/>
                  </a:lnTo>
                  <a:lnTo>
                    <a:pt x="44647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" name="object 242"/>
            <p:cNvSpPr/>
            <p:nvPr/>
          </p:nvSpPr>
          <p:spPr>
            <a:xfrm>
              <a:off x="2708654" y="63230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47" y="4869"/>
                  </a:lnTo>
                  <a:lnTo>
                    <a:pt x="26879" y="0"/>
                  </a:lnTo>
                  <a:lnTo>
                    <a:pt x="976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69" y="49958"/>
                  </a:lnTo>
                  <a:lnTo>
                    <a:pt x="26879" y="56816"/>
                  </a:lnTo>
                  <a:lnTo>
                    <a:pt x="44647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" name="object 243"/>
            <p:cNvSpPr/>
            <p:nvPr/>
          </p:nvSpPr>
          <p:spPr>
            <a:xfrm>
              <a:off x="2708654" y="68945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47" y="4869"/>
                  </a:lnTo>
                  <a:lnTo>
                    <a:pt x="26879" y="0"/>
                  </a:lnTo>
                  <a:lnTo>
                    <a:pt x="976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79" y="49958"/>
                  </a:lnTo>
                  <a:lnTo>
                    <a:pt x="26879" y="56816"/>
                  </a:lnTo>
                  <a:lnTo>
                    <a:pt x="44636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" name="object 244"/>
            <p:cNvSpPr/>
            <p:nvPr/>
          </p:nvSpPr>
          <p:spPr>
            <a:xfrm>
              <a:off x="3394454" y="68945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47" y="4869"/>
                  </a:lnTo>
                  <a:lnTo>
                    <a:pt x="26879" y="0"/>
                  </a:lnTo>
                  <a:lnTo>
                    <a:pt x="976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69" y="49958"/>
                  </a:lnTo>
                  <a:lnTo>
                    <a:pt x="26879" y="56816"/>
                  </a:lnTo>
                  <a:lnTo>
                    <a:pt x="44647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" name="object 245"/>
            <p:cNvSpPr/>
            <p:nvPr/>
          </p:nvSpPr>
          <p:spPr>
            <a:xfrm>
              <a:off x="4080254" y="68945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47" y="4869"/>
                  </a:lnTo>
                  <a:lnTo>
                    <a:pt x="26879" y="0"/>
                  </a:lnTo>
                  <a:lnTo>
                    <a:pt x="976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69" y="49958"/>
                  </a:lnTo>
                  <a:lnTo>
                    <a:pt x="26879" y="56816"/>
                  </a:lnTo>
                  <a:lnTo>
                    <a:pt x="44647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" name="object 246"/>
            <p:cNvSpPr/>
            <p:nvPr/>
          </p:nvSpPr>
          <p:spPr>
            <a:xfrm>
              <a:off x="4766054" y="68945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47" y="4869"/>
                  </a:lnTo>
                  <a:lnTo>
                    <a:pt x="26879" y="0"/>
                  </a:lnTo>
                  <a:lnTo>
                    <a:pt x="976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69" y="49958"/>
                  </a:lnTo>
                  <a:lnTo>
                    <a:pt x="26879" y="56816"/>
                  </a:lnTo>
                  <a:lnTo>
                    <a:pt x="44647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" name="object 247"/>
            <p:cNvSpPr/>
            <p:nvPr/>
          </p:nvSpPr>
          <p:spPr>
            <a:xfrm>
              <a:off x="4766054" y="63230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47" y="4869"/>
                  </a:lnTo>
                  <a:lnTo>
                    <a:pt x="26879" y="0"/>
                  </a:lnTo>
                  <a:lnTo>
                    <a:pt x="976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69" y="49958"/>
                  </a:lnTo>
                  <a:lnTo>
                    <a:pt x="26879" y="56816"/>
                  </a:lnTo>
                  <a:lnTo>
                    <a:pt x="44647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" name="object 248"/>
            <p:cNvSpPr/>
            <p:nvPr/>
          </p:nvSpPr>
          <p:spPr>
            <a:xfrm>
              <a:off x="4043831" y="4346899"/>
              <a:ext cx="29209" cy="19050"/>
            </a:xfrm>
            <a:custGeom>
              <a:avLst/>
              <a:gdLst/>
              <a:ahLst/>
              <a:cxnLst/>
              <a:rect l="l" t="t" r="r" b="b"/>
              <a:pathLst>
                <a:path w="29210" h="19050">
                  <a:moveTo>
                    <a:pt x="28651" y="18948"/>
                  </a:moveTo>
                  <a:lnTo>
                    <a:pt x="28346" y="15748"/>
                  </a:lnTo>
                  <a:lnTo>
                    <a:pt x="25054" y="7993"/>
                  </a:lnTo>
                  <a:lnTo>
                    <a:pt x="19040" y="2518"/>
                  </a:lnTo>
                  <a:lnTo>
                    <a:pt x="11354" y="0"/>
                  </a:lnTo>
                  <a:lnTo>
                    <a:pt x="3048" y="1117"/>
                  </a:lnTo>
                  <a:lnTo>
                    <a:pt x="0" y="248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" name="object 249"/>
            <p:cNvSpPr/>
            <p:nvPr/>
          </p:nvSpPr>
          <p:spPr>
            <a:xfrm>
              <a:off x="4034382" y="4366000"/>
              <a:ext cx="29209" cy="19050"/>
            </a:xfrm>
            <a:custGeom>
              <a:avLst/>
              <a:gdLst/>
              <a:ahLst/>
              <a:cxnLst/>
              <a:rect l="l" t="t" r="r" b="b"/>
              <a:pathLst>
                <a:path w="29210" h="19050">
                  <a:moveTo>
                    <a:pt x="0" y="0"/>
                  </a:moveTo>
                  <a:lnTo>
                    <a:pt x="304" y="3200"/>
                  </a:lnTo>
                  <a:lnTo>
                    <a:pt x="3972" y="11699"/>
                  </a:lnTo>
                  <a:lnTo>
                    <a:pt x="10882" y="17168"/>
                  </a:lnTo>
                  <a:lnTo>
                    <a:pt x="19551" y="18968"/>
                  </a:lnTo>
                  <a:lnTo>
                    <a:pt x="28498" y="16459"/>
                  </a:lnTo>
                  <a:lnTo>
                    <a:pt x="28651" y="1630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" name="object 250"/>
            <p:cNvSpPr/>
            <p:nvPr/>
          </p:nvSpPr>
          <p:spPr>
            <a:xfrm>
              <a:off x="4024781" y="4337349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9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" name="object 251"/>
            <p:cNvSpPr/>
            <p:nvPr/>
          </p:nvSpPr>
          <p:spPr>
            <a:xfrm>
              <a:off x="4061965" y="433734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0"/>
                  </a:moveTo>
                  <a:lnTo>
                    <a:pt x="19964" y="0"/>
                  </a:lnTo>
                  <a:lnTo>
                    <a:pt x="19964" y="1996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" name="object 252"/>
            <p:cNvSpPr/>
            <p:nvPr/>
          </p:nvSpPr>
          <p:spPr>
            <a:xfrm>
              <a:off x="4061966" y="4374535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19964" y="0"/>
                  </a:moveTo>
                  <a:lnTo>
                    <a:pt x="19964" y="19964"/>
                  </a:lnTo>
                  <a:lnTo>
                    <a:pt x="0" y="1996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" name="object 253"/>
            <p:cNvSpPr/>
            <p:nvPr/>
          </p:nvSpPr>
          <p:spPr>
            <a:xfrm>
              <a:off x="4024781" y="4374535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19964" y="19964"/>
                  </a:moveTo>
                  <a:lnTo>
                    <a:pt x="0" y="1996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" name="object 254"/>
            <p:cNvSpPr/>
            <p:nvPr/>
          </p:nvSpPr>
          <p:spPr>
            <a:xfrm>
              <a:off x="4024781" y="4337349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9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" name="object 255"/>
            <p:cNvSpPr/>
            <p:nvPr/>
          </p:nvSpPr>
          <p:spPr>
            <a:xfrm>
              <a:off x="3986681" y="4346899"/>
              <a:ext cx="29209" cy="19050"/>
            </a:xfrm>
            <a:custGeom>
              <a:avLst/>
              <a:gdLst/>
              <a:ahLst/>
              <a:cxnLst/>
              <a:rect l="l" t="t" r="r" b="b"/>
              <a:pathLst>
                <a:path w="29210" h="19050">
                  <a:moveTo>
                    <a:pt x="28651" y="18948"/>
                  </a:moveTo>
                  <a:lnTo>
                    <a:pt x="28346" y="15748"/>
                  </a:lnTo>
                  <a:lnTo>
                    <a:pt x="25054" y="7993"/>
                  </a:lnTo>
                  <a:lnTo>
                    <a:pt x="19040" y="2518"/>
                  </a:lnTo>
                  <a:lnTo>
                    <a:pt x="11354" y="0"/>
                  </a:lnTo>
                  <a:lnTo>
                    <a:pt x="3048" y="1117"/>
                  </a:lnTo>
                  <a:lnTo>
                    <a:pt x="0" y="248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" name="object 256"/>
            <p:cNvSpPr/>
            <p:nvPr/>
          </p:nvSpPr>
          <p:spPr>
            <a:xfrm>
              <a:off x="3977232" y="4366000"/>
              <a:ext cx="29209" cy="19050"/>
            </a:xfrm>
            <a:custGeom>
              <a:avLst/>
              <a:gdLst/>
              <a:ahLst/>
              <a:cxnLst/>
              <a:rect l="l" t="t" r="r" b="b"/>
              <a:pathLst>
                <a:path w="29210" h="19050">
                  <a:moveTo>
                    <a:pt x="0" y="0"/>
                  </a:moveTo>
                  <a:lnTo>
                    <a:pt x="304" y="3200"/>
                  </a:lnTo>
                  <a:lnTo>
                    <a:pt x="3972" y="11699"/>
                  </a:lnTo>
                  <a:lnTo>
                    <a:pt x="10882" y="17168"/>
                  </a:lnTo>
                  <a:lnTo>
                    <a:pt x="19551" y="18968"/>
                  </a:lnTo>
                  <a:lnTo>
                    <a:pt x="28498" y="16459"/>
                  </a:lnTo>
                  <a:lnTo>
                    <a:pt x="28651" y="1630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" name="object 257"/>
            <p:cNvSpPr/>
            <p:nvPr/>
          </p:nvSpPr>
          <p:spPr>
            <a:xfrm>
              <a:off x="3967631" y="4337349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199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" name="object 258"/>
            <p:cNvSpPr/>
            <p:nvPr/>
          </p:nvSpPr>
          <p:spPr>
            <a:xfrm>
              <a:off x="4004815" y="433734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0" y="0"/>
                  </a:moveTo>
                  <a:lnTo>
                    <a:pt x="19964" y="0"/>
                  </a:lnTo>
                  <a:lnTo>
                    <a:pt x="19964" y="1996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" name="object 259"/>
            <p:cNvSpPr/>
            <p:nvPr/>
          </p:nvSpPr>
          <p:spPr>
            <a:xfrm>
              <a:off x="4004816" y="4374535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19964" y="0"/>
                  </a:moveTo>
                  <a:lnTo>
                    <a:pt x="19964" y="19964"/>
                  </a:lnTo>
                  <a:lnTo>
                    <a:pt x="0" y="1996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" name="object 260"/>
            <p:cNvSpPr/>
            <p:nvPr/>
          </p:nvSpPr>
          <p:spPr>
            <a:xfrm>
              <a:off x="3967631" y="4374535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20">
                  <a:moveTo>
                    <a:pt x="19964" y="19964"/>
                  </a:moveTo>
                  <a:lnTo>
                    <a:pt x="0" y="1996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" name="object 261"/>
            <p:cNvSpPr/>
            <p:nvPr/>
          </p:nvSpPr>
          <p:spPr>
            <a:xfrm>
              <a:off x="3967631" y="4337349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1996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" name="object 262"/>
            <p:cNvSpPr/>
            <p:nvPr/>
          </p:nvSpPr>
          <p:spPr>
            <a:xfrm>
              <a:off x="4337353" y="3581445"/>
              <a:ext cx="0" cy="48260"/>
            </a:xfrm>
            <a:custGeom>
              <a:avLst/>
              <a:gdLst/>
              <a:ahLst/>
              <a:cxnLst/>
              <a:rect l="l" t="t" r="r" b="b"/>
              <a:pathLst>
                <a:path h="48260">
                  <a:moveTo>
                    <a:pt x="0" y="0"/>
                  </a:moveTo>
                  <a:lnTo>
                    <a:pt x="0" y="47701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" name="object 263"/>
            <p:cNvSpPr/>
            <p:nvPr/>
          </p:nvSpPr>
          <p:spPr>
            <a:xfrm>
              <a:off x="4337353" y="3766306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3995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" name="object 264"/>
            <p:cNvSpPr/>
            <p:nvPr/>
          </p:nvSpPr>
          <p:spPr>
            <a:xfrm>
              <a:off x="4337353" y="4040322"/>
              <a:ext cx="0" cy="231140"/>
            </a:xfrm>
            <a:custGeom>
              <a:avLst/>
              <a:gdLst/>
              <a:ahLst/>
              <a:cxnLst/>
              <a:rect l="l" t="t" r="r" b="b"/>
              <a:pathLst>
                <a:path h="231139">
                  <a:moveTo>
                    <a:pt x="0" y="0"/>
                  </a:moveTo>
                  <a:lnTo>
                    <a:pt x="0" y="230733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" name="object 265"/>
            <p:cNvSpPr/>
            <p:nvPr/>
          </p:nvSpPr>
          <p:spPr>
            <a:xfrm>
              <a:off x="4352593" y="3813855"/>
              <a:ext cx="0" cy="66675"/>
            </a:xfrm>
            <a:custGeom>
              <a:avLst/>
              <a:gdLst/>
              <a:ahLst/>
              <a:cxnLst/>
              <a:rect l="l" t="t" r="r" b="b"/>
              <a:pathLst>
                <a:path h="66675">
                  <a:moveTo>
                    <a:pt x="0" y="0"/>
                  </a:moveTo>
                  <a:lnTo>
                    <a:pt x="0" y="66446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" name="object 266"/>
            <p:cNvSpPr/>
            <p:nvPr/>
          </p:nvSpPr>
          <p:spPr>
            <a:xfrm>
              <a:off x="4718353" y="3596685"/>
              <a:ext cx="0" cy="201930"/>
            </a:xfrm>
            <a:custGeom>
              <a:avLst/>
              <a:gdLst/>
              <a:ahLst/>
              <a:cxnLst/>
              <a:rect l="l" t="t" r="r" b="b"/>
              <a:pathLst>
                <a:path h="201929">
                  <a:moveTo>
                    <a:pt x="0" y="0"/>
                  </a:moveTo>
                  <a:lnTo>
                    <a:pt x="0" y="2019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" name="object 267"/>
            <p:cNvSpPr/>
            <p:nvPr/>
          </p:nvSpPr>
          <p:spPr>
            <a:xfrm>
              <a:off x="2857244" y="5699958"/>
              <a:ext cx="1958975" cy="0"/>
            </a:xfrm>
            <a:custGeom>
              <a:avLst/>
              <a:gdLst/>
              <a:ahLst/>
              <a:cxnLst/>
              <a:rect l="l" t="t" r="r" b="b"/>
              <a:pathLst>
                <a:path w="1958975">
                  <a:moveTo>
                    <a:pt x="195894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" name="object 268"/>
            <p:cNvSpPr/>
            <p:nvPr/>
          </p:nvSpPr>
          <p:spPr>
            <a:xfrm>
              <a:off x="3868723" y="5684718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" name="object 269"/>
            <p:cNvSpPr/>
            <p:nvPr/>
          </p:nvSpPr>
          <p:spPr>
            <a:xfrm>
              <a:off x="4268773" y="4271055"/>
              <a:ext cx="0" cy="549275"/>
            </a:xfrm>
            <a:custGeom>
              <a:avLst/>
              <a:gdLst/>
              <a:ahLst/>
              <a:cxnLst/>
              <a:rect l="l" t="t" r="r" b="b"/>
              <a:pathLst>
                <a:path h="549275">
                  <a:moveTo>
                    <a:pt x="0" y="0"/>
                  </a:moveTo>
                  <a:lnTo>
                    <a:pt x="0" y="548792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" name="object 270"/>
            <p:cNvSpPr/>
            <p:nvPr/>
          </p:nvSpPr>
          <p:spPr>
            <a:xfrm>
              <a:off x="4268773" y="4888428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" name="object 271"/>
            <p:cNvSpPr/>
            <p:nvPr/>
          </p:nvSpPr>
          <p:spPr>
            <a:xfrm>
              <a:off x="4284013" y="4286295"/>
              <a:ext cx="0" cy="507365"/>
            </a:xfrm>
            <a:custGeom>
              <a:avLst/>
              <a:gdLst/>
              <a:ahLst/>
              <a:cxnLst/>
              <a:rect l="l" t="t" r="r" b="b"/>
              <a:pathLst>
                <a:path h="507364">
                  <a:moveTo>
                    <a:pt x="0" y="0"/>
                  </a:moveTo>
                  <a:lnTo>
                    <a:pt x="0" y="506882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" name="object 272"/>
            <p:cNvSpPr/>
            <p:nvPr/>
          </p:nvSpPr>
          <p:spPr>
            <a:xfrm>
              <a:off x="4284013" y="4808418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0"/>
                  </a:moveTo>
                  <a:lnTo>
                    <a:pt x="0" y="114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" name="object 273"/>
            <p:cNvSpPr/>
            <p:nvPr/>
          </p:nvSpPr>
          <p:spPr>
            <a:xfrm>
              <a:off x="4284013" y="4888428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0"/>
                  </a:moveTo>
                  <a:lnTo>
                    <a:pt x="0" y="114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" name="object 274"/>
            <p:cNvSpPr/>
            <p:nvPr/>
          </p:nvSpPr>
          <p:spPr>
            <a:xfrm>
              <a:off x="4284013" y="4915097"/>
              <a:ext cx="0" cy="175260"/>
            </a:xfrm>
            <a:custGeom>
              <a:avLst/>
              <a:gdLst/>
              <a:ahLst/>
              <a:cxnLst/>
              <a:rect l="l" t="t" r="r" b="b"/>
              <a:pathLst>
                <a:path h="175260">
                  <a:moveTo>
                    <a:pt x="0" y="0"/>
                  </a:moveTo>
                  <a:lnTo>
                    <a:pt x="0" y="17526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" name="object 275"/>
            <p:cNvSpPr/>
            <p:nvPr/>
          </p:nvSpPr>
          <p:spPr>
            <a:xfrm>
              <a:off x="4108753" y="6019997"/>
              <a:ext cx="0" cy="102870"/>
            </a:xfrm>
            <a:custGeom>
              <a:avLst/>
              <a:gdLst/>
              <a:ahLst/>
              <a:cxnLst/>
              <a:rect l="l" t="t" r="r" b="b"/>
              <a:pathLst>
                <a:path h="102870">
                  <a:moveTo>
                    <a:pt x="0" y="0"/>
                  </a:moveTo>
                  <a:lnTo>
                    <a:pt x="0" y="10287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" name="object 276"/>
            <p:cNvSpPr/>
            <p:nvPr/>
          </p:nvSpPr>
          <p:spPr>
            <a:xfrm>
              <a:off x="4108753" y="6139936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221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" name="object 277"/>
            <p:cNvSpPr/>
            <p:nvPr/>
          </p:nvSpPr>
          <p:spPr>
            <a:xfrm>
              <a:off x="4108753" y="6791446"/>
              <a:ext cx="0" cy="102870"/>
            </a:xfrm>
            <a:custGeom>
              <a:avLst/>
              <a:gdLst/>
              <a:ahLst/>
              <a:cxnLst/>
              <a:rect l="l" t="t" r="r" b="b"/>
              <a:pathLst>
                <a:path h="102870">
                  <a:moveTo>
                    <a:pt x="0" y="0"/>
                  </a:moveTo>
                  <a:lnTo>
                    <a:pt x="0" y="10287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" name="object 278"/>
            <p:cNvSpPr/>
            <p:nvPr/>
          </p:nvSpPr>
          <p:spPr>
            <a:xfrm>
              <a:off x="3422953" y="6019997"/>
              <a:ext cx="0" cy="102870"/>
            </a:xfrm>
            <a:custGeom>
              <a:avLst/>
              <a:gdLst/>
              <a:ahLst/>
              <a:cxnLst/>
              <a:rect l="l" t="t" r="r" b="b"/>
              <a:pathLst>
                <a:path h="102870">
                  <a:moveTo>
                    <a:pt x="0" y="0"/>
                  </a:moveTo>
                  <a:lnTo>
                    <a:pt x="0" y="10287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" name="object 279"/>
            <p:cNvSpPr/>
            <p:nvPr/>
          </p:nvSpPr>
          <p:spPr>
            <a:xfrm>
              <a:off x="3422953" y="6139936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221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" name="object 280"/>
            <p:cNvSpPr/>
            <p:nvPr/>
          </p:nvSpPr>
          <p:spPr>
            <a:xfrm>
              <a:off x="3422953" y="6791446"/>
              <a:ext cx="0" cy="102870"/>
            </a:xfrm>
            <a:custGeom>
              <a:avLst/>
              <a:gdLst/>
              <a:ahLst/>
              <a:cxnLst/>
              <a:rect l="l" t="t" r="r" b="b"/>
              <a:pathLst>
                <a:path h="102870">
                  <a:moveTo>
                    <a:pt x="0" y="0"/>
                  </a:moveTo>
                  <a:lnTo>
                    <a:pt x="0" y="10287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" name="object 281"/>
            <p:cNvSpPr/>
            <p:nvPr/>
          </p:nvSpPr>
          <p:spPr>
            <a:xfrm>
              <a:off x="5451856" y="357962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0126" y="47244"/>
                  </a:moveTo>
                  <a:lnTo>
                    <a:pt x="4559" y="44043"/>
                  </a:lnTo>
                  <a:lnTo>
                    <a:pt x="6997" y="47244"/>
                  </a:lnTo>
                  <a:lnTo>
                    <a:pt x="9893" y="50139"/>
                  </a:lnTo>
                  <a:lnTo>
                    <a:pt x="13093" y="52578"/>
                  </a:lnTo>
                  <a:lnTo>
                    <a:pt x="16751" y="54559"/>
                  </a:lnTo>
                  <a:lnTo>
                    <a:pt x="20574" y="55930"/>
                  </a:lnTo>
                  <a:lnTo>
                    <a:pt x="24523" y="56845"/>
                  </a:lnTo>
                  <a:lnTo>
                    <a:pt x="28638" y="57137"/>
                  </a:lnTo>
                  <a:lnTo>
                    <a:pt x="32600" y="56845"/>
                  </a:lnTo>
                  <a:lnTo>
                    <a:pt x="36576" y="55930"/>
                  </a:lnTo>
                  <a:lnTo>
                    <a:pt x="40335" y="54571"/>
                  </a:lnTo>
                  <a:lnTo>
                    <a:pt x="44030" y="52578"/>
                  </a:lnTo>
                  <a:lnTo>
                    <a:pt x="47231" y="50139"/>
                  </a:lnTo>
                  <a:lnTo>
                    <a:pt x="50126" y="47244"/>
                  </a:lnTo>
                  <a:close/>
                </a:path>
                <a:path w="57150" h="57150">
                  <a:moveTo>
                    <a:pt x="55918" y="36576"/>
                  </a:moveTo>
                  <a:lnTo>
                    <a:pt x="292" y="32626"/>
                  </a:lnTo>
                  <a:lnTo>
                    <a:pt x="1206" y="36576"/>
                  </a:lnTo>
                  <a:lnTo>
                    <a:pt x="2578" y="40386"/>
                  </a:lnTo>
                  <a:lnTo>
                    <a:pt x="4559" y="44043"/>
                  </a:lnTo>
                  <a:lnTo>
                    <a:pt x="50126" y="47244"/>
                  </a:lnTo>
                  <a:lnTo>
                    <a:pt x="52578" y="44043"/>
                  </a:lnTo>
                  <a:lnTo>
                    <a:pt x="54533" y="40398"/>
                  </a:lnTo>
                  <a:lnTo>
                    <a:pt x="55918" y="36576"/>
                  </a:lnTo>
                  <a:close/>
                </a:path>
                <a:path w="57150" h="57150">
                  <a:moveTo>
                    <a:pt x="55918" y="20561"/>
                  </a:moveTo>
                  <a:lnTo>
                    <a:pt x="54546" y="16611"/>
                  </a:lnTo>
                  <a:lnTo>
                    <a:pt x="52578" y="13106"/>
                  </a:lnTo>
                  <a:lnTo>
                    <a:pt x="50126" y="9906"/>
                  </a:lnTo>
                  <a:lnTo>
                    <a:pt x="47231" y="7023"/>
                  </a:lnTo>
                  <a:lnTo>
                    <a:pt x="28638" y="0"/>
                  </a:lnTo>
                  <a:lnTo>
                    <a:pt x="24523" y="304"/>
                  </a:lnTo>
                  <a:lnTo>
                    <a:pt x="20574" y="1066"/>
                  </a:lnTo>
                  <a:lnTo>
                    <a:pt x="16751" y="2590"/>
                  </a:lnTo>
                  <a:lnTo>
                    <a:pt x="13106" y="4572"/>
                  </a:lnTo>
                  <a:lnTo>
                    <a:pt x="9893" y="7010"/>
                  </a:lnTo>
                  <a:lnTo>
                    <a:pt x="6997" y="9906"/>
                  </a:lnTo>
                  <a:lnTo>
                    <a:pt x="4572" y="13106"/>
                  </a:lnTo>
                  <a:lnTo>
                    <a:pt x="2578" y="16611"/>
                  </a:lnTo>
                  <a:lnTo>
                    <a:pt x="55918" y="20561"/>
                  </a:lnTo>
                  <a:close/>
                </a:path>
                <a:path w="57150" h="57150">
                  <a:moveTo>
                    <a:pt x="57150" y="28498"/>
                  </a:moveTo>
                  <a:lnTo>
                    <a:pt x="56832" y="24536"/>
                  </a:lnTo>
                  <a:lnTo>
                    <a:pt x="55918" y="20574"/>
                  </a:lnTo>
                  <a:lnTo>
                    <a:pt x="2578" y="16624"/>
                  </a:lnTo>
                  <a:lnTo>
                    <a:pt x="1206" y="20574"/>
                  </a:lnTo>
                  <a:lnTo>
                    <a:pt x="292" y="24536"/>
                  </a:lnTo>
                  <a:lnTo>
                    <a:pt x="0" y="28498"/>
                  </a:lnTo>
                  <a:lnTo>
                    <a:pt x="292" y="32613"/>
                  </a:lnTo>
                  <a:lnTo>
                    <a:pt x="55918" y="36563"/>
                  </a:lnTo>
                  <a:lnTo>
                    <a:pt x="56832" y="32613"/>
                  </a:lnTo>
                  <a:lnTo>
                    <a:pt x="57150" y="284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" name="object 282"/>
            <p:cNvSpPr/>
            <p:nvPr/>
          </p:nvSpPr>
          <p:spPr>
            <a:xfrm>
              <a:off x="5452007" y="35797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47" y="4869"/>
                  </a:lnTo>
                  <a:lnTo>
                    <a:pt x="26879" y="0"/>
                  </a:lnTo>
                  <a:lnTo>
                    <a:pt x="976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69" y="49958"/>
                  </a:lnTo>
                  <a:lnTo>
                    <a:pt x="26879" y="56816"/>
                  </a:lnTo>
                  <a:lnTo>
                    <a:pt x="44647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" name="object 283"/>
            <p:cNvSpPr/>
            <p:nvPr/>
          </p:nvSpPr>
          <p:spPr>
            <a:xfrm>
              <a:off x="5030773" y="4088175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5">
                  <a:moveTo>
                    <a:pt x="0" y="0"/>
                  </a:moveTo>
                  <a:lnTo>
                    <a:pt x="95402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" name="object 284"/>
            <p:cNvSpPr/>
            <p:nvPr/>
          </p:nvSpPr>
          <p:spPr>
            <a:xfrm>
              <a:off x="5030773" y="4103415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5">
                  <a:moveTo>
                    <a:pt x="0" y="0"/>
                  </a:moveTo>
                  <a:lnTo>
                    <a:pt x="95402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" name="object 285"/>
            <p:cNvSpPr/>
            <p:nvPr/>
          </p:nvSpPr>
          <p:spPr>
            <a:xfrm>
              <a:off x="5194755" y="4088175"/>
              <a:ext cx="121920" cy="0"/>
            </a:xfrm>
            <a:custGeom>
              <a:avLst/>
              <a:gdLst/>
              <a:ahLst/>
              <a:cxnLst/>
              <a:rect l="l" t="t" r="r" b="b"/>
              <a:pathLst>
                <a:path w="121920">
                  <a:moveTo>
                    <a:pt x="0" y="0"/>
                  </a:moveTo>
                  <a:lnTo>
                    <a:pt x="12192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" name="object 286"/>
            <p:cNvSpPr/>
            <p:nvPr/>
          </p:nvSpPr>
          <p:spPr>
            <a:xfrm>
              <a:off x="5465266" y="408817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" name="object 287"/>
            <p:cNvSpPr/>
            <p:nvPr/>
          </p:nvSpPr>
          <p:spPr>
            <a:xfrm>
              <a:off x="5194755" y="4103415"/>
              <a:ext cx="106680" cy="0"/>
            </a:xfrm>
            <a:custGeom>
              <a:avLst/>
              <a:gdLst/>
              <a:ahLst/>
              <a:cxnLst/>
              <a:rect l="l" t="t" r="r" b="b"/>
              <a:pathLst>
                <a:path w="106679">
                  <a:moveTo>
                    <a:pt x="0" y="0"/>
                  </a:moveTo>
                  <a:lnTo>
                    <a:pt x="10668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" name="object 288"/>
            <p:cNvSpPr/>
            <p:nvPr/>
          </p:nvSpPr>
          <p:spPr>
            <a:xfrm>
              <a:off x="5465266" y="410341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" name="object 289"/>
            <p:cNvSpPr/>
            <p:nvPr/>
          </p:nvSpPr>
          <p:spPr>
            <a:xfrm>
              <a:off x="5030773" y="4010146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8028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" name="object 290"/>
            <p:cNvSpPr/>
            <p:nvPr/>
          </p:nvSpPr>
          <p:spPr>
            <a:xfrm>
              <a:off x="5030773" y="3863385"/>
              <a:ext cx="0" cy="78740"/>
            </a:xfrm>
            <a:custGeom>
              <a:avLst/>
              <a:gdLst/>
              <a:ahLst/>
              <a:cxnLst/>
              <a:rect l="l" t="t" r="r" b="b"/>
              <a:pathLst>
                <a:path h="78739">
                  <a:moveTo>
                    <a:pt x="0" y="78181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" name="object 291"/>
            <p:cNvSpPr/>
            <p:nvPr/>
          </p:nvSpPr>
          <p:spPr>
            <a:xfrm>
              <a:off x="3849673" y="3608115"/>
              <a:ext cx="259079" cy="213360"/>
            </a:xfrm>
            <a:custGeom>
              <a:avLst/>
              <a:gdLst/>
              <a:ahLst/>
              <a:cxnLst/>
              <a:rect l="l" t="t" r="r" b="b"/>
              <a:pathLst>
                <a:path w="259079" h="213360">
                  <a:moveTo>
                    <a:pt x="0" y="0"/>
                  </a:moveTo>
                  <a:lnTo>
                    <a:pt x="259079" y="2133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" name="object 292"/>
            <p:cNvSpPr/>
            <p:nvPr/>
          </p:nvSpPr>
          <p:spPr>
            <a:xfrm>
              <a:off x="3849673" y="3627013"/>
              <a:ext cx="236220" cy="194945"/>
            </a:xfrm>
            <a:custGeom>
              <a:avLst/>
              <a:gdLst/>
              <a:ahLst/>
              <a:cxnLst/>
              <a:rect l="l" t="t" r="r" b="b"/>
              <a:pathLst>
                <a:path w="236220" h="194945">
                  <a:moveTo>
                    <a:pt x="236220" y="0"/>
                  </a:moveTo>
                  <a:lnTo>
                    <a:pt x="0" y="19446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" name="object 293"/>
            <p:cNvSpPr/>
            <p:nvPr/>
          </p:nvSpPr>
          <p:spPr>
            <a:xfrm>
              <a:off x="4108753" y="3630975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620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" name="object 294"/>
            <p:cNvSpPr/>
            <p:nvPr/>
          </p:nvSpPr>
          <p:spPr>
            <a:xfrm>
              <a:off x="3849673" y="3608115"/>
              <a:ext cx="259079" cy="213360"/>
            </a:xfrm>
            <a:custGeom>
              <a:avLst/>
              <a:gdLst/>
              <a:ahLst/>
              <a:cxnLst/>
              <a:rect l="l" t="t" r="r" b="b"/>
              <a:pathLst>
                <a:path w="259079" h="213360">
                  <a:moveTo>
                    <a:pt x="236220" y="0"/>
                  </a:moveTo>
                  <a:lnTo>
                    <a:pt x="0" y="0"/>
                  </a:lnTo>
                  <a:lnTo>
                    <a:pt x="0" y="213360"/>
                  </a:lnTo>
                  <a:lnTo>
                    <a:pt x="259080" y="213360"/>
                  </a:lnTo>
                  <a:lnTo>
                    <a:pt x="259080" y="1905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95" name="object 295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8759" y="3835801"/>
              <a:ext cx="260908" cy="199948"/>
            </a:xfrm>
            <a:prstGeom prst="rect">
              <a:avLst/>
            </a:prstGeom>
          </p:spPr>
        </p:pic>
        <p:sp>
          <p:nvSpPr>
            <p:cNvPr id="296" name="object 296"/>
            <p:cNvSpPr/>
            <p:nvPr/>
          </p:nvSpPr>
          <p:spPr>
            <a:xfrm>
              <a:off x="3849673" y="3836715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26670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" name="object 297"/>
            <p:cNvSpPr/>
            <p:nvPr/>
          </p:nvSpPr>
          <p:spPr>
            <a:xfrm>
              <a:off x="2857244" y="5604708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9525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object 298"/>
            <p:cNvSpPr/>
            <p:nvPr/>
          </p:nvSpPr>
          <p:spPr>
            <a:xfrm>
              <a:off x="2857244" y="5231328"/>
              <a:ext cx="0" cy="293370"/>
            </a:xfrm>
            <a:custGeom>
              <a:avLst/>
              <a:gdLst/>
              <a:ahLst/>
              <a:cxnLst/>
              <a:rect l="l" t="t" r="r" b="b"/>
              <a:pathLst>
                <a:path h="293370">
                  <a:moveTo>
                    <a:pt x="0" y="29337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" name="object 299"/>
            <p:cNvSpPr/>
            <p:nvPr/>
          </p:nvSpPr>
          <p:spPr>
            <a:xfrm>
              <a:off x="2808617" y="4979873"/>
              <a:ext cx="397510" cy="137160"/>
            </a:xfrm>
            <a:custGeom>
              <a:avLst/>
              <a:gdLst/>
              <a:ahLst/>
              <a:cxnLst/>
              <a:rect l="l" t="t" r="r" b="b"/>
              <a:pathLst>
                <a:path w="397510" h="137160">
                  <a:moveTo>
                    <a:pt x="397154" y="110490"/>
                  </a:moveTo>
                  <a:lnTo>
                    <a:pt x="271424" y="110490"/>
                  </a:lnTo>
                  <a:lnTo>
                    <a:pt x="271424" y="0"/>
                  </a:lnTo>
                  <a:lnTo>
                    <a:pt x="256184" y="0"/>
                  </a:lnTo>
                  <a:lnTo>
                    <a:pt x="256184" y="110490"/>
                  </a:lnTo>
                  <a:lnTo>
                    <a:pt x="143865" y="110490"/>
                  </a:lnTo>
                  <a:lnTo>
                    <a:pt x="143865" y="95250"/>
                  </a:lnTo>
                  <a:lnTo>
                    <a:pt x="0" y="95250"/>
                  </a:lnTo>
                  <a:lnTo>
                    <a:pt x="0" y="110490"/>
                  </a:lnTo>
                  <a:lnTo>
                    <a:pt x="128625" y="110490"/>
                  </a:lnTo>
                  <a:lnTo>
                    <a:pt x="128625" y="125730"/>
                  </a:lnTo>
                  <a:lnTo>
                    <a:pt x="128638" y="137160"/>
                  </a:lnTo>
                  <a:lnTo>
                    <a:pt x="143878" y="137160"/>
                  </a:lnTo>
                  <a:lnTo>
                    <a:pt x="143878" y="125730"/>
                  </a:lnTo>
                  <a:lnTo>
                    <a:pt x="397154" y="125730"/>
                  </a:lnTo>
                  <a:lnTo>
                    <a:pt x="397154" y="11049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" name="object 300"/>
            <p:cNvSpPr/>
            <p:nvPr/>
          </p:nvSpPr>
          <p:spPr>
            <a:xfrm>
              <a:off x="2937253" y="5090358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2667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" name="object 301"/>
            <p:cNvSpPr/>
            <p:nvPr/>
          </p:nvSpPr>
          <p:spPr>
            <a:xfrm>
              <a:off x="2952494" y="5075118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523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" name="object 302"/>
            <p:cNvSpPr/>
            <p:nvPr/>
          </p:nvSpPr>
          <p:spPr>
            <a:xfrm>
              <a:off x="2872484" y="5604708"/>
              <a:ext cx="0" cy="80010"/>
            </a:xfrm>
            <a:custGeom>
              <a:avLst/>
              <a:gdLst/>
              <a:ahLst/>
              <a:cxnLst/>
              <a:rect l="l" t="t" r="r" b="b"/>
              <a:pathLst>
                <a:path h="80010">
                  <a:moveTo>
                    <a:pt x="0" y="8001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" name="object 303"/>
            <p:cNvSpPr/>
            <p:nvPr/>
          </p:nvSpPr>
          <p:spPr>
            <a:xfrm>
              <a:off x="2872484" y="5246568"/>
              <a:ext cx="0" cy="278130"/>
            </a:xfrm>
            <a:custGeom>
              <a:avLst/>
              <a:gdLst/>
              <a:ahLst/>
              <a:cxnLst/>
              <a:rect l="l" t="t" r="r" b="b"/>
              <a:pathLst>
                <a:path h="278129">
                  <a:moveTo>
                    <a:pt x="0" y="27812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" name="object 304"/>
            <p:cNvSpPr/>
            <p:nvPr/>
          </p:nvSpPr>
          <p:spPr>
            <a:xfrm>
              <a:off x="2952494" y="519703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8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" name="object 305"/>
            <p:cNvSpPr/>
            <p:nvPr/>
          </p:nvSpPr>
          <p:spPr>
            <a:xfrm>
              <a:off x="2952494" y="5105597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" name="object 306"/>
            <p:cNvSpPr/>
            <p:nvPr/>
          </p:nvSpPr>
          <p:spPr>
            <a:xfrm>
              <a:off x="4023104" y="5231328"/>
              <a:ext cx="245745" cy="0"/>
            </a:xfrm>
            <a:custGeom>
              <a:avLst/>
              <a:gdLst/>
              <a:ahLst/>
              <a:cxnLst/>
              <a:rect l="l" t="t" r="r" b="b"/>
              <a:pathLst>
                <a:path w="245745">
                  <a:moveTo>
                    <a:pt x="245668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" name="object 307"/>
            <p:cNvSpPr/>
            <p:nvPr/>
          </p:nvSpPr>
          <p:spPr>
            <a:xfrm>
              <a:off x="3838243" y="5231328"/>
              <a:ext cx="116839" cy="0"/>
            </a:xfrm>
            <a:custGeom>
              <a:avLst/>
              <a:gdLst/>
              <a:ahLst/>
              <a:cxnLst/>
              <a:rect l="l" t="t" r="r" b="b"/>
              <a:pathLst>
                <a:path w="116839">
                  <a:moveTo>
                    <a:pt x="116281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" name="object 308"/>
            <p:cNvSpPr/>
            <p:nvPr/>
          </p:nvSpPr>
          <p:spPr>
            <a:xfrm>
              <a:off x="4023104" y="5246568"/>
              <a:ext cx="85725" cy="0"/>
            </a:xfrm>
            <a:custGeom>
              <a:avLst/>
              <a:gdLst/>
              <a:ahLst/>
              <a:cxnLst/>
              <a:rect l="l" t="t" r="r" b="b"/>
              <a:pathLst>
                <a:path w="85725">
                  <a:moveTo>
                    <a:pt x="85648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" name="object 309"/>
            <p:cNvSpPr/>
            <p:nvPr/>
          </p:nvSpPr>
          <p:spPr>
            <a:xfrm>
              <a:off x="3868723" y="5246568"/>
              <a:ext cx="86360" cy="0"/>
            </a:xfrm>
            <a:custGeom>
              <a:avLst/>
              <a:gdLst/>
              <a:ahLst/>
              <a:cxnLst/>
              <a:rect l="l" t="t" r="r" b="b"/>
              <a:pathLst>
                <a:path w="86360">
                  <a:moveTo>
                    <a:pt x="85801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" name="object 310"/>
            <p:cNvSpPr/>
            <p:nvPr/>
          </p:nvSpPr>
          <p:spPr>
            <a:xfrm>
              <a:off x="3420210" y="5231328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5">
                  <a:moveTo>
                    <a:pt x="349453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" name="object 311"/>
            <p:cNvSpPr/>
            <p:nvPr/>
          </p:nvSpPr>
          <p:spPr>
            <a:xfrm>
              <a:off x="3097274" y="5231328"/>
              <a:ext cx="243204" cy="0"/>
            </a:xfrm>
            <a:custGeom>
              <a:avLst/>
              <a:gdLst/>
              <a:ahLst/>
              <a:cxnLst/>
              <a:rect l="l" t="t" r="r" b="b"/>
              <a:pathLst>
                <a:path w="243204">
                  <a:moveTo>
                    <a:pt x="242925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" name="object 312"/>
            <p:cNvSpPr/>
            <p:nvPr/>
          </p:nvSpPr>
          <p:spPr>
            <a:xfrm>
              <a:off x="2857244" y="5231328"/>
              <a:ext cx="171450" cy="0"/>
            </a:xfrm>
            <a:custGeom>
              <a:avLst/>
              <a:gdLst/>
              <a:ahLst/>
              <a:cxnLst/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" name="object 313"/>
            <p:cNvSpPr/>
            <p:nvPr/>
          </p:nvSpPr>
          <p:spPr>
            <a:xfrm>
              <a:off x="3274363" y="5105597"/>
              <a:ext cx="857250" cy="0"/>
            </a:xfrm>
            <a:custGeom>
              <a:avLst/>
              <a:gdLst/>
              <a:ahLst/>
              <a:cxnLst/>
              <a:rect l="l" t="t" r="r" b="b"/>
              <a:pathLst>
                <a:path w="857250">
                  <a:moveTo>
                    <a:pt x="85725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" name="object 314"/>
            <p:cNvSpPr/>
            <p:nvPr/>
          </p:nvSpPr>
          <p:spPr>
            <a:xfrm>
              <a:off x="2952494" y="5105597"/>
              <a:ext cx="253365" cy="0"/>
            </a:xfrm>
            <a:custGeom>
              <a:avLst/>
              <a:gdLst/>
              <a:ahLst/>
              <a:cxnLst/>
              <a:rect l="l" t="t" r="r" b="b"/>
              <a:pathLst>
                <a:path w="253364">
                  <a:moveTo>
                    <a:pt x="253288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" name="object 315"/>
            <p:cNvSpPr/>
            <p:nvPr/>
          </p:nvSpPr>
          <p:spPr>
            <a:xfrm>
              <a:off x="3613453" y="5246568"/>
              <a:ext cx="0" cy="438150"/>
            </a:xfrm>
            <a:custGeom>
              <a:avLst/>
              <a:gdLst/>
              <a:ahLst/>
              <a:cxnLst/>
              <a:rect l="l" t="t" r="r" b="b"/>
              <a:pathLst>
                <a:path h="438150">
                  <a:moveTo>
                    <a:pt x="0" y="43815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" name="object 316"/>
            <p:cNvSpPr/>
            <p:nvPr/>
          </p:nvSpPr>
          <p:spPr>
            <a:xfrm>
              <a:off x="3868723" y="5246568"/>
              <a:ext cx="0" cy="438150"/>
            </a:xfrm>
            <a:custGeom>
              <a:avLst/>
              <a:gdLst/>
              <a:ahLst/>
              <a:cxnLst/>
              <a:rect l="l" t="t" r="r" b="b"/>
              <a:pathLst>
                <a:path h="438150">
                  <a:moveTo>
                    <a:pt x="0" y="43815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" name="object 317"/>
            <p:cNvSpPr/>
            <p:nvPr/>
          </p:nvSpPr>
          <p:spPr>
            <a:xfrm>
              <a:off x="4461254" y="5105597"/>
              <a:ext cx="466725" cy="0"/>
            </a:xfrm>
            <a:custGeom>
              <a:avLst/>
              <a:gdLst/>
              <a:ahLst/>
              <a:cxnLst/>
              <a:rect l="l" t="t" r="r" b="b"/>
              <a:pathLst>
                <a:path w="466725">
                  <a:moveTo>
                    <a:pt x="0" y="0"/>
                  </a:moveTo>
                  <a:lnTo>
                    <a:pt x="466191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" name="object 318"/>
            <p:cNvSpPr/>
            <p:nvPr/>
          </p:nvSpPr>
          <p:spPr>
            <a:xfrm>
              <a:off x="4487924" y="5090358"/>
              <a:ext cx="443230" cy="0"/>
            </a:xfrm>
            <a:custGeom>
              <a:avLst/>
              <a:gdLst/>
              <a:ahLst/>
              <a:cxnLst/>
              <a:rect l="l" t="t" r="r" b="b"/>
              <a:pathLst>
                <a:path w="443229">
                  <a:moveTo>
                    <a:pt x="0" y="0"/>
                  </a:moveTo>
                  <a:lnTo>
                    <a:pt x="443026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" name="object 319"/>
            <p:cNvSpPr/>
            <p:nvPr/>
          </p:nvSpPr>
          <p:spPr>
            <a:xfrm>
              <a:off x="4817413" y="4509256"/>
              <a:ext cx="519430" cy="0"/>
            </a:xfrm>
            <a:custGeom>
              <a:avLst/>
              <a:gdLst/>
              <a:ahLst/>
              <a:cxnLst/>
              <a:rect l="l" t="t" r="r" b="b"/>
              <a:pathLst>
                <a:path w="519429">
                  <a:moveTo>
                    <a:pt x="0" y="0"/>
                  </a:moveTo>
                  <a:lnTo>
                    <a:pt x="519379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" name="object 320"/>
            <p:cNvSpPr/>
            <p:nvPr/>
          </p:nvSpPr>
          <p:spPr>
            <a:xfrm>
              <a:off x="4794553" y="4532117"/>
              <a:ext cx="542290" cy="0"/>
            </a:xfrm>
            <a:custGeom>
              <a:avLst/>
              <a:gdLst/>
              <a:ahLst/>
              <a:cxnLst/>
              <a:rect l="l" t="t" r="r" b="b"/>
              <a:pathLst>
                <a:path w="542289">
                  <a:moveTo>
                    <a:pt x="0" y="0"/>
                  </a:moveTo>
                  <a:lnTo>
                    <a:pt x="541782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" name="object 321"/>
            <p:cNvSpPr/>
            <p:nvPr/>
          </p:nvSpPr>
          <p:spPr>
            <a:xfrm>
              <a:off x="3057193" y="35852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22" name="object 322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9699" y="4765593"/>
              <a:ext cx="123748" cy="169468"/>
            </a:xfrm>
            <a:prstGeom prst="rect">
              <a:avLst/>
            </a:prstGeom>
          </p:spPr>
        </p:pic>
        <p:sp>
          <p:nvSpPr>
            <p:cNvPr id="323" name="object 323"/>
            <p:cNvSpPr/>
            <p:nvPr/>
          </p:nvSpPr>
          <p:spPr>
            <a:xfrm>
              <a:off x="3808830" y="427105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179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" name="object 324"/>
            <p:cNvSpPr/>
            <p:nvPr/>
          </p:nvSpPr>
          <p:spPr>
            <a:xfrm>
              <a:off x="3773472" y="4253072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135" y="17983"/>
                  </a:moveTo>
                  <a:lnTo>
                    <a:pt x="0" y="1798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" name="object 325"/>
            <p:cNvSpPr/>
            <p:nvPr/>
          </p:nvSpPr>
          <p:spPr>
            <a:xfrm>
              <a:off x="3773472" y="421771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0" y="18135"/>
                  </a:moveTo>
                  <a:lnTo>
                    <a:pt x="0" y="0"/>
                  </a:lnTo>
                  <a:lnTo>
                    <a:pt x="1813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" name="object 326"/>
            <p:cNvSpPr/>
            <p:nvPr/>
          </p:nvSpPr>
          <p:spPr>
            <a:xfrm>
              <a:off x="3808829" y="421771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0" y="0"/>
                  </a:moveTo>
                  <a:lnTo>
                    <a:pt x="17983" y="0"/>
                  </a:lnTo>
                  <a:lnTo>
                    <a:pt x="17983" y="181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" name="object 327"/>
            <p:cNvSpPr/>
            <p:nvPr/>
          </p:nvSpPr>
          <p:spPr>
            <a:xfrm>
              <a:off x="3826813" y="425307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798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" name="object 328"/>
            <p:cNvSpPr/>
            <p:nvPr/>
          </p:nvSpPr>
          <p:spPr>
            <a:xfrm>
              <a:off x="3747870" y="427105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>
                  <a:moveTo>
                    <a:pt x="1798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" name="object 329"/>
            <p:cNvSpPr/>
            <p:nvPr/>
          </p:nvSpPr>
          <p:spPr>
            <a:xfrm>
              <a:off x="3712512" y="4253072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135" y="17983"/>
                  </a:moveTo>
                  <a:lnTo>
                    <a:pt x="0" y="1798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" name="object 330"/>
            <p:cNvSpPr/>
            <p:nvPr/>
          </p:nvSpPr>
          <p:spPr>
            <a:xfrm>
              <a:off x="3712513" y="421771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0" y="18135"/>
                  </a:moveTo>
                  <a:lnTo>
                    <a:pt x="0" y="0"/>
                  </a:lnTo>
                  <a:lnTo>
                    <a:pt x="1813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" name="object 331"/>
            <p:cNvSpPr/>
            <p:nvPr/>
          </p:nvSpPr>
          <p:spPr>
            <a:xfrm>
              <a:off x="3747868" y="421771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0" y="0"/>
                  </a:moveTo>
                  <a:lnTo>
                    <a:pt x="17983" y="0"/>
                  </a:lnTo>
                  <a:lnTo>
                    <a:pt x="17983" y="1813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" name="object 332"/>
            <p:cNvSpPr/>
            <p:nvPr/>
          </p:nvSpPr>
          <p:spPr>
            <a:xfrm>
              <a:off x="3765853" y="4253072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0"/>
                  </a:moveTo>
                  <a:lnTo>
                    <a:pt x="0" y="1798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" name="object 333"/>
            <p:cNvSpPr/>
            <p:nvPr/>
          </p:nvSpPr>
          <p:spPr>
            <a:xfrm>
              <a:off x="3806239" y="4217715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0"/>
                  </a:moveTo>
                  <a:lnTo>
                    <a:pt x="0" y="2072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" name="object 334"/>
            <p:cNvSpPr/>
            <p:nvPr/>
          </p:nvSpPr>
          <p:spPr>
            <a:xfrm>
              <a:off x="3773473" y="4250481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726" y="0"/>
                  </a:moveTo>
                  <a:lnTo>
                    <a:pt x="0" y="2057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" name="object 335"/>
            <p:cNvSpPr/>
            <p:nvPr/>
          </p:nvSpPr>
          <p:spPr>
            <a:xfrm>
              <a:off x="3806239" y="4250481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" name="object 336"/>
            <p:cNvSpPr/>
            <p:nvPr/>
          </p:nvSpPr>
          <p:spPr>
            <a:xfrm>
              <a:off x="3773473" y="4217715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726" y="2072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" name="object 337"/>
            <p:cNvSpPr/>
            <p:nvPr/>
          </p:nvSpPr>
          <p:spPr>
            <a:xfrm>
              <a:off x="3745279" y="4217715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0"/>
                  </a:moveTo>
                  <a:lnTo>
                    <a:pt x="0" y="2072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" name="object 338"/>
            <p:cNvSpPr/>
            <p:nvPr/>
          </p:nvSpPr>
          <p:spPr>
            <a:xfrm>
              <a:off x="3712513" y="4250481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726" y="0"/>
                  </a:moveTo>
                  <a:lnTo>
                    <a:pt x="0" y="2057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" name="object 339"/>
            <p:cNvSpPr/>
            <p:nvPr/>
          </p:nvSpPr>
          <p:spPr>
            <a:xfrm>
              <a:off x="3392919" y="3259429"/>
              <a:ext cx="146685" cy="80645"/>
            </a:xfrm>
            <a:custGeom>
              <a:avLst/>
              <a:gdLst/>
              <a:ahLst/>
              <a:cxnLst/>
              <a:rect l="l" t="t" r="r" b="b"/>
              <a:pathLst>
                <a:path w="146685" h="80645">
                  <a:moveTo>
                    <a:pt x="14935" y="26212"/>
                  </a:moveTo>
                  <a:lnTo>
                    <a:pt x="3200" y="26212"/>
                  </a:lnTo>
                  <a:lnTo>
                    <a:pt x="3200" y="457"/>
                  </a:lnTo>
                  <a:lnTo>
                    <a:pt x="0" y="457"/>
                  </a:lnTo>
                  <a:lnTo>
                    <a:pt x="0" y="29718"/>
                  </a:lnTo>
                  <a:lnTo>
                    <a:pt x="14935" y="29718"/>
                  </a:lnTo>
                  <a:lnTo>
                    <a:pt x="14935" y="26212"/>
                  </a:lnTo>
                  <a:close/>
                </a:path>
                <a:path w="146685" h="80645">
                  <a:moveTo>
                    <a:pt x="23761" y="3746"/>
                  </a:moveTo>
                  <a:lnTo>
                    <a:pt x="22923" y="3810"/>
                  </a:lnTo>
                  <a:lnTo>
                    <a:pt x="22720" y="4546"/>
                  </a:lnTo>
                  <a:lnTo>
                    <a:pt x="23761" y="3746"/>
                  </a:lnTo>
                  <a:close/>
                </a:path>
                <a:path w="146685" h="80645">
                  <a:moveTo>
                    <a:pt x="32613" y="49072"/>
                  </a:moveTo>
                  <a:lnTo>
                    <a:pt x="30632" y="49072"/>
                  </a:lnTo>
                  <a:lnTo>
                    <a:pt x="28956" y="52400"/>
                  </a:lnTo>
                  <a:lnTo>
                    <a:pt x="27914" y="53225"/>
                  </a:lnTo>
                  <a:lnTo>
                    <a:pt x="25755" y="55168"/>
                  </a:lnTo>
                  <a:lnTo>
                    <a:pt x="25146" y="55626"/>
                  </a:lnTo>
                  <a:lnTo>
                    <a:pt x="24384" y="56083"/>
                  </a:lnTo>
                  <a:lnTo>
                    <a:pt x="23774" y="56388"/>
                  </a:lnTo>
                  <a:lnTo>
                    <a:pt x="23774" y="59893"/>
                  </a:lnTo>
                  <a:lnTo>
                    <a:pt x="25933" y="58788"/>
                  </a:lnTo>
                  <a:lnTo>
                    <a:pt x="27647" y="57569"/>
                  </a:lnTo>
                  <a:lnTo>
                    <a:pt x="29565" y="55626"/>
                  </a:lnTo>
                  <a:lnTo>
                    <a:pt x="29565" y="78486"/>
                  </a:lnTo>
                  <a:lnTo>
                    <a:pt x="32613" y="78486"/>
                  </a:lnTo>
                  <a:lnTo>
                    <a:pt x="32613" y="49072"/>
                  </a:lnTo>
                  <a:close/>
                </a:path>
                <a:path w="146685" h="80645">
                  <a:moveTo>
                    <a:pt x="42252" y="9867"/>
                  </a:moveTo>
                  <a:lnTo>
                    <a:pt x="37947" y="4419"/>
                  </a:lnTo>
                  <a:lnTo>
                    <a:pt x="37033" y="3200"/>
                  </a:lnTo>
                  <a:lnTo>
                    <a:pt x="36423" y="2743"/>
                  </a:lnTo>
                  <a:lnTo>
                    <a:pt x="31089" y="0"/>
                  </a:lnTo>
                  <a:lnTo>
                    <a:pt x="28651" y="0"/>
                  </a:lnTo>
                  <a:lnTo>
                    <a:pt x="23761" y="3746"/>
                  </a:lnTo>
                  <a:lnTo>
                    <a:pt x="28651" y="3352"/>
                  </a:lnTo>
                  <a:lnTo>
                    <a:pt x="29565" y="3200"/>
                  </a:lnTo>
                  <a:lnTo>
                    <a:pt x="29870" y="3200"/>
                  </a:lnTo>
                  <a:lnTo>
                    <a:pt x="35712" y="6934"/>
                  </a:lnTo>
                  <a:lnTo>
                    <a:pt x="37757" y="14897"/>
                  </a:lnTo>
                  <a:lnTo>
                    <a:pt x="35928" y="22910"/>
                  </a:lnTo>
                  <a:lnTo>
                    <a:pt x="30175" y="26822"/>
                  </a:lnTo>
                  <a:lnTo>
                    <a:pt x="29413" y="26974"/>
                  </a:lnTo>
                  <a:lnTo>
                    <a:pt x="28956" y="26822"/>
                  </a:lnTo>
                  <a:lnTo>
                    <a:pt x="23914" y="26682"/>
                  </a:lnTo>
                  <a:lnTo>
                    <a:pt x="21259" y="21005"/>
                  </a:lnTo>
                  <a:lnTo>
                    <a:pt x="21336" y="15392"/>
                  </a:lnTo>
                  <a:lnTo>
                    <a:pt x="21043" y="10541"/>
                  </a:lnTo>
                  <a:lnTo>
                    <a:pt x="22720" y="4546"/>
                  </a:lnTo>
                  <a:lnTo>
                    <a:pt x="19418" y="7073"/>
                  </a:lnTo>
                  <a:lnTo>
                    <a:pt x="18491" y="19519"/>
                  </a:lnTo>
                  <a:lnTo>
                    <a:pt x="24587" y="29108"/>
                  </a:lnTo>
                  <a:lnTo>
                    <a:pt x="36423" y="27584"/>
                  </a:lnTo>
                  <a:lnTo>
                    <a:pt x="36880" y="26974"/>
                  </a:lnTo>
                  <a:lnTo>
                    <a:pt x="42062" y="22148"/>
                  </a:lnTo>
                  <a:lnTo>
                    <a:pt x="42252" y="9867"/>
                  </a:lnTo>
                  <a:close/>
                </a:path>
                <a:path w="146685" h="80645">
                  <a:moveTo>
                    <a:pt x="55778" y="74980"/>
                  </a:moveTo>
                  <a:lnTo>
                    <a:pt x="43891" y="74980"/>
                  </a:lnTo>
                  <a:lnTo>
                    <a:pt x="44196" y="74371"/>
                  </a:lnTo>
                  <a:lnTo>
                    <a:pt x="52755" y="64706"/>
                  </a:lnTo>
                  <a:lnTo>
                    <a:pt x="55499" y="59207"/>
                  </a:lnTo>
                  <a:lnTo>
                    <a:pt x="54711" y="52882"/>
                  </a:lnTo>
                  <a:lnTo>
                    <a:pt x="54254" y="52273"/>
                  </a:lnTo>
                  <a:lnTo>
                    <a:pt x="53797" y="51511"/>
                  </a:lnTo>
                  <a:lnTo>
                    <a:pt x="53340" y="50901"/>
                  </a:lnTo>
                  <a:lnTo>
                    <a:pt x="52362" y="50101"/>
                  </a:lnTo>
                  <a:lnTo>
                    <a:pt x="51282" y="49352"/>
                  </a:lnTo>
                  <a:lnTo>
                    <a:pt x="49987" y="49225"/>
                  </a:lnTo>
                  <a:lnTo>
                    <a:pt x="49072" y="49072"/>
                  </a:lnTo>
                  <a:lnTo>
                    <a:pt x="48310" y="49072"/>
                  </a:lnTo>
                  <a:lnTo>
                    <a:pt x="47701" y="49072"/>
                  </a:lnTo>
                  <a:lnTo>
                    <a:pt x="43484" y="49326"/>
                  </a:lnTo>
                  <a:lnTo>
                    <a:pt x="40792" y="52641"/>
                  </a:lnTo>
                  <a:lnTo>
                    <a:pt x="40538" y="56692"/>
                  </a:lnTo>
                  <a:lnTo>
                    <a:pt x="40386" y="57607"/>
                  </a:lnTo>
                  <a:lnTo>
                    <a:pt x="43434" y="57912"/>
                  </a:lnTo>
                  <a:lnTo>
                    <a:pt x="43434" y="57150"/>
                  </a:lnTo>
                  <a:lnTo>
                    <a:pt x="43548" y="54660"/>
                  </a:lnTo>
                  <a:lnTo>
                    <a:pt x="45326" y="51777"/>
                  </a:lnTo>
                  <a:lnTo>
                    <a:pt x="48158" y="52120"/>
                  </a:lnTo>
                  <a:lnTo>
                    <a:pt x="48615" y="52120"/>
                  </a:lnTo>
                  <a:lnTo>
                    <a:pt x="49377" y="52273"/>
                  </a:lnTo>
                  <a:lnTo>
                    <a:pt x="54660" y="54203"/>
                  </a:lnTo>
                  <a:lnTo>
                    <a:pt x="52679" y="60388"/>
                  </a:lnTo>
                  <a:lnTo>
                    <a:pt x="49834" y="63550"/>
                  </a:lnTo>
                  <a:lnTo>
                    <a:pt x="49377" y="64160"/>
                  </a:lnTo>
                  <a:lnTo>
                    <a:pt x="48768" y="64770"/>
                  </a:lnTo>
                  <a:lnTo>
                    <a:pt x="45339" y="68580"/>
                  </a:lnTo>
                  <a:lnTo>
                    <a:pt x="41097" y="71818"/>
                  </a:lnTo>
                  <a:lnTo>
                    <a:pt x="39928" y="77114"/>
                  </a:lnTo>
                  <a:lnTo>
                    <a:pt x="39928" y="78486"/>
                  </a:lnTo>
                  <a:lnTo>
                    <a:pt x="55778" y="78486"/>
                  </a:lnTo>
                  <a:lnTo>
                    <a:pt x="55778" y="74980"/>
                  </a:lnTo>
                  <a:close/>
                </a:path>
                <a:path w="146685" h="80645">
                  <a:moveTo>
                    <a:pt x="62179" y="49225"/>
                  </a:moveTo>
                  <a:lnTo>
                    <a:pt x="58826" y="49225"/>
                  </a:lnTo>
                  <a:lnTo>
                    <a:pt x="58826" y="54102"/>
                  </a:lnTo>
                  <a:lnTo>
                    <a:pt x="59588" y="59588"/>
                  </a:lnTo>
                  <a:lnTo>
                    <a:pt x="61417" y="59588"/>
                  </a:lnTo>
                  <a:lnTo>
                    <a:pt x="62179" y="54102"/>
                  </a:lnTo>
                  <a:lnTo>
                    <a:pt x="62179" y="49225"/>
                  </a:lnTo>
                  <a:close/>
                </a:path>
                <a:path w="146685" h="80645">
                  <a:moveTo>
                    <a:pt x="64770" y="29718"/>
                  </a:moveTo>
                  <a:lnTo>
                    <a:pt x="57302" y="7315"/>
                  </a:lnTo>
                  <a:lnTo>
                    <a:pt x="57302" y="17678"/>
                  </a:lnTo>
                  <a:lnTo>
                    <a:pt x="49225" y="17678"/>
                  </a:lnTo>
                  <a:lnTo>
                    <a:pt x="51816" y="9144"/>
                  </a:lnTo>
                  <a:lnTo>
                    <a:pt x="51968" y="9144"/>
                  </a:lnTo>
                  <a:lnTo>
                    <a:pt x="52120" y="8229"/>
                  </a:lnTo>
                  <a:lnTo>
                    <a:pt x="52463" y="6781"/>
                  </a:lnTo>
                  <a:lnTo>
                    <a:pt x="52857" y="5892"/>
                  </a:lnTo>
                  <a:lnTo>
                    <a:pt x="53035" y="4267"/>
                  </a:lnTo>
                  <a:lnTo>
                    <a:pt x="53187" y="3505"/>
                  </a:lnTo>
                  <a:lnTo>
                    <a:pt x="53759" y="5537"/>
                  </a:lnTo>
                  <a:lnTo>
                    <a:pt x="54127" y="7607"/>
                  </a:lnTo>
                  <a:lnTo>
                    <a:pt x="54864" y="9601"/>
                  </a:lnTo>
                  <a:lnTo>
                    <a:pt x="57302" y="17678"/>
                  </a:lnTo>
                  <a:lnTo>
                    <a:pt x="57302" y="7315"/>
                  </a:lnTo>
                  <a:lnTo>
                    <a:pt x="55016" y="457"/>
                  </a:lnTo>
                  <a:lnTo>
                    <a:pt x="51663" y="457"/>
                  </a:lnTo>
                  <a:lnTo>
                    <a:pt x="42367" y="29718"/>
                  </a:lnTo>
                  <a:lnTo>
                    <a:pt x="45720" y="29718"/>
                  </a:lnTo>
                  <a:lnTo>
                    <a:pt x="48310" y="20878"/>
                  </a:lnTo>
                  <a:lnTo>
                    <a:pt x="58369" y="20878"/>
                  </a:lnTo>
                  <a:lnTo>
                    <a:pt x="61112" y="29718"/>
                  </a:lnTo>
                  <a:lnTo>
                    <a:pt x="64770" y="29718"/>
                  </a:lnTo>
                  <a:close/>
                </a:path>
                <a:path w="146685" h="80645">
                  <a:moveTo>
                    <a:pt x="80314" y="78486"/>
                  </a:moveTo>
                  <a:lnTo>
                    <a:pt x="73914" y="67208"/>
                  </a:lnTo>
                  <a:lnTo>
                    <a:pt x="79857" y="57302"/>
                  </a:lnTo>
                  <a:lnTo>
                    <a:pt x="76352" y="57302"/>
                  </a:lnTo>
                  <a:lnTo>
                    <a:pt x="73456" y="62331"/>
                  </a:lnTo>
                  <a:lnTo>
                    <a:pt x="73456" y="62484"/>
                  </a:lnTo>
                  <a:lnTo>
                    <a:pt x="72999" y="63093"/>
                  </a:lnTo>
                  <a:lnTo>
                    <a:pt x="72085" y="64617"/>
                  </a:lnTo>
                  <a:lnTo>
                    <a:pt x="72085" y="64465"/>
                  </a:lnTo>
                  <a:lnTo>
                    <a:pt x="71780" y="63703"/>
                  </a:lnTo>
                  <a:lnTo>
                    <a:pt x="71323" y="63093"/>
                  </a:lnTo>
                  <a:lnTo>
                    <a:pt x="70866" y="62179"/>
                  </a:lnTo>
                  <a:lnTo>
                    <a:pt x="68275" y="57302"/>
                  </a:lnTo>
                  <a:lnTo>
                    <a:pt x="64617" y="57302"/>
                  </a:lnTo>
                  <a:lnTo>
                    <a:pt x="70408" y="67513"/>
                  </a:lnTo>
                  <a:lnTo>
                    <a:pt x="64160" y="78486"/>
                  </a:lnTo>
                  <a:lnTo>
                    <a:pt x="67665" y="78486"/>
                  </a:lnTo>
                  <a:lnTo>
                    <a:pt x="72237" y="70104"/>
                  </a:lnTo>
                  <a:lnTo>
                    <a:pt x="73152" y="71932"/>
                  </a:lnTo>
                  <a:lnTo>
                    <a:pt x="76809" y="78486"/>
                  </a:lnTo>
                  <a:lnTo>
                    <a:pt x="80314" y="78486"/>
                  </a:lnTo>
                  <a:close/>
                </a:path>
                <a:path w="146685" h="80645">
                  <a:moveTo>
                    <a:pt x="88036" y="10248"/>
                  </a:moveTo>
                  <a:lnTo>
                    <a:pt x="84734" y="4724"/>
                  </a:lnTo>
                  <a:lnTo>
                    <a:pt x="84086" y="3860"/>
                  </a:lnTo>
                  <a:lnTo>
                    <a:pt x="84086" y="10350"/>
                  </a:lnTo>
                  <a:lnTo>
                    <a:pt x="83820" y="14935"/>
                  </a:lnTo>
                  <a:lnTo>
                    <a:pt x="83820" y="16611"/>
                  </a:lnTo>
                  <a:lnTo>
                    <a:pt x="83375" y="21297"/>
                  </a:lnTo>
                  <a:lnTo>
                    <a:pt x="82219" y="26327"/>
                  </a:lnTo>
                  <a:lnTo>
                    <a:pt x="76504" y="26212"/>
                  </a:lnTo>
                  <a:lnTo>
                    <a:pt x="70408" y="26212"/>
                  </a:lnTo>
                  <a:lnTo>
                    <a:pt x="70408" y="3962"/>
                  </a:lnTo>
                  <a:lnTo>
                    <a:pt x="75438" y="3962"/>
                  </a:lnTo>
                  <a:lnTo>
                    <a:pt x="76657" y="3962"/>
                  </a:lnTo>
                  <a:lnTo>
                    <a:pt x="82448" y="3619"/>
                  </a:lnTo>
                  <a:lnTo>
                    <a:pt x="84086" y="10350"/>
                  </a:lnTo>
                  <a:lnTo>
                    <a:pt x="84086" y="3860"/>
                  </a:lnTo>
                  <a:lnTo>
                    <a:pt x="83820" y="3505"/>
                  </a:lnTo>
                  <a:lnTo>
                    <a:pt x="81153" y="889"/>
                  </a:lnTo>
                  <a:lnTo>
                    <a:pt x="80581" y="1117"/>
                  </a:lnTo>
                  <a:lnTo>
                    <a:pt x="77571" y="457"/>
                  </a:lnTo>
                  <a:lnTo>
                    <a:pt x="75590" y="457"/>
                  </a:lnTo>
                  <a:lnTo>
                    <a:pt x="67360" y="457"/>
                  </a:lnTo>
                  <a:lnTo>
                    <a:pt x="67360" y="29718"/>
                  </a:lnTo>
                  <a:lnTo>
                    <a:pt x="75895" y="29718"/>
                  </a:lnTo>
                  <a:lnTo>
                    <a:pt x="78943" y="29806"/>
                  </a:lnTo>
                  <a:lnTo>
                    <a:pt x="81305" y="29095"/>
                  </a:lnTo>
                  <a:lnTo>
                    <a:pt x="83515" y="26974"/>
                  </a:lnTo>
                  <a:lnTo>
                    <a:pt x="83972" y="26365"/>
                  </a:lnTo>
                  <a:lnTo>
                    <a:pt x="84429" y="25755"/>
                  </a:lnTo>
                  <a:lnTo>
                    <a:pt x="87998" y="20396"/>
                  </a:lnTo>
                  <a:lnTo>
                    <a:pt x="88036" y="10248"/>
                  </a:lnTo>
                  <a:close/>
                </a:path>
                <a:path w="146685" h="80645">
                  <a:moveTo>
                    <a:pt x="95262" y="457"/>
                  </a:moveTo>
                  <a:lnTo>
                    <a:pt x="92062" y="457"/>
                  </a:lnTo>
                  <a:lnTo>
                    <a:pt x="92062" y="29718"/>
                  </a:lnTo>
                  <a:lnTo>
                    <a:pt x="95262" y="29718"/>
                  </a:lnTo>
                  <a:lnTo>
                    <a:pt x="95262" y="457"/>
                  </a:lnTo>
                  <a:close/>
                </a:path>
                <a:path w="146685" h="80645">
                  <a:moveTo>
                    <a:pt x="98399" y="67957"/>
                  </a:moveTo>
                  <a:lnTo>
                    <a:pt x="96469" y="65074"/>
                  </a:lnTo>
                  <a:lnTo>
                    <a:pt x="96012" y="64465"/>
                  </a:lnTo>
                  <a:lnTo>
                    <a:pt x="95554" y="64008"/>
                  </a:lnTo>
                  <a:lnTo>
                    <a:pt x="95402" y="63703"/>
                  </a:lnTo>
                  <a:lnTo>
                    <a:pt x="94792" y="63246"/>
                  </a:lnTo>
                  <a:lnTo>
                    <a:pt x="93268" y="62636"/>
                  </a:lnTo>
                  <a:lnTo>
                    <a:pt x="93421" y="62484"/>
                  </a:lnTo>
                  <a:lnTo>
                    <a:pt x="94640" y="61569"/>
                  </a:lnTo>
                  <a:lnTo>
                    <a:pt x="98259" y="57759"/>
                  </a:lnTo>
                  <a:lnTo>
                    <a:pt x="96405" y="50596"/>
                  </a:lnTo>
                  <a:lnTo>
                    <a:pt x="91135" y="49225"/>
                  </a:lnTo>
                  <a:lnTo>
                    <a:pt x="90373" y="49072"/>
                  </a:lnTo>
                  <a:lnTo>
                    <a:pt x="89458" y="49072"/>
                  </a:lnTo>
                  <a:lnTo>
                    <a:pt x="89001" y="49072"/>
                  </a:lnTo>
                  <a:lnTo>
                    <a:pt x="82296" y="56692"/>
                  </a:lnTo>
                  <a:lnTo>
                    <a:pt x="85191" y="57302"/>
                  </a:lnTo>
                  <a:lnTo>
                    <a:pt x="85191" y="56997"/>
                  </a:lnTo>
                  <a:lnTo>
                    <a:pt x="85636" y="54762"/>
                  </a:lnTo>
                  <a:lnTo>
                    <a:pt x="86360" y="52832"/>
                  </a:lnTo>
                  <a:lnTo>
                    <a:pt x="88696" y="52120"/>
                  </a:lnTo>
                  <a:lnTo>
                    <a:pt x="89611" y="52120"/>
                  </a:lnTo>
                  <a:lnTo>
                    <a:pt x="94881" y="52222"/>
                  </a:lnTo>
                  <a:lnTo>
                    <a:pt x="94640" y="61137"/>
                  </a:lnTo>
                  <a:lnTo>
                    <a:pt x="89458" y="61417"/>
                  </a:lnTo>
                  <a:lnTo>
                    <a:pt x="88544" y="61569"/>
                  </a:lnTo>
                  <a:lnTo>
                    <a:pt x="88087" y="61417"/>
                  </a:lnTo>
                  <a:lnTo>
                    <a:pt x="87782" y="64617"/>
                  </a:lnTo>
                  <a:lnTo>
                    <a:pt x="88392" y="64465"/>
                  </a:lnTo>
                  <a:lnTo>
                    <a:pt x="89916" y="64160"/>
                  </a:lnTo>
                  <a:lnTo>
                    <a:pt x="90525" y="64312"/>
                  </a:lnTo>
                  <a:lnTo>
                    <a:pt x="94830" y="65036"/>
                  </a:lnTo>
                  <a:lnTo>
                    <a:pt x="95338" y="70548"/>
                  </a:lnTo>
                  <a:lnTo>
                    <a:pt x="93573" y="73761"/>
                  </a:lnTo>
                  <a:lnTo>
                    <a:pt x="93116" y="74371"/>
                  </a:lnTo>
                  <a:lnTo>
                    <a:pt x="92964" y="74371"/>
                  </a:lnTo>
                  <a:lnTo>
                    <a:pt x="91770" y="75679"/>
                  </a:lnTo>
                  <a:lnTo>
                    <a:pt x="91262" y="75717"/>
                  </a:lnTo>
                  <a:lnTo>
                    <a:pt x="89611" y="76047"/>
                  </a:lnTo>
                  <a:lnTo>
                    <a:pt x="89001" y="76047"/>
                  </a:lnTo>
                  <a:lnTo>
                    <a:pt x="84886" y="70256"/>
                  </a:lnTo>
                  <a:lnTo>
                    <a:pt x="81991" y="70713"/>
                  </a:lnTo>
                  <a:lnTo>
                    <a:pt x="81991" y="71018"/>
                  </a:lnTo>
                  <a:lnTo>
                    <a:pt x="82270" y="72593"/>
                  </a:lnTo>
                  <a:lnTo>
                    <a:pt x="82448" y="74320"/>
                  </a:lnTo>
                  <a:lnTo>
                    <a:pt x="83515" y="75590"/>
                  </a:lnTo>
                  <a:lnTo>
                    <a:pt x="83972" y="76200"/>
                  </a:lnTo>
                  <a:lnTo>
                    <a:pt x="84429" y="76809"/>
                  </a:lnTo>
                  <a:lnTo>
                    <a:pt x="86677" y="79603"/>
                  </a:lnTo>
                  <a:lnTo>
                    <a:pt x="92316" y="79705"/>
                  </a:lnTo>
                  <a:lnTo>
                    <a:pt x="94640" y="76962"/>
                  </a:lnTo>
                  <a:lnTo>
                    <a:pt x="95250" y="76504"/>
                  </a:lnTo>
                  <a:lnTo>
                    <a:pt x="95250" y="76352"/>
                  </a:lnTo>
                  <a:lnTo>
                    <a:pt x="98031" y="74028"/>
                  </a:lnTo>
                  <a:lnTo>
                    <a:pt x="98399" y="67957"/>
                  </a:lnTo>
                  <a:close/>
                </a:path>
                <a:path w="146685" h="80645">
                  <a:moveTo>
                    <a:pt x="103847" y="51879"/>
                  </a:moveTo>
                  <a:lnTo>
                    <a:pt x="101981" y="51777"/>
                  </a:lnTo>
                  <a:lnTo>
                    <a:pt x="102209" y="54698"/>
                  </a:lnTo>
                  <a:lnTo>
                    <a:pt x="102768" y="52590"/>
                  </a:lnTo>
                  <a:lnTo>
                    <a:pt x="103847" y="51879"/>
                  </a:lnTo>
                  <a:close/>
                </a:path>
                <a:path w="146685" h="80645">
                  <a:moveTo>
                    <a:pt x="116827" y="56959"/>
                  </a:moveTo>
                  <a:lnTo>
                    <a:pt x="114147" y="52730"/>
                  </a:lnTo>
                  <a:lnTo>
                    <a:pt x="113842" y="52120"/>
                  </a:lnTo>
                  <a:lnTo>
                    <a:pt x="113690" y="51968"/>
                  </a:lnTo>
                  <a:lnTo>
                    <a:pt x="113080" y="51206"/>
                  </a:lnTo>
                  <a:lnTo>
                    <a:pt x="112039" y="50088"/>
                  </a:lnTo>
                  <a:lnTo>
                    <a:pt x="111582" y="49606"/>
                  </a:lnTo>
                  <a:lnTo>
                    <a:pt x="111874" y="50088"/>
                  </a:lnTo>
                  <a:lnTo>
                    <a:pt x="109880" y="49225"/>
                  </a:lnTo>
                  <a:lnTo>
                    <a:pt x="109270" y="49072"/>
                  </a:lnTo>
                  <a:lnTo>
                    <a:pt x="108051" y="49072"/>
                  </a:lnTo>
                  <a:lnTo>
                    <a:pt x="103847" y="51879"/>
                  </a:lnTo>
                  <a:lnTo>
                    <a:pt x="108204" y="52120"/>
                  </a:lnTo>
                  <a:lnTo>
                    <a:pt x="108813" y="52120"/>
                  </a:lnTo>
                  <a:lnTo>
                    <a:pt x="109575" y="52273"/>
                  </a:lnTo>
                  <a:lnTo>
                    <a:pt x="110185" y="52578"/>
                  </a:lnTo>
                  <a:lnTo>
                    <a:pt x="110794" y="53035"/>
                  </a:lnTo>
                  <a:lnTo>
                    <a:pt x="111861" y="54406"/>
                  </a:lnTo>
                  <a:lnTo>
                    <a:pt x="111861" y="54559"/>
                  </a:lnTo>
                  <a:lnTo>
                    <a:pt x="112166" y="55473"/>
                  </a:lnTo>
                  <a:lnTo>
                    <a:pt x="112471" y="56083"/>
                  </a:lnTo>
                  <a:lnTo>
                    <a:pt x="112623" y="56692"/>
                  </a:lnTo>
                  <a:lnTo>
                    <a:pt x="112852" y="58356"/>
                  </a:lnTo>
                  <a:lnTo>
                    <a:pt x="113182" y="60032"/>
                  </a:lnTo>
                  <a:lnTo>
                    <a:pt x="113080" y="61722"/>
                  </a:lnTo>
                  <a:lnTo>
                    <a:pt x="113233" y="62941"/>
                  </a:lnTo>
                  <a:lnTo>
                    <a:pt x="113233" y="65227"/>
                  </a:lnTo>
                  <a:lnTo>
                    <a:pt x="112877" y="68554"/>
                  </a:lnTo>
                  <a:lnTo>
                    <a:pt x="113309" y="74688"/>
                  </a:lnTo>
                  <a:lnTo>
                    <a:pt x="108508" y="76047"/>
                  </a:lnTo>
                  <a:lnTo>
                    <a:pt x="107899" y="76047"/>
                  </a:lnTo>
                  <a:lnTo>
                    <a:pt x="107137" y="75742"/>
                  </a:lnTo>
                  <a:lnTo>
                    <a:pt x="106527" y="75438"/>
                  </a:lnTo>
                  <a:lnTo>
                    <a:pt x="105918" y="74980"/>
                  </a:lnTo>
                  <a:lnTo>
                    <a:pt x="105460" y="74371"/>
                  </a:lnTo>
                  <a:lnTo>
                    <a:pt x="105003" y="73609"/>
                  </a:lnTo>
                  <a:lnTo>
                    <a:pt x="104851" y="73609"/>
                  </a:lnTo>
                  <a:lnTo>
                    <a:pt x="104698" y="73152"/>
                  </a:lnTo>
                  <a:lnTo>
                    <a:pt x="103352" y="69862"/>
                  </a:lnTo>
                  <a:lnTo>
                    <a:pt x="102209" y="54698"/>
                  </a:lnTo>
                  <a:lnTo>
                    <a:pt x="100634" y="60553"/>
                  </a:lnTo>
                  <a:lnTo>
                    <a:pt x="100876" y="69405"/>
                  </a:lnTo>
                  <a:lnTo>
                    <a:pt x="102717" y="75590"/>
                  </a:lnTo>
                  <a:lnTo>
                    <a:pt x="103174" y="76200"/>
                  </a:lnTo>
                  <a:lnTo>
                    <a:pt x="103632" y="76809"/>
                  </a:lnTo>
                  <a:lnTo>
                    <a:pt x="106426" y="80098"/>
                  </a:lnTo>
                  <a:lnTo>
                    <a:pt x="111633" y="79565"/>
                  </a:lnTo>
                  <a:lnTo>
                    <a:pt x="113842" y="75895"/>
                  </a:lnTo>
                  <a:lnTo>
                    <a:pt x="114147" y="75133"/>
                  </a:lnTo>
                  <a:lnTo>
                    <a:pt x="114300" y="75133"/>
                  </a:lnTo>
                  <a:lnTo>
                    <a:pt x="114452" y="74523"/>
                  </a:lnTo>
                  <a:lnTo>
                    <a:pt x="116801" y="70192"/>
                  </a:lnTo>
                  <a:lnTo>
                    <a:pt x="116827" y="56959"/>
                  </a:lnTo>
                  <a:close/>
                </a:path>
                <a:path w="146685" h="80645">
                  <a:moveTo>
                    <a:pt x="119634" y="457"/>
                  </a:moveTo>
                  <a:lnTo>
                    <a:pt x="116586" y="457"/>
                  </a:lnTo>
                  <a:lnTo>
                    <a:pt x="116586" y="23469"/>
                  </a:lnTo>
                  <a:lnTo>
                    <a:pt x="104089" y="457"/>
                  </a:lnTo>
                  <a:lnTo>
                    <a:pt x="100736" y="457"/>
                  </a:lnTo>
                  <a:lnTo>
                    <a:pt x="100736" y="29718"/>
                  </a:lnTo>
                  <a:lnTo>
                    <a:pt x="103784" y="29718"/>
                  </a:lnTo>
                  <a:lnTo>
                    <a:pt x="103784" y="6705"/>
                  </a:lnTo>
                  <a:lnTo>
                    <a:pt x="116433" y="29718"/>
                  </a:lnTo>
                  <a:lnTo>
                    <a:pt x="119634" y="29718"/>
                  </a:lnTo>
                  <a:lnTo>
                    <a:pt x="119634" y="457"/>
                  </a:lnTo>
                  <a:close/>
                </a:path>
                <a:path w="146685" h="80645">
                  <a:moveTo>
                    <a:pt x="122529" y="49225"/>
                  </a:moveTo>
                  <a:lnTo>
                    <a:pt x="119176" y="49225"/>
                  </a:lnTo>
                  <a:lnTo>
                    <a:pt x="119176" y="54102"/>
                  </a:lnTo>
                  <a:lnTo>
                    <a:pt x="119938" y="59588"/>
                  </a:lnTo>
                  <a:lnTo>
                    <a:pt x="121767" y="59588"/>
                  </a:lnTo>
                  <a:lnTo>
                    <a:pt x="122529" y="54102"/>
                  </a:lnTo>
                  <a:lnTo>
                    <a:pt x="122529" y="49225"/>
                  </a:lnTo>
                  <a:close/>
                </a:path>
                <a:path w="146685" h="80645">
                  <a:moveTo>
                    <a:pt x="130860" y="3403"/>
                  </a:moveTo>
                  <a:lnTo>
                    <a:pt x="129654" y="3416"/>
                  </a:lnTo>
                  <a:lnTo>
                    <a:pt x="129235" y="4635"/>
                  </a:lnTo>
                  <a:lnTo>
                    <a:pt x="130860" y="3403"/>
                  </a:lnTo>
                  <a:close/>
                </a:path>
                <a:path w="146685" h="80645">
                  <a:moveTo>
                    <a:pt x="145084" y="26822"/>
                  </a:moveTo>
                  <a:lnTo>
                    <a:pt x="130060" y="26593"/>
                  </a:lnTo>
                  <a:lnTo>
                    <a:pt x="127596" y="21348"/>
                  </a:lnTo>
                  <a:lnTo>
                    <a:pt x="127558" y="14782"/>
                  </a:lnTo>
                  <a:lnTo>
                    <a:pt x="127355" y="10007"/>
                  </a:lnTo>
                  <a:lnTo>
                    <a:pt x="129235" y="4635"/>
                  </a:lnTo>
                  <a:lnTo>
                    <a:pt x="125539" y="7442"/>
                  </a:lnTo>
                  <a:lnTo>
                    <a:pt x="124841" y="20015"/>
                  </a:lnTo>
                  <a:lnTo>
                    <a:pt x="131673" y="29413"/>
                  </a:lnTo>
                  <a:lnTo>
                    <a:pt x="144475" y="27279"/>
                  </a:lnTo>
                  <a:lnTo>
                    <a:pt x="145084" y="26822"/>
                  </a:lnTo>
                  <a:close/>
                </a:path>
                <a:path w="146685" h="80645">
                  <a:moveTo>
                    <a:pt x="145999" y="8077"/>
                  </a:moveTo>
                  <a:lnTo>
                    <a:pt x="145275" y="5956"/>
                  </a:lnTo>
                  <a:lnTo>
                    <a:pt x="145275" y="5651"/>
                  </a:lnTo>
                  <a:lnTo>
                    <a:pt x="144170" y="3657"/>
                  </a:lnTo>
                  <a:lnTo>
                    <a:pt x="143408" y="2895"/>
                  </a:lnTo>
                  <a:lnTo>
                    <a:pt x="142798" y="2286"/>
                  </a:lnTo>
                  <a:lnTo>
                    <a:pt x="141414" y="1092"/>
                  </a:lnTo>
                  <a:lnTo>
                    <a:pt x="139738" y="241"/>
                  </a:lnTo>
                  <a:lnTo>
                    <a:pt x="137922" y="0"/>
                  </a:lnTo>
                  <a:lnTo>
                    <a:pt x="135331" y="0"/>
                  </a:lnTo>
                  <a:lnTo>
                    <a:pt x="130860" y="3403"/>
                  </a:lnTo>
                  <a:lnTo>
                    <a:pt x="135331" y="3352"/>
                  </a:lnTo>
                  <a:lnTo>
                    <a:pt x="136245" y="3200"/>
                  </a:lnTo>
                  <a:lnTo>
                    <a:pt x="140716" y="3898"/>
                  </a:lnTo>
                  <a:lnTo>
                    <a:pt x="141947" y="5346"/>
                  </a:lnTo>
                  <a:lnTo>
                    <a:pt x="142951" y="8686"/>
                  </a:lnTo>
                  <a:lnTo>
                    <a:pt x="143256" y="9601"/>
                  </a:lnTo>
                  <a:lnTo>
                    <a:pt x="145999" y="8686"/>
                  </a:lnTo>
                  <a:lnTo>
                    <a:pt x="145999" y="8077"/>
                  </a:lnTo>
                  <a:close/>
                </a:path>
                <a:path w="146685" h="80645">
                  <a:moveTo>
                    <a:pt x="146456" y="14782"/>
                  </a:moveTo>
                  <a:lnTo>
                    <a:pt x="136245" y="14782"/>
                  </a:lnTo>
                  <a:lnTo>
                    <a:pt x="136245" y="18288"/>
                  </a:lnTo>
                  <a:lnTo>
                    <a:pt x="143256" y="18288"/>
                  </a:lnTo>
                  <a:lnTo>
                    <a:pt x="143256" y="23622"/>
                  </a:lnTo>
                  <a:lnTo>
                    <a:pt x="142379" y="25120"/>
                  </a:lnTo>
                  <a:lnTo>
                    <a:pt x="138849" y="26492"/>
                  </a:lnTo>
                  <a:lnTo>
                    <a:pt x="137160" y="26670"/>
                  </a:lnTo>
                  <a:lnTo>
                    <a:pt x="136398" y="26670"/>
                  </a:lnTo>
                  <a:lnTo>
                    <a:pt x="145084" y="26822"/>
                  </a:lnTo>
                  <a:lnTo>
                    <a:pt x="145846" y="26212"/>
                  </a:lnTo>
                  <a:lnTo>
                    <a:pt x="146456" y="25603"/>
                  </a:lnTo>
                  <a:lnTo>
                    <a:pt x="146456" y="147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40" name="object 340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6975" y="2676532"/>
              <a:ext cx="162833" cy="79410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5065" y="3173051"/>
              <a:ext cx="145529" cy="79410"/>
            </a:xfrm>
            <a:prstGeom prst="rect">
              <a:avLst/>
            </a:prstGeom>
          </p:spPr>
        </p:pic>
        <p:sp>
          <p:nvSpPr>
            <p:cNvPr id="342" name="object 342"/>
            <p:cNvSpPr/>
            <p:nvPr/>
          </p:nvSpPr>
          <p:spPr>
            <a:xfrm>
              <a:off x="2939529" y="5386933"/>
              <a:ext cx="108585" cy="29845"/>
            </a:xfrm>
            <a:custGeom>
              <a:avLst/>
              <a:gdLst/>
              <a:ahLst/>
              <a:cxnLst/>
              <a:rect l="l" t="t" r="r" b="b"/>
              <a:pathLst>
                <a:path w="108585" h="29845">
                  <a:moveTo>
                    <a:pt x="17983" y="25755"/>
                  </a:moveTo>
                  <a:lnTo>
                    <a:pt x="3200" y="25755"/>
                  </a:lnTo>
                  <a:lnTo>
                    <a:pt x="3200" y="15849"/>
                  </a:lnTo>
                  <a:lnTo>
                    <a:pt x="16459" y="15849"/>
                  </a:lnTo>
                  <a:lnTo>
                    <a:pt x="16459" y="12344"/>
                  </a:lnTo>
                  <a:lnTo>
                    <a:pt x="3200" y="12344"/>
                  </a:lnTo>
                  <a:lnTo>
                    <a:pt x="3200" y="3505"/>
                  </a:lnTo>
                  <a:lnTo>
                    <a:pt x="17373" y="3505"/>
                  </a:lnTo>
                  <a:lnTo>
                    <a:pt x="17373" y="0"/>
                  </a:lnTo>
                  <a:lnTo>
                    <a:pt x="0" y="0"/>
                  </a:lnTo>
                  <a:lnTo>
                    <a:pt x="0" y="29260"/>
                  </a:lnTo>
                  <a:lnTo>
                    <a:pt x="17983" y="29260"/>
                  </a:lnTo>
                  <a:lnTo>
                    <a:pt x="17983" y="25755"/>
                  </a:lnTo>
                  <a:close/>
                </a:path>
                <a:path w="108585" h="29845">
                  <a:moveTo>
                    <a:pt x="41910" y="0"/>
                  </a:moveTo>
                  <a:lnTo>
                    <a:pt x="38709" y="0"/>
                  </a:lnTo>
                  <a:lnTo>
                    <a:pt x="32156" y="21183"/>
                  </a:lnTo>
                  <a:lnTo>
                    <a:pt x="31940" y="22656"/>
                  </a:lnTo>
                  <a:lnTo>
                    <a:pt x="31140" y="24434"/>
                  </a:lnTo>
                  <a:lnTo>
                    <a:pt x="30937" y="26060"/>
                  </a:lnTo>
                  <a:lnTo>
                    <a:pt x="30784" y="25146"/>
                  </a:lnTo>
                  <a:lnTo>
                    <a:pt x="30480" y="24384"/>
                  </a:lnTo>
                  <a:lnTo>
                    <a:pt x="30175" y="22860"/>
                  </a:lnTo>
                  <a:lnTo>
                    <a:pt x="29870" y="22098"/>
                  </a:lnTo>
                  <a:lnTo>
                    <a:pt x="29718" y="21183"/>
                  </a:lnTo>
                  <a:lnTo>
                    <a:pt x="23469" y="0"/>
                  </a:lnTo>
                  <a:lnTo>
                    <a:pt x="19964" y="0"/>
                  </a:lnTo>
                  <a:lnTo>
                    <a:pt x="29260" y="29260"/>
                  </a:lnTo>
                  <a:lnTo>
                    <a:pt x="32613" y="29260"/>
                  </a:lnTo>
                  <a:lnTo>
                    <a:pt x="41910" y="0"/>
                  </a:lnTo>
                  <a:close/>
                </a:path>
                <a:path w="108585" h="29845">
                  <a:moveTo>
                    <a:pt x="62788" y="25755"/>
                  </a:moveTo>
                  <a:lnTo>
                    <a:pt x="48006" y="25755"/>
                  </a:lnTo>
                  <a:lnTo>
                    <a:pt x="48006" y="15849"/>
                  </a:lnTo>
                  <a:lnTo>
                    <a:pt x="61264" y="15849"/>
                  </a:lnTo>
                  <a:lnTo>
                    <a:pt x="61264" y="12344"/>
                  </a:lnTo>
                  <a:lnTo>
                    <a:pt x="48006" y="12344"/>
                  </a:lnTo>
                  <a:lnTo>
                    <a:pt x="48006" y="3505"/>
                  </a:lnTo>
                  <a:lnTo>
                    <a:pt x="62179" y="3505"/>
                  </a:lnTo>
                  <a:lnTo>
                    <a:pt x="62179" y="0"/>
                  </a:lnTo>
                  <a:lnTo>
                    <a:pt x="44805" y="0"/>
                  </a:lnTo>
                  <a:lnTo>
                    <a:pt x="44805" y="29260"/>
                  </a:lnTo>
                  <a:lnTo>
                    <a:pt x="62788" y="29260"/>
                  </a:lnTo>
                  <a:lnTo>
                    <a:pt x="62788" y="25755"/>
                  </a:lnTo>
                  <a:close/>
                </a:path>
                <a:path w="108585" h="29845">
                  <a:moveTo>
                    <a:pt x="85953" y="0"/>
                  </a:moveTo>
                  <a:lnTo>
                    <a:pt x="82905" y="0"/>
                  </a:lnTo>
                  <a:lnTo>
                    <a:pt x="82905" y="23012"/>
                  </a:lnTo>
                  <a:lnTo>
                    <a:pt x="70408" y="0"/>
                  </a:lnTo>
                  <a:lnTo>
                    <a:pt x="67056" y="0"/>
                  </a:lnTo>
                  <a:lnTo>
                    <a:pt x="67056" y="29260"/>
                  </a:lnTo>
                  <a:lnTo>
                    <a:pt x="70104" y="29260"/>
                  </a:lnTo>
                  <a:lnTo>
                    <a:pt x="70104" y="6248"/>
                  </a:lnTo>
                  <a:lnTo>
                    <a:pt x="82753" y="29260"/>
                  </a:lnTo>
                  <a:lnTo>
                    <a:pt x="85953" y="29260"/>
                  </a:lnTo>
                  <a:lnTo>
                    <a:pt x="85953" y="0"/>
                  </a:lnTo>
                  <a:close/>
                </a:path>
                <a:path w="108585" h="29845">
                  <a:moveTo>
                    <a:pt x="108508" y="0"/>
                  </a:moveTo>
                  <a:lnTo>
                    <a:pt x="89458" y="0"/>
                  </a:lnTo>
                  <a:lnTo>
                    <a:pt x="89458" y="3505"/>
                  </a:lnTo>
                  <a:lnTo>
                    <a:pt x="97383" y="3505"/>
                  </a:lnTo>
                  <a:lnTo>
                    <a:pt x="97383" y="29260"/>
                  </a:lnTo>
                  <a:lnTo>
                    <a:pt x="100584" y="29260"/>
                  </a:lnTo>
                  <a:lnTo>
                    <a:pt x="100584" y="3505"/>
                  </a:lnTo>
                  <a:lnTo>
                    <a:pt x="108508" y="3505"/>
                  </a:lnTo>
                  <a:lnTo>
                    <a:pt x="10850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43" name="object 343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2520" y="5435696"/>
              <a:ext cx="180733" cy="79296"/>
            </a:xfrm>
            <a:prstGeom prst="rect">
              <a:avLst/>
            </a:prstGeom>
          </p:spPr>
        </p:pic>
        <p:sp>
          <p:nvSpPr>
            <p:cNvPr id="344" name="object 344"/>
            <p:cNvSpPr/>
            <p:nvPr/>
          </p:nvSpPr>
          <p:spPr>
            <a:xfrm>
              <a:off x="2948063" y="5534304"/>
              <a:ext cx="91440" cy="32384"/>
            </a:xfrm>
            <a:custGeom>
              <a:avLst/>
              <a:gdLst/>
              <a:ahLst/>
              <a:cxnLst/>
              <a:rect l="l" t="t" r="r" b="b"/>
              <a:pathLst>
                <a:path w="91439" h="32385">
                  <a:moveTo>
                    <a:pt x="15849" y="26212"/>
                  </a:moveTo>
                  <a:lnTo>
                    <a:pt x="3962" y="26212"/>
                  </a:lnTo>
                  <a:lnTo>
                    <a:pt x="4267" y="25603"/>
                  </a:lnTo>
                  <a:lnTo>
                    <a:pt x="12827" y="15938"/>
                  </a:lnTo>
                  <a:lnTo>
                    <a:pt x="15570" y="10439"/>
                  </a:lnTo>
                  <a:lnTo>
                    <a:pt x="14782" y="4114"/>
                  </a:lnTo>
                  <a:lnTo>
                    <a:pt x="14325" y="3505"/>
                  </a:lnTo>
                  <a:lnTo>
                    <a:pt x="13868" y="2743"/>
                  </a:lnTo>
                  <a:lnTo>
                    <a:pt x="13411" y="2133"/>
                  </a:lnTo>
                  <a:lnTo>
                    <a:pt x="12433" y="1333"/>
                  </a:lnTo>
                  <a:lnTo>
                    <a:pt x="11353" y="584"/>
                  </a:lnTo>
                  <a:lnTo>
                    <a:pt x="10058" y="457"/>
                  </a:lnTo>
                  <a:lnTo>
                    <a:pt x="9144" y="304"/>
                  </a:lnTo>
                  <a:lnTo>
                    <a:pt x="8382" y="304"/>
                  </a:lnTo>
                  <a:lnTo>
                    <a:pt x="7772" y="304"/>
                  </a:lnTo>
                  <a:lnTo>
                    <a:pt x="3556" y="558"/>
                  </a:lnTo>
                  <a:lnTo>
                    <a:pt x="863" y="3873"/>
                  </a:lnTo>
                  <a:lnTo>
                    <a:pt x="609" y="7924"/>
                  </a:lnTo>
                  <a:lnTo>
                    <a:pt x="457" y="8839"/>
                  </a:lnTo>
                  <a:lnTo>
                    <a:pt x="3505" y="9144"/>
                  </a:lnTo>
                  <a:lnTo>
                    <a:pt x="3505" y="8382"/>
                  </a:lnTo>
                  <a:lnTo>
                    <a:pt x="3619" y="5892"/>
                  </a:lnTo>
                  <a:lnTo>
                    <a:pt x="5397" y="3009"/>
                  </a:lnTo>
                  <a:lnTo>
                    <a:pt x="8229" y="3352"/>
                  </a:lnTo>
                  <a:lnTo>
                    <a:pt x="8686" y="3352"/>
                  </a:lnTo>
                  <a:lnTo>
                    <a:pt x="9448" y="3505"/>
                  </a:lnTo>
                  <a:lnTo>
                    <a:pt x="14719" y="5435"/>
                  </a:lnTo>
                  <a:lnTo>
                    <a:pt x="12750" y="11620"/>
                  </a:lnTo>
                  <a:lnTo>
                    <a:pt x="9906" y="14782"/>
                  </a:lnTo>
                  <a:lnTo>
                    <a:pt x="9448" y="15392"/>
                  </a:lnTo>
                  <a:lnTo>
                    <a:pt x="8839" y="16002"/>
                  </a:lnTo>
                  <a:lnTo>
                    <a:pt x="5410" y="19824"/>
                  </a:lnTo>
                  <a:lnTo>
                    <a:pt x="1168" y="23050"/>
                  </a:lnTo>
                  <a:lnTo>
                    <a:pt x="0" y="28346"/>
                  </a:lnTo>
                  <a:lnTo>
                    <a:pt x="0" y="29718"/>
                  </a:lnTo>
                  <a:lnTo>
                    <a:pt x="15849" y="29718"/>
                  </a:lnTo>
                  <a:lnTo>
                    <a:pt x="15849" y="26212"/>
                  </a:lnTo>
                  <a:close/>
                </a:path>
                <a:path w="91439" h="32385">
                  <a:moveTo>
                    <a:pt x="22313" y="3111"/>
                  </a:moveTo>
                  <a:lnTo>
                    <a:pt x="20447" y="3009"/>
                  </a:lnTo>
                  <a:lnTo>
                    <a:pt x="20675" y="5930"/>
                  </a:lnTo>
                  <a:lnTo>
                    <a:pt x="21234" y="3822"/>
                  </a:lnTo>
                  <a:lnTo>
                    <a:pt x="22313" y="3111"/>
                  </a:lnTo>
                  <a:close/>
                </a:path>
                <a:path w="91439" h="32385">
                  <a:moveTo>
                    <a:pt x="35293" y="8204"/>
                  </a:moveTo>
                  <a:lnTo>
                    <a:pt x="32613" y="3962"/>
                  </a:lnTo>
                  <a:lnTo>
                    <a:pt x="32308" y="3352"/>
                  </a:lnTo>
                  <a:lnTo>
                    <a:pt x="32156" y="3200"/>
                  </a:lnTo>
                  <a:lnTo>
                    <a:pt x="31546" y="2438"/>
                  </a:lnTo>
                  <a:lnTo>
                    <a:pt x="30505" y="1320"/>
                  </a:lnTo>
                  <a:lnTo>
                    <a:pt x="30048" y="838"/>
                  </a:lnTo>
                  <a:lnTo>
                    <a:pt x="30340" y="1320"/>
                  </a:lnTo>
                  <a:lnTo>
                    <a:pt x="28346" y="457"/>
                  </a:lnTo>
                  <a:lnTo>
                    <a:pt x="27736" y="304"/>
                  </a:lnTo>
                  <a:lnTo>
                    <a:pt x="26517" y="304"/>
                  </a:lnTo>
                  <a:lnTo>
                    <a:pt x="22313" y="3111"/>
                  </a:lnTo>
                  <a:lnTo>
                    <a:pt x="26670" y="3352"/>
                  </a:lnTo>
                  <a:lnTo>
                    <a:pt x="27279" y="3352"/>
                  </a:lnTo>
                  <a:lnTo>
                    <a:pt x="28041" y="3505"/>
                  </a:lnTo>
                  <a:lnTo>
                    <a:pt x="28651" y="3810"/>
                  </a:lnTo>
                  <a:lnTo>
                    <a:pt x="29260" y="4267"/>
                  </a:lnTo>
                  <a:lnTo>
                    <a:pt x="30327" y="5638"/>
                  </a:lnTo>
                  <a:lnTo>
                    <a:pt x="30327" y="5791"/>
                  </a:lnTo>
                  <a:lnTo>
                    <a:pt x="30632" y="6705"/>
                  </a:lnTo>
                  <a:lnTo>
                    <a:pt x="30937" y="7315"/>
                  </a:lnTo>
                  <a:lnTo>
                    <a:pt x="31089" y="7924"/>
                  </a:lnTo>
                  <a:lnTo>
                    <a:pt x="31318" y="9588"/>
                  </a:lnTo>
                  <a:lnTo>
                    <a:pt x="31648" y="11264"/>
                  </a:lnTo>
                  <a:lnTo>
                    <a:pt x="31546" y="12954"/>
                  </a:lnTo>
                  <a:lnTo>
                    <a:pt x="31699" y="14173"/>
                  </a:lnTo>
                  <a:lnTo>
                    <a:pt x="31699" y="16459"/>
                  </a:lnTo>
                  <a:lnTo>
                    <a:pt x="31343" y="19786"/>
                  </a:lnTo>
                  <a:lnTo>
                    <a:pt x="31775" y="25920"/>
                  </a:lnTo>
                  <a:lnTo>
                    <a:pt x="26974" y="27279"/>
                  </a:lnTo>
                  <a:lnTo>
                    <a:pt x="26365" y="27279"/>
                  </a:lnTo>
                  <a:lnTo>
                    <a:pt x="25603" y="26974"/>
                  </a:lnTo>
                  <a:lnTo>
                    <a:pt x="24993" y="26670"/>
                  </a:lnTo>
                  <a:lnTo>
                    <a:pt x="24384" y="26212"/>
                  </a:lnTo>
                  <a:lnTo>
                    <a:pt x="23926" y="25603"/>
                  </a:lnTo>
                  <a:lnTo>
                    <a:pt x="23469" y="24841"/>
                  </a:lnTo>
                  <a:lnTo>
                    <a:pt x="23317" y="24841"/>
                  </a:lnTo>
                  <a:lnTo>
                    <a:pt x="23164" y="24384"/>
                  </a:lnTo>
                  <a:lnTo>
                    <a:pt x="21818" y="21094"/>
                  </a:lnTo>
                  <a:lnTo>
                    <a:pt x="20675" y="5930"/>
                  </a:lnTo>
                  <a:lnTo>
                    <a:pt x="19100" y="11785"/>
                  </a:lnTo>
                  <a:lnTo>
                    <a:pt x="19342" y="20637"/>
                  </a:lnTo>
                  <a:lnTo>
                    <a:pt x="21183" y="26822"/>
                  </a:lnTo>
                  <a:lnTo>
                    <a:pt x="21640" y="27432"/>
                  </a:lnTo>
                  <a:lnTo>
                    <a:pt x="22098" y="28041"/>
                  </a:lnTo>
                  <a:lnTo>
                    <a:pt x="24892" y="31330"/>
                  </a:lnTo>
                  <a:lnTo>
                    <a:pt x="30099" y="30797"/>
                  </a:lnTo>
                  <a:lnTo>
                    <a:pt x="32308" y="27127"/>
                  </a:lnTo>
                  <a:lnTo>
                    <a:pt x="32613" y="26365"/>
                  </a:lnTo>
                  <a:lnTo>
                    <a:pt x="32766" y="26365"/>
                  </a:lnTo>
                  <a:lnTo>
                    <a:pt x="32918" y="25755"/>
                  </a:lnTo>
                  <a:lnTo>
                    <a:pt x="35267" y="21424"/>
                  </a:lnTo>
                  <a:lnTo>
                    <a:pt x="35293" y="8204"/>
                  </a:lnTo>
                  <a:close/>
                </a:path>
                <a:path w="91439" h="32385">
                  <a:moveTo>
                    <a:pt x="40906" y="3111"/>
                  </a:moveTo>
                  <a:lnTo>
                    <a:pt x="39039" y="3009"/>
                  </a:lnTo>
                  <a:lnTo>
                    <a:pt x="39268" y="5930"/>
                  </a:lnTo>
                  <a:lnTo>
                    <a:pt x="39827" y="3822"/>
                  </a:lnTo>
                  <a:lnTo>
                    <a:pt x="40906" y="3111"/>
                  </a:lnTo>
                  <a:close/>
                </a:path>
                <a:path w="91439" h="32385">
                  <a:moveTo>
                    <a:pt x="53886" y="8204"/>
                  </a:moveTo>
                  <a:lnTo>
                    <a:pt x="51206" y="3962"/>
                  </a:lnTo>
                  <a:lnTo>
                    <a:pt x="50901" y="3352"/>
                  </a:lnTo>
                  <a:lnTo>
                    <a:pt x="50749" y="3200"/>
                  </a:lnTo>
                  <a:lnTo>
                    <a:pt x="50139" y="2438"/>
                  </a:lnTo>
                  <a:lnTo>
                    <a:pt x="49098" y="1320"/>
                  </a:lnTo>
                  <a:lnTo>
                    <a:pt x="48641" y="838"/>
                  </a:lnTo>
                  <a:lnTo>
                    <a:pt x="48933" y="1320"/>
                  </a:lnTo>
                  <a:lnTo>
                    <a:pt x="46939" y="457"/>
                  </a:lnTo>
                  <a:lnTo>
                    <a:pt x="46329" y="304"/>
                  </a:lnTo>
                  <a:lnTo>
                    <a:pt x="45110" y="304"/>
                  </a:lnTo>
                  <a:lnTo>
                    <a:pt x="40906" y="3111"/>
                  </a:lnTo>
                  <a:lnTo>
                    <a:pt x="45262" y="3352"/>
                  </a:lnTo>
                  <a:lnTo>
                    <a:pt x="45872" y="3352"/>
                  </a:lnTo>
                  <a:lnTo>
                    <a:pt x="46634" y="3505"/>
                  </a:lnTo>
                  <a:lnTo>
                    <a:pt x="47244" y="3810"/>
                  </a:lnTo>
                  <a:lnTo>
                    <a:pt x="47853" y="4267"/>
                  </a:lnTo>
                  <a:lnTo>
                    <a:pt x="48920" y="5638"/>
                  </a:lnTo>
                  <a:lnTo>
                    <a:pt x="48920" y="5791"/>
                  </a:lnTo>
                  <a:lnTo>
                    <a:pt x="49225" y="6705"/>
                  </a:lnTo>
                  <a:lnTo>
                    <a:pt x="49530" y="7315"/>
                  </a:lnTo>
                  <a:lnTo>
                    <a:pt x="49682" y="7924"/>
                  </a:lnTo>
                  <a:lnTo>
                    <a:pt x="49911" y="9588"/>
                  </a:lnTo>
                  <a:lnTo>
                    <a:pt x="50241" y="11264"/>
                  </a:lnTo>
                  <a:lnTo>
                    <a:pt x="50139" y="12954"/>
                  </a:lnTo>
                  <a:lnTo>
                    <a:pt x="50292" y="14173"/>
                  </a:lnTo>
                  <a:lnTo>
                    <a:pt x="50292" y="16459"/>
                  </a:lnTo>
                  <a:lnTo>
                    <a:pt x="49936" y="19786"/>
                  </a:lnTo>
                  <a:lnTo>
                    <a:pt x="50368" y="25920"/>
                  </a:lnTo>
                  <a:lnTo>
                    <a:pt x="45567" y="27279"/>
                  </a:lnTo>
                  <a:lnTo>
                    <a:pt x="44958" y="27279"/>
                  </a:lnTo>
                  <a:lnTo>
                    <a:pt x="44196" y="26974"/>
                  </a:lnTo>
                  <a:lnTo>
                    <a:pt x="43586" y="26670"/>
                  </a:lnTo>
                  <a:lnTo>
                    <a:pt x="42976" y="26212"/>
                  </a:lnTo>
                  <a:lnTo>
                    <a:pt x="42519" y="25603"/>
                  </a:lnTo>
                  <a:lnTo>
                    <a:pt x="42062" y="24841"/>
                  </a:lnTo>
                  <a:lnTo>
                    <a:pt x="41910" y="24841"/>
                  </a:lnTo>
                  <a:lnTo>
                    <a:pt x="41757" y="24384"/>
                  </a:lnTo>
                  <a:lnTo>
                    <a:pt x="40411" y="21094"/>
                  </a:lnTo>
                  <a:lnTo>
                    <a:pt x="39268" y="5930"/>
                  </a:lnTo>
                  <a:lnTo>
                    <a:pt x="37693" y="11785"/>
                  </a:lnTo>
                  <a:lnTo>
                    <a:pt x="37934" y="20637"/>
                  </a:lnTo>
                  <a:lnTo>
                    <a:pt x="39776" y="26822"/>
                  </a:lnTo>
                  <a:lnTo>
                    <a:pt x="40233" y="27432"/>
                  </a:lnTo>
                  <a:lnTo>
                    <a:pt x="40690" y="28041"/>
                  </a:lnTo>
                  <a:lnTo>
                    <a:pt x="43484" y="31330"/>
                  </a:lnTo>
                  <a:lnTo>
                    <a:pt x="48691" y="30797"/>
                  </a:lnTo>
                  <a:lnTo>
                    <a:pt x="50901" y="27127"/>
                  </a:lnTo>
                  <a:lnTo>
                    <a:pt x="51206" y="26365"/>
                  </a:lnTo>
                  <a:lnTo>
                    <a:pt x="51358" y="26365"/>
                  </a:lnTo>
                  <a:lnTo>
                    <a:pt x="51511" y="25755"/>
                  </a:lnTo>
                  <a:lnTo>
                    <a:pt x="53860" y="21424"/>
                  </a:lnTo>
                  <a:lnTo>
                    <a:pt x="53886" y="8204"/>
                  </a:lnTo>
                  <a:close/>
                </a:path>
                <a:path w="91439" h="32385">
                  <a:moveTo>
                    <a:pt x="80645" y="29349"/>
                  </a:moveTo>
                  <a:lnTo>
                    <a:pt x="79552" y="22098"/>
                  </a:lnTo>
                  <a:lnTo>
                    <a:pt x="79248" y="21336"/>
                  </a:lnTo>
                  <a:lnTo>
                    <a:pt x="79095" y="20574"/>
                  </a:lnTo>
                  <a:lnTo>
                    <a:pt x="78943" y="20421"/>
                  </a:lnTo>
                  <a:lnTo>
                    <a:pt x="77711" y="18135"/>
                  </a:lnTo>
                  <a:lnTo>
                    <a:pt x="74955" y="17653"/>
                  </a:lnTo>
                  <a:lnTo>
                    <a:pt x="72694" y="16916"/>
                  </a:lnTo>
                  <a:lnTo>
                    <a:pt x="71323" y="16306"/>
                  </a:lnTo>
                  <a:lnTo>
                    <a:pt x="70408" y="16002"/>
                  </a:lnTo>
                  <a:lnTo>
                    <a:pt x="69799" y="15849"/>
                  </a:lnTo>
                  <a:lnTo>
                    <a:pt x="69494" y="15544"/>
                  </a:lnTo>
                  <a:lnTo>
                    <a:pt x="69037" y="15240"/>
                  </a:lnTo>
                  <a:lnTo>
                    <a:pt x="68580" y="14478"/>
                  </a:lnTo>
                  <a:lnTo>
                    <a:pt x="68580" y="13106"/>
                  </a:lnTo>
                  <a:lnTo>
                    <a:pt x="68884" y="12344"/>
                  </a:lnTo>
                  <a:lnTo>
                    <a:pt x="69494" y="11734"/>
                  </a:lnTo>
                  <a:lnTo>
                    <a:pt x="69951" y="11430"/>
                  </a:lnTo>
                  <a:lnTo>
                    <a:pt x="70561" y="11277"/>
                  </a:lnTo>
                  <a:lnTo>
                    <a:pt x="71323" y="10972"/>
                  </a:lnTo>
                  <a:lnTo>
                    <a:pt x="72390" y="10972"/>
                  </a:lnTo>
                  <a:lnTo>
                    <a:pt x="72999" y="10972"/>
                  </a:lnTo>
                  <a:lnTo>
                    <a:pt x="74396" y="11125"/>
                  </a:lnTo>
                  <a:lnTo>
                    <a:pt x="75628" y="12192"/>
                  </a:lnTo>
                  <a:lnTo>
                    <a:pt x="75895" y="13563"/>
                  </a:lnTo>
                  <a:lnTo>
                    <a:pt x="76047" y="14478"/>
                  </a:lnTo>
                  <a:lnTo>
                    <a:pt x="78943" y="14020"/>
                  </a:lnTo>
                  <a:lnTo>
                    <a:pt x="78943" y="13563"/>
                  </a:lnTo>
                  <a:lnTo>
                    <a:pt x="78790" y="12649"/>
                  </a:lnTo>
                  <a:lnTo>
                    <a:pt x="78486" y="11887"/>
                  </a:lnTo>
                  <a:lnTo>
                    <a:pt x="77876" y="10668"/>
                  </a:lnTo>
                  <a:lnTo>
                    <a:pt x="77114" y="9601"/>
                  </a:lnTo>
                  <a:lnTo>
                    <a:pt x="75590" y="8686"/>
                  </a:lnTo>
                  <a:lnTo>
                    <a:pt x="75438" y="8686"/>
                  </a:lnTo>
                  <a:lnTo>
                    <a:pt x="74676" y="8382"/>
                  </a:lnTo>
                  <a:lnTo>
                    <a:pt x="73152" y="8077"/>
                  </a:lnTo>
                  <a:lnTo>
                    <a:pt x="72237" y="8077"/>
                  </a:lnTo>
                  <a:lnTo>
                    <a:pt x="70866" y="8077"/>
                  </a:lnTo>
                  <a:lnTo>
                    <a:pt x="66421" y="8712"/>
                  </a:lnTo>
                  <a:lnTo>
                    <a:pt x="64414" y="13398"/>
                  </a:lnTo>
                  <a:lnTo>
                    <a:pt x="66446" y="17221"/>
                  </a:lnTo>
                  <a:lnTo>
                    <a:pt x="73761" y="21031"/>
                  </a:lnTo>
                  <a:lnTo>
                    <a:pt x="74676" y="21336"/>
                  </a:lnTo>
                  <a:lnTo>
                    <a:pt x="76365" y="22021"/>
                  </a:lnTo>
                  <a:lnTo>
                    <a:pt x="76987" y="23215"/>
                  </a:lnTo>
                  <a:lnTo>
                    <a:pt x="76504" y="24993"/>
                  </a:lnTo>
                  <a:lnTo>
                    <a:pt x="76047" y="25755"/>
                  </a:lnTo>
                  <a:lnTo>
                    <a:pt x="75590" y="26212"/>
                  </a:lnTo>
                  <a:lnTo>
                    <a:pt x="75590" y="26365"/>
                  </a:lnTo>
                  <a:lnTo>
                    <a:pt x="74371" y="26974"/>
                  </a:lnTo>
                  <a:lnTo>
                    <a:pt x="72542" y="27279"/>
                  </a:lnTo>
                  <a:lnTo>
                    <a:pt x="72390" y="27279"/>
                  </a:lnTo>
                  <a:lnTo>
                    <a:pt x="70154" y="26873"/>
                  </a:lnTo>
                  <a:lnTo>
                    <a:pt x="69443" y="26784"/>
                  </a:lnTo>
                  <a:lnTo>
                    <a:pt x="68580" y="24536"/>
                  </a:lnTo>
                  <a:lnTo>
                    <a:pt x="68275" y="23774"/>
                  </a:lnTo>
                  <a:lnTo>
                    <a:pt x="68122" y="22860"/>
                  </a:lnTo>
                  <a:lnTo>
                    <a:pt x="65227" y="23317"/>
                  </a:lnTo>
                  <a:lnTo>
                    <a:pt x="65379" y="24079"/>
                  </a:lnTo>
                  <a:lnTo>
                    <a:pt x="65532" y="24993"/>
                  </a:lnTo>
                  <a:lnTo>
                    <a:pt x="65836" y="25755"/>
                  </a:lnTo>
                  <a:lnTo>
                    <a:pt x="65989" y="26517"/>
                  </a:lnTo>
                  <a:lnTo>
                    <a:pt x="66446" y="27127"/>
                  </a:lnTo>
                  <a:lnTo>
                    <a:pt x="66751" y="27736"/>
                  </a:lnTo>
                  <a:lnTo>
                    <a:pt x="67665" y="28651"/>
                  </a:lnTo>
                  <a:lnTo>
                    <a:pt x="73037" y="32334"/>
                  </a:lnTo>
                  <a:lnTo>
                    <a:pt x="80645" y="29349"/>
                  </a:lnTo>
                  <a:close/>
                </a:path>
                <a:path w="91439" h="32385">
                  <a:moveTo>
                    <a:pt x="91440" y="304"/>
                  </a:moveTo>
                  <a:lnTo>
                    <a:pt x="91135" y="304"/>
                  </a:lnTo>
                  <a:lnTo>
                    <a:pt x="90220" y="152"/>
                  </a:lnTo>
                  <a:lnTo>
                    <a:pt x="89458" y="0"/>
                  </a:lnTo>
                  <a:lnTo>
                    <a:pt x="88696" y="0"/>
                  </a:lnTo>
                  <a:lnTo>
                    <a:pt x="88239" y="0"/>
                  </a:lnTo>
                  <a:lnTo>
                    <a:pt x="85877" y="406"/>
                  </a:lnTo>
                  <a:lnTo>
                    <a:pt x="84429" y="2438"/>
                  </a:lnTo>
                  <a:lnTo>
                    <a:pt x="84277" y="2895"/>
                  </a:lnTo>
                  <a:lnTo>
                    <a:pt x="83972" y="4419"/>
                  </a:lnTo>
                  <a:lnTo>
                    <a:pt x="83972" y="8534"/>
                  </a:lnTo>
                  <a:lnTo>
                    <a:pt x="81229" y="8534"/>
                  </a:lnTo>
                  <a:lnTo>
                    <a:pt x="81229" y="11277"/>
                  </a:lnTo>
                  <a:lnTo>
                    <a:pt x="83972" y="11277"/>
                  </a:lnTo>
                  <a:lnTo>
                    <a:pt x="83972" y="29718"/>
                  </a:lnTo>
                  <a:lnTo>
                    <a:pt x="86868" y="29718"/>
                  </a:lnTo>
                  <a:lnTo>
                    <a:pt x="86868" y="11277"/>
                  </a:lnTo>
                  <a:lnTo>
                    <a:pt x="90220" y="11277"/>
                  </a:lnTo>
                  <a:lnTo>
                    <a:pt x="90220" y="8534"/>
                  </a:lnTo>
                  <a:lnTo>
                    <a:pt x="86868" y="8534"/>
                  </a:lnTo>
                  <a:lnTo>
                    <a:pt x="86868" y="6096"/>
                  </a:lnTo>
                  <a:lnTo>
                    <a:pt x="89306" y="3200"/>
                  </a:lnTo>
                  <a:lnTo>
                    <a:pt x="89458" y="3200"/>
                  </a:lnTo>
                  <a:lnTo>
                    <a:pt x="90982" y="3505"/>
                  </a:lnTo>
                  <a:lnTo>
                    <a:pt x="91440" y="3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45" name="object 345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1932" y="1656824"/>
              <a:ext cx="444538" cy="81826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6096" y="1654652"/>
              <a:ext cx="216107" cy="79095"/>
            </a:xfrm>
            <a:prstGeom prst="rect">
              <a:avLst/>
            </a:prstGeom>
          </p:spPr>
        </p:pic>
        <p:sp>
          <p:nvSpPr>
            <p:cNvPr id="347" name="object 347"/>
            <p:cNvSpPr/>
            <p:nvPr/>
          </p:nvSpPr>
          <p:spPr>
            <a:xfrm>
              <a:off x="3217811" y="1753259"/>
              <a:ext cx="251460" cy="3705225"/>
            </a:xfrm>
            <a:custGeom>
              <a:avLst/>
              <a:gdLst/>
              <a:ahLst/>
              <a:cxnLst/>
              <a:rect l="l" t="t" r="r" b="b"/>
              <a:pathLst>
                <a:path w="251460" h="3705225">
                  <a:moveTo>
                    <a:pt x="16611" y="19354"/>
                  </a:moveTo>
                  <a:lnTo>
                    <a:pt x="13411" y="19354"/>
                  </a:lnTo>
                  <a:lnTo>
                    <a:pt x="13411" y="457"/>
                  </a:lnTo>
                  <a:lnTo>
                    <a:pt x="10972" y="457"/>
                  </a:lnTo>
                  <a:lnTo>
                    <a:pt x="10515" y="1244"/>
                  </a:lnTo>
                  <a:lnTo>
                    <a:pt x="10515" y="6248"/>
                  </a:lnTo>
                  <a:lnTo>
                    <a:pt x="10515" y="19354"/>
                  </a:lnTo>
                  <a:lnTo>
                    <a:pt x="2895" y="19354"/>
                  </a:lnTo>
                  <a:lnTo>
                    <a:pt x="10515" y="6248"/>
                  </a:lnTo>
                  <a:lnTo>
                    <a:pt x="10515" y="1244"/>
                  </a:lnTo>
                  <a:lnTo>
                    <a:pt x="0" y="19354"/>
                  </a:lnTo>
                  <a:lnTo>
                    <a:pt x="0" y="22707"/>
                  </a:lnTo>
                  <a:lnTo>
                    <a:pt x="10515" y="22707"/>
                  </a:lnTo>
                  <a:lnTo>
                    <a:pt x="10515" y="29718"/>
                  </a:lnTo>
                  <a:lnTo>
                    <a:pt x="13411" y="29718"/>
                  </a:lnTo>
                  <a:lnTo>
                    <a:pt x="13411" y="22707"/>
                  </a:lnTo>
                  <a:lnTo>
                    <a:pt x="16611" y="22707"/>
                  </a:lnTo>
                  <a:lnTo>
                    <a:pt x="16611" y="19354"/>
                  </a:lnTo>
                  <a:close/>
                </a:path>
                <a:path w="251460" h="3705225">
                  <a:moveTo>
                    <a:pt x="36220" y="19189"/>
                  </a:moveTo>
                  <a:lnTo>
                    <a:pt x="34290" y="16306"/>
                  </a:lnTo>
                  <a:lnTo>
                    <a:pt x="33832" y="15697"/>
                  </a:lnTo>
                  <a:lnTo>
                    <a:pt x="33375" y="15240"/>
                  </a:lnTo>
                  <a:lnTo>
                    <a:pt x="33223" y="14935"/>
                  </a:lnTo>
                  <a:lnTo>
                    <a:pt x="32613" y="14478"/>
                  </a:lnTo>
                  <a:lnTo>
                    <a:pt x="31089" y="13868"/>
                  </a:lnTo>
                  <a:lnTo>
                    <a:pt x="31242" y="13716"/>
                  </a:lnTo>
                  <a:lnTo>
                    <a:pt x="32461" y="12801"/>
                  </a:lnTo>
                  <a:lnTo>
                    <a:pt x="36080" y="8991"/>
                  </a:lnTo>
                  <a:lnTo>
                    <a:pt x="34226" y="1828"/>
                  </a:lnTo>
                  <a:lnTo>
                    <a:pt x="28956" y="457"/>
                  </a:lnTo>
                  <a:lnTo>
                    <a:pt x="28194" y="304"/>
                  </a:lnTo>
                  <a:lnTo>
                    <a:pt x="27279" y="304"/>
                  </a:lnTo>
                  <a:lnTo>
                    <a:pt x="26822" y="304"/>
                  </a:lnTo>
                  <a:lnTo>
                    <a:pt x="20116" y="7924"/>
                  </a:lnTo>
                  <a:lnTo>
                    <a:pt x="23012" y="8534"/>
                  </a:lnTo>
                  <a:lnTo>
                    <a:pt x="23012" y="8229"/>
                  </a:lnTo>
                  <a:lnTo>
                    <a:pt x="23164" y="7315"/>
                  </a:lnTo>
                  <a:lnTo>
                    <a:pt x="25908" y="3657"/>
                  </a:lnTo>
                  <a:lnTo>
                    <a:pt x="26517" y="3352"/>
                  </a:lnTo>
                  <a:lnTo>
                    <a:pt x="27432" y="3352"/>
                  </a:lnTo>
                  <a:lnTo>
                    <a:pt x="32702" y="3441"/>
                  </a:lnTo>
                  <a:lnTo>
                    <a:pt x="32461" y="12369"/>
                  </a:lnTo>
                  <a:lnTo>
                    <a:pt x="27279" y="12649"/>
                  </a:lnTo>
                  <a:lnTo>
                    <a:pt x="26365" y="12801"/>
                  </a:lnTo>
                  <a:lnTo>
                    <a:pt x="25908" y="12649"/>
                  </a:lnTo>
                  <a:lnTo>
                    <a:pt x="25603" y="15849"/>
                  </a:lnTo>
                  <a:lnTo>
                    <a:pt x="26212" y="15697"/>
                  </a:lnTo>
                  <a:lnTo>
                    <a:pt x="27736" y="15392"/>
                  </a:lnTo>
                  <a:lnTo>
                    <a:pt x="28346" y="15544"/>
                  </a:lnTo>
                  <a:lnTo>
                    <a:pt x="32651" y="16268"/>
                  </a:lnTo>
                  <a:lnTo>
                    <a:pt x="33159" y="21780"/>
                  </a:lnTo>
                  <a:lnTo>
                    <a:pt x="31394" y="24993"/>
                  </a:lnTo>
                  <a:lnTo>
                    <a:pt x="30937" y="25603"/>
                  </a:lnTo>
                  <a:lnTo>
                    <a:pt x="30784" y="25603"/>
                  </a:lnTo>
                  <a:lnTo>
                    <a:pt x="29603" y="26911"/>
                  </a:lnTo>
                  <a:lnTo>
                    <a:pt x="29070" y="26949"/>
                  </a:lnTo>
                  <a:lnTo>
                    <a:pt x="27432" y="27279"/>
                  </a:lnTo>
                  <a:lnTo>
                    <a:pt x="26822" y="27279"/>
                  </a:lnTo>
                  <a:lnTo>
                    <a:pt x="22707" y="21488"/>
                  </a:lnTo>
                  <a:lnTo>
                    <a:pt x="19812" y="21945"/>
                  </a:lnTo>
                  <a:lnTo>
                    <a:pt x="19812" y="22250"/>
                  </a:lnTo>
                  <a:lnTo>
                    <a:pt x="20091" y="23825"/>
                  </a:lnTo>
                  <a:lnTo>
                    <a:pt x="20269" y="25552"/>
                  </a:lnTo>
                  <a:lnTo>
                    <a:pt x="21336" y="26822"/>
                  </a:lnTo>
                  <a:lnTo>
                    <a:pt x="21793" y="27432"/>
                  </a:lnTo>
                  <a:lnTo>
                    <a:pt x="22250" y="28041"/>
                  </a:lnTo>
                  <a:lnTo>
                    <a:pt x="24498" y="30835"/>
                  </a:lnTo>
                  <a:lnTo>
                    <a:pt x="30137" y="30937"/>
                  </a:lnTo>
                  <a:lnTo>
                    <a:pt x="32461" y="28194"/>
                  </a:lnTo>
                  <a:lnTo>
                    <a:pt x="33070" y="27736"/>
                  </a:lnTo>
                  <a:lnTo>
                    <a:pt x="33070" y="27584"/>
                  </a:lnTo>
                  <a:lnTo>
                    <a:pt x="35852" y="25260"/>
                  </a:lnTo>
                  <a:lnTo>
                    <a:pt x="36220" y="19189"/>
                  </a:lnTo>
                  <a:close/>
                </a:path>
                <a:path w="251460" h="3705225">
                  <a:moveTo>
                    <a:pt x="41668" y="3111"/>
                  </a:moveTo>
                  <a:lnTo>
                    <a:pt x="39801" y="3009"/>
                  </a:lnTo>
                  <a:lnTo>
                    <a:pt x="40030" y="5930"/>
                  </a:lnTo>
                  <a:lnTo>
                    <a:pt x="40589" y="3822"/>
                  </a:lnTo>
                  <a:lnTo>
                    <a:pt x="41668" y="3111"/>
                  </a:lnTo>
                  <a:close/>
                </a:path>
                <a:path w="251460" h="3705225">
                  <a:moveTo>
                    <a:pt x="54648" y="8204"/>
                  </a:moveTo>
                  <a:lnTo>
                    <a:pt x="51968" y="3962"/>
                  </a:lnTo>
                  <a:lnTo>
                    <a:pt x="51663" y="3352"/>
                  </a:lnTo>
                  <a:lnTo>
                    <a:pt x="51511" y="3200"/>
                  </a:lnTo>
                  <a:lnTo>
                    <a:pt x="50901" y="2438"/>
                  </a:lnTo>
                  <a:lnTo>
                    <a:pt x="49872" y="1320"/>
                  </a:lnTo>
                  <a:lnTo>
                    <a:pt x="49403" y="825"/>
                  </a:lnTo>
                  <a:lnTo>
                    <a:pt x="49695" y="1320"/>
                  </a:lnTo>
                  <a:lnTo>
                    <a:pt x="47701" y="457"/>
                  </a:lnTo>
                  <a:lnTo>
                    <a:pt x="47091" y="304"/>
                  </a:lnTo>
                  <a:lnTo>
                    <a:pt x="45872" y="304"/>
                  </a:lnTo>
                  <a:lnTo>
                    <a:pt x="41668" y="3111"/>
                  </a:lnTo>
                  <a:lnTo>
                    <a:pt x="46024" y="3352"/>
                  </a:lnTo>
                  <a:lnTo>
                    <a:pt x="46634" y="3352"/>
                  </a:lnTo>
                  <a:lnTo>
                    <a:pt x="47396" y="3505"/>
                  </a:lnTo>
                  <a:lnTo>
                    <a:pt x="48006" y="3810"/>
                  </a:lnTo>
                  <a:lnTo>
                    <a:pt x="48615" y="4267"/>
                  </a:lnTo>
                  <a:lnTo>
                    <a:pt x="49682" y="5638"/>
                  </a:lnTo>
                  <a:lnTo>
                    <a:pt x="49682" y="5791"/>
                  </a:lnTo>
                  <a:lnTo>
                    <a:pt x="49987" y="6705"/>
                  </a:lnTo>
                  <a:lnTo>
                    <a:pt x="50292" y="7315"/>
                  </a:lnTo>
                  <a:lnTo>
                    <a:pt x="50444" y="7924"/>
                  </a:lnTo>
                  <a:lnTo>
                    <a:pt x="50673" y="9588"/>
                  </a:lnTo>
                  <a:lnTo>
                    <a:pt x="51003" y="11264"/>
                  </a:lnTo>
                  <a:lnTo>
                    <a:pt x="50901" y="12954"/>
                  </a:lnTo>
                  <a:lnTo>
                    <a:pt x="51054" y="14173"/>
                  </a:lnTo>
                  <a:lnTo>
                    <a:pt x="51054" y="16459"/>
                  </a:lnTo>
                  <a:lnTo>
                    <a:pt x="50698" y="19786"/>
                  </a:lnTo>
                  <a:lnTo>
                    <a:pt x="51130" y="25920"/>
                  </a:lnTo>
                  <a:lnTo>
                    <a:pt x="46329" y="27279"/>
                  </a:lnTo>
                  <a:lnTo>
                    <a:pt x="45720" y="27279"/>
                  </a:lnTo>
                  <a:lnTo>
                    <a:pt x="44958" y="26974"/>
                  </a:lnTo>
                  <a:lnTo>
                    <a:pt x="44348" y="26670"/>
                  </a:lnTo>
                  <a:lnTo>
                    <a:pt x="43738" y="26212"/>
                  </a:lnTo>
                  <a:lnTo>
                    <a:pt x="43281" y="25603"/>
                  </a:lnTo>
                  <a:lnTo>
                    <a:pt x="42824" y="24841"/>
                  </a:lnTo>
                  <a:lnTo>
                    <a:pt x="42672" y="24841"/>
                  </a:lnTo>
                  <a:lnTo>
                    <a:pt x="42519" y="24384"/>
                  </a:lnTo>
                  <a:lnTo>
                    <a:pt x="41173" y="21082"/>
                  </a:lnTo>
                  <a:lnTo>
                    <a:pt x="40030" y="5930"/>
                  </a:lnTo>
                  <a:lnTo>
                    <a:pt x="38455" y="11785"/>
                  </a:lnTo>
                  <a:lnTo>
                    <a:pt x="38696" y="20637"/>
                  </a:lnTo>
                  <a:lnTo>
                    <a:pt x="40538" y="26822"/>
                  </a:lnTo>
                  <a:lnTo>
                    <a:pt x="40995" y="27432"/>
                  </a:lnTo>
                  <a:lnTo>
                    <a:pt x="41452" y="28041"/>
                  </a:lnTo>
                  <a:lnTo>
                    <a:pt x="44246" y="31330"/>
                  </a:lnTo>
                  <a:lnTo>
                    <a:pt x="49453" y="30797"/>
                  </a:lnTo>
                  <a:lnTo>
                    <a:pt x="51663" y="27127"/>
                  </a:lnTo>
                  <a:lnTo>
                    <a:pt x="51968" y="26365"/>
                  </a:lnTo>
                  <a:lnTo>
                    <a:pt x="52120" y="26365"/>
                  </a:lnTo>
                  <a:lnTo>
                    <a:pt x="52273" y="25755"/>
                  </a:lnTo>
                  <a:lnTo>
                    <a:pt x="54622" y="21424"/>
                  </a:lnTo>
                  <a:lnTo>
                    <a:pt x="54648" y="8204"/>
                  </a:lnTo>
                  <a:close/>
                </a:path>
                <a:path w="251460" h="3705225">
                  <a:moveTo>
                    <a:pt x="81407" y="29349"/>
                  </a:moveTo>
                  <a:lnTo>
                    <a:pt x="80314" y="22098"/>
                  </a:lnTo>
                  <a:lnTo>
                    <a:pt x="80010" y="21336"/>
                  </a:lnTo>
                  <a:lnTo>
                    <a:pt x="79857" y="20574"/>
                  </a:lnTo>
                  <a:lnTo>
                    <a:pt x="79705" y="20421"/>
                  </a:lnTo>
                  <a:lnTo>
                    <a:pt x="78473" y="18135"/>
                  </a:lnTo>
                  <a:lnTo>
                    <a:pt x="75717" y="17653"/>
                  </a:lnTo>
                  <a:lnTo>
                    <a:pt x="73456" y="16916"/>
                  </a:lnTo>
                  <a:lnTo>
                    <a:pt x="72085" y="16306"/>
                  </a:lnTo>
                  <a:lnTo>
                    <a:pt x="71170" y="16002"/>
                  </a:lnTo>
                  <a:lnTo>
                    <a:pt x="70561" y="15849"/>
                  </a:lnTo>
                  <a:lnTo>
                    <a:pt x="70256" y="15544"/>
                  </a:lnTo>
                  <a:lnTo>
                    <a:pt x="69799" y="15240"/>
                  </a:lnTo>
                  <a:lnTo>
                    <a:pt x="69342" y="14478"/>
                  </a:lnTo>
                  <a:lnTo>
                    <a:pt x="69342" y="13106"/>
                  </a:lnTo>
                  <a:lnTo>
                    <a:pt x="69646" y="12344"/>
                  </a:lnTo>
                  <a:lnTo>
                    <a:pt x="70256" y="11734"/>
                  </a:lnTo>
                  <a:lnTo>
                    <a:pt x="70713" y="11430"/>
                  </a:lnTo>
                  <a:lnTo>
                    <a:pt x="71323" y="11277"/>
                  </a:lnTo>
                  <a:lnTo>
                    <a:pt x="72085" y="10972"/>
                  </a:lnTo>
                  <a:lnTo>
                    <a:pt x="73152" y="10972"/>
                  </a:lnTo>
                  <a:lnTo>
                    <a:pt x="73761" y="10972"/>
                  </a:lnTo>
                  <a:lnTo>
                    <a:pt x="75158" y="11125"/>
                  </a:lnTo>
                  <a:lnTo>
                    <a:pt x="76390" y="12192"/>
                  </a:lnTo>
                  <a:lnTo>
                    <a:pt x="76657" y="13563"/>
                  </a:lnTo>
                  <a:lnTo>
                    <a:pt x="76809" y="14478"/>
                  </a:lnTo>
                  <a:lnTo>
                    <a:pt x="79705" y="14020"/>
                  </a:lnTo>
                  <a:lnTo>
                    <a:pt x="79705" y="13563"/>
                  </a:lnTo>
                  <a:lnTo>
                    <a:pt x="79552" y="12649"/>
                  </a:lnTo>
                  <a:lnTo>
                    <a:pt x="78943" y="11125"/>
                  </a:lnTo>
                  <a:lnTo>
                    <a:pt x="78638" y="10668"/>
                  </a:lnTo>
                  <a:lnTo>
                    <a:pt x="77876" y="9601"/>
                  </a:lnTo>
                  <a:lnTo>
                    <a:pt x="76352" y="8686"/>
                  </a:lnTo>
                  <a:lnTo>
                    <a:pt x="76200" y="8686"/>
                  </a:lnTo>
                  <a:lnTo>
                    <a:pt x="75438" y="8382"/>
                  </a:lnTo>
                  <a:lnTo>
                    <a:pt x="73914" y="8077"/>
                  </a:lnTo>
                  <a:lnTo>
                    <a:pt x="72999" y="8077"/>
                  </a:lnTo>
                  <a:lnTo>
                    <a:pt x="71628" y="8077"/>
                  </a:lnTo>
                  <a:lnTo>
                    <a:pt x="67195" y="8699"/>
                  </a:lnTo>
                  <a:lnTo>
                    <a:pt x="65176" y="13411"/>
                  </a:lnTo>
                  <a:lnTo>
                    <a:pt x="67208" y="17221"/>
                  </a:lnTo>
                  <a:lnTo>
                    <a:pt x="74523" y="21031"/>
                  </a:lnTo>
                  <a:lnTo>
                    <a:pt x="75438" y="21336"/>
                  </a:lnTo>
                  <a:lnTo>
                    <a:pt x="77139" y="22021"/>
                  </a:lnTo>
                  <a:lnTo>
                    <a:pt x="77749" y="23215"/>
                  </a:lnTo>
                  <a:lnTo>
                    <a:pt x="77266" y="24993"/>
                  </a:lnTo>
                  <a:lnTo>
                    <a:pt x="76809" y="25755"/>
                  </a:lnTo>
                  <a:lnTo>
                    <a:pt x="76352" y="26212"/>
                  </a:lnTo>
                  <a:lnTo>
                    <a:pt x="76352" y="26365"/>
                  </a:lnTo>
                  <a:lnTo>
                    <a:pt x="75133" y="26974"/>
                  </a:lnTo>
                  <a:lnTo>
                    <a:pt x="73304" y="27279"/>
                  </a:lnTo>
                  <a:lnTo>
                    <a:pt x="73152" y="27279"/>
                  </a:lnTo>
                  <a:lnTo>
                    <a:pt x="70916" y="26873"/>
                  </a:lnTo>
                  <a:lnTo>
                    <a:pt x="70205" y="26784"/>
                  </a:lnTo>
                  <a:lnTo>
                    <a:pt x="69342" y="24536"/>
                  </a:lnTo>
                  <a:lnTo>
                    <a:pt x="69037" y="23774"/>
                  </a:lnTo>
                  <a:lnTo>
                    <a:pt x="68884" y="22860"/>
                  </a:lnTo>
                  <a:lnTo>
                    <a:pt x="65989" y="23317"/>
                  </a:lnTo>
                  <a:lnTo>
                    <a:pt x="66141" y="24079"/>
                  </a:lnTo>
                  <a:lnTo>
                    <a:pt x="66294" y="24993"/>
                  </a:lnTo>
                  <a:lnTo>
                    <a:pt x="66598" y="25755"/>
                  </a:lnTo>
                  <a:lnTo>
                    <a:pt x="66751" y="26517"/>
                  </a:lnTo>
                  <a:lnTo>
                    <a:pt x="67208" y="27127"/>
                  </a:lnTo>
                  <a:lnTo>
                    <a:pt x="67513" y="27736"/>
                  </a:lnTo>
                  <a:lnTo>
                    <a:pt x="68427" y="28651"/>
                  </a:lnTo>
                  <a:lnTo>
                    <a:pt x="73799" y="32334"/>
                  </a:lnTo>
                  <a:lnTo>
                    <a:pt x="81407" y="29349"/>
                  </a:lnTo>
                  <a:close/>
                </a:path>
                <a:path w="251460" h="3705225">
                  <a:moveTo>
                    <a:pt x="85496" y="3626358"/>
                  </a:moveTo>
                  <a:lnTo>
                    <a:pt x="66446" y="3626358"/>
                  </a:lnTo>
                  <a:lnTo>
                    <a:pt x="66446" y="3629863"/>
                  </a:lnTo>
                  <a:lnTo>
                    <a:pt x="74371" y="3629863"/>
                  </a:lnTo>
                  <a:lnTo>
                    <a:pt x="74371" y="3655618"/>
                  </a:lnTo>
                  <a:lnTo>
                    <a:pt x="77571" y="3655618"/>
                  </a:lnTo>
                  <a:lnTo>
                    <a:pt x="77571" y="3629863"/>
                  </a:lnTo>
                  <a:lnTo>
                    <a:pt x="85496" y="3629863"/>
                  </a:lnTo>
                  <a:lnTo>
                    <a:pt x="85496" y="3626358"/>
                  </a:lnTo>
                  <a:close/>
                </a:path>
                <a:path w="251460" h="3705225">
                  <a:moveTo>
                    <a:pt x="92202" y="304"/>
                  </a:moveTo>
                  <a:lnTo>
                    <a:pt x="91897" y="304"/>
                  </a:lnTo>
                  <a:lnTo>
                    <a:pt x="90982" y="152"/>
                  </a:lnTo>
                  <a:lnTo>
                    <a:pt x="90220" y="0"/>
                  </a:lnTo>
                  <a:lnTo>
                    <a:pt x="89458" y="0"/>
                  </a:lnTo>
                  <a:lnTo>
                    <a:pt x="89001" y="0"/>
                  </a:lnTo>
                  <a:lnTo>
                    <a:pt x="86639" y="419"/>
                  </a:lnTo>
                  <a:lnTo>
                    <a:pt x="85191" y="2438"/>
                  </a:lnTo>
                  <a:lnTo>
                    <a:pt x="85039" y="2895"/>
                  </a:lnTo>
                  <a:lnTo>
                    <a:pt x="84734" y="4419"/>
                  </a:lnTo>
                  <a:lnTo>
                    <a:pt x="84734" y="8534"/>
                  </a:lnTo>
                  <a:lnTo>
                    <a:pt x="81991" y="8534"/>
                  </a:lnTo>
                  <a:lnTo>
                    <a:pt x="81991" y="11277"/>
                  </a:lnTo>
                  <a:lnTo>
                    <a:pt x="84734" y="11277"/>
                  </a:lnTo>
                  <a:lnTo>
                    <a:pt x="84734" y="29718"/>
                  </a:lnTo>
                  <a:lnTo>
                    <a:pt x="87630" y="29718"/>
                  </a:lnTo>
                  <a:lnTo>
                    <a:pt x="87630" y="11277"/>
                  </a:lnTo>
                  <a:lnTo>
                    <a:pt x="90982" y="11277"/>
                  </a:lnTo>
                  <a:lnTo>
                    <a:pt x="90982" y="8534"/>
                  </a:lnTo>
                  <a:lnTo>
                    <a:pt x="87630" y="8534"/>
                  </a:lnTo>
                  <a:lnTo>
                    <a:pt x="87630" y="6096"/>
                  </a:lnTo>
                  <a:lnTo>
                    <a:pt x="90068" y="3200"/>
                  </a:lnTo>
                  <a:lnTo>
                    <a:pt x="90220" y="3200"/>
                  </a:lnTo>
                  <a:lnTo>
                    <a:pt x="91744" y="3505"/>
                  </a:lnTo>
                  <a:lnTo>
                    <a:pt x="92202" y="304"/>
                  </a:lnTo>
                  <a:close/>
                </a:path>
                <a:path w="251460" h="3705225">
                  <a:moveTo>
                    <a:pt x="108661" y="3655618"/>
                  </a:moveTo>
                  <a:lnTo>
                    <a:pt x="101193" y="3633216"/>
                  </a:lnTo>
                  <a:lnTo>
                    <a:pt x="101193" y="3643579"/>
                  </a:lnTo>
                  <a:lnTo>
                    <a:pt x="93116" y="3643579"/>
                  </a:lnTo>
                  <a:lnTo>
                    <a:pt x="95707" y="3635044"/>
                  </a:lnTo>
                  <a:lnTo>
                    <a:pt x="95859" y="3635044"/>
                  </a:lnTo>
                  <a:lnTo>
                    <a:pt x="96012" y="3634130"/>
                  </a:lnTo>
                  <a:lnTo>
                    <a:pt x="96354" y="3632682"/>
                  </a:lnTo>
                  <a:lnTo>
                    <a:pt x="96748" y="3631793"/>
                  </a:lnTo>
                  <a:lnTo>
                    <a:pt x="96926" y="3630168"/>
                  </a:lnTo>
                  <a:lnTo>
                    <a:pt x="97078" y="3629406"/>
                  </a:lnTo>
                  <a:lnTo>
                    <a:pt x="97650" y="3631438"/>
                  </a:lnTo>
                  <a:lnTo>
                    <a:pt x="98018" y="3633508"/>
                  </a:lnTo>
                  <a:lnTo>
                    <a:pt x="98755" y="3635502"/>
                  </a:lnTo>
                  <a:lnTo>
                    <a:pt x="101193" y="3643579"/>
                  </a:lnTo>
                  <a:lnTo>
                    <a:pt x="101193" y="3633216"/>
                  </a:lnTo>
                  <a:lnTo>
                    <a:pt x="98907" y="3626358"/>
                  </a:lnTo>
                  <a:lnTo>
                    <a:pt x="95554" y="3626358"/>
                  </a:lnTo>
                  <a:lnTo>
                    <a:pt x="86258" y="3655618"/>
                  </a:lnTo>
                  <a:lnTo>
                    <a:pt x="89611" y="3655618"/>
                  </a:lnTo>
                  <a:lnTo>
                    <a:pt x="92202" y="3646779"/>
                  </a:lnTo>
                  <a:lnTo>
                    <a:pt x="102260" y="3646779"/>
                  </a:lnTo>
                  <a:lnTo>
                    <a:pt x="105003" y="3655618"/>
                  </a:lnTo>
                  <a:lnTo>
                    <a:pt x="108661" y="3655618"/>
                  </a:lnTo>
                  <a:close/>
                </a:path>
                <a:path w="251460" h="3705225">
                  <a:moveTo>
                    <a:pt x="128473" y="3695547"/>
                  </a:moveTo>
                  <a:lnTo>
                    <a:pt x="125272" y="3694633"/>
                  </a:lnTo>
                  <a:lnTo>
                    <a:pt x="125120" y="3695242"/>
                  </a:lnTo>
                  <a:lnTo>
                    <a:pt x="124612" y="3698316"/>
                  </a:lnTo>
                  <a:lnTo>
                    <a:pt x="122428" y="3701732"/>
                  </a:lnTo>
                  <a:lnTo>
                    <a:pt x="119024" y="3701948"/>
                  </a:lnTo>
                  <a:lnTo>
                    <a:pt x="118262" y="3702100"/>
                  </a:lnTo>
                  <a:lnTo>
                    <a:pt x="117805" y="3701948"/>
                  </a:lnTo>
                  <a:lnTo>
                    <a:pt x="112445" y="3701732"/>
                  </a:lnTo>
                  <a:lnTo>
                    <a:pt x="110820" y="3696347"/>
                  </a:lnTo>
                  <a:lnTo>
                    <a:pt x="110490" y="3691890"/>
                  </a:lnTo>
                  <a:lnTo>
                    <a:pt x="110401" y="3685438"/>
                  </a:lnTo>
                  <a:lnTo>
                    <a:pt x="111683" y="3679685"/>
                  </a:lnTo>
                  <a:lnTo>
                    <a:pt x="116890" y="3678478"/>
                  </a:lnTo>
                  <a:lnTo>
                    <a:pt x="117652" y="3678478"/>
                  </a:lnTo>
                  <a:lnTo>
                    <a:pt x="118567" y="3678326"/>
                  </a:lnTo>
                  <a:lnTo>
                    <a:pt x="121945" y="3678529"/>
                  </a:lnTo>
                  <a:lnTo>
                    <a:pt x="123596" y="3680447"/>
                  </a:lnTo>
                  <a:lnTo>
                    <a:pt x="124968" y="3684422"/>
                  </a:lnTo>
                  <a:lnTo>
                    <a:pt x="128016" y="3683508"/>
                  </a:lnTo>
                  <a:lnTo>
                    <a:pt x="128016" y="3683355"/>
                  </a:lnTo>
                  <a:lnTo>
                    <a:pt x="127139" y="3681006"/>
                  </a:lnTo>
                  <a:lnTo>
                    <a:pt x="126847" y="3679571"/>
                  </a:lnTo>
                  <a:lnTo>
                    <a:pt x="125120" y="3677716"/>
                  </a:lnTo>
                  <a:lnTo>
                    <a:pt x="124510" y="3677259"/>
                  </a:lnTo>
                  <a:lnTo>
                    <a:pt x="124510" y="3677107"/>
                  </a:lnTo>
                  <a:lnTo>
                    <a:pt x="123748" y="3676650"/>
                  </a:lnTo>
                  <a:lnTo>
                    <a:pt x="122453" y="3675519"/>
                  </a:lnTo>
                  <a:lnTo>
                    <a:pt x="121539" y="3675710"/>
                  </a:lnTo>
                  <a:lnTo>
                    <a:pt x="120243" y="3675126"/>
                  </a:lnTo>
                  <a:lnTo>
                    <a:pt x="118567" y="3675126"/>
                  </a:lnTo>
                  <a:lnTo>
                    <a:pt x="118110" y="3675126"/>
                  </a:lnTo>
                  <a:lnTo>
                    <a:pt x="116547" y="3674859"/>
                  </a:lnTo>
                  <a:lnTo>
                    <a:pt x="112344" y="3676446"/>
                  </a:lnTo>
                  <a:lnTo>
                    <a:pt x="111556" y="3677869"/>
                  </a:lnTo>
                  <a:lnTo>
                    <a:pt x="110947" y="3678326"/>
                  </a:lnTo>
                  <a:lnTo>
                    <a:pt x="110490" y="3678936"/>
                  </a:lnTo>
                  <a:lnTo>
                    <a:pt x="107175" y="3688321"/>
                  </a:lnTo>
                  <a:lnTo>
                    <a:pt x="108902" y="3698633"/>
                  </a:lnTo>
                  <a:lnTo>
                    <a:pt x="115036" y="3705047"/>
                  </a:lnTo>
                  <a:lnTo>
                    <a:pt x="124968" y="3702710"/>
                  </a:lnTo>
                  <a:lnTo>
                    <a:pt x="128168" y="3696462"/>
                  </a:lnTo>
                  <a:lnTo>
                    <a:pt x="128473" y="3695547"/>
                  </a:lnTo>
                  <a:close/>
                </a:path>
                <a:path w="251460" h="3705225">
                  <a:moveTo>
                    <a:pt x="129755" y="3644798"/>
                  </a:moveTo>
                  <a:lnTo>
                    <a:pt x="128016" y="3642664"/>
                  </a:lnTo>
                  <a:lnTo>
                    <a:pt x="127863" y="3642360"/>
                  </a:lnTo>
                  <a:lnTo>
                    <a:pt x="127406" y="3641750"/>
                  </a:lnTo>
                  <a:lnTo>
                    <a:pt x="126034" y="3640721"/>
                  </a:lnTo>
                  <a:lnTo>
                    <a:pt x="126034" y="3647084"/>
                  </a:lnTo>
                  <a:lnTo>
                    <a:pt x="125882" y="3647846"/>
                  </a:lnTo>
                  <a:lnTo>
                    <a:pt x="125882" y="3648760"/>
                  </a:lnTo>
                  <a:lnTo>
                    <a:pt x="125577" y="3649370"/>
                  </a:lnTo>
                  <a:lnTo>
                    <a:pt x="125272" y="3650132"/>
                  </a:lnTo>
                  <a:lnTo>
                    <a:pt x="125120" y="3650437"/>
                  </a:lnTo>
                  <a:lnTo>
                    <a:pt x="124510" y="3650894"/>
                  </a:lnTo>
                  <a:lnTo>
                    <a:pt x="123901" y="3651504"/>
                  </a:lnTo>
                  <a:lnTo>
                    <a:pt x="123139" y="3651808"/>
                  </a:lnTo>
                  <a:lnTo>
                    <a:pt x="122834" y="3651961"/>
                  </a:lnTo>
                  <a:lnTo>
                    <a:pt x="122224" y="3652113"/>
                  </a:lnTo>
                  <a:lnTo>
                    <a:pt x="114300" y="3652113"/>
                  </a:lnTo>
                  <a:lnTo>
                    <a:pt x="114300" y="3642055"/>
                  </a:lnTo>
                  <a:lnTo>
                    <a:pt x="119786" y="3642055"/>
                  </a:lnTo>
                  <a:lnTo>
                    <a:pt x="120396" y="3642055"/>
                  </a:lnTo>
                  <a:lnTo>
                    <a:pt x="121310" y="3642207"/>
                  </a:lnTo>
                  <a:lnTo>
                    <a:pt x="123545" y="3641991"/>
                  </a:lnTo>
                  <a:lnTo>
                    <a:pt x="125730" y="3643846"/>
                  </a:lnTo>
                  <a:lnTo>
                    <a:pt x="125882" y="3646170"/>
                  </a:lnTo>
                  <a:lnTo>
                    <a:pt x="126034" y="3647084"/>
                  </a:lnTo>
                  <a:lnTo>
                    <a:pt x="126034" y="3640721"/>
                  </a:lnTo>
                  <a:lnTo>
                    <a:pt x="125577" y="3640378"/>
                  </a:lnTo>
                  <a:lnTo>
                    <a:pt x="124815" y="3640074"/>
                  </a:lnTo>
                  <a:lnTo>
                    <a:pt x="125120" y="3639769"/>
                  </a:lnTo>
                  <a:lnTo>
                    <a:pt x="125730" y="3639312"/>
                  </a:lnTo>
                  <a:lnTo>
                    <a:pt x="126339" y="3638702"/>
                  </a:lnTo>
                  <a:lnTo>
                    <a:pt x="128308" y="3635997"/>
                  </a:lnTo>
                  <a:lnTo>
                    <a:pt x="128625" y="3632924"/>
                  </a:lnTo>
                  <a:lnTo>
                    <a:pt x="127406" y="3630625"/>
                  </a:lnTo>
                  <a:lnTo>
                    <a:pt x="127101" y="3629863"/>
                  </a:lnTo>
                  <a:lnTo>
                    <a:pt x="127025" y="3629736"/>
                  </a:lnTo>
                  <a:lnTo>
                    <a:pt x="126796" y="3629406"/>
                  </a:lnTo>
                  <a:lnTo>
                    <a:pt x="126339" y="3628644"/>
                  </a:lnTo>
                  <a:lnTo>
                    <a:pt x="124942" y="3627145"/>
                  </a:lnTo>
                  <a:lnTo>
                    <a:pt x="124904" y="3632924"/>
                  </a:lnTo>
                  <a:lnTo>
                    <a:pt x="124853" y="3635997"/>
                  </a:lnTo>
                  <a:lnTo>
                    <a:pt x="124675" y="3637826"/>
                  </a:lnTo>
                  <a:lnTo>
                    <a:pt x="123266" y="3638346"/>
                  </a:lnTo>
                  <a:lnTo>
                    <a:pt x="120548" y="3638702"/>
                  </a:lnTo>
                  <a:lnTo>
                    <a:pt x="114300" y="3638702"/>
                  </a:lnTo>
                  <a:lnTo>
                    <a:pt x="114300" y="3629863"/>
                  </a:lnTo>
                  <a:lnTo>
                    <a:pt x="119176" y="3629863"/>
                  </a:lnTo>
                  <a:lnTo>
                    <a:pt x="120700" y="3629863"/>
                  </a:lnTo>
                  <a:lnTo>
                    <a:pt x="123075" y="3629736"/>
                  </a:lnTo>
                  <a:lnTo>
                    <a:pt x="124612" y="3631044"/>
                  </a:lnTo>
                  <a:lnTo>
                    <a:pt x="124904" y="3632924"/>
                  </a:lnTo>
                  <a:lnTo>
                    <a:pt x="124904" y="3627132"/>
                  </a:lnTo>
                  <a:lnTo>
                    <a:pt x="123913" y="3626777"/>
                  </a:lnTo>
                  <a:lnTo>
                    <a:pt x="121920" y="3626510"/>
                  </a:lnTo>
                  <a:lnTo>
                    <a:pt x="121158" y="3626358"/>
                  </a:lnTo>
                  <a:lnTo>
                    <a:pt x="120091" y="3626358"/>
                  </a:lnTo>
                  <a:lnTo>
                    <a:pt x="111099" y="3626358"/>
                  </a:lnTo>
                  <a:lnTo>
                    <a:pt x="111099" y="3655618"/>
                  </a:lnTo>
                  <a:lnTo>
                    <a:pt x="122809" y="3655618"/>
                  </a:lnTo>
                  <a:lnTo>
                    <a:pt x="125476" y="3655199"/>
                  </a:lnTo>
                  <a:lnTo>
                    <a:pt x="127254" y="3653180"/>
                  </a:lnTo>
                  <a:lnTo>
                    <a:pt x="127711" y="3652570"/>
                  </a:lnTo>
                  <a:lnTo>
                    <a:pt x="128168" y="3651808"/>
                  </a:lnTo>
                  <a:lnTo>
                    <a:pt x="129476" y="3649459"/>
                  </a:lnTo>
                  <a:lnTo>
                    <a:pt x="129755" y="3644798"/>
                  </a:lnTo>
                  <a:close/>
                </a:path>
                <a:path w="251460" h="3705225">
                  <a:moveTo>
                    <a:pt x="148437" y="3652113"/>
                  </a:moveTo>
                  <a:lnTo>
                    <a:pt x="136702" y="3652113"/>
                  </a:lnTo>
                  <a:lnTo>
                    <a:pt x="136702" y="3626358"/>
                  </a:lnTo>
                  <a:lnTo>
                    <a:pt x="133502" y="3626358"/>
                  </a:lnTo>
                  <a:lnTo>
                    <a:pt x="133502" y="3655618"/>
                  </a:lnTo>
                  <a:lnTo>
                    <a:pt x="148437" y="3655618"/>
                  </a:lnTo>
                  <a:lnTo>
                    <a:pt x="148437" y="3652113"/>
                  </a:lnTo>
                  <a:close/>
                </a:path>
                <a:path w="251460" h="3705225">
                  <a:moveTo>
                    <a:pt x="151180" y="3675583"/>
                  </a:moveTo>
                  <a:lnTo>
                    <a:pt x="148132" y="3675583"/>
                  </a:lnTo>
                  <a:lnTo>
                    <a:pt x="148132" y="3687622"/>
                  </a:lnTo>
                  <a:lnTo>
                    <a:pt x="135636" y="3687622"/>
                  </a:lnTo>
                  <a:lnTo>
                    <a:pt x="135636" y="3675583"/>
                  </a:lnTo>
                  <a:lnTo>
                    <a:pt x="132435" y="3675583"/>
                  </a:lnTo>
                  <a:lnTo>
                    <a:pt x="132435" y="3704844"/>
                  </a:lnTo>
                  <a:lnTo>
                    <a:pt x="135636" y="3704844"/>
                  </a:lnTo>
                  <a:lnTo>
                    <a:pt x="135636" y="3690975"/>
                  </a:lnTo>
                  <a:lnTo>
                    <a:pt x="148132" y="3690975"/>
                  </a:lnTo>
                  <a:lnTo>
                    <a:pt x="148132" y="3704844"/>
                  </a:lnTo>
                  <a:lnTo>
                    <a:pt x="151180" y="3704844"/>
                  </a:lnTo>
                  <a:lnTo>
                    <a:pt x="151180" y="3675583"/>
                  </a:lnTo>
                  <a:close/>
                </a:path>
                <a:path w="251460" h="3705225">
                  <a:moveTo>
                    <a:pt x="170383" y="3652113"/>
                  </a:moveTo>
                  <a:lnTo>
                    <a:pt x="155600" y="3652113"/>
                  </a:lnTo>
                  <a:lnTo>
                    <a:pt x="155600" y="3642207"/>
                  </a:lnTo>
                  <a:lnTo>
                    <a:pt x="168859" y="3642207"/>
                  </a:lnTo>
                  <a:lnTo>
                    <a:pt x="168859" y="3638702"/>
                  </a:lnTo>
                  <a:lnTo>
                    <a:pt x="155600" y="3638702"/>
                  </a:lnTo>
                  <a:lnTo>
                    <a:pt x="155600" y="3629863"/>
                  </a:lnTo>
                  <a:lnTo>
                    <a:pt x="169773" y="3629863"/>
                  </a:lnTo>
                  <a:lnTo>
                    <a:pt x="169773" y="3626358"/>
                  </a:lnTo>
                  <a:lnTo>
                    <a:pt x="152400" y="3626358"/>
                  </a:lnTo>
                  <a:lnTo>
                    <a:pt x="152400" y="3655618"/>
                  </a:lnTo>
                  <a:lnTo>
                    <a:pt x="170383" y="3655618"/>
                  </a:lnTo>
                  <a:lnTo>
                    <a:pt x="170383" y="3652113"/>
                  </a:lnTo>
                  <a:close/>
                </a:path>
                <a:path w="251460" h="3705225">
                  <a:moveTo>
                    <a:pt x="176479" y="3704844"/>
                  </a:moveTo>
                  <a:lnTo>
                    <a:pt x="169011" y="3682441"/>
                  </a:lnTo>
                  <a:lnTo>
                    <a:pt x="169011" y="3692804"/>
                  </a:lnTo>
                  <a:lnTo>
                    <a:pt x="160934" y="3692804"/>
                  </a:lnTo>
                  <a:lnTo>
                    <a:pt x="163525" y="3684270"/>
                  </a:lnTo>
                  <a:lnTo>
                    <a:pt x="163677" y="3684270"/>
                  </a:lnTo>
                  <a:lnTo>
                    <a:pt x="163830" y="3683355"/>
                  </a:lnTo>
                  <a:lnTo>
                    <a:pt x="164172" y="3681907"/>
                  </a:lnTo>
                  <a:lnTo>
                    <a:pt x="164566" y="3681018"/>
                  </a:lnTo>
                  <a:lnTo>
                    <a:pt x="164744" y="3679393"/>
                  </a:lnTo>
                  <a:lnTo>
                    <a:pt x="164896" y="3678631"/>
                  </a:lnTo>
                  <a:lnTo>
                    <a:pt x="165468" y="3680663"/>
                  </a:lnTo>
                  <a:lnTo>
                    <a:pt x="165836" y="3682733"/>
                  </a:lnTo>
                  <a:lnTo>
                    <a:pt x="166573" y="3684727"/>
                  </a:lnTo>
                  <a:lnTo>
                    <a:pt x="169011" y="3692804"/>
                  </a:lnTo>
                  <a:lnTo>
                    <a:pt x="169011" y="3682441"/>
                  </a:lnTo>
                  <a:lnTo>
                    <a:pt x="166725" y="3675583"/>
                  </a:lnTo>
                  <a:lnTo>
                    <a:pt x="163372" y="3675583"/>
                  </a:lnTo>
                  <a:lnTo>
                    <a:pt x="154076" y="3704844"/>
                  </a:lnTo>
                  <a:lnTo>
                    <a:pt x="157429" y="3704844"/>
                  </a:lnTo>
                  <a:lnTo>
                    <a:pt x="160020" y="3696004"/>
                  </a:lnTo>
                  <a:lnTo>
                    <a:pt x="170078" y="3696004"/>
                  </a:lnTo>
                  <a:lnTo>
                    <a:pt x="172821" y="3704844"/>
                  </a:lnTo>
                  <a:lnTo>
                    <a:pt x="176479" y="3704844"/>
                  </a:lnTo>
                  <a:close/>
                </a:path>
                <a:path w="251460" h="3705225">
                  <a:moveTo>
                    <a:pt x="182892" y="3675583"/>
                  </a:moveTo>
                  <a:lnTo>
                    <a:pt x="179692" y="3675583"/>
                  </a:lnTo>
                  <a:lnTo>
                    <a:pt x="179692" y="3704844"/>
                  </a:lnTo>
                  <a:lnTo>
                    <a:pt x="182892" y="3704844"/>
                  </a:lnTo>
                  <a:lnTo>
                    <a:pt x="182892" y="3675583"/>
                  </a:lnTo>
                  <a:close/>
                </a:path>
                <a:path w="251460" h="3705225">
                  <a:moveTo>
                    <a:pt x="203911" y="3655618"/>
                  </a:moveTo>
                  <a:lnTo>
                    <a:pt x="196443" y="3633216"/>
                  </a:lnTo>
                  <a:lnTo>
                    <a:pt x="196443" y="3643579"/>
                  </a:lnTo>
                  <a:lnTo>
                    <a:pt x="188366" y="3643579"/>
                  </a:lnTo>
                  <a:lnTo>
                    <a:pt x="190957" y="3635044"/>
                  </a:lnTo>
                  <a:lnTo>
                    <a:pt x="191109" y="3635044"/>
                  </a:lnTo>
                  <a:lnTo>
                    <a:pt x="191262" y="3634130"/>
                  </a:lnTo>
                  <a:lnTo>
                    <a:pt x="191604" y="3632682"/>
                  </a:lnTo>
                  <a:lnTo>
                    <a:pt x="191998" y="3631793"/>
                  </a:lnTo>
                  <a:lnTo>
                    <a:pt x="192176" y="3630168"/>
                  </a:lnTo>
                  <a:lnTo>
                    <a:pt x="192328" y="3629406"/>
                  </a:lnTo>
                  <a:lnTo>
                    <a:pt x="192900" y="3631438"/>
                  </a:lnTo>
                  <a:lnTo>
                    <a:pt x="193268" y="3633508"/>
                  </a:lnTo>
                  <a:lnTo>
                    <a:pt x="194005" y="3635502"/>
                  </a:lnTo>
                  <a:lnTo>
                    <a:pt x="196443" y="3643579"/>
                  </a:lnTo>
                  <a:lnTo>
                    <a:pt x="196443" y="3633216"/>
                  </a:lnTo>
                  <a:lnTo>
                    <a:pt x="194157" y="3626358"/>
                  </a:lnTo>
                  <a:lnTo>
                    <a:pt x="190804" y="3626358"/>
                  </a:lnTo>
                  <a:lnTo>
                    <a:pt x="181508" y="3655618"/>
                  </a:lnTo>
                  <a:lnTo>
                    <a:pt x="184861" y="3655618"/>
                  </a:lnTo>
                  <a:lnTo>
                    <a:pt x="187452" y="3646779"/>
                  </a:lnTo>
                  <a:lnTo>
                    <a:pt x="197510" y="3646779"/>
                  </a:lnTo>
                  <a:lnTo>
                    <a:pt x="200253" y="3655618"/>
                  </a:lnTo>
                  <a:lnTo>
                    <a:pt x="203911" y="3655618"/>
                  </a:lnTo>
                  <a:close/>
                </a:path>
                <a:path w="251460" h="3705225">
                  <a:moveTo>
                    <a:pt x="206603" y="3678859"/>
                  </a:moveTo>
                  <a:lnTo>
                    <a:pt x="206387" y="3678859"/>
                  </a:lnTo>
                  <a:lnTo>
                    <a:pt x="206565" y="3679240"/>
                  </a:lnTo>
                  <a:lnTo>
                    <a:pt x="206603" y="3678859"/>
                  </a:lnTo>
                  <a:close/>
                </a:path>
                <a:path w="251460" h="3705225">
                  <a:moveTo>
                    <a:pt x="209550" y="3704844"/>
                  </a:moveTo>
                  <a:lnTo>
                    <a:pt x="205282" y="3696919"/>
                  </a:lnTo>
                  <a:lnTo>
                    <a:pt x="205130" y="3696246"/>
                  </a:lnTo>
                  <a:lnTo>
                    <a:pt x="202869" y="3692982"/>
                  </a:lnTo>
                  <a:lnTo>
                    <a:pt x="201625" y="3692042"/>
                  </a:lnTo>
                  <a:lnTo>
                    <a:pt x="201307" y="3691890"/>
                  </a:lnTo>
                  <a:lnTo>
                    <a:pt x="202577" y="3691864"/>
                  </a:lnTo>
                  <a:lnTo>
                    <a:pt x="205282" y="3689451"/>
                  </a:lnTo>
                  <a:lnTo>
                    <a:pt x="205486" y="3689439"/>
                  </a:lnTo>
                  <a:lnTo>
                    <a:pt x="205511" y="3689146"/>
                  </a:lnTo>
                  <a:lnTo>
                    <a:pt x="205740" y="3688842"/>
                  </a:lnTo>
                  <a:lnTo>
                    <a:pt x="205892" y="3688842"/>
                  </a:lnTo>
                  <a:lnTo>
                    <a:pt x="206349" y="3688232"/>
                  </a:lnTo>
                  <a:lnTo>
                    <a:pt x="207822" y="3685552"/>
                  </a:lnTo>
                  <a:lnTo>
                    <a:pt x="207962" y="3682644"/>
                  </a:lnTo>
                  <a:lnTo>
                    <a:pt x="206565" y="3679240"/>
                  </a:lnTo>
                  <a:lnTo>
                    <a:pt x="205549" y="3688842"/>
                  </a:lnTo>
                  <a:lnTo>
                    <a:pt x="199796" y="3688715"/>
                  </a:lnTo>
                  <a:lnTo>
                    <a:pt x="198424" y="3688537"/>
                  </a:lnTo>
                  <a:lnTo>
                    <a:pt x="191566" y="3688537"/>
                  </a:lnTo>
                  <a:lnTo>
                    <a:pt x="191566" y="3678783"/>
                  </a:lnTo>
                  <a:lnTo>
                    <a:pt x="199034" y="3678783"/>
                  </a:lnTo>
                  <a:lnTo>
                    <a:pt x="206387" y="3678859"/>
                  </a:lnTo>
                  <a:lnTo>
                    <a:pt x="206197" y="3678478"/>
                  </a:lnTo>
                  <a:lnTo>
                    <a:pt x="205740" y="3677869"/>
                  </a:lnTo>
                  <a:lnTo>
                    <a:pt x="204457" y="3676472"/>
                  </a:lnTo>
                  <a:lnTo>
                    <a:pt x="202958" y="3675646"/>
                  </a:lnTo>
                  <a:lnTo>
                    <a:pt x="201015" y="3675735"/>
                  </a:lnTo>
                  <a:lnTo>
                    <a:pt x="199948" y="3675583"/>
                  </a:lnTo>
                  <a:lnTo>
                    <a:pt x="199034" y="3675583"/>
                  </a:lnTo>
                  <a:lnTo>
                    <a:pt x="188366" y="3675583"/>
                  </a:lnTo>
                  <a:lnTo>
                    <a:pt x="188366" y="3704844"/>
                  </a:lnTo>
                  <a:lnTo>
                    <a:pt x="191566" y="3704844"/>
                  </a:lnTo>
                  <a:lnTo>
                    <a:pt x="191566" y="3691890"/>
                  </a:lnTo>
                  <a:lnTo>
                    <a:pt x="198615" y="3691928"/>
                  </a:lnTo>
                  <a:lnTo>
                    <a:pt x="199478" y="3691915"/>
                  </a:lnTo>
                  <a:lnTo>
                    <a:pt x="200596" y="3696157"/>
                  </a:lnTo>
                  <a:lnTo>
                    <a:pt x="202387" y="3698748"/>
                  </a:lnTo>
                  <a:lnTo>
                    <a:pt x="205587" y="3704844"/>
                  </a:lnTo>
                  <a:lnTo>
                    <a:pt x="209550" y="3704844"/>
                  </a:lnTo>
                  <a:close/>
                </a:path>
                <a:path w="251460" h="3705225">
                  <a:moveTo>
                    <a:pt x="225094" y="3626358"/>
                  </a:moveTo>
                  <a:lnTo>
                    <a:pt x="222046" y="3626358"/>
                  </a:lnTo>
                  <a:lnTo>
                    <a:pt x="222046" y="3649370"/>
                  </a:lnTo>
                  <a:lnTo>
                    <a:pt x="209550" y="3626358"/>
                  </a:lnTo>
                  <a:lnTo>
                    <a:pt x="206197" y="3626358"/>
                  </a:lnTo>
                  <a:lnTo>
                    <a:pt x="206197" y="3655618"/>
                  </a:lnTo>
                  <a:lnTo>
                    <a:pt x="209245" y="3655618"/>
                  </a:lnTo>
                  <a:lnTo>
                    <a:pt x="209245" y="3632606"/>
                  </a:lnTo>
                  <a:lnTo>
                    <a:pt x="221894" y="3655618"/>
                  </a:lnTo>
                  <a:lnTo>
                    <a:pt x="225094" y="3655618"/>
                  </a:lnTo>
                  <a:lnTo>
                    <a:pt x="225094" y="3626358"/>
                  </a:lnTo>
                  <a:close/>
                </a:path>
                <a:path w="251460" h="3705225">
                  <a:moveTo>
                    <a:pt x="251104" y="3636162"/>
                  </a:moveTo>
                  <a:lnTo>
                    <a:pt x="247802" y="3630625"/>
                  </a:lnTo>
                  <a:lnTo>
                    <a:pt x="247154" y="3629761"/>
                  </a:lnTo>
                  <a:lnTo>
                    <a:pt x="247154" y="3636251"/>
                  </a:lnTo>
                  <a:lnTo>
                    <a:pt x="246888" y="3640836"/>
                  </a:lnTo>
                  <a:lnTo>
                    <a:pt x="246888" y="3642512"/>
                  </a:lnTo>
                  <a:lnTo>
                    <a:pt x="246443" y="3647198"/>
                  </a:lnTo>
                  <a:lnTo>
                    <a:pt x="245287" y="3652228"/>
                  </a:lnTo>
                  <a:lnTo>
                    <a:pt x="239572" y="3652113"/>
                  </a:lnTo>
                  <a:lnTo>
                    <a:pt x="233476" y="3652113"/>
                  </a:lnTo>
                  <a:lnTo>
                    <a:pt x="233476" y="3629863"/>
                  </a:lnTo>
                  <a:lnTo>
                    <a:pt x="238506" y="3629863"/>
                  </a:lnTo>
                  <a:lnTo>
                    <a:pt x="239725" y="3629863"/>
                  </a:lnTo>
                  <a:lnTo>
                    <a:pt x="245516" y="3629520"/>
                  </a:lnTo>
                  <a:lnTo>
                    <a:pt x="247154" y="3636251"/>
                  </a:lnTo>
                  <a:lnTo>
                    <a:pt x="247154" y="3629761"/>
                  </a:lnTo>
                  <a:lnTo>
                    <a:pt x="246888" y="3629406"/>
                  </a:lnTo>
                  <a:lnTo>
                    <a:pt x="244221" y="3626777"/>
                  </a:lnTo>
                  <a:lnTo>
                    <a:pt x="243649" y="3627018"/>
                  </a:lnTo>
                  <a:lnTo>
                    <a:pt x="240639" y="3626358"/>
                  </a:lnTo>
                  <a:lnTo>
                    <a:pt x="238658" y="3626358"/>
                  </a:lnTo>
                  <a:lnTo>
                    <a:pt x="230428" y="3626358"/>
                  </a:lnTo>
                  <a:lnTo>
                    <a:pt x="230428" y="3655618"/>
                  </a:lnTo>
                  <a:lnTo>
                    <a:pt x="238963" y="3655618"/>
                  </a:lnTo>
                  <a:lnTo>
                    <a:pt x="242023" y="3655707"/>
                  </a:lnTo>
                  <a:lnTo>
                    <a:pt x="244373" y="3654996"/>
                  </a:lnTo>
                  <a:lnTo>
                    <a:pt x="246583" y="3652875"/>
                  </a:lnTo>
                  <a:lnTo>
                    <a:pt x="247040" y="3652266"/>
                  </a:lnTo>
                  <a:lnTo>
                    <a:pt x="247497" y="3651656"/>
                  </a:lnTo>
                  <a:lnTo>
                    <a:pt x="251066" y="3646284"/>
                  </a:lnTo>
                  <a:lnTo>
                    <a:pt x="251104" y="363616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48" name="object 348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4188" y="5477758"/>
              <a:ext cx="162292" cy="81826"/>
            </a:xfrm>
            <a:prstGeom prst="rect">
              <a:avLst/>
            </a:prstGeom>
          </p:spPr>
        </p:pic>
        <p:sp>
          <p:nvSpPr>
            <p:cNvPr id="349" name="object 349"/>
            <p:cNvSpPr/>
            <p:nvPr/>
          </p:nvSpPr>
          <p:spPr>
            <a:xfrm>
              <a:off x="3670744" y="2050744"/>
              <a:ext cx="579755" cy="2959100"/>
            </a:xfrm>
            <a:custGeom>
              <a:avLst/>
              <a:gdLst/>
              <a:ahLst/>
              <a:cxnLst/>
              <a:rect l="l" t="t" r="r" b="b"/>
              <a:pathLst>
                <a:path w="579754" h="2959100">
                  <a:moveTo>
                    <a:pt x="23012" y="2929128"/>
                  </a:moveTo>
                  <a:lnTo>
                    <a:pt x="18745" y="2929128"/>
                  </a:lnTo>
                  <a:lnTo>
                    <a:pt x="12954" y="2949549"/>
                  </a:lnTo>
                  <a:lnTo>
                    <a:pt x="12471" y="2951061"/>
                  </a:lnTo>
                  <a:lnTo>
                    <a:pt x="12141" y="2952597"/>
                  </a:lnTo>
                  <a:lnTo>
                    <a:pt x="11734" y="2954121"/>
                  </a:lnTo>
                  <a:lnTo>
                    <a:pt x="10515" y="2949854"/>
                  </a:lnTo>
                  <a:lnTo>
                    <a:pt x="4876" y="2929128"/>
                  </a:lnTo>
                  <a:lnTo>
                    <a:pt x="0" y="2929128"/>
                  </a:lnTo>
                  <a:lnTo>
                    <a:pt x="0" y="2958388"/>
                  </a:lnTo>
                  <a:lnTo>
                    <a:pt x="3048" y="2958388"/>
                  </a:lnTo>
                  <a:lnTo>
                    <a:pt x="3048" y="2933547"/>
                  </a:lnTo>
                  <a:lnTo>
                    <a:pt x="10058" y="2958388"/>
                  </a:lnTo>
                  <a:lnTo>
                    <a:pt x="12954" y="2958388"/>
                  </a:lnTo>
                  <a:lnTo>
                    <a:pt x="19964" y="2933852"/>
                  </a:lnTo>
                  <a:lnTo>
                    <a:pt x="19964" y="2958388"/>
                  </a:lnTo>
                  <a:lnTo>
                    <a:pt x="23012" y="2958388"/>
                  </a:lnTo>
                  <a:lnTo>
                    <a:pt x="23012" y="2929128"/>
                  </a:lnTo>
                  <a:close/>
                </a:path>
                <a:path w="579754" h="2959100">
                  <a:moveTo>
                    <a:pt x="46177" y="2954883"/>
                  </a:moveTo>
                  <a:lnTo>
                    <a:pt x="31394" y="2954883"/>
                  </a:lnTo>
                  <a:lnTo>
                    <a:pt x="31394" y="2944977"/>
                  </a:lnTo>
                  <a:lnTo>
                    <a:pt x="44653" y="2944977"/>
                  </a:lnTo>
                  <a:lnTo>
                    <a:pt x="44653" y="2941472"/>
                  </a:lnTo>
                  <a:lnTo>
                    <a:pt x="31394" y="2941472"/>
                  </a:lnTo>
                  <a:lnTo>
                    <a:pt x="31394" y="2932633"/>
                  </a:lnTo>
                  <a:lnTo>
                    <a:pt x="45567" y="2932633"/>
                  </a:lnTo>
                  <a:lnTo>
                    <a:pt x="45567" y="2929128"/>
                  </a:lnTo>
                  <a:lnTo>
                    <a:pt x="28194" y="2929128"/>
                  </a:lnTo>
                  <a:lnTo>
                    <a:pt x="28194" y="2958388"/>
                  </a:lnTo>
                  <a:lnTo>
                    <a:pt x="46177" y="2958388"/>
                  </a:lnTo>
                  <a:lnTo>
                    <a:pt x="46177" y="2954883"/>
                  </a:lnTo>
                  <a:close/>
                </a:path>
                <a:path w="579754" h="2959100">
                  <a:moveTo>
                    <a:pt x="70866" y="2949092"/>
                  </a:moveTo>
                  <a:lnTo>
                    <a:pt x="67665" y="2948178"/>
                  </a:lnTo>
                  <a:lnTo>
                    <a:pt x="67513" y="2948787"/>
                  </a:lnTo>
                  <a:lnTo>
                    <a:pt x="67005" y="2951861"/>
                  </a:lnTo>
                  <a:lnTo>
                    <a:pt x="64820" y="2955277"/>
                  </a:lnTo>
                  <a:lnTo>
                    <a:pt x="61417" y="2955493"/>
                  </a:lnTo>
                  <a:lnTo>
                    <a:pt x="60655" y="2955645"/>
                  </a:lnTo>
                  <a:lnTo>
                    <a:pt x="60198" y="2955493"/>
                  </a:lnTo>
                  <a:lnTo>
                    <a:pt x="54838" y="2955277"/>
                  </a:lnTo>
                  <a:lnTo>
                    <a:pt x="53213" y="2949892"/>
                  </a:lnTo>
                  <a:lnTo>
                    <a:pt x="52882" y="2945434"/>
                  </a:lnTo>
                  <a:lnTo>
                    <a:pt x="52793" y="2938996"/>
                  </a:lnTo>
                  <a:lnTo>
                    <a:pt x="54076" y="2933230"/>
                  </a:lnTo>
                  <a:lnTo>
                    <a:pt x="59283" y="2932023"/>
                  </a:lnTo>
                  <a:lnTo>
                    <a:pt x="60045" y="2932023"/>
                  </a:lnTo>
                  <a:lnTo>
                    <a:pt x="60960" y="2931871"/>
                  </a:lnTo>
                  <a:lnTo>
                    <a:pt x="64338" y="2932074"/>
                  </a:lnTo>
                  <a:lnTo>
                    <a:pt x="65989" y="2933992"/>
                  </a:lnTo>
                  <a:lnTo>
                    <a:pt x="67360" y="2937967"/>
                  </a:lnTo>
                  <a:lnTo>
                    <a:pt x="70408" y="2937052"/>
                  </a:lnTo>
                  <a:lnTo>
                    <a:pt x="70408" y="2936900"/>
                  </a:lnTo>
                  <a:lnTo>
                    <a:pt x="69621" y="2934690"/>
                  </a:lnTo>
                  <a:lnTo>
                    <a:pt x="68910" y="2932214"/>
                  </a:lnTo>
                  <a:lnTo>
                    <a:pt x="66903" y="2930804"/>
                  </a:lnTo>
                  <a:lnTo>
                    <a:pt x="66903" y="2930652"/>
                  </a:lnTo>
                  <a:lnTo>
                    <a:pt x="66141" y="2930194"/>
                  </a:lnTo>
                  <a:lnTo>
                    <a:pt x="64833" y="2929064"/>
                  </a:lnTo>
                  <a:lnTo>
                    <a:pt x="63931" y="2929255"/>
                  </a:lnTo>
                  <a:lnTo>
                    <a:pt x="62636" y="2928670"/>
                  </a:lnTo>
                  <a:lnTo>
                    <a:pt x="60960" y="2928670"/>
                  </a:lnTo>
                  <a:lnTo>
                    <a:pt x="60502" y="2928670"/>
                  </a:lnTo>
                  <a:lnTo>
                    <a:pt x="58940" y="2928404"/>
                  </a:lnTo>
                  <a:lnTo>
                    <a:pt x="54737" y="2929991"/>
                  </a:lnTo>
                  <a:lnTo>
                    <a:pt x="53949" y="2931414"/>
                  </a:lnTo>
                  <a:lnTo>
                    <a:pt x="53340" y="2931871"/>
                  </a:lnTo>
                  <a:lnTo>
                    <a:pt x="52882" y="2932480"/>
                  </a:lnTo>
                  <a:lnTo>
                    <a:pt x="49568" y="2941866"/>
                  </a:lnTo>
                  <a:lnTo>
                    <a:pt x="51295" y="2952178"/>
                  </a:lnTo>
                  <a:lnTo>
                    <a:pt x="57429" y="2958592"/>
                  </a:lnTo>
                  <a:lnTo>
                    <a:pt x="67360" y="2956255"/>
                  </a:lnTo>
                  <a:lnTo>
                    <a:pt x="70561" y="2950006"/>
                  </a:lnTo>
                  <a:lnTo>
                    <a:pt x="70866" y="2949092"/>
                  </a:lnTo>
                  <a:close/>
                </a:path>
                <a:path w="579754" h="2959100">
                  <a:moveTo>
                    <a:pt x="93573" y="2929128"/>
                  </a:moveTo>
                  <a:lnTo>
                    <a:pt x="90525" y="2929128"/>
                  </a:lnTo>
                  <a:lnTo>
                    <a:pt x="90525" y="2941167"/>
                  </a:lnTo>
                  <a:lnTo>
                    <a:pt x="78028" y="2941167"/>
                  </a:lnTo>
                  <a:lnTo>
                    <a:pt x="78028" y="2929128"/>
                  </a:lnTo>
                  <a:lnTo>
                    <a:pt x="74828" y="2929128"/>
                  </a:lnTo>
                  <a:lnTo>
                    <a:pt x="74828" y="2958388"/>
                  </a:lnTo>
                  <a:lnTo>
                    <a:pt x="78028" y="2958388"/>
                  </a:lnTo>
                  <a:lnTo>
                    <a:pt x="78028" y="2944520"/>
                  </a:lnTo>
                  <a:lnTo>
                    <a:pt x="90525" y="2944520"/>
                  </a:lnTo>
                  <a:lnTo>
                    <a:pt x="90525" y="2958388"/>
                  </a:lnTo>
                  <a:lnTo>
                    <a:pt x="93573" y="2958388"/>
                  </a:lnTo>
                  <a:lnTo>
                    <a:pt x="93573" y="2929128"/>
                  </a:lnTo>
                  <a:close/>
                </a:path>
                <a:path w="579754" h="2959100">
                  <a:moveTo>
                    <a:pt x="118872" y="2958388"/>
                  </a:moveTo>
                  <a:lnTo>
                    <a:pt x="111404" y="2935986"/>
                  </a:lnTo>
                  <a:lnTo>
                    <a:pt x="111404" y="2946349"/>
                  </a:lnTo>
                  <a:lnTo>
                    <a:pt x="103327" y="2946349"/>
                  </a:lnTo>
                  <a:lnTo>
                    <a:pt x="105918" y="2937814"/>
                  </a:lnTo>
                  <a:lnTo>
                    <a:pt x="106070" y="2937814"/>
                  </a:lnTo>
                  <a:lnTo>
                    <a:pt x="106222" y="2936900"/>
                  </a:lnTo>
                  <a:lnTo>
                    <a:pt x="106565" y="2935452"/>
                  </a:lnTo>
                  <a:lnTo>
                    <a:pt x="106959" y="2934551"/>
                  </a:lnTo>
                  <a:lnTo>
                    <a:pt x="107137" y="2932938"/>
                  </a:lnTo>
                  <a:lnTo>
                    <a:pt x="107289" y="2932176"/>
                  </a:lnTo>
                  <a:lnTo>
                    <a:pt x="107861" y="2934208"/>
                  </a:lnTo>
                  <a:lnTo>
                    <a:pt x="108229" y="2936278"/>
                  </a:lnTo>
                  <a:lnTo>
                    <a:pt x="108966" y="2938272"/>
                  </a:lnTo>
                  <a:lnTo>
                    <a:pt x="111404" y="2946349"/>
                  </a:lnTo>
                  <a:lnTo>
                    <a:pt x="111404" y="2935986"/>
                  </a:lnTo>
                  <a:lnTo>
                    <a:pt x="109118" y="2929128"/>
                  </a:lnTo>
                  <a:lnTo>
                    <a:pt x="105765" y="2929128"/>
                  </a:lnTo>
                  <a:lnTo>
                    <a:pt x="96469" y="2958388"/>
                  </a:lnTo>
                  <a:lnTo>
                    <a:pt x="99822" y="2958388"/>
                  </a:lnTo>
                  <a:lnTo>
                    <a:pt x="102412" y="2949549"/>
                  </a:lnTo>
                  <a:lnTo>
                    <a:pt x="112471" y="2949549"/>
                  </a:lnTo>
                  <a:lnTo>
                    <a:pt x="115214" y="2958388"/>
                  </a:lnTo>
                  <a:lnTo>
                    <a:pt x="118872" y="2958388"/>
                  </a:lnTo>
                  <a:close/>
                </a:path>
                <a:path w="579754" h="2959100">
                  <a:moveTo>
                    <a:pt x="140208" y="2929128"/>
                  </a:moveTo>
                  <a:lnTo>
                    <a:pt x="137160" y="2929128"/>
                  </a:lnTo>
                  <a:lnTo>
                    <a:pt x="137160" y="2952140"/>
                  </a:lnTo>
                  <a:lnTo>
                    <a:pt x="124663" y="2929128"/>
                  </a:lnTo>
                  <a:lnTo>
                    <a:pt x="121310" y="2929128"/>
                  </a:lnTo>
                  <a:lnTo>
                    <a:pt x="121310" y="2958388"/>
                  </a:lnTo>
                  <a:lnTo>
                    <a:pt x="124358" y="2958388"/>
                  </a:lnTo>
                  <a:lnTo>
                    <a:pt x="124358" y="2935376"/>
                  </a:lnTo>
                  <a:lnTo>
                    <a:pt x="137007" y="2958388"/>
                  </a:lnTo>
                  <a:lnTo>
                    <a:pt x="140208" y="2958388"/>
                  </a:lnTo>
                  <a:lnTo>
                    <a:pt x="140208" y="2929128"/>
                  </a:lnTo>
                  <a:close/>
                </a:path>
                <a:path w="579754" h="2959100">
                  <a:moveTo>
                    <a:pt x="149364" y="2929128"/>
                  </a:moveTo>
                  <a:lnTo>
                    <a:pt x="146164" y="2929128"/>
                  </a:lnTo>
                  <a:lnTo>
                    <a:pt x="146164" y="2958388"/>
                  </a:lnTo>
                  <a:lnTo>
                    <a:pt x="149364" y="2958388"/>
                  </a:lnTo>
                  <a:lnTo>
                    <a:pt x="149364" y="2929128"/>
                  </a:lnTo>
                  <a:close/>
                </a:path>
                <a:path w="579754" h="2959100">
                  <a:moveTo>
                    <a:pt x="175107" y="2949092"/>
                  </a:moveTo>
                  <a:lnTo>
                    <a:pt x="171907" y="2948178"/>
                  </a:lnTo>
                  <a:lnTo>
                    <a:pt x="171754" y="2948787"/>
                  </a:lnTo>
                  <a:lnTo>
                    <a:pt x="171246" y="2951861"/>
                  </a:lnTo>
                  <a:lnTo>
                    <a:pt x="169062" y="2955277"/>
                  </a:lnTo>
                  <a:lnTo>
                    <a:pt x="165658" y="2955493"/>
                  </a:lnTo>
                  <a:lnTo>
                    <a:pt x="164896" y="2955645"/>
                  </a:lnTo>
                  <a:lnTo>
                    <a:pt x="164439" y="2955493"/>
                  </a:lnTo>
                  <a:lnTo>
                    <a:pt x="159080" y="2955277"/>
                  </a:lnTo>
                  <a:lnTo>
                    <a:pt x="157454" y="2949892"/>
                  </a:lnTo>
                  <a:lnTo>
                    <a:pt x="157124" y="2945434"/>
                  </a:lnTo>
                  <a:lnTo>
                    <a:pt x="157035" y="2938996"/>
                  </a:lnTo>
                  <a:lnTo>
                    <a:pt x="158318" y="2933230"/>
                  </a:lnTo>
                  <a:lnTo>
                    <a:pt x="163525" y="2932023"/>
                  </a:lnTo>
                  <a:lnTo>
                    <a:pt x="164287" y="2932023"/>
                  </a:lnTo>
                  <a:lnTo>
                    <a:pt x="165201" y="2931871"/>
                  </a:lnTo>
                  <a:lnTo>
                    <a:pt x="168579" y="2932074"/>
                  </a:lnTo>
                  <a:lnTo>
                    <a:pt x="170230" y="2933992"/>
                  </a:lnTo>
                  <a:lnTo>
                    <a:pt x="171602" y="2937967"/>
                  </a:lnTo>
                  <a:lnTo>
                    <a:pt x="174650" y="2937052"/>
                  </a:lnTo>
                  <a:lnTo>
                    <a:pt x="174650" y="2936900"/>
                  </a:lnTo>
                  <a:lnTo>
                    <a:pt x="173863" y="2934690"/>
                  </a:lnTo>
                  <a:lnTo>
                    <a:pt x="173151" y="2932214"/>
                  </a:lnTo>
                  <a:lnTo>
                    <a:pt x="171145" y="2930804"/>
                  </a:lnTo>
                  <a:lnTo>
                    <a:pt x="171145" y="2930652"/>
                  </a:lnTo>
                  <a:lnTo>
                    <a:pt x="170383" y="2930194"/>
                  </a:lnTo>
                  <a:lnTo>
                    <a:pt x="169075" y="2929064"/>
                  </a:lnTo>
                  <a:lnTo>
                    <a:pt x="168173" y="2929255"/>
                  </a:lnTo>
                  <a:lnTo>
                    <a:pt x="166878" y="2928670"/>
                  </a:lnTo>
                  <a:lnTo>
                    <a:pt x="165201" y="2928670"/>
                  </a:lnTo>
                  <a:lnTo>
                    <a:pt x="164744" y="2928670"/>
                  </a:lnTo>
                  <a:lnTo>
                    <a:pt x="163182" y="2928404"/>
                  </a:lnTo>
                  <a:lnTo>
                    <a:pt x="158978" y="2929991"/>
                  </a:lnTo>
                  <a:lnTo>
                    <a:pt x="158191" y="2931414"/>
                  </a:lnTo>
                  <a:lnTo>
                    <a:pt x="157581" y="2931871"/>
                  </a:lnTo>
                  <a:lnTo>
                    <a:pt x="157124" y="2932480"/>
                  </a:lnTo>
                  <a:lnTo>
                    <a:pt x="153809" y="2941866"/>
                  </a:lnTo>
                  <a:lnTo>
                    <a:pt x="155536" y="2952178"/>
                  </a:lnTo>
                  <a:lnTo>
                    <a:pt x="161671" y="2958592"/>
                  </a:lnTo>
                  <a:lnTo>
                    <a:pt x="171602" y="2956255"/>
                  </a:lnTo>
                  <a:lnTo>
                    <a:pt x="174802" y="2950006"/>
                  </a:lnTo>
                  <a:lnTo>
                    <a:pt x="175107" y="2949092"/>
                  </a:lnTo>
                  <a:close/>
                </a:path>
                <a:path w="579754" h="2959100">
                  <a:moveTo>
                    <a:pt x="198729" y="2958388"/>
                  </a:moveTo>
                  <a:lnTo>
                    <a:pt x="191262" y="2935986"/>
                  </a:lnTo>
                  <a:lnTo>
                    <a:pt x="191262" y="2946349"/>
                  </a:lnTo>
                  <a:lnTo>
                    <a:pt x="183184" y="2946349"/>
                  </a:lnTo>
                  <a:lnTo>
                    <a:pt x="185775" y="2937814"/>
                  </a:lnTo>
                  <a:lnTo>
                    <a:pt x="185928" y="2937814"/>
                  </a:lnTo>
                  <a:lnTo>
                    <a:pt x="186080" y="2936900"/>
                  </a:lnTo>
                  <a:lnTo>
                    <a:pt x="186423" y="2935452"/>
                  </a:lnTo>
                  <a:lnTo>
                    <a:pt x="186817" y="2934563"/>
                  </a:lnTo>
                  <a:lnTo>
                    <a:pt x="186994" y="2932938"/>
                  </a:lnTo>
                  <a:lnTo>
                    <a:pt x="187147" y="2932176"/>
                  </a:lnTo>
                  <a:lnTo>
                    <a:pt x="187718" y="2934208"/>
                  </a:lnTo>
                  <a:lnTo>
                    <a:pt x="188087" y="2936278"/>
                  </a:lnTo>
                  <a:lnTo>
                    <a:pt x="188823" y="2938272"/>
                  </a:lnTo>
                  <a:lnTo>
                    <a:pt x="191262" y="2946349"/>
                  </a:lnTo>
                  <a:lnTo>
                    <a:pt x="191262" y="2935986"/>
                  </a:lnTo>
                  <a:lnTo>
                    <a:pt x="188976" y="2929128"/>
                  </a:lnTo>
                  <a:lnTo>
                    <a:pt x="185623" y="2929128"/>
                  </a:lnTo>
                  <a:lnTo>
                    <a:pt x="176326" y="2958388"/>
                  </a:lnTo>
                  <a:lnTo>
                    <a:pt x="179679" y="2958388"/>
                  </a:lnTo>
                  <a:lnTo>
                    <a:pt x="182270" y="2949549"/>
                  </a:lnTo>
                  <a:lnTo>
                    <a:pt x="192328" y="2949549"/>
                  </a:lnTo>
                  <a:lnTo>
                    <a:pt x="195072" y="2958388"/>
                  </a:lnTo>
                  <a:lnTo>
                    <a:pt x="198729" y="2958388"/>
                  </a:lnTo>
                  <a:close/>
                </a:path>
                <a:path w="579754" h="2959100">
                  <a:moveTo>
                    <a:pt x="215950" y="2954883"/>
                  </a:moveTo>
                  <a:lnTo>
                    <a:pt x="204216" y="2954883"/>
                  </a:lnTo>
                  <a:lnTo>
                    <a:pt x="204216" y="2929128"/>
                  </a:lnTo>
                  <a:lnTo>
                    <a:pt x="201015" y="2929128"/>
                  </a:lnTo>
                  <a:lnTo>
                    <a:pt x="201015" y="2958388"/>
                  </a:lnTo>
                  <a:lnTo>
                    <a:pt x="215950" y="2958388"/>
                  </a:lnTo>
                  <a:lnTo>
                    <a:pt x="215950" y="2954883"/>
                  </a:lnTo>
                  <a:close/>
                </a:path>
                <a:path w="579754" h="2959100">
                  <a:moveTo>
                    <a:pt x="550951" y="272872"/>
                  </a:moveTo>
                  <a:lnTo>
                    <a:pt x="550545" y="272834"/>
                  </a:lnTo>
                  <a:lnTo>
                    <a:pt x="550545" y="273062"/>
                  </a:lnTo>
                  <a:lnTo>
                    <a:pt x="550951" y="272872"/>
                  </a:lnTo>
                  <a:close/>
                </a:path>
                <a:path w="579754" h="2959100">
                  <a:moveTo>
                    <a:pt x="550951" y="110871"/>
                  </a:moveTo>
                  <a:lnTo>
                    <a:pt x="550557" y="110832"/>
                  </a:lnTo>
                  <a:lnTo>
                    <a:pt x="550557" y="111061"/>
                  </a:lnTo>
                  <a:lnTo>
                    <a:pt x="550951" y="110871"/>
                  </a:lnTo>
                  <a:close/>
                </a:path>
                <a:path w="579754" h="2959100">
                  <a:moveTo>
                    <a:pt x="550951" y="86639"/>
                  </a:moveTo>
                  <a:lnTo>
                    <a:pt x="550557" y="86601"/>
                  </a:lnTo>
                  <a:lnTo>
                    <a:pt x="550557" y="86829"/>
                  </a:lnTo>
                  <a:lnTo>
                    <a:pt x="550951" y="86639"/>
                  </a:lnTo>
                  <a:close/>
                </a:path>
                <a:path w="579754" h="2959100">
                  <a:moveTo>
                    <a:pt x="550951" y="2971"/>
                  </a:moveTo>
                  <a:lnTo>
                    <a:pt x="550545" y="2933"/>
                  </a:lnTo>
                  <a:lnTo>
                    <a:pt x="550545" y="3162"/>
                  </a:lnTo>
                  <a:lnTo>
                    <a:pt x="550951" y="2971"/>
                  </a:lnTo>
                  <a:close/>
                </a:path>
                <a:path w="579754" h="2959100">
                  <a:moveTo>
                    <a:pt x="551357" y="151320"/>
                  </a:moveTo>
                  <a:lnTo>
                    <a:pt x="550557" y="150279"/>
                  </a:lnTo>
                  <a:lnTo>
                    <a:pt x="550621" y="151117"/>
                  </a:lnTo>
                  <a:lnTo>
                    <a:pt x="551357" y="151320"/>
                  </a:lnTo>
                  <a:close/>
                </a:path>
                <a:path w="579754" h="2959100">
                  <a:moveTo>
                    <a:pt x="551357" y="43421"/>
                  </a:moveTo>
                  <a:lnTo>
                    <a:pt x="550557" y="42379"/>
                  </a:lnTo>
                  <a:lnTo>
                    <a:pt x="550621" y="43218"/>
                  </a:lnTo>
                  <a:lnTo>
                    <a:pt x="551357" y="43421"/>
                  </a:lnTo>
                  <a:close/>
                </a:path>
                <a:path w="579754" h="2959100">
                  <a:moveTo>
                    <a:pt x="557631" y="446989"/>
                  </a:moveTo>
                  <a:lnTo>
                    <a:pt x="552145" y="446227"/>
                  </a:lnTo>
                  <a:lnTo>
                    <a:pt x="547268" y="446227"/>
                  </a:lnTo>
                  <a:lnTo>
                    <a:pt x="547268" y="449580"/>
                  </a:lnTo>
                  <a:lnTo>
                    <a:pt x="552145" y="449580"/>
                  </a:lnTo>
                  <a:lnTo>
                    <a:pt x="557631" y="448818"/>
                  </a:lnTo>
                  <a:lnTo>
                    <a:pt x="557631" y="446989"/>
                  </a:lnTo>
                  <a:close/>
                </a:path>
                <a:path w="579754" h="2959100">
                  <a:moveTo>
                    <a:pt x="575919" y="149453"/>
                  </a:moveTo>
                  <a:lnTo>
                    <a:pt x="574395" y="137617"/>
                  </a:lnTo>
                  <a:lnTo>
                    <a:pt x="573786" y="137160"/>
                  </a:lnTo>
                  <a:lnTo>
                    <a:pt x="573176" y="136550"/>
                  </a:lnTo>
                  <a:lnTo>
                    <a:pt x="572871" y="136283"/>
                  </a:lnTo>
                  <a:lnTo>
                    <a:pt x="570547" y="134327"/>
                  </a:lnTo>
                  <a:lnTo>
                    <a:pt x="567118" y="133350"/>
                  </a:lnTo>
                  <a:lnTo>
                    <a:pt x="563727" y="133197"/>
                  </a:lnTo>
                  <a:lnTo>
                    <a:pt x="562813" y="133045"/>
                  </a:lnTo>
                  <a:lnTo>
                    <a:pt x="561898" y="133045"/>
                  </a:lnTo>
                  <a:lnTo>
                    <a:pt x="558482" y="133146"/>
                  </a:lnTo>
                  <a:lnTo>
                    <a:pt x="554837" y="133578"/>
                  </a:lnTo>
                  <a:lnTo>
                    <a:pt x="551992" y="135636"/>
                  </a:lnTo>
                  <a:lnTo>
                    <a:pt x="551230" y="135940"/>
                  </a:lnTo>
                  <a:lnTo>
                    <a:pt x="550621" y="136550"/>
                  </a:lnTo>
                  <a:lnTo>
                    <a:pt x="550011" y="137007"/>
                  </a:lnTo>
                  <a:lnTo>
                    <a:pt x="549554" y="137617"/>
                  </a:lnTo>
                  <a:lnTo>
                    <a:pt x="546811" y="142951"/>
                  </a:lnTo>
                  <a:lnTo>
                    <a:pt x="546811" y="145389"/>
                  </a:lnTo>
                  <a:lnTo>
                    <a:pt x="550557" y="150279"/>
                  </a:lnTo>
                  <a:lnTo>
                    <a:pt x="550164" y="145389"/>
                  </a:lnTo>
                  <a:lnTo>
                    <a:pt x="550113" y="145084"/>
                  </a:lnTo>
                  <a:lnTo>
                    <a:pt x="550087" y="144043"/>
                  </a:lnTo>
                  <a:lnTo>
                    <a:pt x="553745" y="138328"/>
                  </a:lnTo>
                  <a:lnTo>
                    <a:pt x="561708" y="136283"/>
                  </a:lnTo>
                  <a:lnTo>
                    <a:pt x="569722" y="138112"/>
                  </a:lnTo>
                  <a:lnTo>
                    <a:pt x="573633" y="143865"/>
                  </a:lnTo>
                  <a:lnTo>
                    <a:pt x="573786" y="144627"/>
                  </a:lnTo>
                  <a:lnTo>
                    <a:pt x="573633" y="145084"/>
                  </a:lnTo>
                  <a:lnTo>
                    <a:pt x="573493" y="150126"/>
                  </a:lnTo>
                  <a:lnTo>
                    <a:pt x="567817" y="152781"/>
                  </a:lnTo>
                  <a:lnTo>
                    <a:pt x="563270" y="152704"/>
                  </a:lnTo>
                  <a:lnTo>
                    <a:pt x="562203" y="152704"/>
                  </a:lnTo>
                  <a:lnTo>
                    <a:pt x="557352" y="152996"/>
                  </a:lnTo>
                  <a:lnTo>
                    <a:pt x="551357" y="151320"/>
                  </a:lnTo>
                  <a:lnTo>
                    <a:pt x="553897" y="154635"/>
                  </a:lnTo>
                  <a:lnTo>
                    <a:pt x="566343" y="155562"/>
                  </a:lnTo>
                  <a:lnTo>
                    <a:pt x="570357" y="152996"/>
                  </a:lnTo>
                  <a:lnTo>
                    <a:pt x="570699" y="152781"/>
                  </a:lnTo>
                  <a:lnTo>
                    <a:pt x="575919" y="149453"/>
                  </a:lnTo>
                  <a:close/>
                </a:path>
                <a:path w="579754" h="2959100">
                  <a:moveTo>
                    <a:pt x="575919" y="41554"/>
                  </a:moveTo>
                  <a:lnTo>
                    <a:pt x="574395" y="29718"/>
                  </a:lnTo>
                  <a:lnTo>
                    <a:pt x="573786" y="29260"/>
                  </a:lnTo>
                  <a:lnTo>
                    <a:pt x="573176" y="28651"/>
                  </a:lnTo>
                  <a:lnTo>
                    <a:pt x="572871" y="28384"/>
                  </a:lnTo>
                  <a:lnTo>
                    <a:pt x="570547" y="26428"/>
                  </a:lnTo>
                  <a:lnTo>
                    <a:pt x="567118" y="25450"/>
                  </a:lnTo>
                  <a:lnTo>
                    <a:pt x="563727" y="25298"/>
                  </a:lnTo>
                  <a:lnTo>
                    <a:pt x="562813" y="25146"/>
                  </a:lnTo>
                  <a:lnTo>
                    <a:pt x="561898" y="25146"/>
                  </a:lnTo>
                  <a:lnTo>
                    <a:pt x="558482" y="25247"/>
                  </a:lnTo>
                  <a:lnTo>
                    <a:pt x="554837" y="25679"/>
                  </a:lnTo>
                  <a:lnTo>
                    <a:pt x="551992" y="27736"/>
                  </a:lnTo>
                  <a:lnTo>
                    <a:pt x="551230" y="28041"/>
                  </a:lnTo>
                  <a:lnTo>
                    <a:pt x="550621" y="28651"/>
                  </a:lnTo>
                  <a:lnTo>
                    <a:pt x="550011" y="29108"/>
                  </a:lnTo>
                  <a:lnTo>
                    <a:pt x="549554" y="29718"/>
                  </a:lnTo>
                  <a:lnTo>
                    <a:pt x="546811" y="35052"/>
                  </a:lnTo>
                  <a:lnTo>
                    <a:pt x="546811" y="37490"/>
                  </a:lnTo>
                  <a:lnTo>
                    <a:pt x="550557" y="42379"/>
                  </a:lnTo>
                  <a:lnTo>
                    <a:pt x="550164" y="37490"/>
                  </a:lnTo>
                  <a:lnTo>
                    <a:pt x="550113" y="37185"/>
                  </a:lnTo>
                  <a:lnTo>
                    <a:pt x="550087" y="36144"/>
                  </a:lnTo>
                  <a:lnTo>
                    <a:pt x="553745" y="30429"/>
                  </a:lnTo>
                  <a:lnTo>
                    <a:pt x="561708" y="28384"/>
                  </a:lnTo>
                  <a:lnTo>
                    <a:pt x="569722" y="30213"/>
                  </a:lnTo>
                  <a:lnTo>
                    <a:pt x="573633" y="35966"/>
                  </a:lnTo>
                  <a:lnTo>
                    <a:pt x="573786" y="36728"/>
                  </a:lnTo>
                  <a:lnTo>
                    <a:pt x="573633" y="37185"/>
                  </a:lnTo>
                  <a:lnTo>
                    <a:pt x="573493" y="42227"/>
                  </a:lnTo>
                  <a:lnTo>
                    <a:pt x="567817" y="44881"/>
                  </a:lnTo>
                  <a:lnTo>
                    <a:pt x="563270" y="44805"/>
                  </a:lnTo>
                  <a:lnTo>
                    <a:pt x="562203" y="44805"/>
                  </a:lnTo>
                  <a:lnTo>
                    <a:pt x="557352" y="45097"/>
                  </a:lnTo>
                  <a:lnTo>
                    <a:pt x="551357" y="43421"/>
                  </a:lnTo>
                  <a:lnTo>
                    <a:pt x="553897" y="46736"/>
                  </a:lnTo>
                  <a:lnTo>
                    <a:pt x="566343" y="47663"/>
                  </a:lnTo>
                  <a:lnTo>
                    <a:pt x="570357" y="45097"/>
                  </a:lnTo>
                  <a:lnTo>
                    <a:pt x="570699" y="44881"/>
                  </a:lnTo>
                  <a:lnTo>
                    <a:pt x="575919" y="41554"/>
                  </a:lnTo>
                  <a:close/>
                </a:path>
                <a:path w="579754" h="2959100">
                  <a:moveTo>
                    <a:pt x="576529" y="410413"/>
                  </a:moveTo>
                  <a:lnTo>
                    <a:pt x="547268" y="403707"/>
                  </a:lnTo>
                  <a:lnTo>
                    <a:pt x="547268" y="406908"/>
                  </a:lnTo>
                  <a:lnTo>
                    <a:pt x="566013" y="410718"/>
                  </a:lnTo>
                  <a:lnTo>
                    <a:pt x="568159" y="411073"/>
                  </a:lnTo>
                  <a:lnTo>
                    <a:pt x="572414" y="411937"/>
                  </a:lnTo>
                  <a:lnTo>
                    <a:pt x="569239" y="412305"/>
                  </a:lnTo>
                  <a:lnTo>
                    <a:pt x="566077" y="412813"/>
                  </a:lnTo>
                  <a:lnTo>
                    <a:pt x="562965" y="413613"/>
                  </a:lnTo>
                  <a:lnTo>
                    <a:pt x="562051" y="413766"/>
                  </a:lnTo>
                  <a:lnTo>
                    <a:pt x="547268" y="417271"/>
                  </a:lnTo>
                  <a:lnTo>
                    <a:pt x="547268" y="421081"/>
                  </a:lnTo>
                  <a:lnTo>
                    <a:pt x="567080" y="425653"/>
                  </a:lnTo>
                  <a:lnTo>
                    <a:pt x="572414" y="426720"/>
                  </a:lnTo>
                  <a:lnTo>
                    <a:pt x="570826" y="426847"/>
                  </a:lnTo>
                  <a:lnTo>
                    <a:pt x="568871" y="427393"/>
                  </a:lnTo>
                  <a:lnTo>
                    <a:pt x="566470" y="427786"/>
                  </a:lnTo>
                  <a:lnTo>
                    <a:pt x="547268" y="431444"/>
                  </a:lnTo>
                  <a:lnTo>
                    <a:pt x="547268" y="434644"/>
                  </a:lnTo>
                  <a:lnTo>
                    <a:pt x="576529" y="428244"/>
                  </a:lnTo>
                  <a:lnTo>
                    <a:pt x="576529" y="425043"/>
                  </a:lnTo>
                  <a:lnTo>
                    <a:pt x="554278" y="419862"/>
                  </a:lnTo>
                  <a:lnTo>
                    <a:pt x="553974" y="419862"/>
                  </a:lnTo>
                  <a:lnTo>
                    <a:pt x="550773" y="419252"/>
                  </a:lnTo>
                  <a:lnTo>
                    <a:pt x="576529" y="413461"/>
                  </a:lnTo>
                  <a:lnTo>
                    <a:pt x="576529" y="410413"/>
                  </a:lnTo>
                  <a:close/>
                </a:path>
                <a:path w="579754" h="2959100">
                  <a:moveTo>
                    <a:pt x="576529" y="349453"/>
                  </a:moveTo>
                  <a:lnTo>
                    <a:pt x="573024" y="349453"/>
                  </a:lnTo>
                  <a:lnTo>
                    <a:pt x="573024" y="364236"/>
                  </a:lnTo>
                  <a:lnTo>
                    <a:pt x="563118" y="364236"/>
                  </a:lnTo>
                  <a:lnTo>
                    <a:pt x="563118" y="350977"/>
                  </a:lnTo>
                  <a:lnTo>
                    <a:pt x="559612" y="350977"/>
                  </a:lnTo>
                  <a:lnTo>
                    <a:pt x="559612" y="364236"/>
                  </a:lnTo>
                  <a:lnTo>
                    <a:pt x="550773" y="364236"/>
                  </a:lnTo>
                  <a:lnTo>
                    <a:pt x="550773" y="350062"/>
                  </a:lnTo>
                  <a:lnTo>
                    <a:pt x="547268" y="350062"/>
                  </a:lnTo>
                  <a:lnTo>
                    <a:pt x="547268" y="367436"/>
                  </a:lnTo>
                  <a:lnTo>
                    <a:pt x="576529" y="367436"/>
                  </a:lnTo>
                  <a:lnTo>
                    <a:pt x="576529" y="349453"/>
                  </a:lnTo>
                  <a:close/>
                </a:path>
                <a:path w="579754" h="2959100">
                  <a:moveTo>
                    <a:pt x="576529" y="295351"/>
                  </a:moveTo>
                  <a:lnTo>
                    <a:pt x="573024" y="295351"/>
                  </a:lnTo>
                  <a:lnTo>
                    <a:pt x="573024" y="310134"/>
                  </a:lnTo>
                  <a:lnTo>
                    <a:pt x="563118" y="310134"/>
                  </a:lnTo>
                  <a:lnTo>
                    <a:pt x="563118" y="296875"/>
                  </a:lnTo>
                  <a:lnTo>
                    <a:pt x="559612" y="296875"/>
                  </a:lnTo>
                  <a:lnTo>
                    <a:pt x="559612" y="310134"/>
                  </a:lnTo>
                  <a:lnTo>
                    <a:pt x="550773" y="310134"/>
                  </a:lnTo>
                  <a:lnTo>
                    <a:pt x="550773" y="295960"/>
                  </a:lnTo>
                  <a:lnTo>
                    <a:pt x="547268" y="295960"/>
                  </a:lnTo>
                  <a:lnTo>
                    <a:pt x="547268" y="313334"/>
                  </a:lnTo>
                  <a:lnTo>
                    <a:pt x="576529" y="313334"/>
                  </a:lnTo>
                  <a:lnTo>
                    <a:pt x="576529" y="295351"/>
                  </a:lnTo>
                  <a:close/>
                </a:path>
                <a:path w="579754" h="2959100">
                  <a:moveTo>
                    <a:pt x="576529" y="269900"/>
                  </a:moveTo>
                  <a:lnTo>
                    <a:pt x="568604" y="274167"/>
                  </a:lnTo>
                  <a:lnTo>
                    <a:pt x="567931" y="274320"/>
                  </a:lnTo>
                  <a:lnTo>
                    <a:pt x="564667" y="276580"/>
                  </a:lnTo>
                  <a:lnTo>
                    <a:pt x="563727" y="277825"/>
                  </a:lnTo>
                  <a:lnTo>
                    <a:pt x="563575" y="278117"/>
                  </a:lnTo>
                  <a:lnTo>
                    <a:pt x="563626" y="276047"/>
                  </a:lnTo>
                  <a:lnTo>
                    <a:pt x="561098" y="274154"/>
                  </a:lnTo>
                  <a:lnTo>
                    <a:pt x="561124" y="273964"/>
                  </a:lnTo>
                  <a:lnTo>
                    <a:pt x="560819" y="273939"/>
                  </a:lnTo>
                  <a:lnTo>
                    <a:pt x="560527" y="273710"/>
                  </a:lnTo>
                  <a:lnTo>
                    <a:pt x="560527" y="273558"/>
                  </a:lnTo>
                  <a:lnTo>
                    <a:pt x="559854" y="273062"/>
                  </a:lnTo>
                  <a:lnTo>
                    <a:pt x="557237" y="271627"/>
                  </a:lnTo>
                  <a:lnTo>
                    <a:pt x="554329" y="271487"/>
                  </a:lnTo>
                  <a:lnTo>
                    <a:pt x="550951" y="272872"/>
                  </a:lnTo>
                  <a:lnTo>
                    <a:pt x="560514" y="273900"/>
                  </a:lnTo>
                  <a:lnTo>
                    <a:pt x="560387" y="279692"/>
                  </a:lnTo>
                  <a:lnTo>
                    <a:pt x="560311" y="280416"/>
                  </a:lnTo>
                  <a:lnTo>
                    <a:pt x="560222" y="287883"/>
                  </a:lnTo>
                  <a:lnTo>
                    <a:pt x="550468" y="287883"/>
                  </a:lnTo>
                  <a:lnTo>
                    <a:pt x="550468" y="280416"/>
                  </a:lnTo>
                  <a:lnTo>
                    <a:pt x="550545" y="273062"/>
                  </a:lnTo>
                  <a:lnTo>
                    <a:pt x="550164" y="273253"/>
                  </a:lnTo>
                  <a:lnTo>
                    <a:pt x="549554" y="273710"/>
                  </a:lnTo>
                  <a:lnTo>
                    <a:pt x="548157" y="274993"/>
                  </a:lnTo>
                  <a:lnTo>
                    <a:pt x="547331" y="276491"/>
                  </a:lnTo>
                  <a:lnTo>
                    <a:pt x="547420" y="278434"/>
                  </a:lnTo>
                  <a:lnTo>
                    <a:pt x="547268" y="279501"/>
                  </a:lnTo>
                  <a:lnTo>
                    <a:pt x="547268" y="280416"/>
                  </a:lnTo>
                  <a:lnTo>
                    <a:pt x="547268" y="291084"/>
                  </a:lnTo>
                  <a:lnTo>
                    <a:pt x="576529" y="291084"/>
                  </a:lnTo>
                  <a:lnTo>
                    <a:pt x="576529" y="287883"/>
                  </a:lnTo>
                  <a:lnTo>
                    <a:pt x="563575" y="287883"/>
                  </a:lnTo>
                  <a:lnTo>
                    <a:pt x="563537" y="283629"/>
                  </a:lnTo>
                  <a:lnTo>
                    <a:pt x="563537" y="283489"/>
                  </a:lnTo>
                  <a:lnTo>
                    <a:pt x="563524" y="280860"/>
                  </a:lnTo>
                  <a:lnTo>
                    <a:pt x="563537" y="279996"/>
                  </a:lnTo>
                  <a:lnTo>
                    <a:pt x="567842" y="278853"/>
                  </a:lnTo>
                  <a:lnTo>
                    <a:pt x="570433" y="277063"/>
                  </a:lnTo>
                  <a:lnTo>
                    <a:pt x="576529" y="273862"/>
                  </a:lnTo>
                  <a:lnTo>
                    <a:pt x="576529" y="269900"/>
                  </a:lnTo>
                  <a:close/>
                </a:path>
                <a:path w="579754" h="2959100">
                  <a:moveTo>
                    <a:pt x="576529" y="256641"/>
                  </a:moveTo>
                  <a:lnTo>
                    <a:pt x="547268" y="247345"/>
                  </a:lnTo>
                  <a:lnTo>
                    <a:pt x="547268" y="250545"/>
                  </a:lnTo>
                  <a:lnTo>
                    <a:pt x="568452" y="257098"/>
                  </a:lnTo>
                  <a:lnTo>
                    <a:pt x="569925" y="257314"/>
                  </a:lnTo>
                  <a:lnTo>
                    <a:pt x="571703" y="258114"/>
                  </a:lnTo>
                  <a:lnTo>
                    <a:pt x="573328" y="258318"/>
                  </a:lnTo>
                  <a:lnTo>
                    <a:pt x="572414" y="258470"/>
                  </a:lnTo>
                  <a:lnTo>
                    <a:pt x="571652" y="258775"/>
                  </a:lnTo>
                  <a:lnTo>
                    <a:pt x="570128" y="259080"/>
                  </a:lnTo>
                  <a:lnTo>
                    <a:pt x="569366" y="259384"/>
                  </a:lnTo>
                  <a:lnTo>
                    <a:pt x="568452" y="259537"/>
                  </a:lnTo>
                  <a:lnTo>
                    <a:pt x="547268" y="265785"/>
                  </a:lnTo>
                  <a:lnTo>
                    <a:pt x="547268" y="269290"/>
                  </a:lnTo>
                  <a:lnTo>
                    <a:pt x="576529" y="259994"/>
                  </a:lnTo>
                  <a:lnTo>
                    <a:pt x="576529" y="256641"/>
                  </a:lnTo>
                  <a:close/>
                </a:path>
                <a:path w="579754" h="2959100">
                  <a:moveTo>
                    <a:pt x="576529" y="193090"/>
                  </a:moveTo>
                  <a:lnTo>
                    <a:pt x="573024" y="193090"/>
                  </a:lnTo>
                  <a:lnTo>
                    <a:pt x="573024" y="207873"/>
                  </a:lnTo>
                  <a:lnTo>
                    <a:pt x="563118" y="207873"/>
                  </a:lnTo>
                  <a:lnTo>
                    <a:pt x="563118" y="194614"/>
                  </a:lnTo>
                  <a:lnTo>
                    <a:pt x="559612" y="194614"/>
                  </a:lnTo>
                  <a:lnTo>
                    <a:pt x="559612" y="207873"/>
                  </a:lnTo>
                  <a:lnTo>
                    <a:pt x="550773" y="207873"/>
                  </a:lnTo>
                  <a:lnTo>
                    <a:pt x="550773" y="193700"/>
                  </a:lnTo>
                  <a:lnTo>
                    <a:pt x="547268" y="193700"/>
                  </a:lnTo>
                  <a:lnTo>
                    <a:pt x="547268" y="211074"/>
                  </a:lnTo>
                  <a:lnTo>
                    <a:pt x="576529" y="211074"/>
                  </a:lnTo>
                  <a:lnTo>
                    <a:pt x="576529" y="193090"/>
                  </a:lnTo>
                  <a:close/>
                </a:path>
                <a:path w="579754" h="2959100">
                  <a:moveTo>
                    <a:pt x="576529" y="107899"/>
                  </a:moveTo>
                  <a:lnTo>
                    <a:pt x="568604" y="112166"/>
                  </a:lnTo>
                  <a:lnTo>
                    <a:pt x="567931" y="112318"/>
                  </a:lnTo>
                  <a:lnTo>
                    <a:pt x="564667" y="114579"/>
                  </a:lnTo>
                  <a:lnTo>
                    <a:pt x="563727" y="115824"/>
                  </a:lnTo>
                  <a:lnTo>
                    <a:pt x="563575" y="116116"/>
                  </a:lnTo>
                  <a:lnTo>
                    <a:pt x="563626" y="114046"/>
                  </a:lnTo>
                  <a:lnTo>
                    <a:pt x="561098" y="112153"/>
                  </a:lnTo>
                  <a:lnTo>
                    <a:pt x="561124" y="111963"/>
                  </a:lnTo>
                  <a:lnTo>
                    <a:pt x="560819" y="111937"/>
                  </a:lnTo>
                  <a:lnTo>
                    <a:pt x="560527" y="111709"/>
                  </a:lnTo>
                  <a:lnTo>
                    <a:pt x="560527" y="111556"/>
                  </a:lnTo>
                  <a:lnTo>
                    <a:pt x="559841" y="111061"/>
                  </a:lnTo>
                  <a:lnTo>
                    <a:pt x="557237" y="109626"/>
                  </a:lnTo>
                  <a:lnTo>
                    <a:pt x="554329" y="109486"/>
                  </a:lnTo>
                  <a:lnTo>
                    <a:pt x="550951" y="110871"/>
                  </a:lnTo>
                  <a:lnTo>
                    <a:pt x="560514" y="111899"/>
                  </a:lnTo>
                  <a:lnTo>
                    <a:pt x="560387" y="117690"/>
                  </a:lnTo>
                  <a:lnTo>
                    <a:pt x="560311" y="118414"/>
                  </a:lnTo>
                  <a:lnTo>
                    <a:pt x="560222" y="125882"/>
                  </a:lnTo>
                  <a:lnTo>
                    <a:pt x="550468" y="125882"/>
                  </a:lnTo>
                  <a:lnTo>
                    <a:pt x="550468" y="118414"/>
                  </a:lnTo>
                  <a:lnTo>
                    <a:pt x="550557" y="111061"/>
                  </a:lnTo>
                  <a:lnTo>
                    <a:pt x="550164" y="111252"/>
                  </a:lnTo>
                  <a:lnTo>
                    <a:pt x="549554" y="111709"/>
                  </a:lnTo>
                  <a:lnTo>
                    <a:pt x="548157" y="112991"/>
                  </a:lnTo>
                  <a:lnTo>
                    <a:pt x="547331" y="114490"/>
                  </a:lnTo>
                  <a:lnTo>
                    <a:pt x="547420" y="116433"/>
                  </a:lnTo>
                  <a:lnTo>
                    <a:pt x="547268" y="117500"/>
                  </a:lnTo>
                  <a:lnTo>
                    <a:pt x="547268" y="118414"/>
                  </a:lnTo>
                  <a:lnTo>
                    <a:pt x="547268" y="129082"/>
                  </a:lnTo>
                  <a:lnTo>
                    <a:pt x="576529" y="129082"/>
                  </a:lnTo>
                  <a:lnTo>
                    <a:pt x="576529" y="125882"/>
                  </a:lnTo>
                  <a:lnTo>
                    <a:pt x="563575" y="125882"/>
                  </a:lnTo>
                  <a:lnTo>
                    <a:pt x="563537" y="121627"/>
                  </a:lnTo>
                  <a:lnTo>
                    <a:pt x="563537" y="121488"/>
                  </a:lnTo>
                  <a:lnTo>
                    <a:pt x="563524" y="118859"/>
                  </a:lnTo>
                  <a:lnTo>
                    <a:pt x="563537" y="117995"/>
                  </a:lnTo>
                  <a:lnTo>
                    <a:pt x="567842" y="116852"/>
                  </a:lnTo>
                  <a:lnTo>
                    <a:pt x="570433" y="115062"/>
                  </a:lnTo>
                  <a:lnTo>
                    <a:pt x="576529" y="111861"/>
                  </a:lnTo>
                  <a:lnTo>
                    <a:pt x="576529" y="107899"/>
                  </a:lnTo>
                  <a:close/>
                </a:path>
                <a:path w="579754" h="2959100">
                  <a:moveTo>
                    <a:pt x="576529" y="83667"/>
                  </a:moveTo>
                  <a:lnTo>
                    <a:pt x="568604" y="87934"/>
                  </a:lnTo>
                  <a:lnTo>
                    <a:pt x="567931" y="88087"/>
                  </a:lnTo>
                  <a:lnTo>
                    <a:pt x="564667" y="90347"/>
                  </a:lnTo>
                  <a:lnTo>
                    <a:pt x="563727" y="91592"/>
                  </a:lnTo>
                  <a:lnTo>
                    <a:pt x="563575" y="91884"/>
                  </a:lnTo>
                  <a:lnTo>
                    <a:pt x="563626" y="89814"/>
                  </a:lnTo>
                  <a:lnTo>
                    <a:pt x="561098" y="87922"/>
                  </a:lnTo>
                  <a:lnTo>
                    <a:pt x="561124" y="87731"/>
                  </a:lnTo>
                  <a:lnTo>
                    <a:pt x="560819" y="87706"/>
                  </a:lnTo>
                  <a:lnTo>
                    <a:pt x="560527" y="87477"/>
                  </a:lnTo>
                  <a:lnTo>
                    <a:pt x="560527" y="87325"/>
                  </a:lnTo>
                  <a:lnTo>
                    <a:pt x="559841" y="86829"/>
                  </a:lnTo>
                  <a:lnTo>
                    <a:pt x="557237" y="85394"/>
                  </a:lnTo>
                  <a:lnTo>
                    <a:pt x="554329" y="85255"/>
                  </a:lnTo>
                  <a:lnTo>
                    <a:pt x="550951" y="86639"/>
                  </a:lnTo>
                  <a:lnTo>
                    <a:pt x="560514" y="87668"/>
                  </a:lnTo>
                  <a:lnTo>
                    <a:pt x="560387" y="93459"/>
                  </a:lnTo>
                  <a:lnTo>
                    <a:pt x="560311" y="94183"/>
                  </a:lnTo>
                  <a:lnTo>
                    <a:pt x="560222" y="101650"/>
                  </a:lnTo>
                  <a:lnTo>
                    <a:pt x="550468" y="101650"/>
                  </a:lnTo>
                  <a:lnTo>
                    <a:pt x="550468" y="94183"/>
                  </a:lnTo>
                  <a:lnTo>
                    <a:pt x="550557" y="86829"/>
                  </a:lnTo>
                  <a:lnTo>
                    <a:pt x="550164" y="87020"/>
                  </a:lnTo>
                  <a:lnTo>
                    <a:pt x="549554" y="87477"/>
                  </a:lnTo>
                  <a:lnTo>
                    <a:pt x="548157" y="88760"/>
                  </a:lnTo>
                  <a:lnTo>
                    <a:pt x="547331" y="90258"/>
                  </a:lnTo>
                  <a:lnTo>
                    <a:pt x="547420" y="92202"/>
                  </a:lnTo>
                  <a:lnTo>
                    <a:pt x="547268" y="93268"/>
                  </a:lnTo>
                  <a:lnTo>
                    <a:pt x="547268" y="94183"/>
                  </a:lnTo>
                  <a:lnTo>
                    <a:pt x="547268" y="104851"/>
                  </a:lnTo>
                  <a:lnTo>
                    <a:pt x="576529" y="104851"/>
                  </a:lnTo>
                  <a:lnTo>
                    <a:pt x="576529" y="101650"/>
                  </a:lnTo>
                  <a:lnTo>
                    <a:pt x="563575" y="101650"/>
                  </a:lnTo>
                  <a:lnTo>
                    <a:pt x="563537" y="97396"/>
                  </a:lnTo>
                  <a:lnTo>
                    <a:pt x="563537" y="97256"/>
                  </a:lnTo>
                  <a:lnTo>
                    <a:pt x="563524" y="94627"/>
                  </a:lnTo>
                  <a:lnTo>
                    <a:pt x="563537" y="93764"/>
                  </a:lnTo>
                  <a:lnTo>
                    <a:pt x="567842" y="92621"/>
                  </a:lnTo>
                  <a:lnTo>
                    <a:pt x="570433" y="90830"/>
                  </a:lnTo>
                  <a:lnTo>
                    <a:pt x="576529" y="87630"/>
                  </a:lnTo>
                  <a:lnTo>
                    <a:pt x="576529" y="83667"/>
                  </a:lnTo>
                  <a:close/>
                </a:path>
                <a:path w="579754" h="2959100">
                  <a:moveTo>
                    <a:pt x="576529" y="0"/>
                  </a:moveTo>
                  <a:lnTo>
                    <a:pt x="568604" y="4267"/>
                  </a:lnTo>
                  <a:lnTo>
                    <a:pt x="567931" y="4406"/>
                  </a:lnTo>
                  <a:lnTo>
                    <a:pt x="564667" y="6692"/>
                  </a:lnTo>
                  <a:lnTo>
                    <a:pt x="563727" y="7924"/>
                  </a:lnTo>
                  <a:lnTo>
                    <a:pt x="563575" y="8216"/>
                  </a:lnTo>
                  <a:lnTo>
                    <a:pt x="563626" y="6146"/>
                  </a:lnTo>
                  <a:lnTo>
                    <a:pt x="561098" y="4254"/>
                  </a:lnTo>
                  <a:lnTo>
                    <a:pt x="561124" y="4064"/>
                  </a:lnTo>
                  <a:lnTo>
                    <a:pt x="560819" y="4038"/>
                  </a:lnTo>
                  <a:lnTo>
                    <a:pt x="560527" y="3810"/>
                  </a:lnTo>
                  <a:lnTo>
                    <a:pt x="560527" y="3657"/>
                  </a:lnTo>
                  <a:lnTo>
                    <a:pt x="559854" y="3162"/>
                  </a:lnTo>
                  <a:lnTo>
                    <a:pt x="557237" y="1727"/>
                  </a:lnTo>
                  <a:lnTo>
                    <a:pt x="554329" y="1587"/>
                  </a:lnTo>
                  <a:lnTo>
                    <a:pt x="550951" y="2971"/>
                  </a:lnTo>
                  <a:lnTo>
                    <a:pt x="560514" y="4000"/>
                  </a:lnTo>
                  <a:lnTo>
                    <a:pt x="560387" y="9791"/>
                  </a:lnTo>
                  <a:lnTo>
                    <a:pt x="560311" y="10515"/>
                  </a:lnTo>
                  <a:lnTo>
                    <a:pt x="560222" y="17983"/>
                  </a:lnTo>
                  <a:lnTo>
                    <a:pt x="550468" y="17983"/>
                  </a:lnTo>
                  <a:lnTo>
                    <a:pt x="550468" y="10515"/>
                  </a:lnTo>
                  <a:lnTo>
                    <a:pt x="550545" y="3162"/>
                  </a:lnTo>
                  <a:lnTo>
                    <a:pt x="550164" y="3352"/>
                  </a:lnTo>
                  <a:lnTo>
                    <a:pt x="549554" y="3810"/>
                  </a:lnTo>
                  <a:lnTo>
                    <a:pt x="548157" y="5092"/>
                  </a:lnTo>
                  <a:lnTo>
                    <a:pt x="547331" y="6591"/>
                  </a:lnTo>
                  <a:lnTo>
                    <a:pt x="547420" y="8534"/>
                  </a:lnTo>
                  <a:lnTo>
                    <a:pt x="547268" y="9601"/>
                  </a:lnTo>
                  <a:lnTo>
                    <a:pt x="547268" y="10515"/>
                  </a:lnTo>
                  <a:lnTo>
                    <a:pt x="547268" y="21183"/>
                  </a:lnTo>
                  <a:lnTo>
                    <a:pt x="576529" y="21183"/>
                  </a:lnTo>
                  <a:lnTo>
                    <a:pt x="576529" y="17983"/>
                  </a:lnTo>
                  <a:lnTo>
                    <a:pt x="563575" y="17983"/>
                  </a:lnTo>
                  <a:lnTo>
                    <a:pt x="563537" y="13728"/>
                  </a:lnTo>
                  <a:lnTo>
                    <a:pt x="563537" y="13589"/>
                  </a:lnTo>
                  <a:lnTo>
                    <a:pt x="563524" y="10960"/>
                  </a:lnTo>
                  <a:lnTo>
                    <a:pt x="563537" y="10096"/>
                  </a:lnTo>
                  <a:lnTo>
                    <a:pt x="567842" y="8953"/>
                  </a:lnTo>
                  <a:lnTo>
                    <a:pt x="570433" y="7162"/>
                  </a:lnTo>
                  <a:lnTo>
                    <a:pt x="576529" y="3962"/>
                  </a:lnTo>
                  <a:lnTo>
                    <a:pt x="576529" y="0"/>
                  </a:lnTo>
                  <a:close/>
                </a:path>
                <a:path w="579754" h="2959100">
                  <a:moveTo>
                    <a:pt x="576541" y="397154"/>
                  </a:moveTo>
                  <a:lnTo>
                    <a:pt x="547281" y="397154"/>
                  </a:lnTo>
                  <a:lnTo>
                    <a:pt x="547281" y="400354"/>
                  </a:lnTo>
                  <a:lnTo>
                    <a:pt x="576541" y="400354"/>
                  </a:lnTo>
                  <a:lnTo>
                    <a:pt x="576541" y="397154"/>
                  </a:lnTo>
                  <a:close/>
                </a:path>
                <a:path w="579754" h="2959100">
                  <a:moveTo>
                    <a:pt x="576541" y="240792"/>
                  </a:moveTo>
                  <a:lnTo>
                    <a:pt x="547281" y="240792"/>
                  </a:lnTo>
                  <a:lnTo>
                    <a:pt x="547281" y="243992"/>
                  </a:lnTo>
                  <a:lnTo>
                    <a:pt x="576541" y="243992"/>
                  </a:lnTo>
                  <a:lnTo>
                    <a:pt x="576541" y="240792"/>
                  </a:lnTo>
                  <a:close/>
                </a:path>
                <a:path w="579754" h="2959100">
                  <a:moveTo>
                    <a:pt x="576541" y="76962"/>
                  </a:moveTo>
                  <a:lnTo>
                    <a:pt x="547281" y="76962"/>
                  </a:lnTo>
                  <a:lnTo>
                    <a:pt x="547281" y="80162"/>
                  </a:lnTo>
                  <a:lnTo>
                    <a:pt x="576541" y="80162"/>
                  </a:lnTo>
                  <a:lnTo>
                    <a:pt x="576541" y="76962"/>
                  </a:lnTo>
                  <a:close/>
                </a:path>
                <a:path w="579754" h="2959100">
                  <a:moveTo>
                    <a:pt x="576618" y="379933"/>
                  </a:moveTo>
                  <a:lnTo>
                    <a:pt x="575906" y="377571"/>
                  </a:lnTo>
                  <a:lnTo>
                    <a:pt x="573786" y="375361"/>
                  </a:lnTo>
                  <a:lnTo>
                    <a:pt x="573176" y="374904"/>
                  </a:lnTo>
                  <a:lnTo>
                    <a:pt x="573138" y="376656"/>
                  </a:lnTo>
                  <a:lnTo>
                    <a:pt x="573024" y="382371"/>
                  </a:lnTo>
                  <a:lnTo>
                    <a:pt x="573024" y="388467"/>
                  </a:lnTo>
                  <a:lnTo>
                    <a:pt x="550773" y="388467"/>
                  </a:lnTo>
                  <a:lnTo>
                    <a:pt x="550773" y="383438"/>
                  </a:lnTo>
                  <a:lnTo>
                    <a:pt x="550773" y="382219"/>
                  </a:lnTo>
                  <a:lnTo>
                    <a:pt x="550430" y="376428"/>
                  </a:lnTo>
                  <a:lnTo>
                    <a:pt x="557161" y="374789"/>
                  </a:lnTo>
                  <a:lnTo>
                    <a:pt x="561746" y="375056"/>
                  </a:lnTo>
                  <a:lnTo>
                    <a:pt x="563422" y="375056"/>
                  </a:lnTo>
                  <a:lnTo>
                    <a:pt x="568109" y="375500"/>
                  </a:lnTo>
                  <a:lnTo>
                    <a:pt x="573138" y="376656"/>
                  </a:lnTo>
                  <a:lnTo>
                    <a:pt x="573138" y="374878"/>
                  </a:lnTo>
                  <a:lnTo>
                    <a:pt x="572566" y="374446"/>
                  </a:lnTo>
                  <a:lnTo>
                    <a:pt x="567207" y="370878"/>
                  </a:lnTo>
                  <a:lnTo>
                    <a:pt x="557060" y="370840"/>
                  </a:lnTo>
                  <a:lnTo>
                    <a:pt x="551535" y="374142"/>
                  </a:lnTo>
                  <a:lnTo>
                    <a:pt x="550316" y="375056"/>
                  </a:lnTo>
                  <a:lnTo>
                    <a:pt x="547687" y="377723"/>
                  </a:lnTo>
                  <a:lnTo>
                    <a:pt x="547928" y="378294"/>
                  </a:lnTo>
                  <a:lnTo>
                    <a:pt x="547268" y="381304"/>
                  </a:lnTo>
                  <a:lnTo>
                    <a:pt x="547268" y="383286"/>
                  </a:lnTo>
                  <a:lnTo>
                    <a:pt x="547268" y="391515"/>
                  </a:lnTo>
                  <a:lnTo>
                    <a:pt x="576529" y="391515"/>
                  </a:lnTo>
                  <a:lnTo>
                    <a:pt x="576529" y="382981"/>
                  </a:lnTo>
                  <a:lnTo>
                    <a:pt x="576618" y="379933"/>
                  </a:lnTo>
                  <a:close/>
                </a:path>
                <a:path w="579754" h="2959100">
                  <a:moveTo>
                    <a:pt x="576618" y="59740"/>
                  </a:moveTo>
                  <a:lnTo>
                    <a:pt x="575906" y="57378"/>
                  </a:lnTo>
                  <a:lnTo>
                    <a:pt x="573786" y="55168"/>
                  </a:lnTo>
                  <a:lnTo>
                    <a:pt x="573176" y="54711"/>
                  </a:lnTo>
                  <a:lnTo>
                    <a:pt x="573138" y="56464"/>
                  </a:lnTo>
                  <a:lnTo>
                    <a:pt x="573024" y="62179"/>
                  </a:lnTo>
                  <a:lnTo>
                    <a:pt x="573024" y="68275"/>
                  </a:lnTo>
                  <a:lnTo>
                    <a:pt x="550773" y="68275"/>
                  </a:lnTo>
                  <a:lnTo>
                    <a:pt x="550773" y="63246"/>
                  </a:lnTo>
                  <a:lnTo>
                    <a:pt x="550773" y="62026"/>
                  </a:lnTo>
                  <a:lnTo>
                    <a:pt x="550430" y="56235"/>
                  </a:lnTo>
                  <a:lnTo>
                    <a:pt x="557161" y="54597"/>
                  </a:lnTo>
                  <a:lnTo>
                    <a:pt x="561746" y="54864"/>
                  </a:lnTo>
                  <a:lnTo>
                    <a:pt x="563422" y="54864"/>
                  </a:lnTo>
                  <a:lnTo>
                    <a:pt x="568109" y="55308"/>
                  </a:lnTo>
                  <a:lnTo>
                    <a:pt x="573138" y="56464"/>
                  </a:lnTo>
                  <a:lnTo>
                    <a:pt x="573138" y="54686"/>
                  </a:lnTo>
                  <a:lnTo>
                    <a:pt x="572566" y="54254"/>
                  </a:lnTo>
                  <a:lnTo>
                    <a:pt x="567207" y="50685"/>
                  </a:lnTo>
                  <a:lnTo>
                    <a:pt x="557060" y="50647"/>
                  </a:lnTo>
                  <a:lnTo>
                    <a:pt x="551535" y="53949"/>
                  </a:lnTo>
                  <a:lnTo>
                    <a:pt x="550316" y="54864"/>
                  </a:lnTo>
                  <a:lnTo>
                    <a:pt x="547687" y="57531"/>
                  </a:lnTo>
                  <a:lnTo>
                    <a:pt x="547928" y="58102"/>
                  </a:lnTo>
                  <a:lnTo>
                    <a:pt x="547268" y="61112"/>
                  </a:lnTo>
                  <a:lnTo>
                    <a:pt x="547268" y="63093"/>
                  </a:lnTo>
                  <a:lnTo>
                    <a:pt x="547268" y="71323"/>
                  </a:lnTo>
                  <a:lnTo>
                    <a:pt x="576529" y="71323"/>
                  </a:lnTo>
                  <a:lnTo>
                    <a:pt x="576529" y="62788"/>
                  </a:lnTo>
                  <a:lnTo>
                    <a:pt x="576618" y="59740"/>
                  </a:lnTo>
                  <a:close/>
                </a:path>
                <a:path w="579754" h="2959100">
                  <a:moveTo>
                    <a:pt x="576732" y="228320"/>
                  </a:moveTo>
                  <a:lnTo>
                    <a:pt x="568147" y="215188"/>
                  </a:lnTo>
                  <a:lnTo>
                    <a:pt x="567232" y="214884"/>
                  </a:lnTo>
                  <a:lnTo>
                    <a:pt x="566318" y="218084"/>
                  </a:lnTo>
                  <a:lnTo>
                    <a:pt x="566928" y="218236"/>
                  </a:lnTo>
                  <a:lnTo>
                    <a:pt x="570001" y="218744"/>
                  </a:lnTo>
                  <a:lnTo>
                    <a:pt x="573417" y="220929"/>
                  </a:lnTo>
                  <a:lnTo>
                    <a:pt x="573633" y="224332"/>
                  </a:lnTo>
                  <a:lnTo>
                    <a:pt x="573786" y="225094"/>
                  </a:lnTo>
                  <a:lnTo>
                    <a:pt x="573633" y="225552"/>
                  </a:lnTo>
                  <a:lnTo>
                    <a:pt x="573417" y="230911"/>
                  </a:lnTo>
                  <a:lnTo>
                    <a:pt x="568032" y="232537"/>
                  </a:lnTo>
                  <a:lnTo>
                    <a:pt x="563575" y="232867"/>
                  </a:lnTo>
                  <a:lnTo>
                    <a:pt x="557136" y="232956"/>
                  </a:lnTo>
                  <a:lnTo>
                    <a:pt x="551370" y="231673"/>
                  </a:lnTo>
                  <a:lnTo>
                    <a:pt x="550164" y="226466"/>
                  </a:lnTo>
                  <a:lnTo>
                    <a:pt x="550164" y="225704"/>
                  </a:lnTo>
                  <a:lnTo>
                    <a:pt x="550011" y="224790"/>
                  </a:lnTo>
                  <a:lnTo>
                    <a:pt x="550214" y="221411"/>
                  </a:lnTo>
                  <a:lnTo>
                    <a:pt x="552132" y="219760"/>
                  </a:lnTo>
                  <a:lnTo>
                    <a:pt x="556107" y="218389"/>
                  </a:lnTo>
                  <a:lnTo>
                    <a:pt x="555193" y="215341"/>
                  </a:lnTo>
                  <a:lnTo>
                    <a:pt x="555040" y="215341"/>
                  </a:lnTo>
                  <a:lnTo>
                    <a:pt x="552691" y="216217"/>
                  </a:lnTo>
                  <a:lnTo>
                    <a:pt x="551268" y="216509"/>
                  </a:lnTo>
                  <a:lnTo>
                    <a:pt x="549402" y="218236"/>
                  </a:lnTo>
                  <a:lnTo>
                    <a:pt x="548944" y="218846"/>
                  </a:lnTo>
                  <a:lnTo>
                    <a:pt x="548792" y="218846"/>
                  </a:lnTo>
                  <a:lnTo>
                    <a:pt x="548335" y="219608"/>
                  </a:lnTo>
                  <a:lnTo>
                    <a:pt x="547204" y="220916"/>
                  </a:lnTo>
                  <a:lnTo>
                    <a:pt x="547395" y="221818"/>
                  </a:lnTo>
                  <a:lnTo>
                    <a:pt x="546811" y="223113"/>
                  </a:lnTo>
                  <a:lnTo>
                    <a:pt x="546811" y="224790"/>
                  </a:lnTo>
                  <a:lnTo>
                    <a:pt x="546811" y="225247"/>
                  </a:lnTo>
                  <a:lnTo>
                    <a:pt x="546544" y="226809"/>
                  </a:lnTo>
                  <a:lnTo>
                    <a:pt x="548132" y="231013"/>
                  </a:lnTo>
                  <a:lnTo>
                    <a:pt x="549554" y="231800"/>
                  </a:lnTo>
                  <a:lnTo>
                    <a:pt x="550011" y="232410"/>
                  </a:lnTo>
                  <a:lnTo>
                    <a:pt x="550621" y="232867"/>
                  </a:lnTo>
                  <a:lnTo>
                    <a:pt x="560019" y="236181"/>
                  </a:lnTo>
                  <a:lnTo>
                    <a:pt x="570331" y="234467"/>
                  </a:lnTo>
                  <a:lnTo>
                    <a:pt x="576732" y="228320"/>
                  </a:lnTo>
                  <a:close/>
                </a:path>
                <a:path w="579754" h="2959100">
                  <a:moveTo>
                    <a:pt x="576732" y="172542"/>
                  </a:moveTo>
                  <a:lnTo>
                    <a:pt x="568147" y="159410"/>
                  </a:lnTo>
                  <a:lnTo>
                    <a:pt x="567232" y="159105"/>
                  </a:lnTo>
                  <a:lnTo>
                    <a:pt x="566318" y="162306"/>
                  </a:lnTo>
                  <a:lnTo>
                    <a:pt x="566928" y="162458"/>
                  </a:lnTo>
                  <a:lnTo>
                    <a:pt x="570001" y="162966"/>
                  </a:lnTo>
                  <a:lnTo>
                    <a:pt x="573417" y="165150"/>
                  </a:lnTo>
                  <a:lnTo>
                    <a:pt x="573633" y="168554"/>
                  </a:lnTo>
                  <a:lnTo>
                    <a:pt x="573786" y="169316"/>
                  </a:lnTo>
                  <a:lnTo>
                    <a:pt x="573633" y="169773"/>
                  </a:lnTo>
                  <a:lnTo>
                    <a:pt x="573417" y="175133"/>
                  </a:lnTo>
                  <a:lnTo>
                    <a:pt x="568032" y="176758"/>
                  </a:lnTo>
                  <a:lnTo>
                    <a:pt x="563575" y="177088"/>
                  </a:lnTo>
                  <a:lnTo>
                    <a:pt x="557136" y="177177"/>
                  </a:lnTo>
                  <a:lnTo>
                    <a:pt x="551370" y="175895"/>
                  </a:lnTo>
                  <a:lnTo>
                    <a:pt x="550164" y="170688"/>
                  </a:lnTo>
                  <a:lnTo>
                    <a:pt x="550164" y="169926"/>
                  </a:lnTo>
                  <a:lnTo>
                    <a:pt x="550011" y="169011"/>
                  </a:lnTo>
                  <a:lnTo>
                    <a:pt x="550214" y="165633"/>
                  </a:lnTo>
                  <a:lnTo>
                    <a:pt x="552132" y="163982"/>
                  </a:lnTo>
                  <a:lnTo>
                    <a:pt x="556107" y="162610"/>
                  </a:lnTo>
                  <a:lnTo>
                    <a:pt x="555193" y="159562"/>
                  </a:lnTo>
                  <a:lnTo>
                    <a:pt x="555040" y="159562"/>
                  </a:lnTo>
                  <a:lnTo>
                    <a:pt x="552691" y="160439"/>
                  </a:lnTo>
                  <a:lnTo>
                    <a:pt x="551268" y="160743"/>
                  </a:lnTo>
                  <a:lnTo>
                    <a:pt x="549402" y="162458"/>
                  </a:lnTo>
                  <a:lnTo>
                    <a:pt x="548944" y="163068"/>
                  </a:lnTo>
                  <a:lnTo>
                    <a:pt x="548792" y="163068"/>
                  </a:lnTo>
                  <a:lnTo>
                    <a:pt x="548335" y="163830"/>
                  </a:lnTo>
                  <a:lnTo>
                    <a:pt x="547204" y="165138"/>
                  </a:lnTo>
                  <a:lnTo>
                    <a:pt x="547395" y="166039"/>
                  </a:lnTo>
                  <a:lnTo>
                    <a:pt x="546811" y="167335"/>
                  </a:lnTo>
                  <a:lnTo>
                    <a:pt x="546811" y="169011"/>
                  </a:lnTo>
                  <a:lnTo>
                    <a:pt x="546811" y="169468"/>
                  </a:lnTo>
                  <a:lnTo>
                    <a:pt x="546544" y="171030"/>
                  </a:lnTo>
                  <a:lnTo>
                    <a:pt x="548132" y="175234"/>
                  </a:lnTo>
                  <a:lnTo>
                    <a:pt x="549554" y="176022"/>
                  </a:lnTo>
                  <a:lnTo>
                    <a:pt x="550011" y="176631"/>
                  </a:lnTo>
                  <a:lnTo>
                    <a:pt x="550621" y="177088"/>
                  </a:lnTo>
                  <a:lnTo>
                    <a:pt x="560019" y="180403"/>
                  </a:lnTo>
                  <a:lnTo>
                    <a:pt x="570331" y="178689"/>
                  </a:lnTo>
                  <a:lnTo>
                    <a:pt x="576732" y="172542"/>
                  </a:lnTo>
                  <a:close/>
                </a:path>
                <a:path w="579754" h="2959100">
                  <a:moveTo>
                    <a:pt x="577075" y="327380"/>
                  </a:moveTo>
                  <a:lnTo>
                    <a:pt x="575652" y="321665"/>
                  </a:lnTo>
                  <a:lnTo>
                    <a:pt x="571258" y="318147"/>
                  </a:lnTo>
                  <a:lnTo>
                    <a:pt x="564489" y="318516"/>
                  </a:lnTo>
                  <a:lnTo>
                    <a:pt x="563880" y="318820"/>
                  </a:lnTo>
                  <a:lnTo>
                    <a:pt x="563575" y="319125"/>
                  </a:lnTo>
                  <a:lnTo>
                    <a:pt x="560311" y="321411"/>
                  </a:lnTo>
                  <a:lnTo>
                    <a:pt x="559460" y="326656"/>
                  </a:lnTo>
                  <a:lnTo>
                    <a:pt x="558546" y="329488"/>
                  </a:lnTo>
                  <a:lnTo>
                    <a:pt x="558241" y="330250"/>
                  </a:lnTo>
                  <a:lnTo>
                    <a:pt x="556031" y="334391"/>
                  </a:lnTo>
                  <a:lnTo>
                    <a:pt x="550849" y="332892"/>
                  </a:lnTo>
                  <a:lnTo>
                    <a:pt x="550164" y="328269"/>
                  </a:lnTo>
                  <a:lnTo>
                    <a:pt x="550164" y="327355"/>
                  </a:lnTo>
                  <a:lnTo>
                    <a:pt x="550164" y="326745"/>
                  </a:lnTo>
                  <a:lnTo>
                    <a:pt x="550354" y="323850"/>
                  </a:lnTo>
                  <a:lnTo>
                    <a:pt x="552018" y="321945"/>
                  </a:lnTo>
                  <a:lnTo>
                    <a:pt x="554888" y="321564"/>
                  </a:lnTo>
                  <a:lnTo>
                    <a:pt x="555802" y="321411"/>
                  </a:lnTo>
                  <a:lnTo>
                    <a:pt x="555498" y="318363"/>
                  </a:lnTo>
                  <a:lnTo>
                    <a:pt x="554583" y="318516"/>
                  </a:lnTo>
                  <a:lnTo>
                    <a:pt x="552932" y="318858"/>
                  </a:lnTo>
                  <a:lnTo>
                    <a:pt x="552373" y="318846"/>
                  </a:lnTo>
                  <a:lnTo>
                    <a:pt x="550773" y="319582"/>
                  </a:lnTo>
                  <a:lnTo>
                    <a:pt x="550468" y="319735"/>
                  </a:lnTo>
                  <a:lnTo>
                    <a:pt x="549859" y="320344"/>
                  </a:lnTo>
                  <a:lnTo>
                    <a:pt x="549249" y="320802"/>
                  </a:lnTo>
                  <a:lnTo>
                    <a:pt x="548640" y="321411"/>
                  </a:lnTo>
                  <a:lnTo>
                    <a:pt x="548182" y="322021"/>
                  </a:lnTo>
                  <a:lnTo>
                    <a:pt x="547878" y="322783"/>
                  </a:lnTo>
                  <a:lnTo>
                    <a:pt x="547725" y="322783"/>
                  </a:lnTo>
                  <a:lnTo>
                    <a:pt x="547420" y="323392"/>
                  </a:lnTo>
                  <a:lnTo>
                    <a:pt x="547268" y="324154"/>
                  </a:lnTo>
                  <a:lnTo>
                    <a:pt x="546963" y="324916"/>
                  </a:lnTo>
                  <a:lnTo>
                    <a:pt x="546811" y="325678"/>
                  </a:lnTo>
                  <a:lnTo>
                    <a:pt x="546811" y="327355"/>
                  </a:lnTo>
                  <a:lnTo>
                    <a:pt x="546811" y="328726"/>
                  </a:lnTo>
                  <a:lnTo>
                    <a:pt x="547446" y="336067"/>
                  </a:lnTo>
                  <a:lnTo>
                    <a:pt x="556856" y="338467"/>
                  </a:lnTo>
                  <a:lnTo>
                    <a:pt x="561136" y="332689"/>
                  </a:lnTo>
                  <a:lnTo>
                    <a:pt x="561746" y="331470"/>
                  </a:lnTo>
                  <a:lnTo>
                    <a:pt x="563092" y="328104"/>
                  </a:lnTo>
                  <a:lnTo>
                    <a:pt x="563676" y="324815"/>
                  </a:lnTo>
                  <a:lnTo>
                    <a:pt x="565099" y="322326"/>
                  </a:lnTo>
                  <a:lnTo>
                    <a:pt x="566318" y="321411"/>
                  </a:lnTo>
                  <a:lnTo>
                    <a:pt x="569163" y="319684"/>
                  </a:lnTo>
                  <a:lnTo>
                    <a:pt x="572820" y="321525"/>
                  </a:lnTo>
                  <a:lnTo>
                    <a:pt x="573481" y="325831"/>
                  </a:lnTo>
                  <a:lnTo>
                    <a:pt x="573481" y="326745"/>
                  </a:lnTo>
                  <a:lnTo>
                    <a:pt x="573481" y="327202"/>
                  </a:lnTo>
                  <a:lnTo>
                    <a:pt x="573582" y="330034"/>
                  </a:lnTo>
                  <a:lnTo>
                    <a:pt x="571563" y="332981"/>
                  </a:lnTo>
                  <a:lnTo>
                    <a:pt x="568604" y="333451"/>
                  </a:lnTo>
                  <a:lnTo>
                    <a:pt x="567690" y="333756"/>
                  </a:lnTo>
                  <a:lnTo>
                    <a:pt x="566775" y="333756"/>
                  </a:lnTo>
                  <a:lnTo>
                    <a:pt x="567080" y="336804"/>
                  </a:lnTo>
                  <a:lnTo>
                    <a:pt x="567994" y="336804"/>
                  </a:lnTo>
                  <a:lnTo>
                    <a:pt x="569798" y="336537"/>
                  </a:lnTo>
                  <a:lnTo>
                    <a:pt x="571715" y="336156"/>
                  </a:lnTo>
                  <a:lnTo>
                    <a:pt x="573176" y="334975"/>
                  </a:lnTo>
                  <a:lnTo>
                    <a:pt x="573786" y="334518"/>
                  </a:lnTo>
                  <a:lnTo>
                    <a:pt x="574395" y="334060"/>
                  </a:lnTo>
                  <a:lnTo>
                    <a:pt x="574852" y="333603"/>
                  </a:lnTo>
                  <a:lnTo>
                    <a:pt x="577075" y="327380"/>
                  </a:lnTo>
                  <a:close/>
                </a:path>
                <a:path w="579754" h="2959100">
                  <a:moveTo>
                    <a:pt x="579412" y="460730"/>
                  </a:moveTo>
                  <a:lnTo>
                    <a:pt x="574395" y="455676"/>
                  </a:lnTo>
                  <a:lnTo>
                    <a:pt x="573786" y="455218"/>
                  </a:lnTo>
                  <a:lnTo>
                    <a:pt x="569048" y="452513"/>
                  </a:lnTo>
                  <a:lnTo>
                    <a:pt x="564349" y="452640"/>
                  </a:lnTo>
                  <a:lnTo>
                    <a:pt x="558088" y="452628"/>
                  </a:lnTo>
                  <a:lnTo>
                    <a:pt x="553910" y="452932"/>
                  </a:lnTo>
                  <a:lnTo>
                    <a:pt x="549211" y="454215"/>
                  </a:lnTo>
                  <a:lnTo>
                    <a:pt x="547573" y="458571"/>
                  </a:lnTo>
                  <a:lnTo>
                    <a:pt x="547268" y="459181"/>
                  </a:lnTo>
                  <a:lnTo>
                    <a:pt x="547268" y="459943"/>
                  </a:lnTo>
                  <a:lnTo>
                    <a:pt x="547116" y="460857"/>
                  </a:lnTo>
                  <a:lnTo>
                    <a:pt x="547116" y="461467"/>
                  </a:lnTo>
                  <a:lnTo>
                    <a:pt x="547408" y="463562"/>
                  </a:lnTo>
                  <a:lnTo>
                    <a:pt x="547865" y="463918"/>
                  </a:lnTo>
                  <a:lnTo>
                    <a:pt x="549097" y="465582"/>
                  </a:lnTo>
                  <a:lnTo>
                    <a:pt x="549706" y="466191"/>
                  </a:lnTo>
                  <a:lnTo>
                    <a:pt x="553681" y="468922"/>
                  </a:lnTo>
                  <a:lnTo>
                    <a:pt x="559015" y="468858"/>
                  </a:lnTo>
                  <a:lnTo>
                    <a:pt x="562813" y="467106"/>
                  </a:lnTo>
                  <a:lnTo>
                    <a:pt x="563143" y="466864"/>
                  </a:lnTo>
                  <a:lnTo>
                    <a:pt x="563422" y="466648"/>
                  </a:lnTo>
                  <a:lnTo>
                    <a:pt x="564032" y="466191"/>
                  </a:lnTo>
                  <a:lnTo>
                    <a:pt x="567715" y="463626"/>
                  </a:lnTo>
                  <a:lnTo>
                    <a:pt x="567359" y="458089"/>
                  </a:lnTo>
                  <a:lnTo>
                    <a:pt x="563422" y="455980"/>
                  </a:lnTo>
                  <a:lnTo>
                    <a:pt x="563422" y="459790"/>
                  </a:lnTo>
                  <a:lnTo>
                    <a:pt x="563422" y="461314"/>
                  </a:lnTo>
                  <a:lnTo>
                    <a:pt x="562114" y="466864"/>
                  </a:lnTo>
                  <a:lnTo>
                    <a:pt x="551332" y="466534"/>
                  </a:lnTo>
                  <a:lnTo>
                    <a:pt x="550202" y="461314"/>
                  </a:lnTo>
                  <a:lnTo>
                    <a:pt x="550164" y="460400"/>
                  </a:lnTo>
                  <a:lnTo>
                    <a:pt x="550291" y="455345"/>
                  </a:lnTo>
                  <a:lnTo>
                    <a:pt x="558673" y="454787"/>
                  </a:lnTo>
                  <a:lnTo>
                    <a:pt x="562356" y="457657"/>
                  </a:lnTo>
                  <a:lnTo>
                    <a:pt x="562813" y="458419"/>
                  </a:lnTo>
                  <a:lnTo>
                    <a:pt x="563118" y="459028"/>
                  </a:lnTo>
                  <a:lnTo>
                    <a:pt x="563422" y="459790"/>
                  </a:lnTo>
                  <a:lnTo>
                    <a:pt x="563422" y="455980"/>
                  </a:lnTo>
                  <a:lnTo>
                    <a:pt x="562813" y="455523"/>
                  </a:lnTo>
                  <a:lnTo>
                    <a:pt x="566813" y="455574"/>
                  </a:lnTo>
                  <a:lnTo>
                    <a:pt x="572998" y="456209"/>
                  </a:lnTo>
                  <a:lnTo>
                    <a:pt x="573938" y="460248"/>
                  </a:lnTo>
                  <a:lnTo>
                    <a:pt x="574090" y="461162"/>
                  </a:lnTo>
                  <a:lnTo>
                    <a:pt x="573506" y="463524"/>
                  </a:lnTo>
                  <a:lnTo>
                    <a:pt x="571195" y="464667"/>
                  </a:lnTo>
                  <a:lnTo>
                    <a:pt x="570433" y="464972"/>
                  </a:lnTo>
                  <a:lnTo>
                    <a:pt x="569518" y="465124"/>
                  </a:lnTo>
                  <a:lnTo>
                    <a:pt x="569823" y="467868"/>
                  </a:lnTo>
                  <a:lnTo>
                    <a:pt x="570128" y="467868"/>
                  </a:lnTo>
                  <a:lnTo>
                    <a:pt x="576402" y="467487"/>
                  </a:lnTo>
                  <a:lnTo>
                    <a:pt x="579412" y="4607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0" name="object 350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152" y="5073136"/>
              <a:ext cx="79899" cy="137198"/>
            </a:xfrm>
            <a:prstGeom prst="rect">
              <a:avLst/>
            </a:prstGeom>
          </p:spPr>
        </p:pic>
        <p:sp>
          <p:nvSpPr>
            <p:cNvPr id="351" name="object 351"/>
            <p:cNvSpPr/>
            <p:nvPr/>
          </p:nvSpPr>
          <p:spPr>
            <a:xfrm>
              <a:off x="4579353" y="4591100"/>
              <a:ext cx="127635" cy="84455"/>
            </a:xfrm>
            <a:custGeom>
              <a:avLst/>
              <a:gdLst/>
              <a:ahLst/>
              <a:cxnLst/>
              <a:rect l="l" t="t" r="r" b="b"/>
              <a:pathLst>
                <a:path w="127635" h="84454">
                  <a:moveTo>
                    <a:pt x="14020" y="49072"/>
                  </a:moveTo>
                  <a:lnTo>
                    <a:pt x="12039" y="49072"/>
                  </a:lnTo>
                  <a:lnTo>
                    <a:pt x="10363" y="52400"/>
                  </a:lnTo>
                  <a:lnTo>
                    <a:pt x="9334" y="53225"/>
                  </a:lnTo>
                  <a:lnTo>
                    <a:pt x="7162" y="55168"/>
                  </a:lnTo>
                  <a:lnTo>
                    <a:pt x="6553" y="55626"/>
                  </a:lnTo>
                  <a:lnTo>
                    <a:pt x="5791" y="56083"/>
                  </a:lnTo>
                  <a:lnTo>
                    <a:pt x="5181" y="56388"/>
                  </a:lnTo>
                  <a:lnTo>
                    <a:pt x="5181" y="59893"/>
                  </a:lnTo>
                  <a:lnTo>
                    <a:pt x="7340" y="58788"/>
                  </a:lnTo>
                  <a:lnTo>
                    <a:pt x="9055" y="57569"/>
                  </a:lnTo>
                  <a:lnTo>
                    <a:pt x="10972" y="55626"/>
                  </a:lnTo>
                  <a:lnTo>
                    <a:pt x="10972" y="78486"/>
                  </a:lnTo>
                  <a:lnTo>
                    <a:pt x="14020" y="78486"/>
                  </a:lnTo>
                  <a:lnTo>
                    <a:pt x="14020" y="49072"/>
                  </a:lnTo>
                  <a:close/>
                </a:path>
                <a:path w="127635" h="84454">
                  <a:moveTo>
                    <a:pt x="17983" y="25755"/>
                  </a:moveTo>
                  <a:lnTo>
                    <a:pt x="3200" y="25755"/>
                  </a:lnTo>
                  <a:lnTo>
                    <a:pt x="3200" y="15849"/>
                  </a:lnTo>
                  <a:lnTo>
                    <a:pt x="16459" y="15849"/>
                  </a:lnTo>
                  <a:lnTo>
                    <a:pt x="16459" y="12344"/>
                  </a:lnTo>
                  <a:lnTo>
                    <a:pt x="3200" y="12344"/>
                  </a:lnTo>
                  <a:lnTo>
                    <a:pt x="3200" y="3505"/>
                  </a:lnTo>
                  <a:lnTo>
                    <a:pt x="17373" y="3505"/>
                  </a:lnTo>
                  <a:lnTo>
                    <a:pt x="17373" y="0"/>
                  </a:lnTo>
                  <a:lnTo>
                    <a:pt x="0" y="0"/>
                  </a:lnTo>
                  <a:lnTo>
                    <a:pt x="0" y="29260"/>
                  </a:lnTo>
                  <a:lnTo>
                    <a:pt x="17983" y="29260"/>
                  </a:lnTo>
                  <a:lnTo>
                    <a:pt x="17983" y="25755"/>
                  </a:lnTo>
                  <a:close/>
                </a:path>
                <a:path w="127635" h="84454">
                  <a:moveTo>
                    <a:pt x="26670" y="74371"/>
                  </a:moveTo>
                  <a:lnTo>
                    <a:pt x="23317" y="74371"/>
                  </a:lnTo>
                  <a:lnTo>
                    <a:pt x="23317" y="78486"/>
                  </a:lnTo>
                  <a:lnTo>
                    <a:pt x="24993" y="78486"/>
                  </a:lnTo>
                  <a:lnTo>
                    <a:pt x="24993" y="79095"/>
                  </a:lnTo>
                  <a:lnTo>
                    <a:pt x="24663" y="80822"/>
                  </a:lnTo>
                  <a:lnTo>
                    <a:pt x="24892" y="80937"/>
                  </a:lnTo>
                  <a:lnTo>
                    <a:pt x="23774" y="82296"/>
                  </a:lnTo>
                  <a:lnTo>
                    <a:pt x="23164" y="82753"/>
                  </a:lnTo>
                  <a:lnTo>
                    <a:pt x="23926" y="84277"/>
                  </a:lnTo>
                  <a:lnTo>
                    <a:pt x="24384" y="83972"/>
                  </a:lnTo>
                  <a:lnTo>
                    <a:pt x="26047" y="83019"/>
                  </a:lnTo>
                  <a:lnTo>
                    <a:pt x="26454" y="81153"/>
                  </a:lnTo>
                  <a:lnTo>
                    <a:pt x="26670" y="79400"/>
                  </a:lnTo>
                  <a:lnTo>
                    <a:pt x="26670" y="74371"/>
                  </a:lnTo>
                  <a:close/>
                </a:path>
                <a:path w="127635" h="84454">
                  <a:moveTo>
                    <a:pt x="41910" y="29260"/>
                  </a:moveTo>
                  <a:lnTo>
                    <a:pt x="32918" y="13716"/>
                  </a:lnTo>
                  <a:lnTo>
                    <a:pt x="41300" y="0"/>
                  </a:lnTo>
                  <a:lnTo>
                    <a:pt x="37947" y="0"/>
                  </a:lnTo>
                  <a:lnTo>
                    <a:pt x="33070" y="7772"/>
                  </a:lnTo>
                  <a:lnTo>
                    <a:pt x="32766" y="8229"/>
                  </a:lnTo>
                  <a:lnTo>
                    <a:pt x="31851" y="9753"/>
                  </a:lnTo>
                  <a:lnTo>
                    <a:pt x="31546" y="10363"/>
                  </a:lnTo>
                  <a:lnTo>
                    <a:pt x="31089" y="11125"/>
                  </a:lnTo>
                  <a:lnTo>
                    <a:pt x="30937" y="10515"/>
                  </a:lnTo>
                  <a:lnTo>
                    <a:pt x="30632" y="9906"/>
                  </a:lnTo>
                  <a:lnTo>
                    <a:pt x="29718" y="8382"/>
                  </a:lnTo>
                  <a:lnTo>
                    <a:pt x="29260" y="7467"/>
                  </a:lnTo>
                  <a:lnTo>
                    <a:pt x="24841" y="0"/>
                  </a:lnTo>
                  <a:lnTo>
                    <a:pt x="21031" y="0"/>
                  </a:lnTo>
                  <a:lnTo>
                    <a:pt x="29248" y="14046"/>
                  </a:lnTo>
                  <a:lnTo>
                    <a:pt x="19964" y="29260"/>
                  </a:lnTo>
                  <a:lnTo>
                    <a:pt x="23774" y="29260"/>
                  </a:lnTo>
                  <a:lnTo>
                    <a:pt x="29870" y="19050"/>
                  </a:lnTo>
                  <a:lnTo>
                    <a:pt x="30175" y="18592"/>
                  </a:lnTo>
                  <a:lnTo>
                    <a:pt x="30480" y="17830"/>
                  </a:lnTo>
                  <a:lnTo>
                    <a:pt x="30937" y="16916"/>
                  </a:lnTo>
                  <a:lnTo>
                    <a:pt x="31699" y="18135"/>
                  </a:lnTo>
                  <a:lnTo>
                    <a:pt x="32004" y="18897"/>
                  </a:lnTo>
                  <a:lnTo>
                    <a:pt x="38100" y="29260"/>
                  </a:lnTo>
                  <a:lnTo>
                    <a:pt x="41910" y="29260"/>
                  </a:lnTo>
                  <a:close/>
                </a:path>
                <a:path w="127635" h="84454">
                  <a:moveTo>
                    <a:pt x="44577" y="75717"/>
                  </a:moveTo>
                  <a:lnTo>
                    <a:pt x="38557" y="76047"/>
                  </a:lnTo>
                  <a:lnTo>
                    <a:pt x="38404" y="76047"/>
                  </a:lnTo>
                  <a:lnTo>
                    <a:pt x="33985" y="70561"/>
                  </a:lnTo>
                  <a:lnTo>
                    <a:pt x="30937" y="70866"/>
                  </a:lnTo>
                  <a:lnTo>
                    <a:pt x="30937" y="71018"/>
                  </a:lnTo>
                  <a:lnTo>
                    <a:pt x="31216" y="72885"/>
                  </a:lnTo>
                  <a:lnTo>
                    <a:pt x="31445" y="74815"/>
                  </a:lnTo>
                  <a:lnTo>
                    <a:pt x="32918" y="76200"/>
                  </a:lnTo>
                  <a:lnTo>
                    <a:pt x="33375" y="76809"/>
                  </a:lnTo>
                  <a:lnTo>
                    <a:pt x="39712" y="78994"/>
                  </a:lnTo>
                  <a:lnTo>
                    <a:pt x="44500" y="75895"/>
                  </a:lnTo>
                  <a:lnTo>
                    <a:pt x="44577" y="75717"/>
                  </a:lnTo>
                  <a:close/>
                </a:path>
                <a:path w="127635" h="84454">
                  <a:moveTo>
                    <a:pt x="45212" y="74053"/>
                  </a:moveTo>
                  <a:lnTo>
                    <a:pt x="44577" y="75717"/>
                  </a:lnTo>
                  <a:lnTo>
                    <a:pt x="45135" y="75679"/>
                  </a:lnTo>
                  <a:lnTo>
                    <a:pt x="45212" y="74053"/>
                  </a:lnTo>
                  <a:close/>
                </a:path>
                <a:path w="127635" h="84454">
                  <a:moveTo>
                    <a:pt x="45720" y="62865"/>
                  </a:moveTo>
                  <a:lnTo>
                    <a:pt x="45440" y="62839"/>
                  </a:lnTo>
                  <a:lnTo>
                    <a:pt x="45707" y="63360"/>
                  </a:lnTo>
                  <a:lnTo>
                    <a:pt x="45720" y="62865"/>
                  </a:lnTo>
                  <a:close/>
                </a:path>
                <a:path w="127635" h="84454">
                  <a:moveTo>
                    <a:pt x="45720" y="49530"/>
                  </a:moveTo>
                  <a:lnTo>
                    <a:pt x="33832" y="49530"/>
                  </a:lnTo>
                  <a:lnTo>
                    <a:pt x="31394" y="64617"/>
                  </a:lnTo>
                  <a:lnTo>
                    <a:pt x="34137" y="65074"/>
                  </a:lnTo>
                  <a:lnTo>
                    <a:pt x="34442" y="64770"/>
                  </a:lnTo>
                  <a:lnTo>
                    <a:pt x="34899" y="64008"/>
                  </a:lnTo>
                  <a:lnTo>
                    <a:pt x="35356" y="63398"/>
                  </a:lnTo>
                  <a:lnTo>
                    <a:pt x="36118" y="62941"/>
                  </a:lnTo>
                  <a:lnTo>
                    <a:pt x="36271" y="62941"/>
                  </a:lnTo>
                  <a:lnTo>
                    <a:pt x="37033" y="62484"/>
                  </a:lnTo>
                  <a:lnTo>
                    <a:pt x="38557" y="62179"/>
                  </a:lnTo>
                  <a:lnTo>
                    <a:pt x="38862" y="62179"/>
                  </a:lnTo>
                  <a:lnTo>
                    <a:pt x="45440" y="62839"/>
                  </a:lnTo>
                  <a:lnTo>
                    <a:pt x="44958" y="62179"/>
                  </a:lnTo>
                  <a:lnTo>
                    <a:pt x="44500" y="61569"/>
                  </a:lnTo>
                  <a:lnTo>
                    <a:pt x="44196" y="61264"/>
                  </a:lnTo>
                  <a:lnTo>
                    <a:pt x="43586" y="60655"/>
                  </a:lnTo>
                  <a:lnTo>
                    <a:pt x="42976" y="60198"/>
                  </a:lnTo>
                  <a:lnTo>
                    <a:pt x="42214" y="59740"/>
                  </a:lnTo>
                  <a:lnTo>
                    <a:pt x="41605" y="59436"/>
                  </a:lnTo>
                  <a:lnTo>
                    <a:pt x="40081" y="59131"/>
                  </a:lnTo>
                  <a:lnTo>
                    <a:pt x="39319" y="59131"/>
                  </a:lnTo>
                  <a:lnTo>
                    <a:pt x="39166" y="59131"/>
                  </a:lnTo>
                  <a:lnTo>
                    <a:pt x="37833" y="58978"/>
                  </a:lnTo>
                  <a:lnTo>
                    <a:pt x="36601" y="59677"/>
                  </a:lnTo>
                  <a:lnTo>
                    <a:pt x="35509" y="60350"/>
                  </a:lnTo>
                  <a:lnTo>
                    <a:pt x="34747" y="60960"/>
                  </a:lnTo>
                  <a:lnTo>
                    <a:pt x="36118" y="53035"/>
                  </a:lnTo>
                  <a:lnTo>
                    <a:pt x="45720" y="53035"/>
                  </a:lnTo>
                  <a:lnTo>
                    <a:pt x="45720" y="49530"/>
                  </a:lnTo>
                  <a:close/>
                </a:path>
                <a:path w="127635" h="84454">
                  <a:moveTo>
                    <a:pt x="46824" y="69913"/>
                  </a:moveTo>
                  <a:lnTo>
                    <a:pt x="45720" y="63398"/>
                  </a:lnTo>
                  <a:lnTo>
                    <a:pt x="45212" y="74053"/>
                  </a:lnTo>
                  <a:lnTo>
                    <a:pt x="46824" y="69913"/>
                  </a:lnTo>
                  <a:close/>
                </a:path>
                <a:path w="127635" h="84454">
                  <a:moveTo>
                    <a:pt x="60655" y="49072"/>
                  </a:moveTo>
                  <a:lnTo>
                    <a:pt x="58674" y="49072"/>
                  </a:lnTo>
                  <a:lnTo>
                    <a:pt x="56997" y="52400"/>
                  </a:lnTo>
                  <a:lnTo>
                    <a:pt x="55968" y="53225"/>
                  </a:lnTo>
                  <a:lnTo>
                    <a:pt x="53797" y="55168"/>
                  </a:lnTo>
                  <a:lnTo>
                    <a:pt x="53187" y="55626"/>
                  </a:lnTo>
                  <a:lnTo>
                    <a:pt x="52425" y="56083"/>
                  </a:lnTo>
                  <a:lnTo>
                    <a:pt x="51816" y="56388"/>
                  </a:lnTo>
                  <a:lnTo>
                    <a:pt x="51816" y="59893"/>
                  </a:lnTo>
                  <a:lnTo>
                    <a:pt x="53975" y="58788"/>
                  </a:lnTo>
                  <a:lnTo>
                    <a:pt x="55676" y="57569"/>
                  </a:lnTo>
                  <a:lnTo>
                    <a:pt x="57607" y="55626"/>
                  </a:lnTo>
                  <a:lnTo>
                    <a:pt x="57607" y="78486"/>
                  </a:lnTo>
                  <a:lnTo>
                    <a:pt x="60655" y="78486"/>
                  </a:lnTo>
                  <a:lnTo>
                    <a:pt x="60655" y="49072"/>
                  </a:lnTo>
                  <a:close/>
                </a:path>
                <a:path w="127635" h="84454">
                  <a:moveTo>
                    <a:pt x="63398" y="0"/>
                  </a:moveTo>
                  <a:lnTo>
                    <a:pt x="60350" y="0"/>
                  </a:lnTo>
                  <a:lnTo>
                    <a:pt x="60350" y="12039"/>
                  </a:lnTo>
                  <a:lnTo>
                    <a:pt x="47853" y="12039"/>
                  </a:lnTo>
                  <a:lnTo>
                    <a:pt x="47853" y="0"/>
                  </a:lnTo>
                  <a:lnTo>
                    <a:pt x="44653" y="0"/>
                  </a:lnTo>
                  <a:lnTo>
                    <a:pt x="44653" y="29260"/>
                  </a:lnTo>
                  <a:lnTo>
                    <a:pt x="47853" y="29260"/>
                  </a:lnTo>
                  <a:lnTo>
                    <a:pt x="47853" y="15392"/>
                  </a:lnTo>
                  <a:lnTo>
                    <a:pt x="60350" y="15392"/>
                  </a:lnTo>
                  <a:lnTo>
                    <a:pt x="60350" y="29260"/>
                  </a:lnTo>
                  <a:lnTo>
                    <a:pt x="63398" y="29260"/>
                  </a:lnTo>
                  <a:lnTo>
                    <a:pt x="63398" y="0"/>
                  </a:lnTo>
                  <a:close/>
                </a:path>
                <a:path w="127635" h="84454">
                  <a:moveTo>
                    <a:pt x="71386" y="51879"/>
                  </a:moveTo>
                  <a:lnTo>
                    <a:pt x="69519" y="51777"/>
                  </a:lnTo>
                  <a:lnTo>
                    <a:pt x="69748" y="54698"/>
                  </a:lnTo>
                  <a:lnTo>
                    <a:pt x="70307" y="52590"/>
                  </a:lnTo>
                  <a:lnTo>
                    <a:pt x="71386" y="51879"/>
                  </a:lnTo>
                  <a:close/>
                </a:path>
                <a:path w="127635" h="84454">
                  <a:moveTo>
                    <a:pt x="72707" y="0"/>
                  </a:moveTo>
                  <a:lnTo>
                    <a:pt x="69494" y="0"/>
                  </a:lnTo>
                  <a:lnTo>
                    <a:pt x="69494" y="29260"/>
                  </a:lnTo>
                  <a:lnTo>
                    <a:pt x="72707" y="29260"/>
                  </a:lnTo>
                  <a:lnTo>
                    <a:pt x="72707" y="0"/>
                  </a:lnTo>
                  <a:close/>
                </a:path>
                <a:path w="127635" h="84454">
                  <a:moveTo>
                    <a:pt x="84366" y="56972"/>
                  </a:moveTo>
                  <a:lnTo>
                    <a:pt x="81686" y="52730"/>
                  </a:lnTo>
                  <a:lnTo>
                    <a:pt x="81381" y="52120"/>
                  </a:lnTo>
                  <a:lnTo>
                    <a:pt x="81229" y="51968"/>
                  </a:lnTo>
                  <a:lnTo>
                    <a:pt x="80619" y="51206"/>
                  </a:lnTo>
                  <a:lnTo>
                    <a:pt x="79578" y="50088"/>
                  </a:lnTo>
                  <a:lnTo>
                    <a:pt x="79121" y="49606"/>
                  </a:lnTo>
                  <a:lnTo>
                    <a:pt x="79413" y="50088"/>
                  </a:lnTo>
                  <a:lnTo>
                    <a:pt x="77419" y="49225"/>
                  </a:lnTo>
                  <a:lnTo>
                    <a:pt x="76809" y="49072"/>
                  </a:lnTo>
                  <a:lnTo>
                    <a:pt x="75590" y="49072"/>
                  </a:lnTo>
                  <a:lnTo>
                    <a:pt x="71386" y="51879"/>
                  </a:lnTo>
                  <a:lnTo>
                    <a:pt x="75742" y="52120"/>
                  </a:lnTo>
                  <a:lnTo>
                    <a:pt x="76352" y="52120"/>
                  </a:lnTo>
                  <a:lnTo>
                    <a:pt x="77114" y="52273"/>
                  </a:lnTo>
                  <a:lnTo>
                    <a:pt x="77724" y="52578"/>
                  </a:lnTo>
                  <a:lnTo>
                    <a:pt x="78333" y="53035"/>
                  </a:lnTo>
                  <a:lnTo>
                    <a:pt x="79400" y="54406"/>
                  </a:lnTo>
                  <a:lnTo>
                    <a:pt x="79400" y="54559"/>
                  </a:lnTo>
                  <a:lnTo>
                    <a:pt x="79705" y="55473"/>
                  </a:lnTo>
                  <a:lnTo>
                    <a:pt x="80010" y="56083"/>
                  </a:lnTo>
                  <a:lnTo>
                    <a:pt x="80162" y="56692"/>
                  </a:lnTo>
                  <a:lnTo>
                    <a:pt x="80391" y="58356"/>
                  </a:lnTo>
                  <a:lnTo>
                    <a:pt x="80721" y="60032"/>
                  </a:lnTo>
                  <a:lnTo>
                    <a:pt x="80619" y="61722"/>
                  </a:lnTo>
                  <a:lnTo>
                    <a:pt x="80772" y="62941"/>
                  </a:lnTo>
                  <a:lnTo>
                    <a:pt x="80772" y="65227"/>
                  </a:lnTo>
                  <a:lnTo>
                    <a:pt x="80416" y="68554"/>
                  </a:lnTo>
                  <a:lnTo>
                    <a:pt x="80848" y="74688"/>
                  </a:lnTo>
                  <a:lnTo>
                    <a:pt x="76047" y="76047"/>
                  </a:lnTo>
                  <a:lnTo>
                    <a:pt x="75438" y="76047"/>
                  </a:lnTo>
                  <a:lnTo>
                    <a:pt x="74676" y="75742"/>
                  </a:lnTo>
                  <a:lnTo>
                    <a:pt x="74066" y="75438"/>
                  </a:lnTo>
                  <a:lnTo>
                    <a:pt x="73456" y="74980"/>
                  </a:lnTo>
                  <a:lnTo>
                    <a:pt x="72999" y="74371"/>
                  </a:lnTo>
                  <a:lnTo>
                    <a:pt x="72542" y="73609"/>
                  </a:lnTo>
                  <a:lnTo>
                    <a:pt x="72390" y="73609"/>
                  </a:lnTo>
                  <a:lnTo>
                    <a:pt x="72237" y="73152"/>
                  </a:lnTo>
                  <a:lnTo>
                    <a:pt x="70891" y="69862"/>
                  </a:lnTo>
                  <a:lnTo>
                    <a:pt x="69748" y="54698"/>
                  </a:lnTo>
                  <a:lnTo>
                    <a:pt x="68173" y="60553"/>
                  </a:lnTo>
                  <a:lnTo>
                    <a:pt x="68414" y="69405"/>
                  </a:lnTo>
                  <a:lnTo>
                    <a:pt x="70256" y="75590"/>
                  </a:lnTo>
                  <a:lnTo>
                    <a:pt x="70713" y="76200"/>
                  </a:lnTo>
                  <a:lnTo>
                    <a:pt x="71170" y="76809"/>
                  </a:lnTo>
                  <a:lnTo>
                    <a:pt x="73964" y="80098"/>
                  </a:lnTo>
                  <a:lnTo>
                    <a:pt x="79171" y="79565"/>
                  </a:lnTo>
                  <a:lnTo>
                    <a:pt x="81381" y="75895"/>
                  </a:lnTo>
                  <a:lnTo>
                    <a:pt x="81686" y="75133"/>
                  </a:lnTo>
                  <a:lnTo>
                    <a:pt x="81838" y="75133"/>
                  </a:lnTo>
                  <a:lnTo>
                    <a:pt x="81991" y="74523"/>
                  </a:lnTo>
                  <a:lnTo>
                    <a:pt x="84340" y="70192"/>
                  </a:lnTo>
                  <a:lnTo>
                    <a:pt x="84366" y="56972"/>
                  </a:lnTo>
                  <a:close/>
                </a:path>
                <a:path w="127635" h="84454">
                  <a:moveTo>
                    <a:pt x="96685" y="18440"/>
                  </a:moveTo>
                  <a:lnTo>
                    <a:pt x="94945" y="16306"/>
                  </a:lnTo>
                  <a:lnTo>
                    <a:pt x="94792" y="16002"/>
                  </a:lnTo>
                  <a:lnTo>
                    <a:pt x="94335" y="15392"/>
                  </a:lnTo>
                  <a:lnTo>
                    <a:pt x="92964" y="14363"/>
                  </a:lnTo>
                  <a:lnTo>
                    <a:pt x="92964" y="20726"/>
                  </a:lnTo>
                  <a:lnTo>
                    <a:pt x="92811" y="21488"/>
                  </a:lnTo>
                  <a:lnTo>
                    <a:pt x="92811" y="22402"/>
                  </a:lnTo>
                  <a:lnTo>
                    <a:pt x="92506" y="23012"/>
                  </a:lnTo>
                  <a:lnTo>
                    <a:pt x="92202" y="23774"/>
                  </a:lnTo>
                  <a:lnTo>
                    <a:pt x="92049" y="24079"/>
                  </a:lnTo>
                  <a:lnTo>
                    <a:pt x="91440" y="24536"/>
                  </a:lnTo>
                  <a:lnTo>
                    <a:pt x="90830" y="25146"/>
                  </a:lnTo>
                  <a:lnTo>
                    <a:pt x="90068" y="25450"/>
                  </a:lnTo>
                  <a:lnTo>
                    <a:pt x="89763" y="25603"/>
                  </a:lnTo>
                  <a:lnTo>
                    <a:pt x="89154" y="25755"/>
                  </a:lnTo>
                  <a:lnTo>
                    <a:pt x="81229" y="25755"/>
                  </a:lnTo>
                  <a:lnTo>
                    <a:pt x="81229" y="15697"/>
                  </a:lnTo>
                  <a:lnTo>
                    <a:pt x="86715" y="15697"/>
                  </a:lnTo>
                  <a:lnTo>
                    <a:pt x="87325" y="15697"/>
                  </a:lnTo>
                  <a:lnTo>
                    <a:pt x="88239" y="15849"/>
                  </a:lnTo>
                  <a:lnTo>
                    <a:pt x="90474" y="15633"/>
                  </a:lnTo>
                  <a:lnTo>
                    <a:pt x="92671" y="17487"/>
                  </a:lnTo>
                  <a:lnTo>
                    <a:pt x="92811" y="19812"/>
                  </a:lnTo>
                  <a:lnTo>
                    <a:pt x="92964" y="20726"/>
                  </a:lnTo>
                  <a:lnTo>
                    <a:pt x="92964" y="14363"/>
                  </a:lnTo>
                  <a:lnTo>
                    <a:pt x="92506" y="14020"/>
                  </a:lnTo>
                  <a:lnTo>
                    <a:pt x="91744" y="13716"/>
                  </a:lnTo>
                  <a:lnTo>
                    <a:pt x="92049" y="13411"/>
                  </a:lnTo>
                  <a:lnTo>
                    <a:pt x="92659" y="12954"/>
                  </a:lnTo>
                  <a:lnTo>
                    <a:pt x="93268" y="12344"/>
                  </a:lnTo>
                  <a:lnTo>
                    <a:pt x="95148" y="10198"/>
                  </a:lnTo>
                  <a:lnTo>
                    <a:pt x="95669" y="6807"/>
                  </a:lnTo>
                  <a:lnTo>
                    <a:pt x="94335" y="4267"/>
                  </a:lnTo>
                  <a:lnTo>
                    <a:pt x="94030" y="3505"/>
                  </a:lnTo>
                  <a:lnTo>
                    <a:pt x="93954" y="3378"/>
                  </a:lnTo>
                  <a:lnTo>
                    <a:pt x="93726" y="3048"/>
                  </a:lnTo>
                  <a:lnTo>
                    <a:pt x="93268" y="2286"/>
                  </a:lnTo>
                  <a:lnTo>
                    <a:pt x="91897" y="812"/>
                  </a:lnTo>
                  <a:lnTo>
                    <a:pt x="91897" y="8382"/>
                  </a:lnTo>
                  <a:lnTo>
                    <a:pt x="91605" y="11468"/>
                  </a:lnTo>
                  <a:lnTo>
                    <a:pt x="90195" y="11988"/>
                  </a:lnTo>
                  <a:lnTo>
                    <a:pt x="87477" y="12344"/>
                  </a:lnTo>
                  <a:lnTo>
                    <a:pt x="81229" y="12344"/>
                  </a:lnTo>
                  <a:lnTo>
                    <a:pt x="81229" y="3505"/>
                  </a:lnTo>
                  <a:lnTo>
                    <a:pt x="86106" y="3505"/>
                  </a:lnTo>
                  <a:lnTo>
                    <a:pt x="87630" y="3505"/>
                  </a:lnTo>
                  <a:lnTo>
                    <a:pt x="90004" y="3378"/>
                  </a:lnTo>
                  <a:lnTo>
                    <a:pt x="91541" y="4673"/>
                  </a:lnTo>
                  <a:lnTo>
                    <a:pt x="91871" y="6807"/>
                  </a:lnTo>
                  <a:lnTo>
                    <a:pt x="91897" y="8382"/>
                  </a:lnTo>
                  <a:lnTo>
                    <a:pt x="91897" y="812"/>
                  </a:lnTo>
                  <a:lnTo>
                    <a:pt x="90843" y="419"/>
                  </a:lnTo>
                  <a:lnTo>
                    <a:pt x="88849" y="152"/>
                  </a:lnTo>
                  <a:lnTo>
                    <a:pt x="88087" y="0"/>
                  </a:lnTo>
                  <a:lnTo>
                    <a:pt x="87020" y="0"/>
                  </a:lnTo>
                  <a:lnTo>
                    <a:pt x="78028" y="0"/>
                  </a:lnTo>
                  <a:lnTo>
                    <a:pt x="78028" y="29260"/>
                  </a:lnTo>
                  <a:lnTo>
                    <a:pt x="89738" y="29260"/>
                  </a:lnTo>
                  <a:lnTo>
                    <a:pt x="92405" y="28841"/>
                  </a:lnTo>
                  <a:lnTo>
                    <a:pt x="94183" y="26822"/>
                  </a:lnTo>
                  <a:lnTo>
                    <a:pt x="94640" y="26212"/>
                  </a:lnTo>
                  <a:lnTo>
                    <a:pt x="95097" y="25450"/>
                  </a:lnTo>
                  <a:lnTo>
                    <a:pt x="96405" y="23101"/>
                  </a:lnTo>
                  <a:lnTo>
                    <a:pt x="96685" y="18440"/>
                  </a:lnTo>
                  <a:close/>
                </a:path>
                <a:path w="127635" h="84454">
                  <a:moveTo>
                    <a:pt x="104406" y="0"/>
                  </a:moveTo>
                  <a:lnTo>
                    <a:pt x="101206" y="0"/>
                  </a:lnTo>
                  <a:lnTo>
                    <a:pt x="101206" y="29260"/>
                  </a:lnTo>
                  <a:lnTo>
                    <a:pt x="104406" y="29260"/>
                  </a:lnTo>
                  <a:lnTo>
                    <a:pt x="104406" y="0"/>
                  </a:lnTo>
                  <a:close/>
                </a:path>
                <a:path w="127635" h="84454">
                  <a:moveTo>
                    <a:pt x="111125" y="78117"/>
                  </a:moveTo>
                  <a:lnTo>
                    <a:pt x="110032" y="70866"/>
                  </a:lnTo>
                  <a:lnTo>
                    <a:pt x="109728" y="70104"/>
                  </a:lnTo>
                  <a:lnTo>
                    <a:pt x="109575" y="69342"/>
                  </a:lnTo>
                  <a:lnTo>
                    <a:pt x="109423" y="69189"/>
                  </a:lnTo>
                  <a:lnTo>
                    <a:pt x="108191" y="66903"/>
                  </a:lnTo>
                  <a:lnTo>
                    <a:pt x="105435" y="66421"/>
                  </a:lnTo>
                  <a:lnTo>
                    <a:pt x="103174" y="65684"/>
                  </a:lnTo>
                  <a:lnTo>
                    <a:pt x="101803" y="65074"/>
                  </a:lnTo>
                  <a:lnTo>
                    <a:pt x="100888" y="64770"/>
                  </a:lnTo>
                  <a:lnTo>
                    <a:pt x="100279" y="64617"/>
                  </a:lnTo>
                  <a:lnTo>
                    <a:pt x="99974" y="64312"/>
                  </a:lnTo>
                  <a:lnTo>
                    <a:pt x="99517" y="64008"/>
                  </a:lnTo>
                  <a:lnTo>
                    <a:pt x="99060" y="63246"/>
                  </a:lnTo>
                  <a:lnTo>
                    <a:pt x="99060" y="61874"/>
                  </a:lnTo>
                  <a:lnTo>
                    <a:pt x="99364" y="61112"/>
                  </a:lnTo>
                  <a:lnTo>
                    <a:pt x="99974" y="60502"/>
                  </a:lnTo>
                  <a:lnTo>
                    <a:pt x="100431" y="60198"/>
                  </a:lnTo>
                  <a:lnTo>
                    <a:pt x="101041" y="60045"/>
                  </a:lnTo>
                  <a:lnTo>
                    <a:pt x="101803" y="59740"/>
                  </a:lnTo>
                  <a:lnTo>
                    <a:pt x="102870" y="59740"/>
                  </a:lnTo>
                  <a:lnTo>
                    <a:pt x="103479" y="59740"/>
                  </a:lnTo>
                  <a:lnTo>
                    <a:pt x="104876" y="59893"/>
                  </a:lnTo>
                  <a:lnTo>
                    <a:pt x="106108" y="60960"/>
                  </a:lnTo>
                  <a:lnTo>
                    <a:pt x="106375" y="62331"/>
                  </a:lnTo>
                  <a:lnTo>
                    <a:pt x="106527" y="63246"/>
                  </a:lnTo>
                  <a:lnTo>
                    <a:pt x="109423" y="62788"/>
                  </a:lnTo>
                  <a:lnTo>
                    <a:pt x="109423" y="62331"/>
                  </a:lnTo>
                  <a:lnTo>
                    <a:pt x="109270" y="61417"/>
                  </a:lnTo>
                  <a:lnTo>
                    <a:pt x="108966" y="60655"/>
                  </a:lnTo>
                  <a:lnTo>
                    <a:pt x="108356" y="59436"/>
                  </a:lnTo>
                  <a:lnTo>
                    <a:pt x="107594" y="58369"/>
                  </a:lnTo>
                  <a:lnTo>
                    <a:pt x="106070" y="57454"/>
                  </a:lnTo>
                  <a:lnTo>
                    <a:pt x="105918" y="57454"/>
                  </a:lnTo>
                  <a:lnTo>
                    <a:pt x="105156" y="57150"/>
                  </a:lnTo>
                  <a:lnTo>
                    <a:pt x="103632" y="56845"/>
                  </a:lnTo>
                  <a:lnTo>
                    <a:pt x="102717" y="56845"/>
                  </a:lnTo>
                  <a:lnTo>
                    <a:pt x="101346" y="56845"/>
                  </a:lnTo>
                  <a:lnTo>
                    <a:pt x="96901" y="57480"/>
                  </a:lnTo>
                  <a:lnTo>
                    <a:pt x="94894" y="62166"/>
                  </a:lnTo>
                  <a:lnTo>
                    <a:pt x="96926" y="65989"/>
                  </a:lnTo>
                  <a:lnTo>
                    <a:pt x="104241" y="69799"/>
                  </a:lnTo>
                  <a:lnTo>
                    <a:pt x="105156" y="70104"/>
                  </a:lnTo>
                  <a:lnTo>
                    <a:pt x="106845" y="70789"/>
                  </a:lnTo>
                  <a:lnTo>
                    <a:pt x="107467" y="71983"/>
                  </a:lnTo>
                  <a:lnTo>
                    <a:pt x="106984" y="73761"/>
                  </a:lnTo>
                  <a:lnTo>
                    <a:pt x="106527" y="74523"/>
                  </a:lnTo>
                  <a:lnTo>
                    <a:pt x="106070" y="74980"/>
                  </a:lnTo>
                  <a:lnTo>
                    <a:pt x="106070" y="75133"/>
                  </a:lnTo>
                  <a:lnTo>
                    <a:pt x="104851" y="75742"/>
                  </a:lnTo>
                  <a:lnTo>
                    <a:pt x="103022" y="76047"/>
                  </a:lnTo>
                  <a:lnTo>
                    <a:pt x="102870" y="76047"/>
                  </a:lnTo>
                  <a:lnTo>
                    <a:pt x="100634" y="75641"/>
                  </a:lnTo>
                  <a:lnTo>
                    <a:pt x="99923" y="75552"/>
                  </a:lnTo>
                  <a:lnTo>
                    <a:pt x="99060" y="73304"/>
                  </a:lnTo>
                  <a:lnTo>
                    <a:pt x="98755" y="72542"/>
                  </a:lnTo>
                  <a:lnTo>
                    <a:pt x="98602" y="71628"/>
                  </a:lnTo>
                  <a:lnTo>
                    <a:pt x="95707" y="72085"/>
                  </a:lnTo>
                  <a:lnTo>
                    <a:pt x="95859" y="72847"/>
                  </a:lnTo>
                  <a:lnTo>
                    <a:pt x="96012" y="73761"/>
                  </a:lnTo>
                  <a:lnTo>
                    <a:pt x="96316" y="74523"/>
                  </a:lnTo>
                  <a:lnTo>
                    <a:pt x="96469" y="75285"/>
                  </a:lnTo>
                  <a:lnTo>
                    <a:pt x="96926" y="75895"/>
                  </a:lnTo>
                  <a:lnTo>
                    <a:pt x="97231" y="76504"/>
                  </a:lnTo>
                  <a:lnTo>
                    <a:pt x="98145" y="77419"/>
                  </a:lnTo>
                  <a:lnTo>
                    <a:pt x="103517" y="81102"/>
                  </a:lnTo>
                  <a:lnTo>
                    <a:pt x="111125" y="78117"/>
                  </a:lnTo>
                  <a:close/>
                </a:path>
                <a:path w="127635" h="84454">
                  <a:moveTo>
                    <a:pt x="121920" y="49072"/>
                  </a:moveTo>
                  <a:lnTo>
                    <a:pt x="121615" y="49072"/>
                  </a:lnTo>
                  <a:lnTo>
                    <a:pt x="120700" y="48920"/>
                  </a:lnTo>
                  <a:lnTo>
                    <a:pt x="119938" y="48768"/>
                  </a:lnTo>
                  <a:lnTo>
                    <a:pt x="119176" y="48768"/>
                  </a:lnTo>
                  <a:lnTo>
                    <a:pt x="118719" y="48768"/>
                  </a:lnTo>
                  <a:lnTo>
                    <a:pt x="116344" y="49187"/>
                  </a:lnTo>
                  <a:lnTo>
                    <a:pt x="114909" y="51206"/>
                  </a:lnTo>
                  <a:lnTo>
                    <a:pt x="114757" y="51663"/>
                  </a:lnTo>
                  <a:lnTo>
                    <a:pt x="114452" y="53187"/>
                  </a:lnTo>
                  <a:lnTo>
                    <a:pt x="114452" y="57302"/>
                  </a:lnTo>
                  <a:lnTo>
                    <a:pt x="111709" y="57302"/>
                  </a:lnTo>
                  <a:lnTo>
                    <a:pt x="111709" y="60045"/>
                  </a:lnTo>
                  <a:lnTo>
                    <a:pt x="114452" y="60045"/>
                  </a:lnTo>
                  <a:lnTo>
                    <a:pt x="114452" y="78486"/>
                  </a:lnTo>
                  <a:lnTo>
                    <a:pt x="117348" y="78486"/>
                  </a:lnTo>
                  <a:lnTo>
                    <a:pt x="117348" y="60045"/>
                  </a:lnTo>
                  <a:lnTo>
                    <a:pt x="120700" y="60045"/>
                  </a:lnTo>
                  <a:lnTo>
                    <a:pt x="120700" y="57302"/>
                  </a:lnTo>
                  <a:lnTo>
                    <a:pt x="117348" y="57302"/>
                  </a:lnTo>
                  <a:lnTo>
                    <a:pt x="117348" y="54864"/>
                  </a:lnTo>
                  <a:lnTo>
                    <a:pt x="119786" y="51968"/>
                  </a:lnTo>
                  <a:lnTo>
                    <a:pt x="119938" y="51968"/>
                  </a:lnTo>
                  <a:lnTo>
                    <a:pt x="121462" y="52273"/>
                  </a:lnTo>
                  <a:lnTo>
                    <a:pt x="121920" y="49072"/>
                  </a:lnTo>
                  <a:close/>
                </a:path>
                <a:path w="127635" h="84454">
                  <a:moveTo>
                    <a:pt x="127101" y="0"/>
                  </a:moveTo>
                  <a:lnTo>
                    <a:pt x="108051" y="0"/>
                  </a:lnTo>
                  <a:lnTo>
                    <a:pt x="108051" y="3505"/>
                  </a:lnTo>
                  <a:lnTo>
                    <a:pt x="115976" y="3505"/>
                  </a:lnTo>
                  <a:lnTo>
                    <a:pt x="115976" y="29260"/>
                  </a:lnTo>
                  <a:lnTo>
                    <a:pt x="119176" y="29260"/>
                  </a:lnTo>
                  <a:lnTo>
                    <a:pt x="119176" y="3505"/>
                  </a:lnTo>
                  <a:lnTo>
                    <a:pt x="127101" y="3505"/>
                  </a:lnTo>
                  <a:lnTo>
                    <a:pt x="12710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2" name="object 352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4060" y="4171386"/>
              <a:ext cx="205587" cy="78943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0057" y="3903505"/>
              <a:ext cx="337565" cy="79298"/>
            </a:xfrm>
            <a:prstGeom prst="rect">
              <a:avLst/>
            </a:prstGeom>
          </p:spPr>
        </p:pic>
        <p:sp>
          <p:nvSpPr>
            <p:cNvPr id="354" name="object 354"/>
            <p:cNvSpPr/>
            <p:nvPr/>
          </p:nvSpPr>
          <p:spPr>
            <a:xfrm>
              <a:off x="5213185" y="4002379"/>
              <a:ext cx="415925" cy="1623695"/>
            </a:xfrm>
            <a:custGeom>
              <a:avLst/>
              <a:gdLst/>
              <a:ahLst/>
              <a:cxnLst/>
              <a:rect l="l" t="t" r="r" b="b"/>
              <a:pathLst>
                <a:path w="415925" h="1623695">
                  <a:moveTo>
                    <a:pt x="15849" y="26212"/>
                  </a:moveTo>
                  <a:lnTo>
                    <a:pt x="3962" y="26212"/>
                  </a:lnTo>
                  <a:lnTo>
                    <a:pt x="4267" y="25603"/>
                  </a:lnTo>
                  <a:lnTo>
                    <a:pt x="12827" y="15938"/>
                  </a:lnTo>
                  <a:lnTo>
                    <a:pt x="15570" y="10439"/>
                  </a:lnTo>
                  <a:lnTo>
                    <a:pt x="14782" y="4114"/>
                  </a:lnTo>
                  <a:lnTo>
                    <a:pt x="14325" y="3505"/>
                  </a:lnTo>
                  <a:lnTo>
                    <a:pt x="13868" y="2743"/>
                  </a:lnTo>
                  <a:lnTo>
                    <a:pt x="13411" y="2133"/>
                  </a:lnTo>
                  <a:lnTo>
                    <a:pt x="12433" y="1333"/>
                  </a:lnTo>
                  <a:lnTo>
                    <a:pt x="11353" y="584"/>
                  </a:lnTo>
                  <a:lnTo>
                    <a:pt x="10058" y="457"/>
                  </a:lnTo>
                  <a:lnTo>
                    <a:pt x="9144" y="304"/>
                  </a:lnTo>
                  <a:lnTo>
                    <a:pt x="8382" y="304"/>
                  </a:lnTo>
                  <a:lnTo>
                    <a:pt x="7772" y="304"/>
                  </a:lnTo>
                  <a:lnTo>
                    <a:pt x="3556" y="558"/>
                  </a:lnTo>
                  <a:lnTo>
                    <a:pt x="863" y="3873"/>
                  </a:lnTo>
                  <a:lnTo>
                    <a:pt x="609" y="7924"/>
                  </a:lnTo>
                  <a:lnTo>
                    <a:pt x="457" y="8839"/>
                  </a:lnTo>
                  <a:lnTo>
                    <a:pt x="3505" y="9144"/>
                  </a:lnTo>
                  <a:lnTo>
                    <a:pt x="3505" y="8382"/>
                  </a:lnTo>
                  <a:lnTo>
                    <a:pt x="3619" y="5892"/>
                  </a:lnTo>
                  <a:lnTo>
                    <a:pt x="5397" y="3009"/>
                  </a:lnTo>
                  <a:lnTo>
                    <a:pt x="8229" y="3352"/>
                  </a:lnTo>
                  <a:lnTo>
                    <a:pt x="8686" y="3352"/>
                  </a:lnTo>
                  <a:lnTo>
                    <a:pt x="9448" y="3505"/>
                  </a:lnTo>
                  <a:lnTo>
                    <a:pt x="14719" y="5435"/>
                  </a:lnTo>
                  <a:lnTo>
                    <a:pt x="12750" y="11620"/>
                  </a:lnTo>
                  <a:lnTo>
                    <a:pt x="9906" y="14782"/>
                  </a:lnTo>
                  <a:lnTo>
                    <a:pt x="9448" y="15392"/>
                  </a:lnTo>
                  <a:lnTo>
                    <a:pt x="8839" y="16002"/>
                  </a:lnTo>
                  <a:lnTo>
                    <a:pt x="5410" y="19824"/>
                  </a:lnTo>
                  <a:lnTo>
                    <a:pt x="1168" y="23050"/>
                  </a:lnTo>
                  <a:lnTo>
                    <a:pt x="0" y="28346"/>
                  </a:lnTo>
                  <a:lnTo>
                    <a:pt x="0" y="29718"/>
                  </a:lnTo>
                  <a:lnTo>
                    <a:pt x="15849" y="29718"/>
                  </a:lnTo>
                  <a:lnTo>
                    <a:pt x="15849" y="26212"/>
                  </a:lnTo>
                  <a:close/>
                </a:path>
                <a:path w="415925" h="1623695">
                  <a:moveTo>
                    <a:pt x="35814" y="23736"/>
                  </a:moveTo>
                  <a:lnTo>
                    <a:pt x="35509" y="16510"/>
                  </a:lnTo>
                  <a:lnTo>
                    <a:pt x="33426" y="15417"/>
                  </a:lnTo>
                  <a:lnTo>
                    <a:pt x="33426" y="26263"/>
                  </a:lnTo>
                  <a:lnTo>
                    <a:pt x="27736" y="27127"/>
                  </a:lnTo>
                  <a:lnTo>
                    <a:pt x="26974" y="27279"/>
                  </a:lnTo>
                  <a:lnTo>
                    <a:pt x="26212" y="27127"/>
                  </a:lnTo>
                  <a:lnTo>
                    <a:pt x="24168" y="26936"/>
                  </a:lnTo>
                  <a:lnTo>
                    <a:pt x="22453" y="25006"/>
                  </a:lnTo>
                  <a:lnTo>
                    <a:pt x="22250" y="23012"/>
                  </a:lnTo>
                  <a:lnTo>
                    <a:pt x="22098" y="22098"/>
                  </a:lnTo>
                  <a:lnTo>
                    <a:pt x="22098" y="21336"/>
                  </a:lnTo>
                  <a:lnTo>
                    <a:pt x="21856" y="18948"/>
                  </a:lnTo>
                  <a:lnTo>
                    <a:pt x="23114" y="16700"/>
                  </a:lnTo>
                  <a:lnTo>
                    <a:pt x="25298" y="15697"/>
                  </a:lnTo>
                  <a:lnTo>
                    <a:pt x="26771" y="15405"/>
                  </a:lnTo>
                  <a:lnTo>
                    <a:pt x="33147" y="15582"/>
                  </a:lnTo>
                  <a:lnTo>
                    <a:pt x="33426" y="26263"/>
                  </a:lnTo>
                  <a:lnTo>
                    <a:pt x="33426" y="15417"/>
                  </a:lnTo>
                  <a:lnTo>
                    <a:pt x="31089" y="14173"/>
                  </a:lnTo>
                  <a:lnTo>
                    <a:pt x="30327" y="13868"/>
                  </a:lnTo>
                  <a:lnTo>
                    <a:pt x="31394" y="13258"/>
                  </a:lnTo>
                  <a:lnTo>
                    <a:pt x="32004" y="12801"/>
                  </a:lnTo>
                  <a:lnTo>
                    <a:pt x="32918" y="11582"/>
                  </a:lnTo>
                  <a:lnTo>
                    <a:pt x="33845" y="10591"/>
                  </a:lnTo>
                  <a:lnTo>
                    <a:pt x="34048" y="7950"/>
                  </a:lnTo>
                  <a:lnTo>
                    <a:pt x="33680" y="6705"/>
                  </a:lnTo>
                  <a:lnTo>
                    <a:pt x="33528" y="5791"/>
                  </a:lnTo>
                  <a:lnTo>
                    <a:pt x="33375" y="5029"/>
                  </a:lnTo>
                  <a:lnTo>
                    <a:pt x="32613" y="3098"/>
                  </a:lnTo>
                  <a:lnTo>
                    <a:pt x="32004" y="2273"/>
                  </a:lnTo>
                  <a:lnTo>
                    <a:pt x="32004" y="11582"/>
                  </a:lnTo>
                  <a:lnTo>
                    <a:pt x="27736" y="12344"/>
                  </a:lnTo>
                  <a:lnTo>
                    <a:pt x="26974" y="12496"/>
                  </a:lnTo>
                  <a:lnTo>
                    <a:pt x="26060" y="12344"/>
                  </a:lnTo>
                  <a:lnTo>
                    <a:pt x="25450" y="12192"/>
                  </a:lnTo>
                  <a:lnTo>
                    <a:pt x="24688" y="11734"/>
                  </a:lnTo>
                  <a:lnTo>
                    <a:pt x="24079" y="11125"/>
                  </a:lnTo>
                  <a:lnTo>
                    <a:pt x="23926" y="10820"/>
                  </a:lnTo>
                  <a:lnTo>
                    <a:pt x="23469" y="10210"/>
                  </a:lnTo>
                  <a:lnTo>
                    <a:pt x="23164" y="9448"/>
                  </a:lnTo>
                  <a:lnTo>
                    <a:pt x="23012" y="8686"/>
                  </a:lnTo>
                  <a:lnTo>
                    <a:pt x="23012" y="7772"/>
                  </a:lnTo>
                  <a:lnTo>
                    <a:pt x="23101" y="6172"/>
                  </a:lnTo>
                  <a:lnTo>
                    <a:pt x="23660" y="4102"/>
                  </a:lnTo>
                  <a:lnTo>
                    <a:pt x="25450" y="3657"/>
                  </a:lnTo>
                  <a:lnTo>
                    <a:pt x="26060" y="3352"/>
                  </a:lnTo>
                  <a:lnTo>
                    <a:pt x="31889" y="3352"/>
                  </a:lnTo>
                  <a:lnTo>
                    <a:pt x="32004" y="11582"/>
                  </a:lnTo>
                  <a:lnTo>
                    <a:pt x="32004" y="2273"/>
                  </a:lnTo>
                  <a:lnTo>
                    <a:pt x="31343" y="1358"/>
                  </a:lnTo>
                  <a:lnTo>
                    <a:pt x="29260" y="762"/>
                  </a:lnTo>
                  <a:lnTo>
                    <a:pt x="28498" y="457"/>
                  </a:lnTo>
                  <a:lnTo>
                    <a:pt x="27736" y="304"/>
                  </a:lnTo>
                  <a:lnTo>
                    <a:pt x="26822" y="304"/>
                  </a:lnTo>
                  <a:lnTo>
                    <a:pt x="26060" y="304"/>
                  </a:lnTo>
                  <a:lnTo>
                    <a:pt x="24790" y="508"/>
                  </a:lnTo>
                  <a:lnTo>
                    <a:pt x="22326" y="1473"/>
                  </a:lnTo>
                  <a:lnTo>
                    <a:pt x="21793" y="2743"/>
                  </a:lnTo>
                  <a:lnTo>
                    <a:pt x="21336" y="3352"/>
                  </a:lnTo>
                  <a:lnTo>
                    <a:pt x="20878" y="3962"/>
                  </a:lnTo>
                  <a:lnTo>
                    <a:pt x="19278" y="6756"/>
                  </a:lnTo>
                  <a:lnTo>
                    <a:pt x="19596" y="11887"/>
                  </a:lnTo>
                  <a:lnTo>
                    <a:pt x="22860" y="13411"/>
                  </a:lnTo>
                  <a:lnTo>
                    <a:pt x="23622" y="13868"/>
                  </a:lnTo>
                  <a:lnTo>
                    <a:pt x="23164" y="13868"/>
                  </a:lnTo>
                  <a:lnTo>
                    <a:pt x="22555" y="14325"/>
                  </a:lnTo>
                  <a:lnTo>
                    <a:pt x="21793" y="14630"/>
                  </a:lnTo>
                  <a:lnTo>
                    <a:pt x="21183" y="15240"/>
                  </a:lnTo>
                  <a:lnTo>
                    <a:pt x="20726" y="15697"/>
                  </a:lnTo>
                  <a:lnTo>
                    <a:pt x="19011" y="22364"/>
                  </a:lnTo>
                  <a:lnTo>
                    <a:pt x="21437" y="27838"/>
                  </a:lnTo>
                  <a:lnTo>
                    <a:pt x="26479" y="30251"/>
                  </a:lnTo>
                  <a:lnTo>
                    <a:pt x="32613" y="27736"/>
                  </a:lnTo>
                  <a:lnTo>
                    <a:pt x="32918" y="27279"/>
                  </a:lnTo>
                  <a:lnTo>
                    <a:pt x="35814" y="23736"/>
                  </a:lnTo>
                  <a:close/>
                </a:path>
                <a:path w="415925" h="1623695">
                  <a:moveTo>
                    <a:pt x="40906" y="3111"/>
                  </a:moveTo>
                  <a:lnTo>
                    <a:pt x="39039" y="3009"/>
                  </a:lnTo>
                  <a:lnTo>
                    <a:pt x="39268" y="5930"/>
                  </a:lnTo>
                  <a:lnTo>
                    <a:pt x="39827" y="3822"/>
                  </a:lnTo>
                  <a:lnTo>
                    <a:pt x="40906" y="3111"/>
                  </a:lnTo>
                  <a:close/>
                </a:path>
                <a:path w="415925" h="1623695">
                  <a:moveTo>
                    <a:pt x="53886" y="8204"/>
                  </a:moveTo>
                  <a:lnTo>
                    <a:pt x="51206" y="3962"/>
                  </a:lnTo>
                  <a:lnTo>
                    <a:pt x="50901" y="3352"/>
                  </a:lnTo>
                  <a:lnTo>
                    <a:pt x="50749" y="3200"/>
                  </a:lnTo>
                  <a:lnTo>
                    <a:pt x="50139" y="2438"/>
                  </a:lnTo>
                  <a:lnTo>
                    <a:pt x="49098" y="1320"/>
                  </a:lnTo>
                  <a:lnTo>
                    <a:pt x="48641" y="838"/>
                  </a:lnTo>
                  <a:lnTo>
                    <a:pt x="48933" y="1320"/>
                  </a:lnTo>
                  <a:lnTo>
                    <a:pt x="46939" y="457"/>
                  </a:lnTo>
                  <a:lnTo>
                    <a:pt x="46329" y="304"/>
                  </a:lnTo>
                  <a:lnTo>
                    <a:pt x="45110" y="304"/>
                  </a:lnTo>
                  <a:lnTo>
                    <a:pt x="40906" y="3111"/>
                  </a:lnTo>
                  <a:lnTo>
                    <a:pt x="45262" y="3352"/>
                  </a:lnTo>
                  <a:lnTo>
                    <a:pt x="45872" y="3352"/>
                  </a:lnTo>
                  <a:lnTo>
                    <a:pt x="46634" y="3505"/>
                  </a:lnTo>
                  <a:lnTo>
                    <a:pt x="47244" y="3810"/>
                  </a:lnTo>
                  <a:lnTo>
                    <a:pt x="47853" y="4267"/>
                  </a:lnTo>
                  <a:lnTo>
                    <a:pt x="48920" y="5638"/>
                  </a:lnTo>
                  <a:lnTo>
                    <a:pt x="48920" y="5791"/>
                  </a:lnTo>
                  <a:lnTo>
                    <a:pt x="49225" y="6705"/>
                  </a:lnTo>
                  <a:lnTo>
                    <a:pt x="49530" y="7315"/>
                  </a:lnTo>
                  <a:lnTo>
                    <a:pt x="49682" y="7924"/>
                  </a:lnTo>
                  <a:lnTo>
                    <a:pt x="49911" y="9588"/>
                  </a:lnTo>
                  <a:lnTo>
                    <a:pt x="50241" y="11264"/>
                  </a:lnTo>
                  <a:lnTo>
                    <a:pt x="50139" y="12954"/>
                  </a:lnTo>
                  <a:lnTo>
                    <a:pt x="50292" y="14173"/>
                  </a:lnTo>
                  <a:lnTo>
                    <a:pt x="50292" y="16459"/>
                  </a:lnTo>
                  <a:lnTo>
                    <a:pt x="49936" y="19786"/>
                  </a:lnTo>
                  <a:lnTo>
                    <a:pt x="50368" y="25920"/>
                  </a:lnTo>
                  <a:lnTo>
                    <a:pt x="45567" y="27279"/>
                  </a:lnTo>
                  <a:lnTo>
                    <a:pt x="44958" y="27279"/>
                  </a:lnTo>
                  <a:lnTo>
                    <a:pt x="44196" y="26974"/>
                  </a:lnTo>
                  <a:lnTo>
                    <a:pt x="43586" y="26670"/>
                  </a:lnTo>
                  <a:lnTo>
                    <a:pt x="42976" y="26212"/>
                  </a:lnTo>
                  <a:lnTo>
                    <a:pt x="42519" y="25603"/>
                  </a:lnTo>
                  <a:lnTo>
                    <a:pt x="42062" y="24841"/>
                  </a:lnTo>
                  <a:lnTo>
                    <a:pt x="41910" y="24841"/>
                  </a:lnTo>
                  <a:lnTo>
                    <a:pt x="41757" y="24384"/>
                  </a:lnTo>
                  <a:lnTo>
                    <a:pt x="40411" y="21094"/>
                  </a:lnTo>
                  <a:lnTo>
                    <a:pt x="39268" y="5930"/>
                  </a:lnTo>
                  <a:lnTo>
                    <a:pt x="37693" y="11785"/>
                  </a:lnTo>
                  <a:lnTo>
                    <a:pt x="37934" y="20637"/>
                  </a:lnTo>
                  <a:lnTo>
                    <a:pt x="39776" y="26822"/>
                  </a:lnTo>
                  <a:lnTo>
                    <a:pt x="40233" y="27432"/>
                  </a:lnTo>
                  <a:lnTo>
                    <a:pt x="40690" y="28041"/>
                  </a:lnTo>
                  <a:lnTo>
                    <a:pt x="43484" y="31330"/>
                  </a:lnTo>
                  <a:lnTo>
                    <a:pt x="48691" y="30797"/>
                  </a:lnTo>
                  <a:lnTo>
                    <a:pt x="50901" y="27127"/>
                  </a:lnTo>
                  <a:lnTo>
                    <a:pt x="51206" y="26365"/>
                  </a:lnTo>
                  <a:lnTo>
                    <a:pt x="51358" y="26365"/>
                  </a:lnTo>
                  <a:lnTo>
                    <a:pt x="51511" y="25755"/>
                  </a:lnTo>
                  <a:lnTo>
                    <a:pt x="53860" y="21424"/>
                  </a:lnTo>
                  <a:lnTo>
                    <a:pt x="53886" y="8204"/>
                  </a:lnTo>
                  <a:close/>
                </a:path>
                <a:path w="415925" h="1623695">
                  <a:moveTo>
                    <a:pt x="80645" y="29349"/>
                  </a:moveTo>
                  <a:lnTo>
                    <a:pt x="79552" y="22098"/>
                  </a:lnTo>
                  <a:lnTo>
                    <a:pt x="79248" y="21336"/>
                  </a:lnTo>
                  <a:lnTo>
                    <a:pt x="79095" y="20574"/>
                  </a:lnTo>
                  <a:lnTo>
                    <a:pt x="78943" y="20421"/>
                  </a:lnTo>
                  <a:lnTo>
                    <a:pt x="77711" y="18135"/>
                  </a:lnTo>
                  <a:lnTo>
                    <a:pt x="74955" y="17653"/>
                  </a:lnTo>
                  <a:lnTo>
                    <a:pt x="72694" y="16916"/>
                  </a:lnTo>
                  <a:lnTo>
                    <a:pt x="71323" y="16306"/>
                  </a:lnTo>
                  <a:lnTo>
                    <a:pt x="70408" y="16002"/>
                  </a:lnTo>
                  <a:lnTo>
                    <a:pt x="69799" y="15849"/>
                  </a:lnTo>
                  <a:lnTo>
                    <a:pt x="69494" y="15544"/>
                  </a:lnTo>
                  <a:lnTo>
                    <a:pt x="69037" y="15240"/>
                  </a:lnTo>
                  <a:lnTo>
                    <a:pt x="68580" y="14478"/>
                  </a:lnTo>
                  <a:lnTo>
                    <a:pt x="68580" y="13106"/>
                  </a:lnTo>
                  <a:lnTo>
                    <a:pt x="68884" y="12344"/>
                  </a:lnTo>
                  <a:lnTo>
                    <a:pt x="69494" y="11734"/>
                  </a:lnTo>
                  <a:lnTo>
                    <a:pt x="69951" y="11430"/>
                  </a:lnTo>
                  <a:lnTo>
                    <a:pt x="70561" y="11277"/>
                  </a:lnTo>
                  <a:lnTo>
                    <a:pt x="71323" y="10972"/>
                  </a:lnTo>
                  <a:lnTo>
                    <a:pt x="72390" y="10972"/>
                  </a:lnTo>
                  <a:lnTo>
                    <a:pt x="72999" y="10972"/>
                  </a:lnTo>
                  <a:lnTo>
                    <a:pt x="74396" y="11125"/>
                  </a:lnTo>
                  <a:lnTo>
                    <a:pt x="75628" y="12192"/>
                  </a:lnTo>
                  <a:lnTo>
                    <a:pt x="75895" y="13563"/>
                  </a:lnTo>
                  <a:lnTo>
                    <a:pt x="76047" y="14478"/>
                  </a:lnTo>
                  <a:lnTo>
                    <a:pt x="78943" y="14020"/>
                  </a:lnTo>
                  <a:lnTo>
                    <a:pt x="78943" y="13563"/>
                  </a:lnTo>
                  <a:lnTo>
                    <a:pt x="78790" y="12649"/>
                  </a:lnTo>
                  <a:lnTo>
                    <a:pt x="78486" y="11887"/>
                  </a:lnTo>
                  <a:lnTo>
                    <a:pt x="77876" y="10668"/>
                  </a:lnTo>
                  <a:lnTo>
                    <a:pt x="77114" y="9601"/>
                  </a:lnTo>
                  <a:lnTo>
                    <a:pt x="75590" y="8686"/>
                  </a:lnTo>
                  <a:lnTo>
                    <a:pt x="75438" y="8686"/>
                  </a:lnTo>
                  <a:lnTo>
                    <a:pt x="74676" y="8382"/>
                  </a:lnTo>
                  <a:lnTo>
                    <a:pt x="73152" y="8077"/>
                  </a:lnTo>
                  <a:lnTo>
                    <a:pt x="72237" y="8077"/>
                  </a:lnTo>
                  <a:lnTo>
                    <a:pt x="70866" y="8077"/>
                  </a:lnTo>
                  <a:lnTo>
                    <a:pt x="66421" y="8712"/>
                  </a:lnTo>
                  <a:lnTo>
                    <a:pt x="64414" y="13398"/>
                  </a:lnTo>
                  <a:lnTo>
                    <a:pt x="66446" y="17221"/>
                  </a:lnTo>
                  <a:lnTo>
                    <a:pt x="73761" y="21031"/>
                  </a:lnTo>
                  <a:lnTo>
                    <a:pt x="74676" y="21336"/>
                  </a:lnTo>
                  <a:lnTo>
                    <a:pt x="76377" y="22021"/>
                  </a:lnTo>
                  <a:lnTo>
                    <a:pt x="76987" y="23215"/>
                  </a:lnTo>
                  <a:lnTo>
                    <a:pt x="76504" y="24993"/>
                  </a:lnTo>
                  <a:lnTo>
                    <a:pt x="76047" y="25755"/>
                  </a:lnTo>
                  <a:lnTo>
                    <a:pt x="75590" y="26212"/>
                  </a:lnTo>
                  <a:lnTo>
                    <a:pt x="75590" y="26365"/>
                  </a:lnTo>
                  <a:lnTo>
                    <a:pt x="74371" y="26974"/>
                  </a:lnTo>
                  <a:lnTo>
                    <a:pt x="72542" y="27279"/>
                  </a:lnTo>
                  <a:lnTo>
                    <a:pt x="72390" y="27279"/>
                  </a:lnTo>
                  <a:lnTo>
                    <a:pt x="70154" y="26873"/>
                  </a:lnTo>
                  <a:lnTo>
                    <a:pt x="69443" y="26784"/>
                  </a:lnTo>
                  <a:lnTo>
                    <a:pt x="68580" y="24536"/>
                  </a:lnTo>
                  <a:lnTo>
                    <a:pt x="68275" y="23774"/>
                  </a:lnTo>
                  <a:lnTo>
                    <a:pt x="68122" y="22860"/>
                  </a:lnTo>
                  <a:lnTo>
                    <a:pt x="65227" y="23317"/>
                  </a:lnTo>
                  <a:lnTo>
                    <a:pt x="65379" y="24079"/>
                  </a:lnTo>
                  <a:lnTo>
                    <a:pt x="65532" y="24993"/>
                  </a:lnTo>
                  <a:lnTo>
                    <a:pt x="65836" y="25755"/>
                  </a:lnTo>
                  <a:lnTo>
                    <a:pt x="65989" y="26517"/>
                  </a:lnTo>
                  <a:lnTo>
                    <a:pt x="66446" y="27127"/>
                  </a:lnTo>
                  <a:lnTo>
                    <a:pt x="66751" y="27736"/>
                  </a:lnTo>
                  <a:lnTo>
                    <a:pt x="67665" y="28651"/>
                  </a:lnTo>
                  <a:lnTo>
                    <a:pt x="73037" y="32334"/>
                  </a:lnTo>
                  <a:lnTo>
                    <a:pt x="80645" y="29349"/>
                  </a:lnTo>
                  <a:close/>
                </a:path>
                <a:path w="415925" h="1623695">
                  <a:moveTo>
                    <a:pt x="91440" y="304"/>
                  </a:moveTo>
                  <a:lnTo>
                    <a:pt x="91135" y="304"/>
                  </a:lnTo>
                  <a:lnTo>
                    <a:pt x="90220" y="152"/>
                  </a:lnTo>
                  <a:lnTo>
                    <a:pt x="89458" y="0"/>
                  </a:lnTo>
                  <a:lnTo>
                    <a:pt x="88696" y="0"/>
                  </a:lnTo>
                  <a:lnTo>
                    <a:pt x="88239" y="0"/>
                  </a:lnTo>
                  <a:lnTo>
                    <a:pt x="85877" y="419"/>
                  </a:lnTo>
                  <a:lnTo>
                    <a:pt x="84429" y="2438"/>
                  </a:lnTo>
                  <a:lnTo>
                    <a:pt x="84277" y="2895"/>
                  </a:lnTo>
                  <a:lnTo>
                    <a:pt x="83972" y="4419"/>
                  </a:lnTo>
                  <a:lnTo>
                    <a:pt x="83972" y="8534"/>
                  </a:lnTo>
                  <a:lnTo>
                    <a:pt x="81229" y="8534"/>
                  </a:lnTo>
                  <a:lnTo>
                    <a:pt x="81229" y="11277"/>
                  </a:lnTo>
                  <a:lnTo>
                    <a:pt x="83972" y="11277"/>
                  </a:lnTo>
                  <a:lnTo>
                    <a:pt x="83972" y="29718"/>
                  </a:lnTo>
                  <a:lnTo>
                    <a:pt x="86868" y="29718"/>
                  </a:lnTo>
                  <a:lnTo>
                    <a:pt x="86868" y="11277"/>
                  </a:lnTo>
                  <a:lnTo>
                    <a:pt x="90220" y="11277"/>
                  </a:lnTo>
                  <a:lnTo>
                    <a:pt x="90220" y="8534"/>
                  </a:lnTo>
                  <a:lnTo>
                    <a:pt x="86868" y="8534"/>
                  </a:lnTo>
                  <a:lnTo>
                    <a:pt x="86868" y="6096"/>
                  </a:lnTo>
                  <a:lnTo>
                    <a:pt x="89306" y="3200"/>
                  </a:lnTo>
                  <a:lnTo>
                    <a:pt x="89458" y="3200"/>
                  </a:lnTo>
                  <a:lnTo>
                    <a:pt x="90982" y="3505"/>
                  </a:lnTo>
                  <a:lnTo>
                    <a:pt x="91440" y="304"/>
                  </a:lnTo>
                  <a:close/>
                </a:path>
                <a:path w="415925" h="1623695">
                  <a:moveTo>
                    <a:pt x="336664" y="1543964"/>
                  </a:moveTo>
                  <a:lnTo>
                    <a:pt x="333463" y="1543964"/>
                  </a:lnTo>
                  <a:lnTo>
                    <a:pt x="333463" y="1573225"/>
                  </a:lnTo>
                  <a:lnTo>
                    <a:pt x="336664" y="1573225"/>
                  </a:lnTo>
                  <a:lnTo>
                    <a:pt x="336664" y="1543964"/>
                  </a:lnTo>
                  <a:close/>
                </a:path>
                <a:path w="415925" h="1623695">
                  <a:moveTo>
                    <a:pt x="347573" y="1603133"/>
                  </a:moveTo>
                  <a:lnTo>
                    <a:pt x="344271" y="1597609"/>
                  </a:lnTo>
                  <a:lnTo>
                    <a:pt x="343623" y="1596745"/>
                  </a:lnTo>
                  <a:lnTo>
                    <a:pt x="343623" y="1603235"/>
                  </a:lnTo>
                  <a:lnTo>
                    <a:pt x="343357" y="1607820"/>
                  </a:lnTo>
                  <a:lnTo>
                    <a:pt x="343357" y="1609496"/>
                  </a:lnTo>
                  <a:lnTo>
                    <a:pt x="342912" y="1614182"/>
                  </a:lnTo>
                  <a:lnTo>
                    <a:pt x="341757" y="1619211"/>
                  </a:lnTo>
                  <a:lnTo>
                    <a:pt x="336042" y="1619097"/>
                  </a:lnTo>
                  <a:lnTo>
                    <a:pt x="329946" y="1619097"/>
                  </a:lnTo>
                  <a:lnTo>
                    <a:pt x="329946" y="1596847"/>
                  </a:lnTo>
                  <a:lnTo>
                    <a:pt x="334975" y="1596847"/>
                  </a:lnTo>
                  <a:lnTo>
                    <a:pt x="336194" y="1596847"/>
                  </a:lnTo>
                  <a:lnTo>
                    <a:pt x="341985" y="1596504"/>
                  </a:lnTo>
                  <a:lnTo>
                    <a:pt x="343623" y="1603235"/>
                  </a:lnTo>
                  <a:lnTo>
                    <a:pt x="343623" y="1596745"/>
                  </a:lnTo>
                  <a:lnTo>
                    <a:pt x="343357" y="1596390"/>
                  </a:lnTo>
                  <a:lnTo>
                    <a:pt x="340690" y="1593761"/>
                  </a:lnTo>
                  <a:lnTo>
                    <a:pt x="340118" y="1594002"/>
                  </a:lnTo>
                  <a:lnTo>
                    <a:pt x="337108" y="1593342"/>
                  </a:lnTo>
                  <a:lnTo>
                    <a:pt x="335127" y="1593342"/>
                  </a:lnTo>
                  <a:lnTo>
                    <a:pt x="326898" y="1593342"/>
                  </a:lnTo>
                  <a:lnTo>
                    <a:pt x="326898" y="1622602"/>
                  </a:lnTo>
                  <a:lnTo>
                    <a:pt x="335432" y="1622602"/>
                  </a:lnTo>
                  <a:lnTo>
                    <a:pt x="338480" y="1622691"/>
                  </a:lnTo>
                  <a:lnTo>
                    <a:pt x="340842" y="1621980"/>
                  </a:lnTo>
                  <a:lnTo>
                    <a:pt x="343052" y="1619859"/>
                  </a:lnTo>
                  <a:lnTo>
                    <a:pt x="343509" y="1619250"/>
                  </a:lnTo>
                  <a:lnTo>
                    <a:pt x="343966" y="1618640"/>
                  </a:lnTo>
                  <a:lnTo>
                    <a:pt x="347535" y="1613281"/>
                  </a:lnTo>
                  <a:lnTo>
                    <a:pt x="347573" y="1603133"/>
                  </a:lnTo>
                  <a:close/>
                </a:path>
                <a:path w="415925" h="1623695">
                  <a:moveTo>
                    <a:pt x="361035" y="1543964"/>
                  </a:moveTo>
                  <a:lnTo>
                    <a:pt x="357987" y="1543964"/>
                  </a:lnTo>
                  <a:lnTo>
                    <a:pt x="357987" y="1566976"/>
                  </a:lnTo>
                  <a:lnTo>
                    <a:pt x="345490" y="1543964"/>
                  </a:lnTo>
                  <a:lnTo>
                    <a:pt x="342138" y="1543964"/>
                  </a:lnTo>
                  <a:lnTo>
                    <a:pt x="342138" y="1573225"/>
                  </a:lnTo>
                  <a:lnTo>
                    <a:pt x="345186" y="1573225"/>
                  </a:lnTo>
                  <a:lnTo>
                    <a:pt x="345186" y="1550212"/>
                  </a:lnTo>
                  <a:lnTo>
                    <a:pt x="357835" y="1573225"/>
                  </a:lnTo>
                  <a:lnTo>
                    <a:pt x="361035" y="1573225"/>
                  </a:lnTo>
                  <a:lnTo>
                    <a:pt x="361035" y="1543964"/>
                  </a:lnTo>
                  <a:close/>
                </a:path>
                <a:path w="415925" h="1623695">
                  <a:moveTo>
                    <a:pt x="369112" y="1619097"/>
                  </a:moveTo>
                  <a:lnTo>
                    <a:pt x="354330" y="1619097"/>
                  </a:lnTo>
                  <a:lnTo>
                    <a:pt x="354330" y="1609191"/>
                  </a:lnTo>
                  <a:lnTo>
                    <a:pt x="367588" y="1609191"/>
                  </a:lnTo>
                  <a:lnTo>
                    <a:pt x="367588" y="1605686"/>
                  </a:lnTo>
                  <a:lnTo>
                    <a:pt x="354330" y="1605686"/>
                  </a:lnTo>
                  <a:lnTo>
                    <a:pt x="354330" y="1596847"/>
                  </a:lnTo>
                  <a:lnTo>
                    <a:pt x="368503" y="1596847"/>
                  </a:lnTo>
                  <a:lnTo>
                    <a:pt x="368503" y="1593342"/>
                  </a:lnTo>
                  <a:lnTo>
                    <a:pt x="351129" y="1593342"/>
                  </a:lnTo>
                  <a:lnTo>
                    <a:pt x="351129" y="1622602"/>
                  </a:lnTo>
                  <a:lnTo>
                    <a:pt x="369112" y="1622602"/>
                  </a:lnTo>
                  <a:lnTo>
                    <a:pt x="369112" y="1619097"/>
                  </a:lnTo>
                  <a:close/>
                </a:path>
                <a:path w="415925" h="1623695">
                  <a:moveTo>
                    <a:pt x="382828" y="1543964"/>
                  </a:moveTo>
                  <a:lnTo>
                    <a:pt x="366522" y="1543964"/>
                  </a:lnTo>
                  <a:lnTo>
                    <a:pt x="366522" y="1573225"/>
                  </a:lnTo>
                  <a:lnTo>
                    <a:pt x="369722" y="1573225"/>
                  </a:lnTo>
                  <a:lnTo>
                    <a:pt x="369722" y="1559966"/>
                  </a:lnTo>
                  <a:lnTo>
                    <a:pt x="381000" y="1559966"/>
                  </a:lnTo>
                  <a:lnTo>
                    <a:pt x="381000" y="1556461"/>
                  </a:lnTo>
                  <a:lnTo>
                    <a:pt x="369722" y="1556461"/>
                  </a:lnTo>
                  <a:lnTo>
                    <a:pt x="369722" y="1547469"/>
                  </a:lnTo>
                  <a:lnTo>
                    <a:pt x="382828" y="1547469"/>
                  </a:lnTo>
                  <a:lnTo>
                    <a:pt x="382828" y="1543964"/>
                  </a:lnTo>
                  <a:close/>
                </a:path>
                <a:path w="415925" h="1623695">
                  <a:moveTo>
                    <a:pt x="391134" y="1617319"/>
                  </a:moveTo>
                  <a:lnTo>
                    <a:pt x="390753" y="1610563"/>
                  </a:lnTo>
                  <a:lnTo>
                    <a:pt x="390448" y="1609953"/>
                  </a:lnTo>
                  <a:lnTo>
                    <a:pt x="390144" y="1609648"/>
                  </a:lnTo>
                  <a:lnTo>
                    <a:pt x="387858" y="1606384"/>
                  </a:lnTo>
                  <a:lnTo>
                    <a:pt x="382612" y="1605534"/>
                  </a:lnTo>
                  <a:lnTo>
                    <a:pt x="379780" y="1604619"/>
                  </a:lnTo>
                  <a:lnTo>
                    <a:pt x="379018" y="1604314"/>
                  </a:lnTo>
                  <a:lnTo>
                    <a:pt x="374878" y="1602105"/>
                  </a:lnTo>
                  <a:lnTo>
                    <a:pt x="376377" y="1596923"/>
                  </a:lnTo>
                  <a:lnTo>
                    <a:pt x="381000" y="1596237"/>
                  </a:lnTo>
                  <a:lnTo>
                    <a:pt x="381914" y="1596237"/>
                  </a:lnTo>
                  <a:lnTo>
                    <a:pt x="382524" y="1596237"/>
                  </a:lnTo>
                  <a:lnTo>
                    <a:pt x="385419" y="1596428"/>
                  </a:lnTo>
                  <a:lnTo>
                    <a:pt x="387324" y="1598091"/>
                  </a:lnTo>
                  <a:lnTo>
                    <a:pt x="387705" y="1600962"/>
                  </a:lnTo>
                  <a:lnTo>
                    <a:pt x="387858" y="1601876"/>
                  </a:lnTo>
                  <a:lnTo>
                    <a:pt x="390906" y="1601571"/>
                  </a:lnTo>
                  <a:lnTo>
                    <a:pt x="390753" y="1600657"/>
                  </a:lnTo>
                  <a:lnTo>
                    <a:pt x="390410" y="1599006"/>
                  </a:lnTo>
                  <a:lnTo>
                    <a:pt x="390423" y="1598447"/>
                  </a:lnTo>
                  <a:lnTo>
                    <a:pt x="389686" y="1596847"/>
                  </a:lnTo>
                  <a:lnTo>
                    <a:pt x="389534" y="1596542"/>
                  </a:lnTo>
                  <a:lnTo>
                    <a:pt x="388924" y="1595932"/>
                  </a:lnTo>
                  <a:lnTo>
                    <a:pt x="388467" y="1595323"/>
                  </a:lnTo>
                  <a:lnTo>
                    <a:pt x="387858" y="1594713"/>
                  </a:lnTo>
                  <a:lnTo>
                    <a:pt x="387248" y="1594256"/>
                  </a:lnTo>
                  <a:lnTo>
                    <a:pt x="386486" y="1593951"/>
                  </a:lnTo>
                  <a:lnTo>
                    <a:pt x="386486" y="1593799"/>
                  </a:lnTo>
                  <a:lnTo>
                    <a:pt x="385876" y="1593494"/>
                  </a:lnTo>
                  <a:lnTo>
                    <a:pt x="385114" y="1593342"/>
                  </a:lnTo>
                  <a:lnTo>
                    <a:pt x="384352" y="1593037"/>
                  </a:lnTo>
                  <a:lnTo>
                    <a:pt x="383590" y="1592884"/>
                  </a:lnTo>
                  <a:lnTo>
                    <a:pt x="381914" y="1592884"/>
                  </a:lnTo>
                  <a:lnTo>
                    <a:pt x="381457" y="1592884"/>
                  </a:lnTo>
                  <a:lnTo>
                    <a:pt x="379818" y="1592719"/>
                  </a:lnTo>
                  <a:lnTo>
                    <a:pt x="377545" y="1593545"/>
                  </a:lnTo>
                  <a:lnTo>
                    <a:pt x="375666" y="1595018"/>
                  </a:lnTo>
                  <a:lnTo>
                    <a:pt x="375666" y="1595170"/>
                  </a:lnTo>
                  <a:lnTo>
                    <a:pt x="375056" y="1595780"/>
                  </a:lnTo>
                  <a:lnTo>
                    <a:pt x="371665" y="1600517"/>
                  </a:lnTo>
                  <a:lnTo>
                    <a:pt x="373481" y="1606842"/>
                  </a:lnTo>
                  <a:lnTo>
                    <a:pt x="379323" y="1608429"/>
                  </a:lnTo>
                  <a:lnTo>
                    <a:pt x="383743" y="1609801"/>
                  </a:lnTo>
                  <a:lnTo>
                    <a:pt x="388734" y="1616748"/>
                  </a:lnTo>
                  <a:lnTo>
                    <a:pt x="387299" y="1618805"/>
                  </a:lnTo>
                  <a:lnTo>
                    <a:pt x="383438" y="1619554"/>
                  </a:lnTo>
                  <a:lnTo>
                    <a:pt x="382524" y="1619554"/>
                  </a:lnTo>
                  <a:lnTo>
                    <a:pt x="382066" y="1619554"/>
                  </a:lnTo>
                  <a:lnTo>
                    <a:pt x="379234" y="1619656"/>
                  </a:lnTo>
                  <a:lnTo>
                    <a:pt x="376288" y="1617637"/>
                  </a:lnTo>
                  <a:lnTo>
                    <a:pt x="375818" y="1614678"/>
                  </a:lnTo>
                  <a:lnTo>
                    <a:pt x="375513" y="1613763"/>
                  </a:lnTo>
                  <a:lnTo>
                    <a:pt x="375513" y="1612849"/>
                  </a:lnTo>
                  <a:lnTo>
                    <a:pt x="372465" y="1613154"/>
                  </a:lnTo>
                  <a:lnTo>
                    <a:pt x="372465" y="1614068"/>
                  </a:lnTo>
                  <a:lnTo>
                    <a:pt x="372732" y="1615884"/>
                  </a:lnTo>
                  <a:lnTo>
                    <a:pt x="373113" y="1617789"/>
                  </a:lnTo>
                  <a:lnTo>
                    <a:pt x="374294" y="1619250"/>
                  </a:lnTo>
                  <a:lnTo>
                    <a:pt x="374751" y="1619859"/>
                  </a:lnTo>
                  <a:lnTo>
                    <a:pt x="375208" y="1620469"/>
                  </a:lnTo>
                  <a:lnTo>
                    <a:pt x="375666" y="1620926"/>
                  </a:lnTo>
                  <a:lnTo>
                    <a:pt x="381901" y="1623136"/>
                  </a:lnTo>
                  <a:lnTo>
                    <a:pt x="387616" y="1621726"/>
                  </a:lnTo>
                  <a:lnTo>
                    <a:pt x="391134" y="1617319"/>
                  </a:lnTo>
                  <a:close/>
                </a:path>
                <a:path w="415925" h="1623695">
                  <a:moveTo>
                    <a:pt x="391655" y="1547253"/>
                  </a:moveTo>
                  <a:lnTo>
                    <a:pt x="390817" y="1547317"/>
                  </a:lnTo>
                  <a:lnTo>
                    <a:pt x="390613" y="1548053"/>
                  </a:lnTo>
                  <a:lnTo>
                    <a:pt x="391655" y="1547253"/>
                  </a:lnTo>
                  <a:close/>
                </a:path>
                <a:path w="415925" h="1623695">
                  <a:moveTo>
                    <a:pt x="410146" y="1553375"/>
                  </a:moveTo>
                  <a:lnTo>
                    <a:pt x="405841" y="1547926"/>
                  </a:lnTo>
                  <a:lnTo>
                    <a:pt x="404926" y="1546707"/>
                  </a:lnTo>
                  <a:lnTo>
                    <a:pt x="404317" y="1546250"/>
                  </a:lnTo>
                  <a:lnTo>
                    <a:pt x="398983" y="1543507"/>
                  </a:lnTo>
                  <a:lnTo>
                    <a:pt x="396544" y="1543507"/>
                  </a:lnTo>
                  <a:lnTo>
                    <a:pt x="391655" y="1547253"/>
                  </a:lnTo>
                  <a:lnTo>
                    <a:pt x="396544" y="1546860"/>
                  </a:lnTo>
                  <a:lnTo>
                    <a:pt x="397459" y="1546707"/>
                  </a:lnTo>
                  <a:lnTo>
                    <a:pt x="397764" y="1546707"/>
                  </a:lnTo>
                  <a:lnTo>
                    <a:pt x="403606" y="1550441"/>
                  </a:lnTo>
                  <a:lnTo>
                    <a:pt x="405650" y="1558404"/>
                  </a:lnTo>
                  <a:lnTo>
                    <a:pt x="403821" y="1566418"/>
                  </a:lnTo>
                  <a:lnTo>
                    <a:pt x="398068" y="1570329"/>
                  </a:lnTo>
                  <a:lnTo>
                    <a:pt x="397306" y="1570482"/>
                  </a:lnTo>
                  <a:lnTo>
                    <a:pt x="396849" y="1570329"/>
                  </a:lnTo>
                  <a:lnTo>
                    <a:pt x="391807" y="1570189"/>
                  </a:lnTo>
                  <a:lnTo>
                    <a:pt x="389153" y="1564513"/>
                  </a:lnTo>
                  <a:lnTo>
                    <a:pt x="389229" y="1558899"/>
                  </a:lnTo>
                  <a:lnTo>
                    <a:pt x="388937" y="1554048"/>
                  </a:lnTo>
                  <a:lnTo>
                    <a:pt x="390613" y="1548053"/>
                  </a:lnTo>
                  <a:lnTo>
                    <a:pt x="387311" y="1550581"/>
                  </a:lnTo>
                  <a:lnTo>
                    <a:pt x="386384" y="1563027"/>
                  </a:lnTo>
                  <a:lnTo>
                    <a:pt x="392480" y="1572615"/>
                  </a:lnTo>
                  <a:lnTo>
                    <a:pt x="404317" y="1571091"/>
                  </a:lnTo>
                  <a:lnTo>
                    <a:pt x="404774" y="1570482"/>
                  </a:lnTo>
                  <a:lnTo>
                    <a:pt x="409956" y="1565643"/>
                  </a:lnTo>
                  <a:lnTo>
                    <a:pt x="410146" y="1553375"/>
                  </a:lnTo>
                  <a:close/>
                </a:path>
                <a:path w="415925" h="1623695">
                  <a:moveTo>
                    <a:pt x="415442" y="1622602"/>
                  </a:moveTo>
                  <a:lnTo>
                    <a:pt x="404926" y="1605229"/>
                  </a:lnTo>
                  <a:lnTo>
                    <a:pt x="415137" y="1593342"/>
                  </a:lnTo>
                  <a:lnTo>
                    <a:pt x="410718" y="1593342"/>
                  </a:lnTo>
                  <a:lnTo>
                    <a:pt x="398830" y="1607820"/>
                  </a:lnTo>
                  <a:lnTo>
                    <a:pt x="398830" y="1593342"/>
                  </a:lnTo>
                  <a:lnTo>
                    <a:pt x="395630" y="1593342"/>
                  </a:lnTo>
                  <a:lnTo>
                    <a:pt x="395630" y="1622602"/>
                  </a:lnTo>
                  <a:lnTo>
                    <a:pt x="398830" y="1622602"/>
                  </a:lnTo>
                  <a:lnTo>
                    <a:pt x="398830" y="1612392"/>
                  </a:lnTo>
                  <a:lnTo>
                    <a:pt x="402793" y="1607820"/>
                  </a:lnTo>
                  <a:lnTo>
                    <a:pt x="411327" y="1622602"/>
                  </a:lnTo>
                  <a:lnTo>
                    <a:pt x="415442" y="162260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5" name="object 355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7608" y="6445498"/>
              <a:ext cx="257402" cy="69189"/>
            </a:xfrm>
            <a:prstGeom prst="rect">
              <a:avLst/>
            </a:prstGeom>
          </p:spPr>
        </p:pic>
        <p:sp>
          <p:nvSpPr>
            <p:cNvPr id="356" name="object 356"/>
            <p:cNvSpPr/>
            <p:nvPr/>
          </p:nvSpPr>
          <p:spPr>
            <a:xfrm>
              <a:off x="3967467" y="3683444"/>
              <a:ext cx="1320800" cy="856615"/>
            </a:xfrm>
            <a:custGeom>
              <a:avLst/>
              <a:gdLst/>
              <a:ahLst/>
              <a:cxnLst/>
              <a:rect l="l" t="t" r="r" b="b"/>
              <a:pathLst>
                <a:path w="1320800" h="856614">
                  <a:moveTo>
                    <a:pt x="21945" y="826274"/>
                  </a:moveTo>
                  <a:lnTo>
                    <a:pt x="2895" y="826274"/>
                  </a:lnTo>
                  <a:lnTo>
                    <a:pt x="2895" y="829779"/>
                  </a:lnTo>
                  <a:lnTo>
                    <a:pt x="10820" y="829779"/>
                  </a:lnTo>
                  <a:lnTo>
                    <a:pt x="10820" y="855535"/>
                  </a:lnTo>
                  <a:lnTo>
                    <a:pt x="14020" y="855535"/>
                  </a:lnTo>
                  <a:lnTo>
                    <a:pt x="14020" y="829779"/>
                  </a:lnTo>
                  <a:lnTo>
                    <a:pt x="21945" y="829779"/>
                  </a:lnTo>
                  <a:lnTo>
                    <a:pt x="21945" y="826274"/>
                  </a:lnTo>
                  <a:close/>
                </a:path>
                <a:path w="1320800" h="856614">
                  <a:moveTo>
                    <a:pt x="22402" y="806310"/>
                  </a:moveTo>
                  <a:lnTo>
                    <a:pt x="14935" y="783907"/>
                  </a:lnTo>
                  <a:lnTo>
                    <a:pt x="14935" y="794270"/>
                  </a:lnTo>
                  <a:lnTo>
                    <a:pt x="6858" y="794270"/>
                  </a:lnTo>
                  <a:lnTo>
                    <a:pt x="9448" y="785736"/>
                  </a:lnTo>
                  <a:lnTo>
                    <a:pt x="9601" y="785736"/>
                  </a:lnTo>
                  <a:lnTo>
                    <a:pt x="9753" y="784821"/>
                  </a:lnTo>
                  <a:lnTo>
                    <a:pt x="10096" y="783374"/>
                  </a:lnTo>
                  <a:lnTo>
                    <a:pt x="10490" y="782485"/>
                  </a:lnTo>
                  <a:lnTo>
                    <a:pt x="10668" y="780859"/>
                  </a:lnTo>
                  <a:lnTo>
                    <a:pt x="10820" y="780097"/>
                  </a:lnTo>
                  <a:lnTo>
                    <a:pt x="11391" y="782129"/>
                  </a:lnTo>
                  <a:lnTo>
                    <a:pt x="11760" y="784199"/>
                  </a:lnTo>
                  <a:lnTo>
                    <a:pt x="12496" y="786193"/>
                  </a:lnTo>
                  <a:lnTo>
                    <a:pt x="14935" y="794270"/>
                  </a:lnTo>
                  <a:lnTo>
                    <a:pt x="14935" y="783907"/>
                  </a:lnTo>
                  <a:lnTo>
                    <a:pt x="12649" y="777049"/>
                  </a:lnTo>
                  <a:lnTo>
                    <a:pt x="9296" y="777049"/>
                  </a:lnTo>
                  <a:lnTo>
                    <a:pt x="0" y="806310"/>
                  </a:lnTo>
                  <a:lnTo>
                    <a:pt x="3352" y="806310"/>
                  </a:lnTo>
                  <a:lnTo>
                    <a:pt x="5943" y="797471"/>
                  </a:lnTo>
                  <a:lnTo>
                    <a:pt x="16002" y="797471"/>
                  </a:lnTo>
                  <a:lnTo>
                    <a:pt x="18745" y="806310"/>
                  </a:lnTo>
                  <a:lnTo>
                    <a:pt x="22402" y="806310"/>
                  </a:lnTo>
                  <a:close/>
                </a:path>
                <a:path w="1320800" h="856614">
                  <a:moveTo>
                    <a:pt x="25146" y="747636"/>
                  </a:moveTo>
                  <a:lnTo>
                    <a:pt x="21945" y="746721"/>
                  </a:lnTo>
                  <a:lnTo>
                    <a:pt x="21793" y="747331"/>
                  </a:lnTo>
                  <a:lnTo>
                    <a:pt x="21285" y="750404"/>
                  </a:lnTo>
                  <a:lnTo>
                    <a:pt x="19100" y="753821"/>
                  </a:lnTo>
                  <a:lnTo>
                    <a:pt x="15697" y="754037"/>
                  </a:lnTo>
                  <a:lnTo>
                    <a:pt x="14935" y="754189"/>
                  </a:lnTo>
                  <a:lnTo>
                    <a:pt x="14478" y="754037"/>
                  </a:lnTo>
                  <a:lnTo>
                    <a:pt x="9118" y="753821"/>
                  </a:lnTo>
                  <a:lnTo>
                    <a:pt x="7493" y="748436"/>
                  </a:lnTo>
                  <a:lnTo>
                    <a:pt x="7162" y="743978"/>
                  </a:lnTo>
                  <a:lnTo>
                    <a:pt x="7073" y="737527"/>
                  </a:lnTo>
                  <a:lnTo>
                    <a:pt x="8356" y="731786"/>
                  </a:lnTo>
                  <a:lnTo>
                    <a:pt x="13563" y="730567"/>
                  </a:lnTo>
                  <a:lnTo>
                    <a:pt x="14325" y="730567"/>
                  </a:lnTo>
                  <a:lnTo>
                    <a:pt x="15240" y="730415"/>
                  </a:lnTo>
                  <a:lnTo>
                    <a:pt x="18618" y="730618"/>
                  </a:lnTo>
                  <a:lnTo>
                    <a:pt x="20269" y="732536"/>
                  </a:lnTo>
                  <a:lnTo>
                    <a:pt x="21640" y="736511"/>
                  </a:lnTo>
                  <a:lnTo>
                    <a:pt x="24688" y="735596"/>
                  </a:lnTo>
                  <a:lnTo>
                    <a:pt x="24688" y="735444"/>
                  </a:lnTo>
                  <a:lnTo>
                    <a:pt x="23901" y="733234"/>
                  </a:lnTo>
                  <a:lnTo>
                    <a:pt x="23190" y="730758"/>
                  </a:lnTo>
                  <a:lnTo>
                    <a:pt x="21183" y="729348"/>
                  </a:lnTo>
                  <a:lnTo>
                    <a:pt x="21183" y="729195"/>
                  </a:lnTo>
                  <a:lnTo>
                    <a:pt x="20421" y="728738"/>
                  </a:lnTo>
                  <a:lnTo>
                    <a:pt x="19113" y="727608"/>
                  </a:lnTo>
                  <a:lnTo>
                    <a:pt x="18211" y="727798"/>
                  </a:lnTo>
                  <a:lnTo>
                    <a:pt x="16916" y="727214"/>
                  </a:lnTo>
                  <a:lnTo>
                    <a:pt x="15240" y="727214"/>
                  </a:lnTo>
                  <a:lnTo>
                    <a:pt x="14782" y="727214"/>
                  </a:lnTo>
                  <a:lnTo>
                    <a:pt x="13220" y="726948"/>
                  </a:lnTo>
                  <a:lnTo>
                    <a:pt x="9017" y="728535"/>
                  </a:lnTo>
                  <a:lnTo>
                    <a:pt x="8229" y="729957"/>
                  </a:lnTo>
                  <a:lnTo>
                    <a:pt x="7620" y="730415"/>
                  </a:lnTo>
                  <a:lnTo>
                    <a:pt x="7162" y="731024"/>
                  </a:lnTo>
                  <a:lnTo>
                    <a:pt x="3848" y="740410"/>
                  </a:lnTo>
                  <a:lnTo>
                    <a:pt x="5575" y="750722"/>
                  </a:lnTo>
                  <a:lnTo>
                    <a:pt x="11709" y="757135"/>
                  </a:lnTo>
                  <a:lnTo>
                    <a:pt x="21640" y="754799"/>
                  </a:lnTo>
                  <a:lnTo>
                    <a:pt x="24841" y="748550"/>
                  </a:lnTo>
                  <a:lnTo>
                    <a:pt x="25146" y="747636"/>
                  </a:lnTo>
                  <a:close/>
                </a:path>
                <a:path w="1320800" h="856614">
                  <a:moveTo>
                    <a:pt x="30886" y="779995"/>
                  </a:moveTo>
                  <a:lnTo>
                    <a:pt x="29679" y="780008"/>
                  </a:lnTo>
                  <a:lnTo>
                    <a:pt x="29260" y="781227"/>
                  </a:lnTo>
                  <a:lnTo>
                    <a:pt x="30886" y="779995"/>
                  </a:lnTo>
                  <a:close/>
                </a:path>
                <a:path w="1320800" h="856614">
                  <a:moveTo>
                    <a:pt x="43891" y="753427"/>
                  </a:moveTo>
                  <a:lnTo>
                    <a:pt x="32156" y="753427"/>
                  </a:lnTo>
                  <a:lnTo>
                    <a:pt x="32156" y="727671"/>
                  </a:lnTo>
                  <a:lnTo>
                    <a:pt x="28956" y="727671"/>
                  </a:lnTo>
                  <a:lnTo>
                    <a:pt x="28956" y="756932"/>
                  </a:lnTo>
                  <a:lnTo>
                    <a:pt x="43891" y="756932"/>
                  </a:lnTo>
                  <a:lnTo>
                    <a:pt x="43891" y="753427"/>
                  </a:lnTo>
                  <a:close/>
                </a:path>
                <a:path w="1320800" h="856614">
                  <a:moveTo>
                    <a:pt x="45110" y="855535"/>
                  </a:moveTo>
                  <a:lnTo>
                    <a:pt x="37642" y="833132"/>
                  </a:lnTo>
                  <a:lnTo>
                    <a:pt x="37642" y="843495"/>
                  </a:lnTo>
                  <a:lnTo>
                    <a:pt x="29565" y="843495"/>
                  </a:lnTo>
                  <a:lnTo>
                    <a:pt x="32156" y="834961"/>
                  </a:lnTo>
                  <a:lnTo>
                    <a:pt x="32308" y="834961"/>
                  </a:lnTo>
                  <a:lnTo>
                    <a:pt x="32461" y="834047"/>
                  </a:lnTo>
                  <a:lnTo>
                    <a:pt x="32804" y="832599"/>
                  </a:lnTo>
                  <a:lnTo>
                    <a:pt x="33197" y="831697"/>
                  </a:lnTo>
                  <a:lnTo>
                    <a:pt x="33375" y="830084"/>
                  </a:lnTo>
                  <a:lnTo>
                    <a:pt x="33528" y="829322"/>
                  </a:lnTo>
                  <a:lnTo>
                    <a:pt x="34099" y="831354"/>
                  </a:lnTo>
                  <a:lnTo>
                    <a:pt x="34467" y="833424"/>
                  </a:lnTo>
                  <a:lnTo>
                    <a:pt x="35204" y="835418"/>
                  </a:lnTo>
                  <a:lnTo>
                    <a:pt x="37642" y="843495"/>
                  </a:lnTo>
                  <a:lnTo>
                    <a:pt x="37642" y="833132"/>
                  </a:lnTo>
                  <a:lnTo>
                    <a:pt x="35356" y="826274"/>
                  </a:lnTo>
                  <a:lnTo>
                    <a:pt x="32004" y="826274"/>
                  </a:lnTo>
                  <a:lnTo>
                    <a:pt x="22707" y="855535"/>
                  </a:lnTo>
                  <a:lnTo>
                    <a:pt x="26060" y="855535"/>
                  </a:lnTo>
                  <a:lnTo>
                    <a:pt x="28651" y="846696"/>
                  </a:lnTo>
                  <a:lnTo>
                    <a:pt x="38709" y="846696"/>
                  </a:lnTo>
                  <a:lnTo>
                    <a:pt x="41452" y="855535"/>
                  </a:lnTo>
                  <a:lnTo>
                    <a:pt x="45110" y="855535"/>
                  </a:lnTo>
                  <a:close/>
                </a:path>
                <a:path w="1320800" h="856614">
                  <a:moveTo>
                    <a:pt x="45110" y="803414"/>
                  </a:moveTo>
                  <a:lnTo>
                    <a:pt x="30086" y="803173"/>
                  </a:lnTo>
                  <a:lnTo>
                    <a:pt x="27622" y="797941"/>
                  </a:lnTo>
                  <a:lnTo>
                    <a:pt x="27584" y="791375"/>
                  </a:lnTo>
                  <a:lnTo>
                    <a:pt x="27381" y="786599"/>
                  </a:lnTo>
                  <a:lnTo>
                    <a:pt x="29260" y="781227"/>
                  </a:lnTo>
                  <a:lnTo>
                    <a:pt x="25565" y="784034"/>
                  </a:lnTo>
                  <a:lnTo>
                    <a:pt x="24866" y="796607"/>
                  </a:lnTo>
                  <a:lnTo>
                    <a:pt x="31699" y="806005"/>
                  </a:lnTo>
                  <a:lnTo>
                    <a:pt x="44500" y="803871"/>
                  </a:lnTo>
                  <a:lnTo>
                    <a:pt x="45110" y="803414"/>
                  </a:lnTo>
                  <a:close/>
                </a:path>
                <a:path w="1320800" h="856614">
                  <a:moveTo>
                    <a:pt x="46024" y="784669"/>
                  </a:moveTo>
                  <a:lnTo>
                    <a:pt x="45300" y="782548"/>
                  </a:lnTo>
                  <a:lnTo>
                    <a:pt x="45300" y="782243"/>
                  </a:lnTo>
                  <a:lnTo>
                    <a:pt x="44196" y="780249"/>
                  </a:lnTo>
                  <a:lnTo>
                    <a:pt x="43434" y="779487"/>
                  </a:lnTo>
                  <a:lnTo>
                    <a:pt x="42824" y="778878"/>
                  </a:lnTo>
                  <a:lnTo>
                    <a:pt x="41440" y="777684"/>
                  </a:lnTo>
                  <a:lnTo>
                    <a:pt x="39776" y="776833"/>
                  </a:lnTo>
                  <a:lnTo>
                    <a:pt x="37947" y="776592"/>
                  </a:lnTo>
                  <a:lnTo>
                    <a:pt x="35356" y="776592"/>
                  </a:lnTo>
                  <a:lnTo>
                    <a:pt x="30886" y="779995"/>
                  </a:lnTo>
                  <a:lnTo>
                    <a:pt x="35356" y="779945"/>
                  </a:lnTo>
                  <a:lnTo>
                    <a:pt x="36271" y="779792"/>
                  </a:lnTo>
                  <a:lnTo>
                    <a:pt x="40741" y="780491"/>
                  </a:lnTo>
                  <a:lnTo>
                    <a:pt x="41973" y="781939"/>
                  </a:lnTo>
                  <a:lnTo>
                    <a:pt x="42976" y="785279"/>
                  </a:lnTo>
                  <a:lnTo>
                    <a:pt x="43281" y="786193"/>
                  </a:lnTo>
                  <a:lnTo>
                    <a:pt x="46024" y="785279"/>
                  </a:lnTo>
                  <a:lnTo>
                    <a:pt x="46024" y="784669"/>
                  </a:lnTo>
                  <a:close/>
                </a:path>
                <a:path w="1320800" h="856614">
                  <a:moveTo>
                    <a:pt x="46482" y="791375"/>
                  </a:moveTo>
                  <a:lnTo>
                    <a:pt x="36271" y="791375"/>
                  </a:lnTo>
                  <a:lnTo>
                    <a:pt x="36271" y="794880"/>
                  </a:lnTo>
                  <a:lnTo>
                    <a:pt x="43281" y="794880"/>
                  </a:lnTo>
                  <a:lnTo>
                    <a:pt x="43281" y="800214"/>
                  </a:lnTo>
                  <a:lnTo>
                    <a:pt x="42405" y="801712"/>
                  </a:lnTo>
                  <a:lnTo>
                    <a:pt x="38887" y="803084"/>
                  </a:lnTo>
                  <a:lnTo>
                    <a:pt x="37185" y="803262"/>
                  </a:lnTo>
                  <a:lnTo>
                    <a:pt x="36423" y="803262"/>
                  </a:lnTo>
                  <a:lnTo>
                    <a:pt x="45110" y="803414"/>
                  </a:lnTo>
                  <a:lnTo>
                    <a:pt x="45872" y="802805"/>
                  </a:lnTo>
                  <a:lnTo>
                    <a:pt x="46482" y="802195"/>
                  </a:lnTo>
                  <a:lnTo>
                    <a:pt x="46482" y="791375"/>
                  </a:lnTo>
                  <a:close/>
                </a:path>
                <a:path w="1320800" h="856614">
                  <a:moveTo>
                    <a:pt x="65836" y="753427"/>
                  </a:moveTo>
                  <a:lnTo>
                    <a:pt x="51054" y="753427"/>
                  </a:lnTo>
                  <a:lnTo>
                    <a:pt x="51054" y="743521"/>
                  </a:lnTo>
                  <a:lnTo>
                    <a:pt x="64312" y="743521"/>
                  </a:lnTo>
                  <a:lnTo>
                    <a:pt x="64312" y="740016"/>
                  </a:lnTo>
                  <a:lnTo>
                    <a:pt x="51054" y="740016"/>
                  </a:lnTo>
                  <a:lnTo>
                    <a:pt x="51054" y="731177"/>
                  </a:lnTo>
                  <a:lnTo>
                    <a:pt x="65227" y="731177"/>
                  </a:lnTo>
                  <a:lnTo>
                    <a:pt x="65227" y="727671"/>
                  </a:lnTo>
                  <a:lnTo>
                    <a:pt x="47853" y="727671"/>
                  </a:lnTo>
                  <a:lnTo>
                    <a:pt x="47853" y="756932"/>
                  </a:lnTo>
                  <a:lnTo>
                    <a:pt x="65836" y="756932"/>
                  </a:lnTo>
                  <a:lnTo>
                    <a:pt x="65836" y="753427"/>
                  </a:lnTo>
                  <a:close/>
                </a:path>
                <a:path w="1320800" h="856614">
                  <a:moveTo>
                    <a:pt x="66446" y="826274"/>
                  </a:moveTo>
                  <a:lnTo>
                    <a:pt x="63398" y="826274"/>
                  </a:lnTo>
                  <a:lnTo>
                    <a:pt x="63398" y="849287"/>
                  </a:lnTo>
                  <a:lnTo>
                    <a:pt x="50901" y="826274"/>
                  </a:lnTo>
                  <a:lnTo>
                    <a:pt x="47548" y="826274"/>
                  </a:lnTo>
                  <a:lnTo>
                    <a:pt x="47548" y="855535"/>
                  </a:lnTo>
                  <a:lnTo>
                    <a:pt x="50596" y="855535"/>
                  </a:lnTo>
                  <a:lnTo>
                    <a:pt x="50596" y="832523"/>
                  </a:lnTo>
                  <a:lnTo>
                    <a:pt x="63246" y="855535"/>
                  </a:lnTo>
                  <a:lnTo>
                    <a:pt x="66446" y="855535"/>
                  </a:lnTo>
                  <a:lnTo>
                    <a:pt x="66446" y="826274"/>
                  </a:lnTo>
                  <a:close/>
                </a:path>
                <a:path w="1320800" h="856614">
                  <a:moveTo>
                    <a:pt x="69037" y="802805"/>
                  </a:moveTo>
                  <a:lnTo>
                    <a:pt x="54254" y="802805"/>
                  </a:lnTo>
                  <a:lnTo>
                    <a:pt x="54254" y="792899"/>
                  </a:lnTo>
                  <a:lnTo>
                    <a:pt x="67513" y="792899"/>
                  </a:lnTo>
                  <a:lnTo>
                    <a:pt x="67513" y="789393"/>
                  </a:lnTo>
                  <a:lnTo>
                    <a:pt x="54254" y="789393"/>
                  </a:lnTo>
                  <a:lnTo>
                    <a:pt x="54254" y="780554"/>
                  </a:lnTo>
                  <a:lnTo>
                    <a:pt x="68427" y="780554"/>
                  </a:lnTo>
                  <a:lnTo>
                    <a:pt x="68427" y="777049"/>
                  </a:lnTo>
                  <a:lnTo>
                    <a:pt x="51054" y="777049"/>
                  </a:lnTo>
                  <a:lnTo>
                    <a:pt x="51054" y="806310"/>
                  </a:lnTo>
                  <a:lnTo>
                    <a:pt x="69037" y="806310"/>
                  </a:lnTo>
                  <a:lnTo>
                    <a:pt x="69037" y="802805"/>
                  </a:lnTo>
                  <a:close/>
                </a:path>
                <a:path w="1320800" h="856614">
                  <a:moveTo>
                    <a:pt x="90068" y="756932"/>
                  </a:moveTo>
                  <a:lnTo>
                    <a:pt x="82600" y="734529"/>
                  </a:lnTo>
                  <a:lnTo>
                    <a:pt x="82600" y="744893"/>
                  </a:lnTo>
                  <a:lnTo>
                    <a:pt x="74523" y="744893"/>
                  </a:lnTo>
                  <a:lnTo>
                    <a:pt x="77114" y="736358"/>
                  </a:lnTo>
                  <a:lnTo>
                    <a:pt x="77266" y="736358"/>
                  </a:lnTo>
                  <a:lnTo>
                    <a:pt x="77419" y="735444"/>
                  </a:lnTo>
                  <a:lnTo>
                    <a:pt x="77762" y="733996"/>
                  </a:lnTo>
                  <a:lnTo>
                    <a:pt x="78155" y="733107"/>
                  </a:lnTo>
                  <a:lnTo>
                    <a:pt x="78333" y="731481"/>
                  </a:lnTo>
                  <a:lnTo>
                    <a:pt x="78486" y="730719"/>
                  </a:lnTo>
                  <a:lnTo>
                    <a:pt x="79057" y="732751"/>
                  </a:lnTo>
                  <a:lnTo>
                    <a:pt x="79425" y="734822"/>
                  </a:lnTo>
                  <a:lnTo>
                    <a:pt x="80162" y="736815"/>
                  </a:lnTo>
                  <a:lnTo>
                    <a:pt x="82600" y="744893"/>
                  </a:lnTo>
                  <a:lnTo>
                    <a:pt x="82600" y="734529"/>
                  </a:lnTo>
                  <a:lnTo>
                    <a:pt x="80314" y="727671"/>
                  </a:lnTo>
                  <a:lnTo>
                    <a:pt x="76962" y="727671"/>
                  </a:lnTo>
                  <a:lnTo>
                    <a:pt x="67665" y="756932"/>
                  </a:lnTo>
                  <a:lnTo>
                    <a:pt x="71018" y="756932"/>
                  </a:lnTo>
                  <a:lnTo>
                    <a:pt x="73609" y="748093"/>
                  </a:lnTo>
                  <a:lnTo>
                    <a:pt x="83667" y="748093"/>
                  </a:lnTo>
                  <a:lnTo>
                    <a:pt x="86410" y="756932"/>
                  </a:lnTo>
                  <a:lnTo>
                    <a:pt x="90068" y="756932"/>
                  </a:lnTo>
                  <a:close/>
                </a:path>
                <a:path w="1320800" h="856614">
                  <a:moveTo>
                    <a:pt x="91592" y="855535"/>
                  </a:moveTo>
                  <a:lnTo>
                    <a:pt x="81076" y="838161"/>
                  </a:lnTo>
                  <a:lnTo>
                    <a:pt x="91287" y="826274"/>
                  </a:lnTo>
                  <a:lnTo>
                    <a:pt x="86868" y="826274"/>
                  </a:lnTo>
                  <a:lnTo>
                    <a:pt x="74980" y="840752"/>
                  </a:lnTo>
                  <a:lnTo>
                    <a:pt x="74980" y="826274"/>
                  </a:lnTo>
                  <a:lnTo>
                    <a:pt x="71780" y="826274"/>
                  </a:lnTo>
                  <a:lnTo>
                    <a:pt x="71780" y="855535"/>
                  </a:lnTo>
                  <a:lnTo>
                    <a:pt x="74980" y="855535"/>
                  </a:lnTo>
                  <a:lnTo>
                    <a:pt x="74980" y="845324"/>
                  </a:lnTo>
                  <a:lnTo>
                    <a:pt x="78943" y="840752"/>
                  </a:lnTo>
                  <a:lnTo>
                    <a:pt x="87477" y="855535"/>
                  </a:lnTo>
                  <a:lnTo>
                    <a:pt x="91592" y="855535"/>
                  </a:lnTo>
                  <a:close/>
                </a:path>
                <a:path w="1320800" h="856614">
                  <a:moveTo>
                    <a:pt x="92202" y="777049"/>
                  </a:moveTo>
                  <a:lnTo>
                    <a:pt x="89154" y="777049"/>
                  </a:lnTo>
                  <a:lnTo>
                    <a:pt x="89154" y="800061"/>
                  </a:lnTo>
                  <a:lnTo>
                    <a:pt x="76657" y="777049"/>
                  </a:lnTo>
                  <a:lnTo>
                    <a:pt x="73304" y="777049"/>
                  </a:lnTo>
                  <a:lnTo>
                    <a:pt x="73304" y="806310"/>
                  </a:lnTo>
                  <a:lnTo>
                    <a:pt x="76352" y="806310"/>
                  </a:lnTo>
                  <a:lnTo>
                    <a:pt x="76352" y="783297"/>
                  </a:lnTo>
                  <a:lnTo>
                    <a:pt x="89001" y="806310"/>
                  </a:lnTo>
                  <a:lnTo>
                    <a:pt x="92202" y="806310"/>
                  </a:lnTo>
                  <a:lnTo>
                    <a:pt x="92202" y="777049"/>
                  </a:lnTo>
                  <a:close/>
                </a:path>
                <a:path w="1320800" h="856614">
                  <a:moveTo>
                    <a:pt x="111252" y="727671"/>
                  </a:moveTo>
                  <a:lnTo>
                    <a:pt x="108204" y="727671"/>
                  </a:lnTo>
                  <a:lnTo>
                    <a:pt x="108204" y="750684"/>
                  </a:lnTo>
                  <a:lnTo>
                    <a:pt x="95707" y="727671"/>
                  </a:lnTo>
                  <a:lnTo>
                    <a:pt x="92354" y="727671"/>
                  </a:lnTo>
                  <a:lnTo>
                    <a:pt x="92354" y="756932"/>
                  </a:lnTo>
                  <a:lnTo>
                    <a:pt x="95402" y="756932"/>
                  </a:lnTo>
                  <a:lnTo>
                    <a:pt x="95402" y="733920"/>
                  </a:lnTo>
                  <a:lnTo>
                    <a:pt x="108051" y="756932"/>
                  </a:lnTo>
                  <a:lnTo>
                    <a:pt x="111252" y="756932"/>
                  </a:lnTo>
                  <a:lnTo>
                    <a:pt x="111252" y="727671"/>
                  </a:lnTo>
                  <a:close/>
                </a:path>
                <a:path w="1320800" h="856614">
                  <a:moveTo>
                    <a:pt x="111785" y="850265"/>
                  </a:moveTo>
                  <a:lnTo>
                    <a:pt x="111404" y="843495"/>
                  </a:lnTo>
                  <a:lnTo>
                    <a:pt x="111099" y="842886"/>
                  </a:lnTo>
                  <a:lnTo>
                    <a:pt x="110794" y="842581"/>
                  </a:lnTo>
                  <a:lnTo>
                    <a:pt x="108508" y="839317"/>
                  </a:lnTo>
                  <a:lnTo>
                    <a:pt x="103263" y="838466"/>
                  </a:lnTo>
                  <a:lnTo>
                    <a:pt x="100431" y="837552"/>
                  </a:lnTo>
                  <a:lnTo>
                    <a:pt x="99669" y="837247"/>
                  </a:lnTo>
                  <a:lnTo>
                    <a:pt x="95529" y="835037"/>
                  </a:lnTo>
                  <a:lnTo>
                    <a:pt x="97028" y="829856"/>
                  </a:lnTo>
                  <a:lnTo>
                    <a:pt x="101650" y="829170"/>
                  </a:lnTo>
                  <a:lnTo>
                    <a:pt x="102565" y="829170"/>
                  </a:lnTo>
                  <a:lnTo>
                    <a:pt x="103174" y="829170"/>
                  </a:lnTo>
                  <a:lnTo>
                    <a:pt x="106070" y="829360"/>
                  </a:lnTo>
                  <a:lnTo>
                    <a:pt x="107975" y="831024"/>
                  </a:lnTo>
                  <a:lnTo>
                    <a:pt x="108356" y="833894"/>
                  </a:lnTo>
                  <a:lnTo>
                    <a:pt x="108508" y="834809"/>
                  </a:lnTo>
                  <a:lnTo>
                    <a:pt x="111556" y="834504"/>
                  </a:lnTo>
                  <a:lnTo>
                    <a:pt x="111404" y="833589"/>
                  </a:lnTo>
                  <a:lnTo>
                    <a:pt x="111061" y="831938"/>
                  </a:lnTo>
                  <a:lnTo>
                    <a:pt x="111074" y="831367"/>
                  </a:lnTo>
                  <a:lnTo>
                    <a:pt x="110185" y="829475"/>
                  </a:lnTo>
                  <a:lnTo>
                    <a:pt x="109575" y="828865"/>
                  </a:lnTo>
                  <a:lnTo>
                    <a:pt x="109118" y="828255"/>
                  </a:lnTo>
                  <a:lnTo>
                    <a:pt x="108508" y="827646"/>
                  </a:lnTo>
                  <a:lnTo>
                    <a:pt x="107899" y="827189"/>
                  </a:lnTo>
                  <a:lnTo>
                    <a:pt x="107137" y="826884"/>
                  </a:lnTo>
                  <a:lnTo>
                    <a:pt x="107137" y="826731"/>
                  </a:lnTo>
                  <a:lnTo>
                    <a:pt x="106527" y="826427"/>
                  </a:lnTo>
                  <a:lnTo>
                    <a:pt x="105765" y="826274"/>
                  </a:lnTo>
                  <a:lnTo>
                    <a:pt x="105003" y="825969"/>
                  </a:lnTo>
                  <a:lnTo>
                    <a:pt x="104241" y="825817"/>
                  </a:lnTo>
                  <a:lnTo>
                    <a:pt x="102565" y="825817"/>
                  </a:lnTo>
                  <a:lnTo>
                    <a:pt x="101193" y="825817"/>
                  </a:lnTo>
                  <a:lnTo>
                    <a:pt x="93853" y="826452"/>
                  </a:lnTo>
                  <a:lnTo>
                    <a:pt x="91452" y="835863"/>
                  </a:lnTo>
                  <a:lnTo>
                    <a:pt x="97231" y="840143"/>
                  </a:lnTo>
                  <a:lnTo>
                    <a:pt x="98450" y="840752"/>
                  </a:lnTo>
                  <a:lnTo>
                    <a:pt x="101815" y="842098"/>
                  </a:lnTo>
                  <a:lnTo>
                    <a:pt x="105105" y="842683"/>
                  </a:lnTo>
                  <a:lnTo>
                    <a:pt x="107594" y="844105"/>
                  </a:lnTo>
                  <a:lnTo>
                    <a:pt x="108508" y="845324"/>
                  </a:lnTo>
                  <a:lnTo>
                    <a:pt x="110236" y="848169"/>
                  </a:lnTo>
                  <a:lnTo>
                    <a:pt x="108394" y="851827"/>
                  </a:lnTo>
                  <a:lnTo>
                    <a:pt x="104089" y="852487"/>
                  </a:lnTo>
                  <a:lnTo>
                    <a:pt x="103174" y="852487"/>
                  </a:lnTo>
                  <a:lnTo>
                    <a:pt x="102717" y="852487"/>
                  </a:lnTo>
                  <a:lnTo>
                    <a:pt x="99885" y="852589"/>
                  </a:lnTo>
                  <a:lnTo>
                    <a:pt x="96939" y="850569"/>
                  </a:lnTo>
                  <a:lnTo>
                    <a:pt x="96469" y="847610"/>
                  </a:lnTo>
                  <a:lnTo>
                    <a:pt x="96164" y="846696"/>
                  </a:lnTo>
                  <a:lnTo>
                    <a:pt x="96164" y="845781"/>
                  </a:lnTo>
                  <a:lnTo>
                    <a:pt x="93116" y="846086"/>
                  </a:lnTo>
                  <a:lnTo>
                    <a:pt x="93116" y="847001"/>
                  </a:lnTo>
                  <a:lnTo>
                    <a:pt x="93383" y="848804"/>
                  </a:lnTo>
                  <a:lnTo>
                    <a:pt x="93764" y="850722"/>
                  </a:lnTo>
                  <a:lnTo>
                    <a:pt x="94945" y="852182"/>
                  </a:lnTo>
                  <a:lnTo>
                    <a:pt x="95402" y="852792"/>
                  </a:lnTo>
                  <a:lnTo>
                    <a:pt x="95859" y="853401"/>
                  </a:lnTo>
                  <a:lnTo>
                    <a:pt x="96316" y="853859"/>
                  </a:lnTo>
                  <a:lnTo>
                    <a:pt x="102539" y="856081"/>
                  </a:lnTo>
                  <a:lnTo>
                    <a:pt x="108267" y="854659"/>
                  </a:lnTo>
                  <a:lnTo>
                    <a:pt x="111785" y="850265"/>
                  </a:lnTo>
                  <a:close/>
                </a:path>
                <a:path w="1320800" h="856614">
                  <a:moveTo>
                    <a:pt x="114757" y="777049"/>
                  </a:moveTo>
                  <a:lnTo>
                    <a:pt x="95707" y="777049"/>
                  </a:lnTo>
                  <a:lnTo>
                    <a:pt x="95707" y="780554"/>
                  </a:lnTo>
                  <a:lnTo>
                    <a:pt x="103632" y="780554"/>
                  </a:lnTo>
                  <a:lnTo>
                    <a:pt x="103632" y="806310"/>
                  </a:lnTo>
                  <a:lnTo>
                    <a:pt x="106832" y="806310"/>
                  </a:lnTo>
                  <a:lnTo>
                    <a:pt x="106832" y="780554"/>
                  </a:lnTo>
                  <a:lnTo>
                    <a:pt x="114757" y="780554"/>
                  </a:lnTo>
                  <a:lnTo>
                    <a:pt x="114757" y="777049"/>
                  </a:lnTo>
                  <a:close/>
                </a:path>
                <a:path w="1320800" h="856614">
                  <a:moveTo>
                    <a:pt x="494842" y="26479"/>
                  </a:moveTo>
                  <a:lnTo>
                    <a:pt x="480060" y="26479"/>
                  </a:lnTo>
                  <a:lnTo>
                    <a:pt x="480060" y="16573"/>
                  </a:lnTo>
                  <a:lnTo>
                    <a:pt x="493318" y="16573"/>
                  </a:lnTo>
                  <a:lnTo>
                    <a:pt x="493318" y="13068"/>
                  </a:lnTo>
                  <a:lnTo>
                    <a:pt x="480060" y="13068"/>
                  </a:lnTo>
                  <a:lnTo>
                    <a:pt x="480060" y="4229"/>
                  </a:lnTo>
                  <a:lnTo>
                    <a:pt x="494233" y="4229"/>
                  </a:lnTo>
                  <a:lnTo>
                    <a:pt x="494233" y="723"/>
                  </a:lnTo>
                  <a:lnTo>
                    <a:pt x="476859" y="723"/>
                  </a:lnTo>
                  <a:lnTo>
                    <a:pt x="476859" y="29984"/>
                  </a:lnTo>
                  <a:lnTo>
                    <a:pt x="494842" y="29984"/>
                  </a:lnTo>
                  <a:lnTo>
                    <a:pt x="494842" y="26479"/>
                  </a:lnTo>
                  <a:close/>
                </a:path>
                <a:path w="1320800" h="856614">
                  <a:moveTo>
                    <a:pt x="514045" y="26479"/>
                  </a:moveTo>
                  <a:lnTo>
                    <a:pt x="502310" y="26479"/>
                  </a:lnTo>
                  <a:lnTo>
                    <a:pt x="502310" y="723"/>
                  </a:lnTo>
                  <a:lnTo>
                    <a:pt x="499110" y="723"/>
                  </a:lnTo>
                  <a:lnTo>
                    <a:pt x="499110" y="29984"/>
                  </a:lnTo>
                  <a:lnTo>
                    <a:pt x="514045" y="29984"/>
                  </a:lnTo>
                  <a:lnTo>
                    <a:pt x="514045" y="26479"/>
                  </a:lnTo>
                  <a:close/>
                </a:path>
                <a:path w="1320800" h="856614">
                  <a:moveTo>
                    <a:pt x="535990" y="26479"/>
                  </a:moveTo>
                  <a:lnTo>
                    <a:pt x="521208" y="26479"/>
                  </a:lnTo>
                  <a:lnTo>
                    <a:pt x="521208" y="16573"/>
                  </a:lnTo>
                  <a:lnTo>
                    <a:pt x="534466" y="16573"/>
                  </a:lnTo>
                  <a:lnTo>
                    <a:pt x="534466" y="13068"/>
                  </a:lnTo>
                  <a:lnTo>
                    <a:pt x="521208" y="13068"/>
                  </a:lnTo>
                  <a:lnTo>
                    <a:pt x="521208" y="4229"/>
                  </a:lnTo>
                  <a:lnTo>
                    <a:pt x="535381" y="4229"/>
                  </a:lnTo>
                  <a:lnTo>
                    <a:pt x="535381" y="723"/>
                  </a:lnTo>
                  <a:lnTo>
                    <a:pt x="518007" y="723"/>
                  </a:lnTo>
                  <a:lnTo>
                    <a:pt x="518007" y="29984"/>
                  </a:lnTo>
                  <a:lnTo>
                    <a:pt x="535990" y="29984"/>
                  </a:lnTo>
                  <a:lnTo>
                    <a:pt x="535990" y="26479"/>
                  </a:lnTo>
                  <a:close/>
                </a:path>
                <a:path w="1320800" h="856614">
                  <a:moveTo>
                    <a:pt x="560679" y="20688"/>
                  </a:moveTo>
                  <a:lnTo>
                    <a:pt x="557479" y="19773"/>
                  </a:lnTo>
                  <a:lnTo>
                    <a:pt x="557326" y="20383"/>
                  </a:lnTo>
                  <a:lnTo>
                    <a:pt x="556818" y="23456"/>
                  </a:lnTo>
                  <a:lnTo>
                    <a:pt x="554634" y="26873"/>
                  </a:lnTo>
                  <a:lnTo>
                    <a:pt x="551230" y="27089"/>
                  </a:lnTo>
                  <a:lnTo>
                    <a:pt x="550468" y="27241"/>
                  </a:lnTo>
                  <a:lnTo>
                    <a:pt x="550011" y="27089"/>
                  </a:lnTo>
                  <a:lnTo>
                    <a:pt x="544652" y="26873"/>
                  </a:lnTo>
                  <a:lnTo>
                    <a:pt x="543026" y="21488"/>
                  </a:lnTo>
                  <a:lnTo>
                    <a:pt x="542696" y="17030"/>
                  </a:lnTo>
                  <a:lnTo>
                    <a:pt x="542607" y="10579"/>
                  </a:lnTo>
                  <a:lnTo>
                    <a:pt x="543890" y="4826"/>
                  </a:lnTo>
                  <a:lnTo>
                    <a:pt x="549097" y="3619"/>
                  </a:lnTo>
                  <a:lnTo>
                    <a:pt x="549859" y="3619"/>
                  </a:lnTo>
                  <a:lnTo>
                    <a:pt x="550773" y="3467"/>
                  </a:lnTo>
                  <a:lnTo>
                    <a:pt x="554151" y="3670"/>
                  </a:lnTo>
                  <a:lnTo>
                    <a:pt x="555802" y="5588"/>
                  </a:lnTo>
                  <a:lnTo>
                    <a:pt x="557174" y="9563"/>
                  </a:lnTo>
                  <a:lnTo>
                    <a:pt x="560222" y="8648"/>
                  </a:lnTo>
                  <a:lnTo>
                    <a:pt x="560222" y="8496"/>
                  </a:lnTo>
                  <a:lnTo>
                    <a:pt x="559346" y="6146"/>
                  </a:lnTo>
                  <a:lnTo>
                    <a:pt x="559054" y="4724"/>
                  </a:lnTo>
                  <a:lnTo>
                    <a:pt x="557326" y="2857"/>
                  </a:lnTo>
                  <a:lnTo>
                    <a:pt x="556717" y="2400"/>
                  </a:lnTo>
                  <a:lnTo>
                    <a:pt x="556717" y="2247"/>
                  </a:lnTo>
                  <a:lnTo>
                    <a:pt x="555955" y="1790"/>
                  </a:lnTo>
                  <a:lnTo>
                    <a:pt x="554647" y="660"/>
                  </a:lnTo>
                  <a:lnTo>
                    <a:pt x="553745" y="850"/>
                  </a:lnTo>
                  <a:lnTo>
                    <a:pt x="552450" y="266"/>
                  </a:lnTo>
                  <a:lnTo>
                    <a:pt x="550773" y="266"/>
                  </a:lnTo>
                  <a:lnTo>
                    <a:pt x="550316" y="266"/>
                  </a:lnTo>
                  <a:lnTo>
                    <a:pt x="548754" y="0"/>
                  </a:lnTo>
                  <a:lnTo>
                    <a:pt x="544550" y="1587"/>
                  </a:lnTo>
                  <a:lnTo>
                    <a:pt x="543763" y="3009"/>
                  </a:lnTo>
                  <a:lnTo>
                    <a:pt x="543153" y="3467"/>
                  </a:lnTo>
                  <a:lnTo>
                    <a:pt x="542696" y="4076"/>
                  </a:lnTo>
                  <a:lnTo>
                    <a:pt x="539381" y="13462"/>
                  </a:lnTo>
                  <a:lnTo>
                    <a:pt x="541108" y="23774"/>
                  </a:lnTo>
                  <a:lnTo>
                    <a:pt x="547243" y="30187"/>
                  </a:lnTo>
                  <a:lnTo>
                    <a:pt x="557174" y="27851"/>
                  </a:lnTo>
                  <a:lnTo>
                    <a:pt x="560374" y="21602"/>
                  </a:lnTo>
                  <a:lnTo>
                    <a:pt x="560679" y="20688"/>
                  </a:lnTo>
                  <a:close/>
                </a:path>
                <a:path w="1320800" h="856614">
                  <a:moveTo>
                    <a:pt x="581863" y="723"/>
                  </a:moveTo>
                  <a:lnTo>
                    <a:pt x="562813" y="723"/>
                  </a:lnTo>
                  <a:lnTo>
                    <a:pt x="562813" y="4229"/>
                  </a:lnTo>
                  <a:lnTo>
                    <a:pt x="570738" y="4229"/>
                  </a:lnTo>
                  <a:lnTo>
                    <a:pt x="570738" y="29984"/>
                  </a:lnTo>
                  <a:lnTo>
                    <a:pt x="573938" y="29984"/>
                  </a:lnTo>
                  <a:lnTo>
                    <a:pt x="573938" y="4229"/>
                  </a:lnTo>
                  <a:lnTo>
                    <a:pt x="581863" y="4229"/>
                  </a:lnTo>
                  <a:lnTo>
                    <a:pt x="581863" y="723"/>
                  </a:lnTo>
                  <a:close/>
                </a:path>
                <a:path w="1320800" h="856614">
                  <a:moveTo>
                    <a:pt x="603465" y="4000"/>
                  </a:moveTo>
                  <a:lnTo>
                    <a:pt x="603237" y="4000"/>
                  </a:lnTo>
                  <a:lnTo>
                    <a:pt x="603427" y="4406"/>
                  </a:lnTo>
                  <a:lnTo>
                    <a:pt x="603465" y="4000"/>
                  </a:lnTo>
                  <a:close/>
                </a:path>
                <a:path w="1320800" h="856614">
                  <a:moveTo>
                    <a:pt x="606399" y="29984"/>
                  </a:moveTo>
                  <a:lnTo>
                    <a:pt x="602132" y="22059"/>
                  </a:lnTo>
                  <a:lnTo>
                    <a:pt x="601980" y="21386"/>
                  </a:lnTo>
                  <a:lnTo>
                    <a:pt x="599719" y="18122"/>
                  </a:lnTo>
                  <a:lnTo>
                    <a:pt x="598474" y="17183"/>
                  </a:lnTo>
                  <a:lnTo>
                    <a:pt x="598131" y="17018"/>
                  </a:lnTo>
                  <a:lnTo>
                    <a:pt x="599427" y="16992"/>
                  </a:lnTo>
                  <a:lnTo>
                    <a:pt x="602132" y="14592"/>
                  </a:lnTo>
                  <a:lnTo>
                    <a:pt x="602335" y="14579"/>
                  </a:lnTo>
                  <a:lnTo>
                    <a:pt x="602361" y="14287"/>
                  </a:lnTo>
                  <a:lnTo>
                    <a:pt x="602589" y="13982"/>
                  </a:lnTo>
                  <a:lnTo>
                    <a:pt x="602742" y="13982"/>
                  </a:lnTo>
                  <a:lnTo>
                    <a:pt x="603199" y="13373"/>
                  </a:lnTo>
                  <a:lnTo>
                    <a:pt x="604672" y="10693"/>
                  </a:lnTo>
                  <a:lnTo>
                    <a:pt x="604812" y="7785"/>
                  </a:lnTo>
                  <a:lnTo>
                    <a:pt x="603427" y="4406"/>
                  </a:lnTo>
                  <a:lnTo>
                    <a:pt x="602399" y="13982"/>
                  </a:lnTo>
                  <a:lnTo>
                    <a:pt x="596646" y="13855"/>
                  </a:lnTo>
                  <a:lnTo>
                    <a:pt x="595274" y="13677"/>
                  </a:lnTo>
                  <a:lnTo>
                    <a:pt x="588416" y="13677"/>
                  </a:lnTo>
                  <a:lnTo>
                    <a:pt x="588416" y="3924"/>
                  </a:lnTo>
                  <a:lnTo>
                    <a:pt x="595884" y="3924"/>
                  </a:lnTo>
                  <a:lnTo>
                    <a:pt x="603237" y="4000"/>
                  </a:lnTo>
                  <a:lnTo>
                    <a:pt x="603046" y="3619"/>
                  </a:lnTo>
                  <a:lnTo>
                    <a:pt x="602589" y="3009"/>
                  </a:lnTo>
                  <a:lnTo>
                    <a:pt x="601306" y="1612"/>
                  </a:lnTo>
                  <a:lnTo>
                    <a:pt x="599808" y="787"/>
                  </a:lnTo>
                  <a:lnTo>
                    <a:pt x="597865" y="876"/>
                  </a:lnTo>
                  <a:lnTo>
                    <a:pt x="596798" y="723"/>
                  </a:lnTo>
                  <a:lnTo>
                    <a:pt x="595884" y="723"/>
                  </a:lnTo>
                  <a:lnTo>
                    <a:pt x="585216" y="723"/>
                  </a:lnTo>
                  <a:lnTo>
                    <a:pt x="585216" y="29984"/>
                  </a:lnTo>
                  <a:lnTo>
                    <a:pt x="588416" y="29984"/>
                  </a:lnTo>
                  <a:lnTo>
                    <a:pt x="588416" y="17030"/>
                  </a:lnTo>
                  <a:lnTo>
                    <a:pt x="595464" y="17068"/>
                  </a:lnTo>
                  <a:lnTo>
                    <a:pt x="596328" y="17056"/>
                  </a:lnTo>
                  <a:lnTo>
                    <a:pt x="597446" y="21297"/>
                  </a:lnTo>
                  <a:lnTo>
                    <a:pt x="599236" y="23888"/>
                  </a:lnTo>
                  <a:lnTo>
                    <a:pt x="602437" y="29984"/>
                  </a:lnTo>
                  <a:lnTo>
                    <a:pt x="606399" y="29984"/>
                  </a:lnTo>
                  <a:close/>
                </a:path>
                <a:path w="1320800" h="856614">
                  <a:moveTo>
                    <a:pt x="613117" y="723"/>
                  </a:moveTo>
                  <a:lnTo>
                    <a:pt x="609917" y="723"/>
                  </a:lnTo>
                  <a:lnTo>
                    <a:pt x="609917" y="29984"/>
                  </a:lnTo>
                  <a:lnTo>
                    <a:pt x="613117" y="29984"/>
                  </a:lnTo>
                  <a:lnTo>
                    <a:pt x="613117" y="723"/>
                  </a:lnTo>
                  <a:close/>
                </a:path>
                <a:path w="1320800" h="856614">
                  <a:moveTo>
                    <a:pt x="638860" y="20688"/>
                  </a:moveTo>
                  <a:lnTo>
                    <a:pt x="635660" y="19773"/>
                  </a:lnTo>
                  <a:lnTo>
                    <a:pt x="635508" y="20383"/>
                  </a:lnTo>
                  <a:lnTo>
                    <a:pt x="635000" y="23456"/>
                  </a:lnTo>
                  <a:lnTo>
                    <a:pt x="632815" y="26873"/>
                  </a:lnTo>
                  <a:lnTo>
                    <a:pt x="629412" y="27089"/>
                  </a:lnTo>
                  <a:lnTo>
                    <a:pt x="628650" y="27241"/>
                  </a:lnTo>
                  <a:lnTo>
                    <a:pt x="628192" y="27089"/>
                  </a:lnTo>
                  <a:lnTo>
                    <a:pt x="622833" y="26873"/>
                  </a:lnTo>
                  <a:lnTo>
                    <a:pt x="621207" y="21488"/>
                  </a:lnTo>
                  <a:lnTo>
                    <a:pt x="620877" y="17030"/>
                  </a:lnTo>
                  <a:lnTo>
                    <a:pt x="620788" y="10591"/>
                  </a:lnTo>
                  <a:lnTo>
                    <a:pt x="622071" y="4826"/>
                  </a:lnTo>
                  <a:lnTo>
                    <a:pt x="627278" y="3619"/>
                  </a:lnTo>
                  <a:lnTo>
                    <a:pt x="628040" y="3619"/>
                  </a:lnTo>
                  <a:lnTo>
                    <a:pt x="628954" y="3467"/>
                  </a:lnTo>
                  <a:lnTo>
                    <a:pt x="632333" y="3670"/>
                  </a:lnTo>
                  <a:lnTo>
                    <a:pt x="633984" y="5588"/>
                  </a:lnTo>
                  <a:lnTo>
                    <a:pt x="635355" y="9563"/>
                  </a:lnTo>
                  <a:lnTo>
                    <a:pt x="638403" y="8648"/>
                  </a:lnTo>
                  <a:lnTo>
                    <a:pt x="638403" y="8496"/>
                  </a:lnTo>
                  <a:lnTo>
                    <a:pt x="637527" y="6146"/>
                  </a:lnTo>
                  <a:lnTo>
                    <a:pt x="637235" y="4724"/>
                  </a:lnTo>
                  <a:lnTo>
                    <a:pt x="635508" y="2857"/>
                  </a:lnTo>
                  <a:lnTo>
                    <a:pt x="634898" y="2400"/>
                  </a:lnTo>
                  <a:lnTo>
                    <a:pt x="634898" y="2247"/>
                  </a:lnTo>
                  <a:lnTo>
                    <a:pt x="634136" y="1790"/>
                  </a:lnTo>
                  <a:lnTo>
                    <a:pt x="632841" y="660"/>
                  </a:lnTo>
                  <a:lnTo>
                    <a:pt x="631926" y="850"/>
                  </a:lnTo>
                  <a:lnTo>
                    <a:pt x="630631" y="266"/>
                  </a:lnTo>
                  <a:lnTo>
                    <a:pt x="628954" y="266"/>
                  </a:lnTo>
                  <a:lnTo>
                    <a:pt x="628497" y="266"/>
                  </a:lnTo>
                  <a:lnTo>
                    <a:pt x="626935" y="0"/>
                  </a:lnTo>
                  <a:lnTo>
                    <a:pt x="622731" y="1587"/>
                  </a:lnTo>
                  <a:lnTo>
                    <a:pt x="621944" y="3009"/>
                  </a:lnTo>
                  <a:lnTo>
                    <a:pt x="621334" y="3467"/>
                  </a:lnTo>
                  <a:lnTo>
                    <a:pt x="620877" y="4076"/>
                  </a:lnTo>
                  <a:lnTo>
                    <a:pt x="617562" y="13462"/>
                  </a:lnTo>
                  <a:lnTo>
                    <a:pt x="619290" y="23774"/>
                  </a:lnTo>
                  <a:lnTo>
                    <a:pt x="625424" y="30187"/>
                  </a:lnTo>
                  <a:lnTo>
                    <a:pt x="635355" y="27851"/>
                  </a:lnTo>
                  <a:lnTo>
                    <a:pt x="638556" y="21602"/>
                  </a:lnTo>
                  <a:lnTo>
                    <a:pt x="638860" y="20688"/>
                  </a:lnTo>
                  <a:close/>
                </a:path>
                <a:path w="1320800" h="856614">
                  <a:moveTo>
                    <a:pt x="662482" y="29984"/>
                  </a:moveTo>
                  <a:lnTo>
                    <a:pt x="655015" y="7581"/>
                  </a:lnTo>
                  <a:lnTo>
                    <a:pt x="655015" y="17945"/>
                  </a:lnTo>
                  <a:lnTo>
                    <a:pt x="646938" y="17945"/>
                  </a:lnTo>
                  <a:lnTo>
                    <a:pt x="649528" y="9410"/>
                  </a:lnTo>
                  <a:lnTo>
                    <a:pt x="649681" y="9410"/>
                  </a:lnTo>
                  <a:lnTo>
                    <a:pt x="649833" y="8496"/>
                  </a:lnTo>
                  <a:lnTo>
                    <a:pt x="650189" y="7048"/>
                  </a:lnTo>
                  <a:lnTo>
                    <a:pt x="650570" y="6159"/>
                  </a:lnTo>
                  <a:lnTo>
                    <a:pt x="650748" y="4533"/>
                  </a:lnTo>
                  <a:lnTo>
                    <a:pt x="650900" y="3771"/>
                  </a:lnTo>
                  <a:lnTo>
                    <a:pt x="651471" y="5803"/>
                  </a:lnTo>
                  <a:lnTo>
                    <a:pt x="651840" y="7874"/>
                  </a:lnTo>
                  <a:lnTo>
                    <a:pt x="652576" y="9867"/>
                  </a:lnTo>
                  <a:lnTo>
                    <a:pt x="655015" y="17945"/>
                  </a:lnTo>
                  <a:lnTo>
                    <a:pt x="655015" y="7581"/>
                  </a:lnTo>
                  <a:lnTo>
                    <a:pt x="652729" y="723"/>
                  </a:lnTo>
                  <a:lnTo>
                    <a:pt x="649376" y="723"/>
                  </a:lnTo>
                  <a:lnTo>
                    <a:pt x="640080" y="29984"/>
                  </a:lnTo>
                  <a:lnTo>
                    <a:pt x="643432" y="29984"/>
                  </a:lnTo>
                  <a:lnTo>
                    <a:pt x="646023" y="21145"/>
                  </a:lnTo>
                  <a:lnTo>
                    <a:pt x="656082" y="21145"/>
                  </a:lnTo>
                  <a:lnTo>
                    <a:pt x="658825" y="29984"/>
                  </a:lnTo>
                  <a:lnTo>
                    <a:pt x="662482" y="29984"/>
                  </a:lnTo>
                  <a:close/>
                </a:path>
                <a:path w="1320800" h="856614">
                  <a:moveTo>
                    <a:pt x="679704" y="26479"/>
                  </a:moveTo>
                  <a:lnTo>
                    <a:pt x="667969" y="26479"/>
                  </a:lnTo>
                  <a:lnTo>
                    <a:pt x="667969" y="723"/>
                  </a:lnTo>
                  <a:lnTo>
                    <a:pt x="664768" y="723"/>
                  </a:lnTo>
                  <a:lnTo>
                    <a:pt x="664768" y="29984"/>
                  </a:lnTo>
                  <a:lnTo>
                    <a:pt x="679704" y="29984"/>
                  </a:lnTo>
                  <a:lnTo>
                    <a:pt x="679704" y="26479"/>
                  </a:lnTo>
                  <a:close/>
                </a:path>
                <a:path w="1320800" h="856614">
                  <a:moveTo>
                    <a:pt x="1078090" y="497090"/>
                  </a:moveTo>
                  <a:lnTo>
                    <a:pt x="1074889" y="497090"/>
                  </a:lnTo>
                  <a:lnTo>
                    <a:pt x="1074889" y="526351"/>
                  </a:lnTo>
                  <a:lnTo>
                    <a:pt x="1078090" y="526351"/>
                  </a:lnTo>
                  <a:lnTo>
                    <a:pt x="1078090" y="497090"/>
                  </a:lnTo>
                  <a:close/>
                </a:path>
                <a:path w="1320800" h="856614">
                  <a:moveTo>
                    <a:pt x="1104392" y="506882"/>
                  </a:moveTo>
                  <a:lnTo>
                    <a:pt x="1101090" y="501357"/>
                  </a:lnTo>
                  <a:lnTo>
                    <a:pt x="1100442" y="500494"/>
                  </a:lnTo>
                  <a:lnTo>
                    <a:pt x="1100442" y="506984"/>
                  </a:lnTo>
                  <a:lnTo>
                    <a:pt x="1100175" y="511568"/>
                  </a:lnTo>
                  <a:lnTo>
                    <a:pt x="1100175" y="513245"/>
                  </a:lnTo>
                  <a:lnTo>
                    <a:pt x="1099731" y="517931"/>
                  </a:lnTo>
                  <a:lnTo>
                    <a:pt x="1098575" y="522960"/>
                  </a:lnTo>
                  <a:lnTo>
                    <a:pt x="1092860" y="522846"/>
                  </a:lnTo>
                  <a:lnTo>
                    <a:pt x="1086764" y="522846"/>
                  </a:lnTo>
                  <a:lnTo>
                    <a:pt x="1086764" y="500595"/>
                  </a:lnTo>
                  <a:lnTo>
                    <a:pt x="1091793" y="500595"/>
                  </a:lnTo>
                  <a:lnTo>
                    <a:pt x="1093012" y="500595"/>
                  </a:lnTo>
                  <a:lnTo>
                    <a:pt x="1098804" y="500253"/>
                  </a:lnTo>
                  <a:lnTo>
                    <a:pt x="1100442" y="506984"/>
                  </a:lnTo>
                  <a:lnTo>
                    <a:pt x="1100442" y="500494"/>
                  </a:lnTo>
                  <a:lnTo>
                    <a:pt x="1100175" y="500138"/>
                  </a:lnTo>
                  <a:lnTo>
                    <a:pt x="1097508" y="497522"/>
                  </a:lnTo>
                  <a:lnTo>
                    <a:pt x="1096937" y="497751"/>
                  </a:lnTo>
                  <a:lnTo>
                    <a:pt x="1093927" y="497090"/>
                  </a:lnTo>
                  <a:lnTo>
                    <a:pt x="1091946" y="497090"/>
                  </a:lnTo>
                  <a:lnTo>
                    <a:pt x="1083716" y="497090"/>
                  </a:lnTo>
                  <a:lnTo>
                    <a:pt x="1083716" y="526351"/>
                  </a:lnTo>
                  <a:lnTo>
                    <a:pt x="1092250" y="526351"/>
                  </a:lnTo>
                  <a:lnTo>
                    <a:pt x="1095298" y="526440"/>
                  </a:lnTo>
                  <a:lnTo>
                    <a:pt x="1097661" y="525729"/>
                  </a:lnTo>
                  <a:lnTo>
                    <a:pt x="1099870" y="523608"/>
                  </a:lnTo>
                  <a:lnTo>
                    <a:pt x="1100328" y="522998"/>
                  </a:lnTo>
                  <a:lnTo>
                    <a:pt x="1100785" y="522389"/>
                  </a:lnTo>
                  <a:lnTo>
                    <a:pt x="1104353" y="517029"/>
                  </a:lnTo>
                  <a:lnTo>
                    <a:pt x="1104392" y="506882"/>
                  </a:lnTo>
                  <a:close/>
                </a:path>
                <a:path w="1320800" h="856614">
                  <a:moveTo>
                    <a:pt x="1124254" y="497090"/>
                  </a:moveTo>
                  <a:lnTo>
                    <a:pt x="1107948" y="497090"/>
                  </a:lnTo>
                  <a:lnTo>
                    <a:pt x="1107948" y="526351"/>
                  </a:lnTo>
                  <a:lnTo>
                    <a:pt x="1111148" y="526351"/>
                  </a:lnTo>
                  <a:lnTo>
                    <a:pt x="1111148" y="513092"/>
                  </a:lnTo>
                  <a:lnTo>
                    <a:pt x="1122426" y="513092"/>
                  </a:lnTo>
                  <a:lnTo>
                    <a:pt x="1122426" y="509587"/>
                  </a:lnTo>
                  <a:lnTo>
                    <a:pt x="1111148" y="509587"/>
                  </a:lnTo>
                  <a:lnTo>
                    <a:pt x="1111148" y="500595"/>
                  </a:lnTo>
                  <a:lnTo>
                    <a:pt x="1124254" y="500595"/>
                  </a:lnTo>
                  <a:lnTo>
                    <a:pt x="1124254" y="497090"/>
                  </a:lnTo>
                  <a:close/>
                </a:path>
                <a:path w="1320800" h="856614">
                  <a:moveTo>
                    <a:pt x="1144371" y="496633"/>
                  </a:moveTo>
                  <a:lnTo>
                    <a:pt x="1141933" y="496633"/>
                  </a:lnTo>
                  <a:lnTo>
                    <a:pt x="1135075" y="526808"/>
                  </a:lnTo>
                  <a:lnTo>
                    <a:pt x="1137361" y="526808"/>
                  </a:lnTo>
                  <a:lnTo>
                    <a:pt x="1144371" y="496633"/>
                  </a:lnTo>
                  <a:close/>
                </a:path>
                <a:path w="1320800" h="856614">
                  <a:moveTo>
                    <a:pt x="1176223" y="526351"/>
                  </a:moveTo>
                  <a:lnTo>
                    <a:pt x="1168755" y="503948"/>
                  </a:lnTo>
                  <a:lnTo>
                    <a:pt x="1168755" y="514311"/>
                  </a:lnTo>
                  <a:lnTo>
                    <a:pt x="1160678" y="514311"/>
                  </a:lnTo>
                  <a:lnTo>
                    <a:pt x="1163269" y="505777"/>
                  </a:lnTo>
                  <a:lnTo>
                    <a:pt x="1163421" y="505777"/>
                  </a:lnTo>
                  <a:lnTo>
                    <a:pt x="1163574" y="504863"/>
                  </a:lnTo>
                  <a:lnTo>
                    <a:pt x="1163916" y="503415"/>
                  </a:lnTo>
                  <a:lnTo>
                    <a:pt x="1164310" y="502526"/>
                  </a:lnTo>
                  <a:lnTo>
                    <a:pt x="1164488" y="500900"/>
                  </a:lnTo>
                  <a:lnTo>
                    <a:pt x="1164640" y="500138"/>
                  </a:lnTo>
                  <a:lnTo>
                    <a:pt x="1165212" y="502170"/>
                  </a:lnTo>
                  <a:lnTo>
                    <a:pt x="1165580" y="504240"/>
                  </a:lnTo>
                  <a:lnTo>
                    <a:pt x="1166317" y="506234"/>
                  </a:lnTo>
                  <a:lnTo>
                    <a:pt x="1168755" y="514311"/>
                  </a:lnTo>
                  <a:lnTo>
                    <a:pt x="1168755" y="503948"/>
                  </a:lnTo>
                  <a:lnTo>
                    <a:pt x="1166469" y="497090"/>
                  </a:lnTo>
                  <a:lnTo>
                    <a:pt x="1163116" y="497090"/>
                  </a:lnTo>
                  <a:lnTo>
                    <a:pt x="1153820" y="526351"/>
                  </a:lnTo>
                  <a:lnTo>
                    <a:pt x="1157173" y="526351"/>
                  </a:lnTo>
                  <a:lnTo>
                    <a:pt x="1159764" y="517512"/>
                  </a:lnTo>
                  <a:lnTo>
                    <a:pt x="1169822" y="517512"/>
                  </a:lnTo>
                  <a:lnTo>
                    <a:pt x="1172565" y="526351"/>
                  </a:lnTo>
                  <a:lnTo>
                    <a:pt x="1176223" y="526351"/>
                  </a:lnTo>
                  <a:close/>
                </a:path>
                <a:path w="1320800" h="856614">
                  <a:moveTo>
                    <a:pt x="1198321" y="497090"/>
                  </a:moveTo>
                  <a:lnTo>
                    <a:pt x="1195120" y="497090"/>
                  </a:lnTo>
                  <a:lnTo>
                    <a:pt x="1188567" y="518274"/>
                  </a:lnTo>
                  <a:lnTo>
                    <a:pt x="1188351" y="519747"/>
                  </a:lnTo>
                  <a:lnTo>
                    <a:pt x="1187551" y="521525"/>
                  </a:lnTo>
                  <a:lnTo>
                    <a:pt x="1187348" y="523151"/>
                  </a:lnTo>
                  <a:lnTo>
                    <a:pt x="1187196" y="522236"/>
                  </a:lnTo>
                  <a:lnTo>
                    <a:pt x="1186891" y="521474"/>
                  </a:lnTo>
                  <a:lnTo>
                    <a:pt x="1186586" y="519950"/>
                  </a:lnTo>
                  <a:lnTo>
                    <a:pt x="1186281" y="519188"/>
                  </a:lnTo>
                  <a:lnTo>
                    <a:pt x="1186129" y="518274"/>
                  </a:lnTo>
                  <a:lnTo>
                    <a:pt x="1179880" y="497090"/>
                  </a:lnTo>
                  <a:lnTo>
                    <a:pt x="1176375" y="497090"/>
                  </a:lnTo>
                  <a:lnTo>
                    <a:pt x="1185672" y="526351"/>
                  </a:lnTo>
                  <a:lnTo>
                    <a:pt x="1189024" y="526351"/>
                  </a:lnTo>
                  <a:lnTo>
                    <a:pt x="1198321" y="497090"/>
                  </a:lnTo>
                  <a:close/>
                </a:path>
                <a:path w="1320800" h="856614">
                  <a:moveTo>
                    <a:pt x="1228763" y="500367"/>
                  </a:moveTo>
                  <a:lnTo>
                    <a:pt x="1228534" y="500367"/>
                  </a:lnTo>
                  <a:lnTo>
                    <a:pt x="1228725" y="500773"/>
                  </a:lnTo>
                  <a:lnTo>
                    <a:pt x="1228763" y="500367"/>
                  </a:lnTo>
                  <a:close/>
                </a:path>
                <a:path w="1320800" h="856614">
                  <a:moveTo>
                    <a:pt x="1231696" y="526351"/>
                  </a:moveTo>
                  <a:lnTo>
                    <a:pt x="1227429" y="518426"/>
                  </a:lnTo>
                  <a:lnTo>
                    <a:pt x="1227277" y="517753"/>
                  </a:lnTo>
                  <a:lnTo>
                    <a:pt x="1225016" y="514489"/>
                  </a:lnTo>
                  <a:lnTo>
                    <a:pt x="1223772" y="513549"/>
                  </a:lnTo>
                  <a:lnTo>
                    <a:pt x="1223479" y="513410"/>
                  </a:lnTo>
                  <a:lnTo>
                    <a:pt x="1225550" y="513448"/>
                  </a:lnTo>
                  <a:lnTo>
                    <a:pt x="1227442" y="510933"/>
                  </a:lnTo>
                  <a:lnTo>
                    <a:pt x="1227632" y="510946"/>
                  </a:lnTo>
                  <a:lnTo>
                    <a:pt x="1227658" y="510654"/>
                  </a:lnTo>
                  <a:lnTo>
                    <a:pt x="1227886" y="510349"/>
                  </a:lnTo>
                  <a:lnTo>
                    <a:pt x="1228039" y="510349"/>
                  </a:lnTo>
                  <a:lnTo>
                    <a:pt x="1228496" y="509739"/>
                  </a:lnTo>
                  <a:lnTo>
                    <a:pt x="1229969" y="507060"/>
                  </a:lnTo>
                  <a:lnTo>
                    <a:pt x="1230109" y="504151"/>
                  </a:lnTo>
                  <a:lnTo>
                    <a:pt x="1228725" y="500773"/>
                  </a:lnTo>
                  <a:lnTo>
                    <a:pt x="1227696" y="510349"/>
                  </a:lnTo>
                  <a:lnTo>
                    <a:pt x="1221943" y="510222"/>
                  </a:lnTo>
                  <a:lnTo>
                    <a:pt x="1220571" y="510044"/>
                  </a:lnTo>
                  <a:lnTo>
                    <a:pt x="1213713" y="510044"/>
                  </a:lnTo>
                  <a:lnTo>
                    <a:pt x="1213713" y="500291"/>
                  </a:lnTo>
                  <a:lnTo>
                    <a:pt x="1221181" y="500291"/>
                  </a:lnTo>
                  <a:lnTo>
                    <a:pt x="1228534" y="500367"/>
                  </a:lnTo>
                  <a:lnTo>
                    <a:pt x="1228344" y="499986"/>
                  </a:lnTo>
                  <a:lnTo>
                    <a:pt x="1227886" y="499376"/>
                  </a:lnTo>
                  <a:lnTo>
                    <a:pt x="1226604" y="497979"/>
                  </a:lnTo>
                  <a:lnTo>
                    <a:pt x="1225105" y="497154"/>
                  </a:lnTo>
                  <a:lnTo>
                    <a:pt x="1223162" y="497243"/>
                  </a:lnTo>
                  <a:lnTo>
                    <a:pt x="1222095" y="497090"/>
                  </a:lnTo>
                  <a:lnTo>
                    <a:pt x="1221181" y="497090"/>
                  </a:lnTo>
                  <a:lnTo>
                    <a:pt x="1210513" y="497090"/>
                  </a:lnTo>
                  <a:lnTo>
                    <a:pt x="1210513" y="526351"/>
                  </a:lnTo>
                  <a:lnTo>
                    <a:pt x="1213713" y="526351"/>
                  </a:lnTo>
                  <a:lnTo>
                    <a:pt x="1213713" y="513397"/>
                  </a:lnTo>
                  <a:lnTo>
                    <a:pt x="1217777" y="513372"/>
                  </a:lnTo>
                  <a:lnTo>
                    <a:pt x="1220736" y="513346"/>
                  </a:lnTo>
                  <a:lnTo>
                    <a:pt x="1221613" y="513372"/>
                  </a:lnTo>
                  <a:lnTo>
                    <a:pt x="1222743" y="517664"/>
                  </a:lnTo>
                  <a:lnTo>
                    <a:pt x="1224534" y="520255"/>
                  </a:lnTo>
                  <a:lnTo>
                    <a:pt x="1227734" y="526351"/>
                  </a:lnTo>
                  <a:lnTo>
                    <a:pt x="1231696" y="526351"/>
                  </a:lnTo>
                  <a:close/>
                </a:path>
                <a:path w="1320800" h="856614">
                  <a:moveTo>
                    <a:pt x="1254404" y="526351"/>
                  </a:moveTo>
                  <a:lnTo>
                    <a:pt x="1246936" y="503948"/>
                  </a:lnTo>
                  <a:lnTo>
                    <a:pt x="1246936" y="514311"/>
                  </a:lnTo>
                  <a:lnTo>
                    <a:pt x="1238859" y="514311"/>
                  </a:lnTo>
                  <a:lnTo>
                    <a:pt x="1241450" y="505777"/>
                  </a:lnTo>
                  <a:lnTo>
                    <a:pt x="1241602" y="505777"/>
                  </a:lnTo>
                  <a:lnTo>
                    <a:pt x="1241755" y="504863"/>
                  </a:lnTo>
                  <a:lnTo>
                    <a:pt x="1242098" y="503415"/>
                  </a:lnTo>
                  <a:lnTo>
                    <a:pt x="1242491" y="502526"/>
                  </a:lnTo>
                  <a:lnTo>
                    <a:pt x="1242669" y="500900"/>
                  </a:lnTo>
                  <a:lnTo>
                    <a:pt x="1242822" y="500138"/>
                  </a:lnTo>
                  <a:lnTo>
                    <a:pt x="1243393" y="502170"/>
                  </a:lnTo>
                  <a:lnTo>
                    <a:pt x="1243761" y="504240"/>
                  </a:lnTo>
                  <a:lnTo>
                    <a:pt x="1244498" y="506234"/>
                  </a:lnTo>
                  <a:lnTo>
                    <a:pt x="1246936" y="514311"/>
                  </a:lnTo>
                  <a:lnTo>
                    <a:pt x="1246936" y="503948"/>
                  </a:lnTo>
                  <a:lnTo>
                    <a:pt x="1244650" y="497090"/>
                  </a:lnTo>
                  <a:lnTo>
                    <a:pt x="1241298" y="497090"/>
                  </a:lnTo>
                  <a:lnTo>
                    <a:pt x="1232001" y="526351"/>
                  </a:lnTo>
                  <a:lnTo>
                    <a:pt x="1235354" y="526351"/>
                  </a:lnTo>
                  <a:lnTo>
                    <a:pt x="1237945" y="517512"/>
                  </a:lnTo>
                  <a:lnTo>
                    <a:pt x="1248003" y="517512"/>
                  </a:lnTo>
                  <a:lnTo>
                    <a:pt x="1250746" y="526351"/>
                  </a:lnTo>
                  <a:lnTo>
                    <a:pt x="1254404" y="526351"/>
                  </a:lnTo>
                  <a:close/>
                </a:path>
                <a:path w="1320800" h="856614">
                  <a:moveTo>
                    <a:pt x="1277264" y="517055"/>
                  </a:moveTo>
                  <a:lnTo>
                    <a:pt x="1274064" y="516140"/>
                  </a:lnTo>
                  <a:lnTo>
                    <a:pt x="1273911" y="516750"/>
                  </a:lnTo>
                  <a:lnTo>
                    <a:pt x="1273403" y="519823"/>
                  </a:lnTo>
                  <a:lnTo>
                    <a:pt x="1271219" y="523240"/>
                  </a:lnTo>
                  <a:lnTo>
                    <a:pt x="1267815" y="523455"/>
                  </a:lnTo>
                  <a:lnTo>
                    <a:pt x="1267053" y="523608"/>
                  </a:lnTo>
                  <a:lnTo>
                    <a:pt x="1266596" y="523455"/>
                  </a:lnTo>
                  <a:lnTo>
                    <a:pt x="1261237" y="523240"/>
                  </a:lnTo>
                  <a:lnTo>
                    <a:pt x="1259611" y="517855"/>
                  </a:lnTo>
                  <a:lnTo>
                    <a:pt x="1259281" y="513397"/>
                  </a:lnTo>
                  <a:lnTo>
                    <a:pt x="1259192" y="506945"/>
                  </a:lnTo>
                  <a:lnTo>
                    <a:pt x="1260475" y="501192"/>
                  </a:lnTo>
                  <a:lnTo>
                    <a:pt x="1265682" y="499986"/>
                  </a:lnTo>
                  <a:lnTo>
                    <a:pt x="1266444" y="499986"/>
                  </a:lnTo>
                  <a:lnTo>
                    <a:pt x="1267358" y="499833"/>
                  </a:lnTo>
                  <a:lnTo>
                    <a:pt x="1270736" y="500037"/>
                  </a:lnTo>
                  <a:lnTo>
                    <a:pt x="1272387" y="501954"/>
                  </a:lnTo>
                  <a:lnTo>
                    <a:pt x="1273759" y="505929"/>
                  </a:lnTo>
                  <a:lnTo>
                    <a:pt x="1276807" y="505015"/>
                  </a:lnTo>
                  <a:lnTo>
                    <a:pt x="1276807" y="504863"/>
                  </a:lnTo>
                  <a:lnTo>
                    <a:pt x="1276019" y="502653"/>
                  </a:lnTo>
                  <a:lnTo>
                    <a:pt x="1275308" y="500176"/>
                  </a:lnTo>
                  <a:lnTo>
                    <a:pt x="1273302" y="498767"/>
                  </a:lnTo>
                  <a:lnTo>
                    <a:pt x="1273302" y="498614"/>
                  </a:lnTo>
                  <a:lnTo>
                    <a:pt x="1272540" y="498157"/>
                  </a:lnTo>
                  <a:lnTo>
                    <a:pt x="1271231" y="497027"/>
                  </a:lnTo>
                  <a:lnTo>
                    <a:pt x="1270330" y="497217"/>
                  </a:lnTo>
                  <a:lnTo>
                    <a:pt x="1269034" y="496633"/>
                  </a:lnTo>
                  <a:lnTo>
                    <a:pt x="1267358" y="496633"/>
                  </a:lnTo>
                  <a:lnTo>
                    <a:pt x="1266901" y="496633"/>
                  </a:lnTo>
                  <a:lnTo>
                    <a:pt x="1265339" y="496366"/>
                  </a:lnTo>
                  <a:lnTo>
                    <a:pt x="1261135" y="497954"/>
                  </a:lnTo>
                  <a:lnTo>
                    <a:pt x="1260348" y="499376"/>
                  </a:lnTo>
                  <a:lnTo>
                    <a:pt x="1259738" y="499833"/>
                  </a:lnTo>
                  <a:lnTo>
                    <a:pt x="1259281" y="500443"/>
                  </a:lnTo>
                  <a:lnTo>
                    <a:pt x="1255966" y="509828"/>
                  </a:lnTo>
                  <a:lnTo>
                    <a:pt x="1257693" y="520141"/>
                  </a:lnTo>
                  <a:lnTo>
                    <a:pt x="1263827" y="526554"/>
                  </a:lnTo>
                  <a:lnTo>
                    <a:pt x="1273759" y="524217"/>
                  </a:lnTo>
                  <a:lnTo>
                    <a:pt x="1276959" y="517969"/>
                  </a:lnTo>
                  <a:lnTo>
                    <a:pt x="1277264" y="517055"/>
                  </a:lnTo>
                  <a:close/>
                </a:path>
                <a:path w="1320800" h="856614">
                  <a:moveTo>
                    <a:pt x="1300734" y="526351"/>
                  </a:moveTo>
                  <a:lnTo>
                    <a:pt x="1290218" y="508977"/>
                  </a:lnTo>
                  <a:lnTo>
                    <a:pt x="1300429" y="497090"/>
                  </a:lnTo>
                  <a:lnTo>
                    <a:pt x="1296009" y="497090"/>
                  </a:lnTo>
                  <a:lnTo>
                    <a:pt x="1284122" y="511568"/>
                  </a:lnTo>
                  <a:lnTo>
                    <a:pt x="1284122" y="497090"/>
                  </a:lnTo>
                  <a:lnTo>
                    <a:pt x="1280922" y="497090"/>
                  </a:lnTo>
                  <a:lnTo>
                    <a:pt x="1280922" y="526351"/>
                  </a:lnTo>
                  <a:lnTo>
                    <a:pt x="1284122" y="526351"/>
                  </a:lnTo>
                  <a:lnTo>
                    <a:pt x="1284122" y="516140"/>
                  </a:lnTo>
                  <a:lnTo>
                    <a:pt x="1288084" y="511568"/>
                  </a:lnTo>
                  <a:lnTo>
                    <a:pt x="1296619" y="526351"/>
                  </a:lnTo>
                  <a:lnTo>
                    <a:pt x="1300734" y="526351"/>
                  </a:lnTo>
                  <a:close/>
                </a:path>
                <a:path w="1320800" h="856614">
                  <a:moveTo>
                    <a:pt x="1312316" y="523303"/>
                  </a:moveTo>
                  <a:lnTo>
                    <a:pt x="1311859" y="523303"/>
                  </a:lnTo>
                  <a:lnTo>
                    <a:pt x="1309027" y="523405"/>
                  </a:lnTo>
                  <a:lnTo>
                    <a:pt x="1306080" y="521385"/>
                  </a:lnTo>
                  <a:lnTo>
                    <a:pt x="1305610" y="518426"/>
                  </a:lnTo>
                  <a:lnTo>
                    <a:pt x="1305306" y="517512"/>
                  </a:lnTo>
                  <a:lnTo>
                    <a:pt x="1305306" y="516597"/>
                  </a:lnTo>
                  <a:lnTo>
                    <a:pt x="1302258" y="516902"/>
                  </a:lnTo>
                  <a:lnTo>
                    <a:pt x="1302258" y="517817"/>
                  </a:lnTo>
                  <a:lnTo>
                    <a:pt x="1302524" y="519620"/>
                  </a:lnTo>
                  <a:lnTo>
                    <a:pt x="1302905" y="521538"/>
                  </a:lnTo>
                  <a:lnTo>
                    <a:pt x="1304086" y="522998"/>
                  </a:lnTo>
                  <a:lnTo>
                    <a:pt x="1304544" y="523608"/>
                  </a:lnTo>
                  <a:lnTo>
                    <a:pt x="1312316" y="523303"/>
                  </a:lnTo>
                  <a:close/>
                </a:path>
                <a:path w="1320800" h="856614">
                  <a:moveTo>
                    <a:pt x="1320698" y="505320"/>
                  </a:moveTo>
                  <a:lnTo>
                    <a:pt x="1320546" y="504405"/>
                  </a:lnTo>
                  <a:lnTo>
                    <a:pt x="1320203" y="502754"/>
                  </a:lnTo>
                  <a:lnTo>
                    <a:pt x="1320215" y="502196"/>
                  </a:lnTo>
                  <a:lnTo>
                    <a:pt x="1319479" y="500595"/>
                  </a:lnTo>
                  <a:lnTo>
                    <a:pt x="1319326" y="500291"/>
                  </a:lnTo>
                  <a:lnTo>
                    <a:pt x="1318717" y="499681"/>
                  </a:lnTo>
                  <a:lnTo>
                    <a:pt x="1311706" y="499986"/>
                  </a:lnTo>
                  <a:lnTo>
                    <a:pt x="1312316" y="499986"/>
                  </a:lnTo>
                  <a:lnTo>
                    <a:pt x="1315212" y="500176"/>
                  </a:lnTo>
                  <a:lnTo>
                    <a:pt x="1317117" y="501840"/>
                  </a:lnTo>
                  <a:lnTo>
                    <a:pt x="1317498" y="504710"/>
                  </a:lnTo>
                  <a:lnTo>
                    <a:pt x="1317650" y="505625"/>
                  </a:lnTo>
                  <a:lnTo>
                    <a:pt x="1320698" y="50532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" name="object 357"/>
            <p:cNvSpPr/>
            <p:nvPr/>
          </p:nvSpPr>
          <p:spPr>
            <a:xfrm>
              <a:off x="5268925" y="4179912"/>
              <a:ext cx="19685" cy="30480"/>
            </a:xfrm>
            <a:custGeom>
              <a:avLst/>
              <a:gdLst/>
              <a:ahLst/>
              <a:cxnLst/>
              <a:rect l="l" t="t" r="r" b="b"/>
              <a:pathLst>
                <a:path w="19685" h="30479">
                  <a:moveTo>
                    <a:pt x="19469" y="24599"/>
                  </a:moveTo>
                  <a:lnTo>
                    <a:pt x="19088" y="17843"/>
                  </a:lnTo>
                  <a:lnTo>
                    <a:pt x="18783" y="17233"/>
                  </a:lnTo>
                  <a:lnTo>
                    <a:pt x="18478" y="16929"/>
                  </a:lnTo>
                  <a:lnTo>
                    <a:pt x="16192" y="13665"/>
                  </a:lnTo>
                  <a:lnTo>
                    <a:pt x="10947" y="12814"/>
                  </a:lnTo>
                  <a:lnTo>
                    <a:pt x="8115" y="11899"/>
                  </a:lnTo>
                  <a:lnTo>
                    <a:pt x="7353" y="11595"/>
                  </a:lnTo>
                  <a:lnTo>
                    <a:pt x="3213" y="9385"/>
                  </a:lnTo>
                  <a:lnTo>
                    <a:pt x="4711" y="4203"/>
                  </a:lnTo>
                  <a:lnTo>
                    <a:pt x="9334" y="3517"/>
                  </a:lnTo>
                  <a:lnTo>
                    <a:pt x="10248" y="3517"/>
                  </a:lnTo>
                  <a:lnTo>
                    <a:pt x="10858" y="3517"/>
                  </a:lnTo>
                  <a:lnTo>
                    <a:pt x="13754" y="3708"/>
                  </a:lnTo>
                  <a:lnTo>
                    <a:pt x="15659" y="5372"/>
                  </a:lnTo>
                  <a:lnTo>
                    <a:pt x="16040" y="8242"/>
                  </a:lnTo>
                  <a:lnTo>
                    <a:pt x="16192" y="9156"/>
                  </a:lnTo>
                  <a:lnTo>
                    <a:pt x="19240" y="8851"/>
                  </a:lnTo>
                  <a:lnTo>
                    <a:pt x="19088" y="7937"/>
                  </a:lnTo>
                  <a:lnTo>
                    <a:pt x="18745" y="6286"/>
                  </a:lnTo>
                  <a:lnTo>
                    <a:pt x="18757" y="5727"/>
                  </a:lnTo>
                  <a:lnTo>
                    <a:pt x="18021" y="4127"/>
                  </a:lnTo>
                  <a:lnTo>
                    <a:pt x="17868" y="3822"/>
                  </a:lnTo>
                  <a:lnTo>
                    <a:pt x="17259" y="3213"/>
                  </a:lnTo>
                  <a:lnTo>
                    <a:pt x="16802" y="2603"/>
                  </a:lnTo>
                  <a:lnTo>
                    <a:pt x="16192" y="1993"/>
                  </a:lnTo>
                  <a:lnTo>
                    <a:pt x="15582" y="1536"/>
                  </a:lnTo>
                  <a:lnTo>
                    <a:pt x="14820" y="1231"/>
                  </a:lnTo>
                  <a:lnTo>
                    <a:pt x="14820" y="1079"/>
                  </a:lnTo>
                  <a:lnTo>
                    <a:pt x="14211" y="774"/>
                  </a:lnTo>
                  <a:lnTo>
                    <a:pt x="13449" y="622"/>
                  </a:lnTo>
                  <a:lnTo>
                    <a:pt x="12687" y="317"/>
                  </a:lnTo>
                  <a:lnTo>
                    <a:pt x="11925" y="165"/>
                  </a:lnTo>
                  <a:lnTo>
                    <a:pt x="10248" y="165"/>
                  </a:lnTo>
                  <a:lnTo>
                    <a:pt x="9791" y="165"/>
                  </a:lnTo>
                  <a:lnTo>
                    <a:pt x="8153" y="0"/>
                  </a:lnTo>
                  <a:lnTo>
                    <a:pt x="5880" y="825"/>
                  </a:lnTo>
                  <a:lnTo>
                    <a:pt x="4000" y="2298"/>
                  </a:lnTo>
                  <a:lnTo>
                    <a:pt x="4000" y="2451"/>
                  </a:lnTo>
                  <a:lnTo>
                    <a:pt x="3390" y="3060"/>
                  </a:lnTo>
                  <a:lnTo>
                    <a:pt x="0" y="7797"/>
                  </a:lnTo>
                  <a:lnTo>
                    <a:pt x="1816" y="14122"/>
                  </a:lnTo>
                  <a:lnTo>
                    <a:pt x="7658" y="15709"/>
                  </a:lnTo>
                  <a:lnTo>
                    <a:pt x="12077" y="17081"/>
                  </a:lnTo>
                  <a:lnTo>
                    <a:pt x="17068" y="24015"/>
                  </a:lnTo>
                  <a:lnTo>
                    <a:pt x="15633" y="26085"/>
                  </a:lnTo>
                  <a:lnTo>
                    <a:pt x="11772" y="26835"/>
                  </a:lnTo>
                  <a:lnTo>
                    <a:pt x="10858" y="26835"/>
                  </a:lnTo>
                  <a:lnTo>
                    <a:pt x="3086" y="27139"/>
                  </a:lnTo>
                  <a:lnTo>
                    <a:pt x="3543" y="27749"/>
                  </a:lnTo>
                  <a:lnTo>
                    <a:pt x="4000" y="28206"/>
                  </a:lnTo>
                  <a:lnTo>
                    <a:pt x="10236" y="30416"/>
                  </a:lnTo>
                  <a:lnTo>
                    <a:pt x="15951" y="29006"/>
                  </a:lnTo>
                  <a:lnTo>
                    <a:pt x="19469" y="2459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8" name="object 358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4949" y="5396872"/>
              <a:ext cx="169303" cy="81826"/>
            </a:xfrm>
            <a:prstGeom prst="rect">
              <a:avLst/>
            </a:prstGeom>
          </p:spPr>
        </p:pic>
        <p:sp>
          <p:nvSpPr>
            <p:cNvPr id="359" name="object 359"/>
            <p:cNvSpPr/>
            <p:nvPr/>
          </p:nvSpPr>
          <p:spPr>
            <a:xfrm>
              <a:off x="2821114" y="5015572"/>
              <a:ext cx="957580" cy="464184"/>
            </a:xfrm>
            <a:custGeom>
              <a:avLst/>
              <a:gdLst/>
              <a:ahLst/>
              <a:cxnLst/>
              <a:rect l="l" t="t" r="r" b="b"/>
              <a:pathLst>
                <a:path w="957579" h="464185">
                  <a:moveTo>
                    <a:pt x="22402" y="29984"/>
                  </a:moveTo>
                  <a:lnTo>
                    <a:pt x="14935" y="7581"/>
                  </a:lnTo>
                  <a:lnTo>
                    <a:pt x="14935" y="17945"/>
                  </a:lnTo>
                  <a:lnTo>
                    <a:pt x="6858" y="17945"/>
                  </a:lnTo>
                  <a:lnTo>
                    <a:pt x="9448" y="9410"/>
                  </a:lnTo>
                  <a:lnTo>
                    <a:pt x="9601" y="9410"/>
                  </a:lnTo>
                  <a:lnTo>
                    <a:pt x="9753" y="8496"/>
                  </a:lnTo>
                  <a:lnTo>
                    <a:pt x="10096" y="7048"/>
                  </a:lnTo>
                  <a:lnTo>
                    <a:pt x="10490" y="6146"/>
                  </a:lnTo>
                  <a:lnTo>
                    <a:pt x="10668" y="4533"/>
                  </a:lnTo>
                  <a:lnTo>
                    <a:pt x="10820" y="3771"/>
                  </a:lnTo>
                  <a:lnTo>
                    <a:pt x="11391" y="5803"/>
                  </a:lnTo>
                  <a:lnTo>
                    <a:pt x="11760" y="7874"/>
                  </a:lnTo>
                  <a:lnTo>
                    <a:pt x="12496" y="9867"/>
                  </a:lnTo>
                  <a:lnTo>
                    <a:pt x="14935" y="17945"/>
                  </a:lnTo>
                  <a:lnTo>
                    <a:pt x="14935" y="7581"/>
                  </a:lnTo>
                  <a:lnTo>
                    <a:pt x="12649" y="723"/>
                  </a:lnTo>
                  <a:lnTo>
                    <a:pt x="9296" y="723"/>
                  </a:lnTo>
                  <a:lnTo>
                    <a:pt x="0" y="29984"/>
                  </a:lnTo>
                  <a:lnTo>
                    <a:pt x="3352" y="29984"/>
                  </a:lnTo>
                  <a:lnTo>
                    <a:pt x="5943" y="21145"/>
                  </a:lnTo>
                  <a:lnTo>
                    <a:pt x="16002" y="21145"/>
                  </a:lnTo>
                  <a:lnTo>
                    <a:pt x="18745" y="29984"/>
                  </a:lnTo>
                  <a:lnTo>
                    <a:pt x="22402" y="29984"/>
                  </a:lnTo>
                  <a:close/>
                </a:path>
                <a:path w="957579" h="464185">
                  <a:moveTo>
                    <a:pt x="44500" y="723"/>
                  </a:moveTo>
                  <a:lnTo>
                    <a:pt x="41300" y="723"/>
                  </a:lnTo>
                  <a:lnTo>
                    <a:pt x="34747" y="21907"/>
                  </a:lnTo>
                  <a:lnTo>
                    <a:pt x="34531" y="23380"/>
                  </a:lnTo>
                  <a:lnTo>
                    <a:pt x="33731" y="25158"/>
                  </a:lnTo>
                  <a:lnTo>
                    <a:pt x="33528" y="26784"/>
                  </a:lnTo>
                  <a:lnTo>
                    <a:pt x="33375" y="25869"/>
                  </a:lnTo>
                  <a:lnTo>
                    <a:pt x="33070" y="25107"/>
                  </a:lnTo>
                  <a:lnTo>
                    <a:pt x="32766" y="23583"/>
                  </a:lnTo>
                  <a:lnTo>
                    <a:pt x="32461" y="22821"/>
                  </a:lnTo>
                  <a:lnTo>
                    <a:pt x="32308" y="21907"/>
                  </a:lnTo>
                  <a:lnTo>
                    <a:pt x="26060" y="723"/>
                  </a:lnTo>
                  <a:lnTo>
                    <a:pt x="22555" y="723"/>
                  </a:lnTo>
                  <a:lnTo>
                    <a:pt x="31851" y="29984"/>
                  </a:lnTo>
                  <a:lnTo>
                    <a:pt x="35204" y="29984"/>
                  </a:lnTo>
                  <a:lnTo>
                    <a:pt x="44500" y="723"/>
                  </a:lnTo>
                  <a:close/>
                </a:path>
                <a:path w="957579" h="464185">
                  <a:moveTo>
                    <a:pt x="75082" y="4000"/>
                  </a:moveTo>
                  <a:lnTo>
                    <a:pt x="74866" y="4000"/>
                  </a:lnTo>
                  <a:lnTo>
                    <a:pt x="75044" y="4381"/>
                  </a:lnTo>
                  <a:lnTo>
                    <a:pt x="75082" y="4000"/>
                  </a:lnTo>
                  <a:close/>
                </a:path>
                <a:path w="957579" h="464185">
                  <a:moveTo>
                    <a:pt x="78028" y="29984"/>
                  </a:moveTo>
                  <a:lnTo>
                    <a:pt x="73761" y="22059"/>
                  </a:lnTo>
                  <a:lnTo>
                    <a:pt x="73609" y="21386"/>
                  </a:lnTo>
                  <a:lnTo>
                    <a:pt x="71348" y="18122"/>
                  </a:lnTo>
                  <a:lnTo>
                    <a:pt x="70104" y="17183"/>
                  </a:lnTo>
                  <a:lnTo>
                    <a:pt x="69811" y="17043"/>
                  </a:lnTo>
                  <a:lnTo>
                    <a:pt x="71882" y="17081"/>
                  </a:lnTo>
                  <a:lnTo>
                    <a:pt x="73774" y="14566"/>
                  </a:lnTo>
                  <a:lnTo>
                    <a:pt x="73964" y="14579"/>
                  </a:lnTo>
                  <a:lnTo>
                    <a:pt x="73990" y="14287"/>
                  </a:lnTo>
                  <a:lnTo>
                    <a:pt x="74218" y="13982"/>
                  </a:lnTo>
                  <a:lnTo>
                    <a:pt x="74371" y="13982"/>
                  </a:lnTo>
                  <a:lnTo>
                    <a:pt x="74828" y="13373"/>
                  </a:lnTo>
                  <a:lnTo>
                    <a:pt x="76301" y="10693"/>
                  </a:lnTo>
                  <a:lnTo>
                    <a:pt x="76441" y="7785"/>
                  </a:lnTo>
                  <a:lnTo>
                    <a:pt x="75044" y="4381"/>
                  </a:lnTo>
                  <a:lnTo>
                    <a:pt x="74028" y="13982"/>
                  </a:lnTo>
                  <a:lnTo>
                    <a:pt x="68275" y="13855"/>
                  </a:lnTo>
                  <a:lnTo>
                    <a:pt x="66903" y="13677"/>
                  </a:lnTo>
                  <a:lnTo>
                    <a:pt x="60045" y="13677"/>
                  </a:lnTo>
                  <a:lnTo>
                    <a:pt x="60045" y="3924"/>
                  </a:lnTo>
                  <a:lnTo>
                    <a:pt x="67513" y="3924"/>
                  </a:lnTo>
                  <a:lnTo>
                    <a:pt x="74866" y="4000"/>
                  </a:lnTo>
                  <a:lnTo>
                    <a:pt x="74676" y="3619"/>
                  </a:lnTo>
                  <a:lnTo>
                    <a:pt x="74218" y="3009"/>
                  </a:lnTo>
                  <a:lnTo>
                    <a:pt x="72936" y="1612"/>
                  </a:lnTo>
                  <a:lnTo>
                    <a:pt x="71437" y="787"/>
                  </a:lnTo>
                  <a:lnTo>
                    <a:pt x="69494" y="876"/>
                  </a:lnTo>
                  <a:lnTo>
                    <a:pt x="68427" y="723"/>
                  </a:lnTo>
                  <a:lnTo>
                    <a:pt x="67513" y="723"/>
                  </a:lnTo>
                  <a:lnTo>
                    <a:pt x="56845" y="723"/>
                  </a:lnTo>
                  <a:lnTo>
                    <a:pt x="56845" y="29984"/>
                  </a:lnTo>
                  <a:lnTo>
                    <a:pt x="60045" y="29984"/>
                  </a:lnTo>
                  <a:lnTo>
                    <a:pt x="60045" y="17030"/>
                  </a:lnTo>
                  <a:lnTo>
                    <a:pt x="64109" y="17005"/>
                  </a:lnTo>
                  <a:lnTo>
                    <a:pt x="67068" y="16979"/>
                  </a:lnTo>
                  <a:lnTo>
                    <a:pt x="67945" y="17005"/>
                  </a:lnTo>
                  <a:lnTo>
                    <a:pt x="69075" y="21297"/>
                  </a:lnTo>
                  <a:lnTo>
                    <a:pt x="70866" y="23888"/>
                  </a:lnTo>
                  <a:lnTo>
                    <a:pt x="74066" y="29984"/>
                  </a:lnTo>
                  <a:lnTo>
                    <a:pt x="78028" y="29984"/>
                  </a:lnTo>
                  <a:close/>
                </a:path>
                <a:path w="957579" h="464185">
                  <a:moveTo>
                    <a:pt x="100888" y="29984"/>
                  </a:moveTo>
                  <a:lnTo>
                    <a:pt x="93421" y="7581"/>
                  </a:lnTo>
                  <a:lnTo>
                    <a:pt x="93421" y="17945"/>
                  </a:lnTo>
                  <a:lnTo>
                    <a:pt x="85344" y="17945"/>
                  </a:lnTo>
                  <a:lnTo>
                    <a:pt x="87934" y="9410"/>
                  </a:lnTo>
                  <a:lnTo>
                    <a:pt x="88087" y="9410"/>
                  </a:lnTo>
                  <a:lnTo>
                    <a:pt x="88239" y="8496"/>
                  </a:lnTo>
                  <a:lnTo>
                    <a:pt x="88582" y="7048"/>
                  </a:lnTo>
                  <a:lnTo>
                    <a:pt x="88976" y="6146"/>
                  </a:lnTo>
                  <a:lnTo>
                    <a:pt x="89154" y="4533"/>
                  </a:lnTo>
                  <a:lnTo>
                    <a:pt x="89306" y="3771"/>
                  </a:lnTo>
                  <a:lnTo>
                    <a:pt x="89877" y="5803"/>
                  </a:lnTo>
                  <a:lnTo>
                    <a:pt x="90246" y="7874"/>
                  </a:lnTo>
                  <a:lnTo>
                    <a:pt x="90982" y="9867"/>
                  </a:lnTo>
                  <a:lnTo>
                    <a:pt x="93421" y="17945"/>
                  </a:lnTo>
                  <a:lnTo>
                    <a:pt x="93421" y="7581"/>
                  </a:lnTo>
                  <a:lnTo>
                    <a:pt x="91135" y="723"/>
                  </a:lnTo>
                  <a:lnTo>
                    <a:pt x="87782" y="723"/>
                  </a:lnTo>
                  <a:lnTo>
                    <a:pt x="78486" y="29984"/>
                  </a:lnTo>
                  <a:lnTo>
                    <a:pt x="81838" y="29984"/>
                  </a:lnTo>
                  <a:lnTo>
                    <a:pt x="84429" y="21145"/>
                  </a:lnTo>
                  <a:lnTo>
                    <a:pt x="94488" y="21145"/>
                  </a:lnTo>
                  <a:lnTo>
                    <a:pt x="97231" y="29984"/>
                  </a:lnTo>
                  <a:lnTo>
                    <a:pt x="100888" y="29984"/>
                  </a:lnTo>
                  <a:close/>
                </a:path>
                <a:path w="957579" h="464185">
                  <a:moveTo>
                    <a:pt x="123748" y="20688"/>
                  </a:moveTo>
                  <a:lnTo>
                    <a:pt x="120548" y="19773"/>
                  </a:lnTo>
                  <a:lnTo>
                    <a:pt x="120396" y="20383"/>
                  </a:lnTo>
                  <a:lnTo>
                    <a:pt x="119888" y="23456"/>
                  </a:lnTo>
                  <a:lnTo>
                    <a:pt x="117703" y="26873"/>
                  </a:lnTo>
                  <a:lnTo>
                    <a:pt x="114300" y="27089"/>
                  </a:lnTo>
                  <a:lnTo>
                    <a:pt x="113538" y="27241"/>
                  </a:lnTo>
                  <a:lnTo>
                    <a:pt x="113080" y="27089"/>
                  </a:lnTo>
                  <a:lnTo>
                    <a:pt x="107721" y="26873"/>
                  </a:lnTo>
                  <a:lnTo>
                    <a:pt x="106095" y="21488"/>
                  </a:lnTo>
                  <a:lnTo>
                    <a:pt x="105765" y="17030"/>
                  </a:lnTo>
                  <a:lnTo>
                    <a:pt x="105676" y="10579"/>
                  </a:lnTo>
                  <a:lnTo>
                    <a:pt x="106959" y="4826"/>
                  </a:lnTo>
                  <a:lnTo>
                    <a:pt x="112166" y="3619"/>
                  </a:lnTo>
                  <a:lnTo>
                    <a:pt x="112928" y="3619"/>
                  </a:lnTo>
                  <a:lnTo>
                    <a:pt x="113842" y="3467"/>
                  </a:lnTo>
                  <a:lnTo>
                    <a:pt x="117221" y="3670"/>
                  </a:lnTo>
                  <a:lnTo>
                    <a:pt x="118872" y="5588"/>
                  </a:lnTo>
                  <a:lnTo>
                    <a:pt x="120243" y="9563"/>
                  </a:lnTo>
                  <a:lnTo>
                    <a:pt x="123291" y="8648"/>
                  </a:lnTo>
                  <a:lnTo>
                    <a:pt x="123291" y="8496"/>
                  </a:lnTo>
                  <a:lnTo>
                    <a:pt x="122504" y="6286"/>
                  </a:lnTo>
                  <a:lnTo>
                    <a:pt x="121793" y="3810"/>
                  </a:lnTo>
                  <a:lnTo>
                    <a:pt x="119786" y="2400"/>
                  </a:lnTo>
                  <a:lnTo>
                    <a:pt x="119786" y="2247"/>
                  </a:lnTo>
                  <a:lnTo>
                    <a:pt x="119024" y="1790"/>
                  </a:lnTo>
                  <a:lnTo>
                    <a:pt x="117716" y="660"/>
                  </a:lnTo>
                  <a:lnTo>
                    <a:pt x="116814" y="850"/>
                  </a:lnTo>
                  <a:lnTo>
                    <a:pt x="115519" y="266"/>
                  </a:lnTo>
                  <a:lnTo>
                    <a:pt x="113842" y="266"/>
                  </a:lnTo>
                  <a:lnTo>
                    <a:pt x="113385" y="266"/>
                  </a:lnTo>
                  <a:lnTo>
                    <a:pt x="111823" y="0"/>
                  </a:lnTo>
                  <a:lnTo>
                    <a:pt x="107619" y="1587"/>
                  </a:lnTo>
                  <a:lnTo>
                    <a:pt x="106832" y="3009"/>
                  </a:lnTo>
                  <a:lnTo>
                    <a:pt x="106222" y="3467"/>
                  </a:lnTo>
                  <a:lnTo>
                    <a:pt x="105765" y="4076"/>
                  </a:lnTo>
                  <a:lnTo>
                    <a:pt x="102450" y="13462"/>
                  </a:lnTo>
                  <a:lnTo>
                    <a:pt x="104178" y="23774"/>
                  </a:lnTo>
                  <a:lnTo>
                    <a:pt x="110312" y="30175"/>
                  </a:lnTo>
                  <a:lnTo>
                    <a:pt x="120243" y="27851"/>
                  </a:lnTo>
                  <a:lnTo>
                    <a:pt x="123444" y="21602"/>
                  </a:lnTo>
                  <a:lnTo>
                    <a:pt x="123748" y="20688"/>
                  </a:lnTo>
                  <a:close/>
                </a:path>
                <a:path w="957579" h="464185">
                  <a:moveTo>
                    <a:pt x="147218" y="29984"/>
                  </a:moveTo>
                  <a:lnTo>
                    <a:pt x="136702" y="12611"/>
                  </a:lnTo>
                  <a:lnTo>
                    <a:pt x="146913" y="723"/>
                  </a:lnTo>
                  <a:lnTo>
                    <a:pt x="142494" y="723"/>
                  </a:lnTo>
                  <a:lnTo>
                    <a:pt x="130606" y="15201"/>
                  </a:lnTo>
                  <a:lnTo>
                    <a:pt x="130606" y="723"/>
                  </a:lnTo>
                  <a:lnTo>
                    <a:pt x="127406" y="723"/>
                  </a:lnTo>
                  <a:lnTo>
                    <a:pt x="127406" y="29984"/>
                  </a:lnTo>
                  <a:lnTo>
                    <a:pt x="130606" y="29984"/>
                  </a:lnTo>
                  <a:lnTo>
                    <a:pt x="130606" y="19773"/>
                  </a:lnTo>
                  <a:lnTo>
                    <a:pt x="134569" y="15201"/>
                  </a:lnTo>
                  <a:lnTo>
                    <a:pt x="143103" y="29984"/>
                  </a:lnTo>
                  <a:lnTo>
                    <a:pt x="147218" y="29984"/>
                  </a:lnTo>
                  <a:close/>
                </a:path>
                <a:path w="957579" h="464185">
                  <a:moveTo>
                    <a:pt x="167411" y="24714"/>
                  </a:moveTo>
                  <a:lnTo>
                    <a:pt x="167030" y="17945"/>
                  </a:lnTo>
                  <a:lnTo>
                    <a:pt x="166725" y="17335"/>
                  </a:lnTo>
                  <a:lnTo>
                    <a:pt x="166420" y="17030"/>
                  </a:lnTo>
                  <a:lnTo>
                    <a:pt x="164134" y="13766"/>
                  </a:lnTo>
                  <a:lnTo>
                    <a:pt x="158889" y="12915"/>
                  </a:lnTo>
                  <a:lnTo>
                    <a:pt x="156057" y="12001"/>
                  </a:lnTo>
                  <a:lnTo>
                    <a:pt x="155295" y="11696"/>
                  </a:lnTo>
                  <a:lnTo>
                    <a:pt x="151155" y="9486"/>
                  </a:lnTo>
                  <a:lnTo>
                    <a:pt x="152654" y="4305"/>
                  </a:lnTo>
                  <a:lnTo>
                    <a:pt x="157276" y="3619"/>
                  </a:lnTo>
                  <a:lnTo>
                    <a:pt x="158191" y="3619"/>
                  </a:lnTo>
                  <a:lnTo>
                    <a:pt x="158800" y="3619"/>
                  </a:lnTo>
                  <a:lnTo>
                    <a:pt x="161696" y="3810"/>
                  </a:lnTo>
                  <a:lnTo>
                    <a:pt x="163601" y="5473"/>
                  </a:lnTo>
                  <a:lnTo>
                    <a:pt x="163982" y="8343"/>
                  </a:lnTo>
                  <a:lnTo>
                    <a:pt x="164134" y="9258"/>
                  </a:lnTo>
                  <a:lnTo>
                    <a:pt x="167182" y="8953"/>
                  </a:lnTo>
                  <a:lnTo>
                    <a:pt x="167030" y="8039"/>
                  </a:lnTo>
                  <a:lnTo>
                    <a:pt x="166687" y="6388"/>
                  </a:lnTo>
                  <a:lnTo>
                    <a:pt x="166700" y="5816"/>
                  </a:lnTo>
                  <a:lnTo>
                    <a:pt x="165811" y="3924"/>
                  </a:lnTo>
                  <a:lnTo>
                    <a:pt x="165201" y="3314"/>
                  </a:lnTo>
                  <a:lnTo>
                    <a:pt x="164744" y="2705"/>
                  </a:lnTo>
                  <a:lnTo>
                    <a:pt x="164134" y="2095"/>
                  </a:lnTo>
                  <a:lnTo>
                    <a:pt x="163525" y="1638"/>
                  </a:lnTo>
                  <a:lnTo>
                    <a:pt x="162763" y="1333"/>
                  </a:lnTo>
                  <a:lnTo>
                    <a:pt x="162763" y="1181"/>
                  </a:lnTo>
                  <a:lnTo>
                    <a:pt x="162153" y="876"/>
                  </a:lnTo>
                  <a:lnTo>
                    <a:pt x="161391" y="723"/>
                  </a:lnTo>
                  <a:lnTo>
                    <a:pt x="160629" y="419"/>
                  </a:lnTo>
                  <a:lnTo>
                    <a:pt x="159867" y="266"/>
                  </a:lnTo>
                  <a:lnTo>
                    <a:pt x="158191" y="266"/>
                  </a:lnTo>
                  <a:lnTo>
                    <a:pt x="156819" y="266"/>
                  </a:lnTo>
                  <a:lnTo>
                    <a:pt x="149479" y="901"/>
                  </a:lnTo>
                  <a:lnTo>
                    <a:pt x="147078" y="10312"/>
                  </a:lnTo>
                  <a:lnTo>
                    <a:pt x="152857" y="14592"/>
                  </a:lnTo>
                  <a:lnTo>
                    <a:pt x="154076" y="15201"/>
                  </a:lnTo>
                  <a:lnTo>
                    <a:pt x="157441" y="16548"/>
                  </a:lnTo>
                  <a:lnTo>
                    <a:pt x="160731" y="17132"/>
                  </a:lnTo>
                  <a:lnTo>
                    <a:pt x="163220" y="18554"/>
                  </a:lnTo>
                  <a:lnTo>
                    <a:pt x="164134" y="19773"/>
                  </a:lnTo>
                  <a:lnTo>
                    <a:pt x="165862" y="22618"/>
                  </a:lnTo>
                  <a:lnTo>
                    <a:pt x="164020" y="26276"/>
                  </a:lnTo>
                  <a:lnTo>
                    <a:pt x="159715" y="26936"/>
                  </a:lnTo>
                  <a:lnTo>
                    <a:pt x="158800" y="26936"/>
                  </a:lnTo>
                  <a:lnTo>
                    <a:pt x="158343" y="26936"/>
                  </a:lnTo>
                  <a:lnTo>
                    <a:pt x="155511" y="27038"/>
                  </a:lnTo>
                  <a:lnTo>
                    <a:pt x="152565" y="25019"/>
                  </a:lnTo>
                  <a:lnTo>
                    <a:pt x="152095" y="22059"/>
                  </a:lnTo>
                  <a:lnTo>
                    <a:pt x="151790" y="21145"/>
                  </a:lnTo>
                  <a:lnTo>
                    <a:pt x="151790" y="20231"/>
                  </a:lnTo>
                  <a:lnTo>
                    <a:pt x="148742" y="20535"/>
                  </a:lnTo>
                  <a:lnTo>
                    <a:pt x="148742" y="21450"/>
                  </a:lnTo>
                  <a:lnTo>
                    <a:pt x="149009" y="23253"/>
                  </a:lnTo>
                  <a:lnTo>
                    <a:pt x="149390" y="25171"/>
                  </a:lnTo>
                  <a:lnTo>
                    <a:pt x="150571" y="26631"/>
                  </a:lnTo>
                  <a:lnTo>
                    <a:pt x="151028" y="27241"/>
                  </a:lnTo>
                  <a:lnTo>
                    <a:pt x="151485" y="27851"/>
                  </a:lnTo>
                  <a:lnTo>
                    <a:pt x="151942" y="28308"/>
                  </a:lnTo>
                  <a:lnTo>
                    <a:pt x="158165" y="30530"/>
                  </a:lnTo>
                  <a:lnTo>
                    <a:pt x="163893" y="29108"/>
                  </a:lnTo>
                  <a:lnTo>
                    <a:pt x="167411" y="24714"/>
                  </a:lnTo>
                  <a:close/>
                </a:path>
                <a:path w="957579" h="464185">
                  <a:moveTo>
                    <a:pt x="881938" y="457771"/>
                  </a:moveTo>
                  <a:lnTo>
                    <a:pt x="870051" y="457771"/>
                  </a:lnTo>
                  <a:lnTo>
                    <a:pt x="870356" y="457161"/>
                  </a:lnTo>
                  <a:lnTo>
                    <a:pt x="878916" y="447497"/>
                  </a:lnTo>
                  <a:lnTo>
                    <a:pt x="881659" y="441998"/>
                  </a:lnTo>
                  <a:lnTo>
                    <a:pt x="880872" y="435673"/>
                  </a:lnTo>
                  <a:lnTo>
                    <a:pt x="880414" y="435063"/>
                  </a:lnTo>
                  <a:lnTo>
                    <a:pt x="879957" y="434301"/>
                  </a:lnTo>
                  <a:lnTo>
                    <a:pt x="879500" y="433692"/>
                  </a:lnTo>
                  <a:lnTo>
                    <a:pt x="878522" y="432892"/>
                  </a:lnTo>
                  <a:lnTo>
                    <a:pt x="877443" y="432142"/>
                  </a:lnTo>
                  <a:lnTo>
                    <a:pt x="876147" y="432015"/>
                  </a:lnTo>
                  <a:lnTo>
                    <a:pt x="875233" y="431863"/>
                  </a:lnTo>
                  <a:lnTo>
                    <a:pt x="874471" y="431863"/>
                  </a:lnTo>
                  <a:lnTo>
                    <a:pt x="873861" y="431863"/>
                  </a:lnTo>
                  <a:lnTo>
                    <a:pt x="869645" y="432117"/>
                  </a:lnTo>
                  <a:lnTo>
                    <a:pt x="866952" y="435432"/>
                  </a:lnTo>
                  <a:lnTo>
                    <a:pt x="866698" y="439483"/>
                  </a:lnTo>
                  <a:lnTo>
                    <a:pt x="866546" y="440397"/>
                  </a:lnTo>
                  <a:lnTo>
                    <a:pt x="869594" y="440702"/>
                  </a:lnTo>
                  <a:lnTo>
                    <a:pt x="869594" y="439940"/>
                  </a:lnTo>
                  <a:lnTo>
                    <a:pt x="869708" y="437451"/>
                  </a:lnTo>
                  <a:lnTo>
                    <a:pt x="871486" y="434568"/>
                  </a:lnTo>
                  <a:lnTo>
                    <a:pt x="874318" y="434911"/>
                  </a:lnTo>
                  <a:lnTo>
                    <a:pt x="874776" y="434911"/>
                  </a:lnTo>
                  <a:lnTo>
                    <a:pt x="875538" y="435063"/>
                  </a:lnTo>
                  <a:lnTo>
                    <a:pt x="880808" y="436994"/>
                  </a:lnTo>
                  <a:lnTo>
                    <a:pt x="878840" y="443179"/>
                  </a:lnTo>
                  <a:lnTo>
                    <a:pt x="875995" y="446341"/>
                  </a:lnTo>
                  <a:lnTo>
                    <a:pt x="875538" y="446951"/>
                  </a:lnTo>
                  <a:lnTo>
                    <a:pt x="874928" y="447560"/>
                  </a:lnTo>
                  <a:lnTo>
                    <a:pt x="871499" y="451370"/>
                  </a:lnTo>
                  <a:lnTo>
                    <a:pt x="867257" y="454609"/>
                  </a:lnTo>
                  <a:lnTo>
                    <a:pt x="866089" y="459905"/>
                  </a:lnTo>
                  <a:lnTo>
                    <a:pt x="866089" y="461276"/>
                  </a:lnTo>
                  <a:lnTo>
                    <a:pt x="881938" y="461276"/>
                  </a:lnTo>
                  <a:lnTo>
                    <a:pt x="881938" y="457771"/>
                  </a:lnTo>
                  <a:close/>
                </a:path>
                <a:path w="957579" h="464185">
                  <a:moveTo>
                    <a:pt x="888403" y="434670"/>
                  </a:moveTo>
                  <a:lnTo>
                    <a:pt x="886536" y="434568"/>
                  </a:lnTo>
                  <a:lnTo>
                    <a:pt x="886764" y="437489"/>
                  </a:lnTo>
                  <a:lnTo>
                    <a:pt x="887323" y="435381"/>
                  </a:lnTo>
                  <a:lnTo>
                    <a:pt x="888403" y="434670"/>
                  </a:lnTo>
                  <a:close/>
                </a:path>
                <a:path w="957579" h="464185">
                  <a:moveTo>
                    <a:pt x="900531" y="382638"/>
                  </a:moveTo>
                  <a:lnTo>
                    <a:pt x="896264" y="382638"/>
                  </a:lnTo>
                  <a:lnTo>
                    <a:pt x="890473" y="403059"/>
                  </a:lnTo>
                  <a:lnTo>
                    <a:pt x="889990" y="404571"/>
                  </a:lnTo>
                  <a:lnTo>
                    <a:pt x="889660" y="406107"/>
                  </a:lnTo>
                  <a:lnTo>
                    <a:pt x="889254" y="407631"/>
                  </a:lnTo>
                  <a:lnTo>
                    <a:pt x="888034" y="403364"/>
                  </a:lnTo>
                  <a:lnTo>
                    <a:pt x="882396" y="382638"/>
                  </a:lnTo>
                  <a:lnTo>
                    <a:pt x="877519" y="382638"/>
                  </a:lnTo>
                  <a:lnTo>
                    <a:pt x="877519" y="411899"/>
                  </a:lnTo>
                  <a:lnTo>
                    <a:pt x="880567" y="411899"/>
                  </a:lnTo>
                  <a:lnTo>
                    <a:pt x="880567" y="387057"/>
                  </a:lnTo>
                  <a:lnTo>
                    <a:pt x="887577" y="411899"/>
                  </a:lnTo>
                  <a:lnTo>
                    <a:pt x="890473" y="411899"/>
                  </a:lnTo>
                  <a:lnTo>
                    <a:pt x="897483" y="387362"/>
                  </a:lnTo>
                  <a:lnTo>
                    <a:pt x="897483" y="411899"/>
                  </a:lnTo>
                  <a:lnTo>
                    <a:pt x="900531" y="411899"/>
                  </a:lnTo>
                  <a:lnTo>
                    <a:pt x="900531" y="382638"/>
                  </a:lnTo>
                  <a:close/>
                </a:path>
                <a:path w="957579" h="464185">
                  <a:moveTo>
                    <a:pt x="901382" y="439762"/>
                  </a:moveTo>
                  <a:lnTo>
                    <a:pt x="898702" y="435521"/>
                  </a:lnTo>
                  <a:lnTo>
                    <a:pt x="898398" y="434911"/>
                  </a:lnTo>
                  <a:lnTo>
                    <a:pt x="898245" y="434759"/>
                  </a:lnTo>
                  <a:lnTo>
                    <a:pt x="897636" y="433997"/>
                  </a:lnTo>
                  <a:lnTo>
                    <a:pt x="896594" y="432879"/>
                  </a:lnTo>
                  <a:lnTo>
                    <a:pt x="896137" y="432396"/>
                  </a:lnTo>
                  <a:lnTo>
                    <a:pt x="896416" y="432879"/>
                  </a:lnTo>
                  <a:lnTo>
                    <a:pt x="894435" y="432015"/>
                  </a:lnTo>
                  <a:lnTo>
                    <a:pt x="893826" y="431863"/>
                  </a:lnTo>
                  <a:lnTo>
                    <a:pt x="892606" y="431863"/>
                  </a:lnTo>
                  <a:lnTo>
                    <a:pt x="888403" y="434670"/>
                  </a:lnTo>
                  <a:lnTo>
                    <a:pt x="892759" y="434911"/>
                  </a:lnTo>
                  <a:lnTo>
                    <a:pt x="893368" y="434911"/>
                  </a:lnTo>
                  <a:lnTo>
                    <a:pt x="894130" y="435063"/>
                  </a:lnTo>
                  <a:lnTo>
                    <a:pt x="894740" y="435368"/>
                  </a:lnTo>
                  <a:lnTo>
                    <a:pt x="895350" y="435825"/>
                  </a:lnTo>
                  <a:lnTo>
                    <a:pt x="896416" y="437197"/>
                  </a:lnTo>
                  <a:lnTo>
                    <a:pt x="896416" y="437349"/>
                  </a:lnTo>
                  <a:lnTo>
                    <a:pt x="896721" y="438264"/>
                  </a:lnTo>
                  <a:lnTo>
                    <a:pt x="897026" y="438873"/>
                  </a:lnTo>
                  <a:lnTo>
                    <a:pt x="897178" y="439483"/>
                  </a:lnTo>
                  <a:lnTo>
                    <a:pt x="897394" y="441147"/>
                  </a:lnTo>
                  <a:lnTo>
                    <a:pt x="897737" y="442823"/>
                  </a:lnTo>
                  <a:lnTo>
                    <a:pt x="897636" y="444512"/>
                  </a:lnTo>
                  <a:lnTo>
                    <a:pt x="897788" y="445731"/>
                  </a:lnTo>
                  <a:lnTo>
                    <a:pt x="897788" y="448017"/>
                  </a:lnTo>
                  <a:lnTo>
                    <a:pt x="897432" y="451345"/>
                  </a:lnTo>
                  <a:lnTo>
                    <a:pt x="897864" y="457479"/>
                  </a:lnTo>
                  <a:lnTo>
                    <a:pt x="893064" y="458838"/>
                  </a:lnTo>
                  <a:lnTo>
                    <a:pt x="892454" y="458838"/>
                  </a:lnTo>
                  <a:lnTo>
                    <a:pt x="891692" y="458533"/>
                  </a:lnTo>
                  <a:lnTo>
                    <a:pt x="891082" y="458228"/>
                  </a:lnTo>
                  <a:lnTo>
                    <a:pt x="890473" y="457771"/>
                  </a:lnTo>
                  <a:lnTo>
                    <a:pt x="890016" y="457161"/>
                  </a:lnTo>
                  <a:lnTo>
                    <a:pt x="889558" y="456399"/>
                  </a:lnTo>
                  <a:lnTo>
                    <a:pt x="889406" y="456399"/>
                  </a:lnTo>
                  <a:lnTo>
                    <a:pt x="889254" y="455942"/>
                  </a:lnTo>
                  <a:lnTo>
                    <a:pt x="887907" y="452653"/>
                  </a:lnTo>
                  <a:lnTo>
                    <a:pt x="886764" y="437489"/>
                  </a:lnTo>
                  <a:lnTo>
                    <a:pt x="885190" y="443344"/>
                  </a:lnTo>
                  <a:lnTo>
                    <a:pt x="885431" y="452196"/>
                  </a:lnTo>
                  <a:lnTo>
                    <a:pt x="887272" y="458381"/>
                  </a:lnTo>
                  <a:lnTo>
                    <a:pt x="887730" y="458990"/>
                  </a:lnTo>
                  <a:lnTo>
                    <a:pt x="888187" y="459600"/>
                  </a:lnTo>
                  <a:lnTo>
                    <a:pt x="890981" y="462889"/>
                  </a:lnTo>
                  <a:lnTo>
                    <a:pt x="896188" y="462356"/>
                  </a:lnTo>
                  <a:lnTo>
                    <a:pt x="898398" y="458685"/>
                  </a:lnTo>
                  <a:lnTo>
                    <a:pt x="898702" y="457923"/>
                  </a:lnTo>
                  <a:lnTo>
                    <a:pt x="898855" y="457923"/>
                  </a:lnTo>
                  <a:lnTo>
                    <a:pt x="899007" y="457314"/>
                  </a:lnTo>
                  <a:lnTo>
                    <a:pt x="901357" y="452983"/>
                  </a:lnTo>
                  <a:lnTo>
                    <a:pt x="901382" y="439762"/>
                  </a:lnTo>
                  <a:close/>
                </a:path>
                <a:path w="957579" h="464185">
                  <a:moveTo>
                    <a:pt x="906995" y="434670"/>
                  </a:moveTo>
                  <a:lnTo>
                    <a:pt x="905129" y="434568"/>
                  </a:lnTo>
                  <a:lnTo>
                    <a:pt x="905357" y="437489"/>
                  </a:lnTo>
                  <a:lnTo>
                    <a:pt x="905916" y="435381"/>
                  </a:lnTo>
                  <a:lnTo>
                    <a:pt x="906995" y="434670"/>
                  </a:lnTo>
                  <a:close/>
                </a:path>
                <a:path w="957579" h="464185">
                  <a:moveTo>
                    <a:pt x="919975" y="439762"/>
                  </a:moveTo>
                  <a:lnTo>
                    <a:pt x="917295" y="435521"/>
                  </a:lnTo>
                  <a:lnTo>
                    <a:pt x="916990" y="434911"/>
                  </a:lnTo>
                  <a:lnTo>
                    <a:pt x="916838" y="434759"/>
                  </a:lnTo>
                  <a:lnTo>
                    <a:pt x="916228" y="433997"/>
                  </a:lnTo>
                  <a:lnTo>
                    <a:pt x="915187" y="432879"/>
                  </a:lnTo>
                  <a:lnTo>
                    <a:pt x="914730" y="432396"/>
                  </a:lnTo>
                  <a:lnTo>
                    <a:pt x="915022" y="432879"/>
                  </a:lnTo>
                  <a:lnTo>
                    <a:pt x="913028" y="432015"/>
                  </a:lnTo>
                  <a:lnTo>
                    <a:pt x="912418" y="431863"/>
                  </a:lnTo>
                  <a:lnTo>
                    <a:pt x="911199" y="431863"/>
                  </a:lnTo>
                  <a:lnTo>
                    <a:pt x="906995" y="434670"/>
                  </a:lnTo>
                  <a:lnTo>
                    <a:pt x="911352" y="434911"/>
                  </a:lnTo>
                  <a:lnTo>
                    <a:pt x="911961" y="434911"/>
                  </a:lnTo>
                  <a:lnTo>
                    <a:pt x="912723" y="435063"/>
                  </a:lnTo>
                  <a:lnTo>
                    <a:pt x="913333" y="435368"/>
                  </a:lnTo>
                  <a:lnTo>
                    <a:pt x="913942" y="435825"/>
                  </a:lnTo>
                  <a:lnTo>
                    <a:pt x="915009" y="437197"/>
                  </a:lnTo>
                  <a:lnTo>
                    <a:pt x="915009" y="437349"/>
                  </a:lnTo>
                  <a:lnTo>
                    <a:pt x="915314" y="438264"/>
                  </a:lnTo>
                  <a:lnTo>
                    <a:pt x="915619" y="438873"/>
                  </a:lnTo>
                  <a:lnTo>
                    <a:pt x="915771" y="439483"/>
                  </a:lnTo>
                  <a:lnTo>
                    <a:pt x="916000" y="441147"/>
                  </a:lnTo>
                  <a:lnTo>
                    <a:pt x="916330" y="442823"/>
                  </a:lnTo>
                  <a:lnTo>
                    <a:pt x="916228" y="444512"/>
                  </a:lnTo>
                  <a:lnTo>
                    <a:pt x="916381" y="445731"/>
                  </a:lnTo>
                  <a:lnTo>
                    <a:pt x="916381" y="448017"/>
                  </a:lnTo>
                  <a:lnTo>
                    <a:pt x="916025" y="451345"/>
                  </a:lnTo>
                  <a:lnTo>
                    <a:pt x="916457" y="457479"/>
                  </a:lnTo>
                  <a:lnTo>
                    <a:pt x="911656" y="458838"/>
                  </a:lnTo>
                  <a:lnTo>
                    <a:pt x="911047" y="458838"/>
                  </a:lnTo>
                  <a:lnTo>
                    <a:pt x="910285" y="458533"/>
                  </a:lnTo>
                  <a:lnTo>
                    <a:pt x="909675" y="458228"/>
                  </a:lnTo>
                  <a:lnTo>
                    <a:pt x="909066" y="457771"/>
                  </a:lnTo>
                  <a:lnTo>
                    <a:pt x="908608" y="457161"/>
                  </a:lnTo>
                  <a:lnTo>
                    <a:pt x="908151" y="456399"/>
                  </a:lnTo>
                  <a:lnTo>
                    <a:pt x="907999" y="456399"/>
                  </a:lnTo>
                  <a:lnTo>
                    <a:pt x="907846" y="455942"/>
                  </a:lnTo>
                  <a:lnTo>
                    <a:pt x="906500" y="452653"/>
                  </a:lnTo>
                  <a:lnTo>
                    <a:pt x="905357" y="437489"/>
                  </a:lnTo>
                  <a:lnTo>
                    <a:pt x="903782" y="443344"/>
                  </a:lnTo>
                  <a:lnTo>
                    <a:pt x="904024" y="452196"/>
                  </a:lnTo>
                  <a:lnTo>
                    <a:pt x="905865" y="458381"/>
                  </a:lnTo>
                  <a:lnTo>
                    <a:pt x="906322" y="458990"/>
                  </a:lnTo>
                  <a:lnTo>
                    <a:pt x="906780" y="459600"/>
                  </a:lnTo>
                  <a:lnTo>
                    <a:pt x="909574" y="462889"/>
                  </a:lnTo>
                  <a:lnTo>
                    <a:pt x="914781" y="462356"/>
                  </a:lnTo>
                  <a:lnTo>
                    <a:pt x="916990" y="458685"/>
                  </a:lnTo>
                  <a:lnTo>
                    <a:pt x="917295" y="457923"/>
                  </a:lnTo>
                  <a:lnTo>
                    <a:pt x="917448" y="457923"/>
                  </a:lnTo>
                  <a:lnTo>
                    <a:pt x="917600" y="457314"/>
                  </a:lnTo>
                  <a:lnTo>
                    <a:pt x="919949" y="452983"/>
                  </a:lnTo>
                  <a:lnTo>
                    <a:pt x="919975" y="439762"/>
                  </a:lnTo>
                  <a:close/>
                </a:path>
                <a:path w="957579" h="464185">
                  <a:moveTo>
                    <a:pt x="926388" y="392442"/>
                  </a:moveTo>
                  <a:lnTo>
                    <a:pt x="923086" y="386905"/>
                  </a:lnTo>
                  <a:lnTo>
                    <a:pt x="922439" y="386041"/>
                  </a:lnTo>
                  <a:lnTo>
                    <a:pt x="922439" y="392531"/>
                  </a:lnTo>
                  <a:lnTo>
                    <a:pt x="922172" y="397116"/>
                  </a:lnTo>
                  <a:lnTo>
                    <a:pt x="922172" y="398792"/>
                  </a:lnTo>
                  <a:lnTo>
                    <a:pt x="921727" y="403479"/>
                  </a:lnTo>
                  <a:lnTo>
                    <a:pt x="920572" y="408508"/>
                  </a:lnTo>
                  <a:lnTo>
                    <a:pt x="914857" y="408393"/>
                  </a:lnTo>
                  <a:lnTo>
                    <a:pt x="908761" y="408393"/>
                  </a:lnTo>
                  <a:lnTo>
                    <a:pt x="908761" y="386143"/>
                  </a:lnTo>
                  <a:lnTo>
                    <a:pt x="913790" y="386143"/>
                  </a:lnTo>
                  <a:lnTo>
                    <a:pt x="915009" y="386143"/>
                  </a:lnTo>
                  <a:lnTo>
                    <a:pt x="920800" y="385800"/>
                  </a:lnTo>
                  <a:lnTo>
                    <a:pt x="922439" y="392531"/>
                  </a:lnTo>
                  <a:lnTo>
                    <a:pt x="922439" y="386041"/>
                  </a:lnTo>
                  <a:lnTo>
                    <a:pt x="922172" y="385686"/>
                  </a:lnTo>
                  <a:lnTo>
                    <a:pt x="919505" y="383057"/>
                  </a:lnTo>
                  <a:lnTo>
                    <a:pt x="918933" y="383298"/>
                  </a:lnTo>
                  <a:lnTo>
                    <a:pt x="915924" y="382638"/>
                  </a:lnTo>
                  <a:lnTo>
                    <a:pt x="913942" y="382638"/>
                  </a:lnTo>
                  <a:lnTo>
                    <a:pt x="905713" y="382638"/>
                  </a:lnTo>
                  <a:lnTo>
                    <a:pt x="905713" y="411899"/>
                  </a:lnTo>
                  <a:lnTo>
                    <a:pt x="914247" y="411899"/>
                  </a:lnTo>
                  <a:lnTo>
                    <a:pt x="917295" y="411988"/>
                  </a:lnTo>
                  <a:lnTo>
                    <a:pt x="919657" y="411276"/>
                  </a:lnTo>
                  <a:lnTo>
                    <a:pt x="921867" y="409155"/>
                  </a:lnTo>
                  <a:lnTo>
                    <a:pt x="922324" y="408546"/>
                  </a:lnTo>
                  <a:lnTo>
                    <a:pt x="922782" y="407936"/>
                  </a:lnTo>
                  <a:lnTo>
                    <a:pt x="926350" y="402564"/>
                  </a:lnTo>
                  <a:lnTo>
                    <a:pt x="926388" y="392442"/>
                  </a:lnTo>
                  <a:close/>
                </a:path>
                <a:path w="957579" h="464185">
                  <a:moveTo>
                    <a:pt x="946251" y="382638"/>
                  </a:moveTo>
                  <a:lnTo>
                    <a:pt x="929944" y="382638"/>
                  </a:lnTo>
                  <a:lnTo>
                    <a:pt x="929944" y="411899"/>
                  </a:lnTo>
                  <a:lnTo>
                    <a:pt x="933145" y="411899"/>
                  </a:lnTo>
                  <a:lnTo>
                    <a:pt x="933145" y="398640"/>
                  </a:lnTo>
                  <a:lnTo>
                    <a:pt x="944422" y="398640"/>
                  </a:lnTo>
                  <a:lnTo>
                    <a:pt x="944422" y="395135"/>
                  </a:lnTo>
                  <a:lnTo>
                    <a:pt x="933145" y="395135"/>
                  </a:lnTo>
                  <a:lnTo>
                    <a:pt x="933145" y="386143"/>
                  </a:lnTo>
                  <a:lnTo>
                    <a:pt x="946251" y="386143"/>
                  </a:lnTo>
                  <a:lnTo>
                    <a:pt x="946251" y="382638"/>
                  </a:lnTo>
                  <a:close/>
                </a:path>
                <a:path w="957579" h="464185">
                  <a:moveTo>
                    <a:pt x="946734" y="460908"/>
                  </a:moveTo>
                  <a:lnTo>
                    <a:pt x="945642" y="453656"/>
                  </a:lnTo>
                  <a:lnTo>
                    <a:pt x="945337" y="452894"/>
                  </a:lnTo>
                  <a:lnTo>
                    <a:pt x="945184" y="452132"/>
                  </a:lnTo>
                  <a:lnTo>
                    <a:pt x="945032" y="451980"/>
                  </a:lnTo>
                  <a:lnTo>
                    <a:pt x="943800" y="449694"/>
                  </a:lnTo>
                  <a:lnTo>
                    <a:pt x="941044" y="449211"/>
                  </a:lnTo>
                  <a:lnTo>
                    <a:pt x="938784" y="448475"/>
                  </a:lnTo>
                  <a:lnTo>
                    <a:pt x="937412" y="447865"/>
                  </a:lnTo>
                  <a:lnTo>
                    <a:pt x="936498" y="447560"/>
                  </a:lnTo>
                  <a:lnTo>
                    <a:pt x="935888" y="447408"/>
                  </a:lnTo>
                  <a:lnTo>
                    <a:pt x="935583" y="447103"/>
                  </a:lnTo>
                  <a:lnTo>
                    <a:pt x="935126" y="446798"/>
                  </a:lnTo>
                  <a:lnTo>
                    <a:pt x="934669" y="446036"/>
                  </a:lnTo>
                  <a:lnTo>
                    <a:pt x="934669" y="444665"/>
                  </a:lnTo>
                  <a:lnTo>
                    <a:pt x="934974" y="443903"/>
                  </a:lnTo>
                  <a:lnTo>
                    <a:pt x="935583" y="443293"/>
                  </a:lnTo>
                  <a:lnTo>
                    <a:pt x="936040" y="442988"/>
                  </a:lnTo>
                  <a:lnTo>
                    <a:pt x="936650" y="442836"/>
                  </a:lnTo>
                  <a:lnTo>
                    <a:pt x="937412" y="442531"/>
                  </a:lnTo>
                  <a:lnTo>
                    <a:pt x="938479" y="442531"/>
                  </a:lnTo>
                  <a:lnTo>
                    <a:pt x="939088" y="442531"/>
                  </a:lnTo>
                  <a:lnTo>
                    <a:pt x="940485" y="442683"/>
                  </a:lnTo>
                  <a:lnTo>
                    <a:pt x="941717" y="443750"/>
                  </a:lnTo>
                  <a:lnTo>
                    <a:pt x="941984" y="445122"/>
                  </a:lnTo>
                  <a:lnTo>
                    <a:pt x="942136" y="446036"/>
                  </a:lnTo>
                  <a:lnTo>
                    <a:pt x="945032" y="445579"/>
                  </a:lnTo>
                  <a:lnTo>
                    <a:pt x="945032" y="445122"/>
                  </a:lnTo>
                  <a:lnTo>
                    <a:pt x="944880" y="444207"/>
                  </a:lnTo>
                  <a:lnTo>
                    <a:pt x="944575" y="443445"/>
                  </a:lnTo>
                  <a:lnTo>
                    <a:pt x="943965" y="442226"/>
                  </a:lnTo>
                  <a:lnTo>
                    <a:pt x="943203" y="441159"/>
                  </a:lnTo>
                  <a:lnTo>
                    <a:pt x="941679" y="440245"/>
                  </a:lnTo>
                  <a:lnTo>
                    <a:pt x="941527" y="440245"/>
                  </a:lnTo>
                  <a:lnTo>
                    <a:pt x="940765" y="439940"/>
                  </a:lnTo>
                  <a:lnTo>
                    <a:pt x="939241" y="439635"/>
                  </a:lnTo>
                  <a:lnTo>
                    <a:pt x="938326" y="439635"/>
                  </a:lnTo>
                  <a:lnTo>
                    <a:pt x="936955" y="439635"/>
                  </a:lnTo>
                  <a:lnTo>
                    <a:pt x="932522" y="440258"/>
                  </a:lnTo>
                  <a:lnTo>
                    <a:pt x="930503" y="444969"/>
                  </a:lnTo>
                  <a:lnTo>
                    <a:pt x="932535" y="448779"/>
                  </a:lnTo>
                  <a:lnTo>
                    <a:pt x="939850" y="452589"/>
                  </a:lnTo>
                  <a:lnTo>
                    <a:pt x="940765" y="452894"/>
                  </a:lnTo>
                  <a:lnTo>
                    <a:pt x="942454" y="453580"/>
                  </a:lnTo>
                  <a:lnTo>
                    <a:pt x="943076" y="454774"/>
                  </a:lnTo>
                  <a:lnTo>
                    <a:pt x="942594" y="456552"/>
                  </a:lnTo>
                  <a:lnTo>
                    <a:pt x="942136" y="457314"/>
                  </a:lnTo>
                  <a:lnTo>
                    <a:pt x="941679" y="457771"/>
                  </a:lnTo>
                  <a:lnTo>
                    <a:pt x="941679" y="457923"/>
                  </a:lnTo>
                  <a:lnTo>
                    <a:pt x="940460" y="458533"/>
                  </a:lnTo>
                  <a:lnTo>
                    <a:pt x="938631" y="458838"/>
                  </a:lnTo>
                  <a:lnTo>
                    <a:pt x="938479" y="458838"/>
                  </a:lnTo>
                  <a:lnTo>
                    <a:pt x="936244" y="458431"/>
                  </a:lnTo>
                  <a:lnTo>
                    <a:pt x="935532" y="458343"/>
                  </a:lnTo>
                  <a:lnTo>
                    <a:pt x="934669" y="456095"/>
                  </a:lnTo>
                  <a:lnTo>
                    <a:pt x="934364" y="455333"/>
                  </a:lnTo>
                  <a:lnTo>
                    <a:pt x="934212" y="454418"/>
                  </a:lnTo>
                  <a:lnTo>
                    <a:pt x="931316" y="454875"/>
                  </a:lnTo>
                  <a:lnTo>
                    <a:pt x="931468" y="455637"/>
                  </a:lnTo>
                  <a:lnTo>
                    <a:pt x="931621" y="456552"/>
                  </a:lnTo>
                  <a:lnTo>
                    <a:pt x="931926" y="457314"/>
                  </a:lnTo>
                  <a:lnTo>
                    <a:pt x="932078" y="458076"/>
                  </a:lnTo>
                  <a:lnTo>
                    <a:pt x="932535" y="458685"/>
                  </a:lnTo>
                  <a:lnTo>
                    <a:pt x="932840" y="459295"/>
                  </a:lnTo>
                  <a:lnTo>
                    <a:pt x="933754" y="460209"/>
                  </a:lnTo>
                  <a:lnTo>
                    <a:pt x="939126" y="463892"/>
                  </a:lnTo>
                  <a:lnTo>
                    <a:pt x="946734" y="460908"/>
                  </a:lnTo>
                  <a:close/>
                </a:path>
                <a:path w="957579" h="464185">
                  <a:moveTo>
                    <a:pt x="957529" y="431863"/>
                  </a:moveTo>
                  <a:lnTo>
                    <a:pt x="957224" y="431863"/>
                  </a:lnTo>
                  <a:lnTo>
                    <a:pt x="956310" y="431711"/>
                  </a:lnTo>
                  <a:lnTo>
                    <a:pt x="955548" y="431558"/>
                  </a:lnTo>
                  <a:lnTo>
                    <a:pt x="954786" y="431558"/>
                  </a:lnTo>
                  <a:lnTo>
                    <a:pt x="954328" y="431558"/>
                  </a:lnTo>
                  <a:lnTo>
                    <a:pt x="951953" y="431977"/>
                  </a:lnTo>
                  <a:lnTo>
                    <a:pt x="950518" y="433997"/>
                  </a:lnTo>
                  <a:lnTo>
                    <a:pt x="950366" y="434454"/>
                  </a:lnTo>
                  <a:lnTo>
                    <a:pt x="950061" y="435978"/>
                  </a:lnTo>
                  <a:lnTo>
                    <a:pt x="950061" y="440093"/>
                  </a:lnTo>
                  <a:lnTo>
                    <a:pt x="947318" y="440093"/>
                  </a:lnTo>
                  <a:lnTo>
                    <a:pt x="947318" y="442836"/>
                  </a:lnTo>
                  <a:lnTo>
                    <a:pt x="950061" y="442836"/>
                  </a:lnTo>
                  <a:lnTo>
                    <a:pt x="950061" y="461276"/>
                  </a:lnTo>
                  <a:lnTo>
                    <a:pt x="952957" y="461276"/>
                  </a:lnTo>
                  <a:lnTo>
                    <a:pt x="952957" y="442836"/>
                  </a:lnTo>
                  <a:lnTo>
                    <a:pt x="956310" y="442836"/>
                  </a:lnTo>
                  <a:lnTo>
                    <a:pt x="956310" y="440093"/>
                  </a:lnTo>
                  <a:lnTo>
                    <a:pt x="952957" y="440093"/>
                  </a:lnTo>
                  <a:lnTo>
                    <a:pt x="952957" y="437654"/>
                  </a:lnTo>
                  <a:lnTo>
                    <a:pt x="955395" y="434759"/>
                  </a:lnTo>
                  <a:lnTo>
                    <a:pt x="955548" y="434759"/>
                  </a:lnTo>
                  <a:lnTo>
                    <a:pt x="957072" y="435063"/>
                  </a:lnTo>
                  <a:lnTo>
                    <a:pt x="957529" y="4318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60" name="object 360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3084" y="3637681"/>
              <a:ext cx="204977" cy="108813"/>
            </a:xfrm>
            <a:prstGeom prst="rect">
              <a:avLst/>
            </a:prstGeom>
          </p:spPr>
        </p:pic>
        <p:pic>
          <p:nvPicPr>
            <p:cNvPr id="361" name="object 361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0512" y="6391079"/>
              <a:ext cx="384200" cy="84899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7690" y="6174226"/>
              <a:ext cx="47091" cy="600151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3490" y="6174226"/>
              <a:ext cx="47091" cy="600151"/>
            </a:xfrm>
            <a:prstGeom prst="rect">
              <a:avLst/>
            </a:prstGeom>
          </p:spPr>
        </p:pic>
        <p:sp>
          <p:nvSpPr>
            <p:cNvPr id="364" name="object 364"/>
            <p:cNvSpPr/>
            <p:nvPr/>
          </p:nvSpPr>
          <p:spPr>
            <a:xfrm>
              <a:off x="4794553" y="3630975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39">
                  <a:moveTo>
                    <a:pt x="0" y="16763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" name="object 365"/>
            <p:cNvSpPr/>
            <p:nvPr/>
          </p:nvSpPr>
          <p:spPr>
            <a:xfrm>
              <a:off x="4817413" y="3863385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22478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" name="object 366"/>
            <p:cNvSpPr/>
            <p:nvPr/>
          </p:nvSpPr>
          <p:spPr>
            <a:xfrm>
              <a:off x="4318406" y="4836159"/>
              <a:ext cx="69850" cy="33020"/>
            </a:xfrm>
            <a:custGeom>
              <a:avLst/>
              <a:gdLst/>
              <a:ahLst/>
              <a:cxnLst/>
              <a:rect l="l" t="t" r="r" b="b"/>
              <a:pathLst>
                <a:path w="69850" h="33020">
                  <a:moveTo>
                    <a:pt x="13601" y="0"/>
                  </a:moveTo>
                  <a:lnTo>
                    <a:pt x="10553" y="0"/>
                  </a:lnTo>
                  <a:lnTo>
                    <a:pt x="10553" y="20116"/>
                  </a:lnTo>
                  <a:lnTo>
                    <a:pt x="10350" y="22834"/>
                  </a:lnTo>
                  <a:lnTo>
                    <a:pt x="10718" y="25209"/>
                  </a:lnTo>
                  <a:lnTo>
                    <a:pt x="7658" y="26212"/>
                  </a:lnTo>
                  <a:lnTo>
                    <a:pt x="6896" y="26365"/>
                  </a:lnTo>
                  <a:lnTo>
                    <a:pt x="4546" y="26098"/>
                  </a:lnTo>
                  <a:lnTo>
                    <a:pt x="3822" y="24701"/>
                  </a:lnTo>
                  <a:lnTo>
                    <a:pt x="3390" y="21488"/>
                  </a:lnTo>
                  <a:lnTo>
                    <a:pt x="3390" y="20421"/>
                  </a:lnTo>
                  <a:lnTo>
                    <a:pt x="495" y="21031"/>
                  </a:lnTo>
                  <a:lnTo>
                    <a:pt x="495" y="21945"/>
                  </a:lnTo>
                  <a:lnTo>
                    <a:pt x="0" y="29171"/>
                  </a:lnTo>
                  <a:lnTo>
                    <a:pt x="7569" y="32639"/>
                  </a:lnTo>
                  <a:lnTo>
                    <a:pt x="12230" y="27127"/>
                  </a:lnTo>
                  <a:lnTo>
                    <a:pt x="12534" y="26517"/>
                  </a:lnTo>
                  <a:lnTo>
                    <a:pt x="12839" y="25908"/>
                  </a:lnTo>
                  <a:lnTo>
                    <a:pt x="13576" y="23863"/>
                  </a:lnTo>
                  <a:lnTo>
                    <a:pt x="13474" y="23241"/>
                  </a:lnTo>
                  <a:lnTo>
                    <a:pt x="13601" y="21031"/>
                  </a:lnTo>
                  <a:lnTo>
                    <a:pt x="13601" y="0"/>
                  </a:lnTo>
                  <a:close/>
                </a:path>
                <a:path w="69850" h="33020">
                  <a:moveTo>
                    <a:pt x="38900" y="29260"/>
                  </a:moveTo>
                  <a:lnTo>
                    <a:pt x="31432" y="6858"/>
                  </a:lnTo>
                  <a:lnTo>
                    <a:pt x="31432" y="17221"/>
                  </a:lnTo>
                  <a:lnTo>
                    <a:pt x="23355" y="17221"/>
                  </a:lnTo>
                  <a:lnTo>
                    <a:pt x="25946" y="8686"/>
                  </a:lnTo>
                  <a:lnTo>
                    <a:pt x="26098" y="8686"/>
                  </a:lnTo>
                  <a:lnTo>
                    <a:pt x="26250" y="7772"/>
                  </a:lnTo>
                  <a:lnTo>
                    <a:pt x="26593" y="6324"/>
                  </a:lnTo>
                  <a:lnTo>
                    <a:pt x="26987" y="5435"/>
                  </a:lnTo>
                  <a:lnTo>
                    <a:pt x="27165" y="3810"/>
                  </a:lnTo>
                  <a:lnTo>
                    <a:pt x="27317" y="3048"/>
                  </a:lnTo>
                  <a:lnTo>
                    <a:pt x="27889" y="5080"/>
                  </a:lnTo>
                  <a:lnTo>
                    <a:pt x="28257" y="7150"/>
                  </a:lnTo>
                  <a:lnTo>
                    <a:pt x="28994" y="9144"/>
                  </a:lnTo>
                  <a:lnTo>
                    <a:pt x="31432" y="17221"/>
                  </a:lnTo>
                  <a:lnTo>
                    <a:pt x="31432" y="6858"/>
                  </a:lnTo>
                  <a:lnTo>
                    <a:pt x="29146" y="0"/>
                  </a:lnTo>
                  <a:lnTo>
                    <a:pt x="25793" y="0"/>
                  </a:lnTo>
                  <a:lnTo>
                    <a:pt x="16497" y="29260"/>
                  </a:lnTo>
                  <a:lnTo>
                    <a:pt x="19850" y="29260"/>
                  </a:lnTo>
                  <a:lnTo>
                    <a:pt x="22440" y="20421"/>
                  </a:lnTo>
                  <a:lnTo>
                    <a:pt x="32499" y="20421"/>
                  </a:lnTo>
                  <a:lnTo>
                    <a:pt x="35242" y="29260"/>
                  </a:lnTo>
                  <a:lnTo>
                    <a:pt x="38900" y="29260"/>
                  </a:lnTo>
                  <a:close/>
                </a:path>
                <a:path w="69850" h="33020">
                  <a:moveTo>
                    <a:pt x="60083" y="0"/>
                  </a:moveTo>
                  <a:lnTo>
                    <a:pt x="57035" y="0"/>
                  </a:lnTo>
                  <a:lnTo>
                    <a:pt x="57035" y="23012"/>
                  </a:lnTo>
                  <a:lnTo>
                    <a:pt x="44538" y="0"/>
                  </a:lnTo>
                  <a:lnTo>
                    <a:pt x="41186" y="0"/>
                  </a:lnTo>
                  <a:lnTo>
                    <a:pt x="41186" y="29260"/>
                  </a:lnTo>
                  <a:lnTo>
                    <a:pt x="44234" y="29260"/>
                  </a:lnTo>
                  <a:lnTo>
                    <a:pt x="44234" y="6248"/>
                  </a:lnTo>
                  <a:lnTo>
                    <a:pt x="56883" y="29260"/>
                  </a:lnTo>
                  <a:lnTo>
                    <a:pt x="60083" y="29260"/>
                  </a:lnTo>
                  <a:lnTo>
                    <a:pt x="60083" y="0"/>
                  </a:lnTo>
                  <a:close/>
                </a:path>
                <a:path w="69850" h="33020">
                  <a:moveTo>
                    <a:pt x="69240" y="25146"/>
                  </a:moveTo>
                  <a:lnTo>
                    <a:pt x="65874" y="25146"/>
                  </a:lnTo>
                  <a:lnTo>
                    <a:pt x="65874" y="29260"/>
                  </a:lnTo>
                  <a:lnTo>
                    <a:pt x="69240" y="29260"/>
                  </a:lnTo>
                  <a:lnTo>
                    <a:pt x="69240" y="2514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" name="object 367"/>
            <p:cNvSpPr/>
            <p:nvPr/>
          </p:nvSpPr>
          <p:spPr>
            <a:xfrm>
              <a:off x="3416857" y="5151318"/>
              <a:ext cx="3810" cy="80010"/>
            </a:xfrm>
            <a:custGeom>
              <a:avLst/>
              <a:gdLst/>
              <a:ahLst/>
              <a:cxnLst/>
              <a:rect l="l" t="t" r="r" b="b"/>
              <a:pathLst>
                <a:path w="3810" h="80010">
                  <a:moveTo>
                    <a:pt x="3352" y="80010"/>
                  </a:moveTo>
                  <a:lnTo>
                    <a:pt x="3352" y="0"/>
                  </a:lnTo>
                  <a:lnTo>
                    <a:pt x="0" y="0"/>
                  </a:lnTo>
                  <a:lnTo>
                    <a:pt x="0" y="80010"/>
                  </a:lnTo>
                  <a:lnTo>
                    <a:pt x="3352" y="8001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" name="object 368"/>
            <p:cNvSpPr/>
            <p:nvPr/>
          </p:nvSpPr>
          <p:spPr>
            <a:xfrm>
              <a:off x="3340200" y="5151318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80010" y="0"/>
                  </a:moveTo>
                  <a:lnTo>
                    <a:pt x="23431" y="23431"/>
                  </a:lnTo>
                  <a:lnTo>
                    <a:pt x="152" y="74371"/>
                  </a:lnTo>
                  <a:lnTo>
                    <a:pt x="0" y="800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" name="object 369"/>
            <p:cNvSpPr/>
            <p:nvPr/>
          </p:nvSpPr>
          <p:spPr>
            <a:xfrm>
              <a:off x="3834890" y="5162747"/>
              <a:ext cx="3810" cy="68580"/>
            </a:xfrm>
            <a:custGeom>
              <a:avLst/>
              <a:gdLst/>
              <a:ahLst/>
              <a:cxnLst/>
              <a:rect l="l" t="t" r="r" b="b"/>
              <a:pathLst>
                <a:path w="3810" h="68579">
                  <a:moveTo>
                    <a:pt x="3352" y="68579"/>
                  </a:moveTo>
                  <a:lnTo>
                    <a:pt x="3352" y="0"/>
                  </a:lnTo>
                  <a:lnTo>
                    <a:pt x="0" y="0"/>
                  </a:lnTo>
                  <a:lnTo>
                    <a:pt x="0" y="68579"/>
                  </a:lnTo>
                  <a:lnTo>
                    <a:pt x="3352" y="68579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" name="object 370"/>
            <p:cNvSpPr/>
            <p:nvPr/>
          </p:nvSpPr>
          <p:spPr>
            <a:xfrm>
              <a:off x="3769663" y="5162747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68579" y="0"/>
                  </a:moveTo>
                  <a:lnTo>
                    <a:pt x="20073" y="20073"/>
                  </a:lnTo>
                  <a:lnTo>
                    <a:pt x="152" y="63398"/>
                  </a:lnTo>
                  <a:lnTo>
                    <a:pt x="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" name="object 371"/>
            <p:cNvSpPr/>
            <p:nvPr/>
          </p:nvSpPr>
          <p:spPr>
            <a:xfrm>
              <a:off x="3274363" y="5090358"/>
              <a:ext cx="125730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12572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" name="object 372"/>
            <p:cNvSpPr/>
            <p:nvPr/>
          </p:nvSpPr>
          <p:spPr>
            <a:xfrm>
              <a:off x="2952494" y="5090358"/>
              <a:ext cx="253365" cy="0"/>
            </a:xfrm>
            <a:custGeom>
              <a:avLst/>
              <a:gdLst/>
              <a:ahLst/>
              <a:cxnLst/>
              <a:rect l="l" t="t" r="r" b="b"/>
              <a:pathLst>
                <a:path w="253364">
                  <a:moveTo>
                    <a:pt x="253288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" name="object 373"/>
            <p:cNvSpPr/>
            <p:nvPr/>
          </p:nvSpPr>
          <p:spPr>
            <a:xfrm>
              <a:off x="4268773" y="3629146"/>
              <a:ext cx="68580" cy="3810"/>
            </a:xfrm>
            <a:custGeom>
              <a:avLst/>
              <a:gdLst/>
              <a:ahLst/>
              <a:cxnLst/>
              <a:rect l="l" t="t" r="r" b="b"/>
              <a:pathLst>
                <a:path w="68579" h="3810">
                  <a:moveTo>
                    <a:pt x="68579" y="3352"/>
                  </a:moveTo>
                  <a:lnTo>
                    <a:pt x="68579" y="0"/>
                  </a:lnTo>
                  <a:lnTo>
                    <a:pt x="0" y="0"/>
                  </a:lnTo>
                  <a:lnTo>
                    <a:pt x="0" y="3352"/>
                  </a:lnTo>
                  <a:lnTo>
                    <a:pt x="68579" y="3352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" name="object 374"/>
            <p:cNvSpPr/>
            <p:nvPr/>
          </p:nvSpPr>
          <p:spPr>
            <a:xfrm>
              <a:off x="4268773" y="3629146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0" y="0"/>
                  </a:moveTo>
                  <a:lnTo>
                    <a:pt x="20073" y="48506"/>
                  </a:lnTo>
                  <a:lnTo>
                    <a:pt x="63398" y="68427"/>
                  </a:lnTo>
                  <a:lnTo>
                    <a:pt x="6858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" name="object 375"/>
            <p:cNvSpPr/>
            <p:nvPr/>
          </p:nvSpPr>
          <p:spPr>
            <a:xfrm>
              <a:off x="5126175" y="4019595"/>
              <a:ext cx="3810" cy="68580"/>
            </a:xfrm>
            <a:custGeom>
              <a:avLst/>
              <a:gdLst/>
              <a:ahLst/>
              <a:cxnLst/>
              <a:rect l="l" t="t" r="r" b="b"/>
              <a:pathLst>
                <a:path w="3810" h="68579">
                  <a:moveTo>
                    <a:pt x="0" y="68579"/>
                  </a:moveTo>
                  <a:lnTo>
                    <a:pt x="0" y="0"/>
                  </a:lnTo>
                  <a:lnTo>
                    <a:pt x="3200" y="0"/>
                  </a:lnTo>
                  <a:lnTo>
                    <a:pt x="3200" y="68579"/>
                  </a:lnTo>
                  <a:lnTo>
                    <a:pt x="0" y="68579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" name="object 376"/>
            <p:cNvSpPr/>
            <p:nvPr/>
          </p:nvSpPr>
          <p:spPr>
            <a:xfrm>
              <a:off x="5126175" y="4019595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68579" y="68579"/>
                  </a:moveTo>
                  <a:lnTo>
                    <a:pt x="48506" y="20073"/>
                  </a:lnTo>
                  <a:lnTo>
                    <a:pt x="5181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" name="object 377"/>
            <p:cNvSpPr/>
            <p:nvPr/>
          </p:nvSpPr>
          <p:spPr>
            <a:xfrm>
              <a:off x="3994453" y="2933745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80">
                  <a:moveTo>
                    <a:pt x="0" y="0"/>
                  </a:moveTo>
                  <a:lnTo>
                    <a:pt x="0" y="6858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" name="object 378"/>
            <p:cNvSpPr/>
            <p:nvPr/>
          </p:nvSpPr>
          <p:spPr>
            <a:xfrm>
              <a:off x="4005415" y="2959048"/>
              <a:ext cx="32384" cy="22225"/>
            </a:xfrm>
            <a:custGeom>
              <a:avLst/>
              <a:gdLst/>
              <a:ahLst/>
              <a:cxnLst/>
              <a:rect l="l" t="t" r="r" b="b"/>
              <a:pathLst>
                <a:path w="32385" h="22225">
                  <a:moveTo>
                    <a:pt x="15659" y="6731"/>
                  </a:moveTo>
                  <a:lnTo>
                    <a:pt x="13106" y="3200"/>
                  </a:lnTo>
                  <a:lnTo>
                    <a:pt x="12522" y="2324"/>
                  </a:lnTo>
                  <a:lnTo>
                    <a:pt x="12522" y="7556"/>
                  </a:lnTo>
                  <a:lnTo>
                    <a:pt x="12496" y="12192"/>
                  </a:lnTo>
                  <a:lnTo>
                    <a:pt x="12344" y="12801"/>
                  </a:lnTo>
                  <a:lnTo>
                    <a:pt x="12344" y="13411"/>
                  </a:lnTo>
                  <a:lnTo>
                    <a:pt x="12039" y="14630"/>
                  </a:lnTo>
                  <a:lnTo>
                    <a:pt x="12039" y="15087"/>
                  </a:lnTo>
                  <a:lnTo>
                    <a:pt x="11734" y="15697"/>
                  </a:lnTo>
                  <a:lnTo>
                    <a:pt x="11582" y="16154"/>
                  </a:lnTo>
                  <a:lnTo>
                    <a:pt x="11582" y="16306"/>
                  </a:lnTo>
                  <a:lnTo>
                    <a:pt x="11277" y="16916"/>
                  </a:lnTo>
                  <a:lnTo>
                    <a:pt x="10972" y="17373"/>
                  </a:lnTo>
                  <a:lnTo>
                    <a:pt x="10414" y="18427"/>
                  </a:lnTo>
                  <a:lnTo>
                    <a:pt x="8839" y="19367"/>
                  </a:lnTo>
                  <a:lnTo>
                    <a:pt x="7620" y="19202"/>
                  </a:lnTo>
                  <a:lnTo>
                    <a:pt x="7010" y="19354"/>
                  </a:lnTo>
                  <a:lnTo>
                    <a:pt x="2438" y="19354"/>
                  </a:lnTo>
                  <a:lnTo>
                    <a:pt x="2438" y="2590"/>
                  </a:lnTo>
                  <a:lnTo>
                    <a:pt x="6248" y="2590"/>
                  </a:lnTo>
                  <a:lnTo>
                    <a:pt x="7772" y="2590"/>
                  </a:lnTo>
                  <a:lnTo>
                    <a:pt x="11722" y="3111"/>
                  </a:lnTo>
                  <a:lnTo>
                    <a:pt x="12522" y="7556"/>
                  </a:lnTo>
                  <a:lnTo>
                    <a:pt x="12522" y="2324"/>
                  </a:lnTo>
                  <a:lnTo>
                    <a:pt x="10731" y="558"/>
                  </a:lnTo>
                  <a:lnTo>
                    <a:pt x="9677" y="266"/>
                  </a:lnTo>
                  <a:lnTo>
                    <a:pt x="7772" y="0"/>
                  </a:lnTo>
                  <a:lnTo>
                    <a:pt x="6248" y="0"/>
                  </a:lnTo>
                  <a:lnTo>
                    <a:pt x="0" y="0"/>
                  </a:lnTo>
                  <a:lnTo>
                    <a:pt x="0" y="21945"/>
                  </a:lnTo>
                  <a:lnTo>
                    <a:pt x="6553" y="21945"/>
                  </a:lnTo>
                  <a:lnTo>
                    <a:pt x="8420" y="22009"/>
                  </a:lnTo>
                  <a:lnTo>
                    <a:pt x="10998" y="21386"/>
                  </a:lnTo>
                  <a:lnTo>
                    <a:pt x="12192" y="19812"/>
                  </a:lnTo>
                  <a:lnTo>
                    <a:pt x="12496" y="19507"/>
                  </a:lnTo>
                  <a:lnTo>
                    <a:pt x="15506" y="15392"/>
                  </a:lnTo>
                  <a:lnTo>
                    <a:pt x="15659" y="6731"/>
                  </a:lnTo>
                  <a:close/>
                </a:path>
                <a:path w="32385" h="22225">
                  <a:moveTo>
                    <a:pt x="32308" y="0"/>
                  </a:moveTo>
                  <a:lnTo>
                    <a:pt x="30022" y="0"/>
                  </a:lnTo>
                  <a:lnTo>
                    <a:pt x="30022" y="17221"/>
                  </a:lnTo>
                  <a:lnTo>
                    <a:pt x="20574" y="0"/>
                  </a:lnTo>
                  <a:lnTo>
                    <a:pt x="18135" y="0"/>
                  </a:lnTo>
                  <a:lnTo>
                    <a:pt x="18135" y="21945"/>
                  </a:lnTo>
                  <a:lnTo>
                    <a:pt x="20421" y="21945"/>
                  </a:lnTo>
                  <a:lnTo>
                    <a:pt x="20421" y="4724"/>
                  </a:lnTo>
                  <a:lnTo>
                    <a:pt x="29870" y="21945"/>
                  </a:lnTo>
                  <a:lnTo>
                    <a:pt x="32308" y="21945"/>
                  </a:lnTo>
                  <a:lnTo>
                    <a:pt x="3230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" name="object 379"/>
            <p:cNvSpPr/>
            <p:nvPr/>
          </p:nvSpPr>
          <p:spPr>
            <a:xfrm>
              <a:off x="3720133" y="2842305"/>
              <a:ext cx="274320" cy="68580"/>
            </a:xfrm>
            <a:custGeom>
              <a:avLst/>
              <a:gdLst/>
              <a:ahLst/>
              <a:cxnLst/>
              <a:rect l="l" t="t" r="r" b="b"/>
              <a:pathLst>
                <a:path w="274320" h="68580">
                  <a:moveTo>
                    <a:pt x="0" y="68579"/>
                  </a:moveTo>
                  <a:lnTo>
                    <a:pt x="0" y="0"/>
                  </a:lnTo>
                  <a:lnTo>
                    <a:pt x="27432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" name="object 380"/>
            <p:cNvSpPr/>
            <p:nvPr/>
          </p:nvSpPr>
          <p:spPr>
            <a:xfrm>
              <a:off x="3720122" y="2863951"/>
              <a:ext cx="318135" cy="22225"/>
            </a:xfrm>
            <a:custGeom>
              <a:avLst/>
              <a:gdLst/>
              <a:ahLst/>
              <a:cxnLst/>
              <a:rect l="l" t="t" r="r" b="b"/>
              <a:pathLst>
                <a:path w="318135" h="22225">
                  <a:moveTo>
                    <a:pt x="22860" y="8839"/>
                  </a:moveTo>
                  <a:lnTo>
                    <a:pt x="0" y="12649"/>
                  </a:lnTo>
                  <a:lnTo>
                    <a:pt x="22860" y="16459"/>
                  </a:lnTo>
                  <a:lnTo>
                    <a:pt x="22860" y="8839"/>
                  </a:lnTo>
                  <a:close/>
                </a:path>
                <a:path w="318135" h="22225">
                  <a:moveTo>
                    <a:pt x="300951" y="6731"/>
                  </a:moveTo>
                  <a:lnTo>
                    <a:pt x="298399" y="3200"/>
                  </a:lnTo>
                  <a:lnTo>
                    <a:pt x="297815" y="2324"/>
                  </a:lnTo>
                  <a:lnTo>
                    <a:pt x="297815" y="7556"/>
                  </a:lnTo>
                  <a:lnTo>
                    <a:pt x="297789" y="12192"/>
                  </a:lnTo>
                  <a:lnTo>
                    <a:pt x="297637" y="12801"/>
                  </a:lnTo>
                  <a:lnTo>
                    <a:pt x="297637" y="13411"/>
                  </a:lnTo>
                  <a:lnTo>
                    <a:pt x="297332" y="14630"/>
                  </a:lnTo>
                  <a:lnTo>
                    <a:pt x="297332" y="15087"/>
                  </a:lnTo>
                  <a:lnTo>
                    <a:pt x="297027" y="15697"/>
                  </a:lnTo>
                  <a:lnTo>
                    <a:pt x="296875" y="16154"/>
                  </a:lnTo>
                  <a:lnTo>
                    <a:pt x="296875" y="16306"/>
                  </a:lnTo>
                  <a:lnTo>
                    <a:pt x="296570" y="16916"/>
                  </a:lnTo>
                  <a:lnTo>
                    <a:pt x="296265" y="17373"/>
                  </a:lnTo>
                  <a:lnTo>
                    <a:pt x="295706" y="18427"/>
                  </a:lnTo>
                  <a:lnTo>
                    <a:pt x="294132" y="19367"/>
                  </a:lnTo>
                  <a:lnTo>
                    <a:pt x="292912" y="19202"/>
                  </a:lnTo>
                  <a:lnTo>
                    <a:pt x="292303" y="19354"/>
                  </a:lnTo>
                  <a:lnTo>
                    <a:pt x="287731" y="19354"/>
                  </a:lnTo>
                  <a:lnTo>
                    <a:pt x="287731" y="2590"/>
                  </a:lnTo>
                  <a:lnTo>
                    <a:pt x="291541" y="2590"/>
                  </a:lnTo>
                  <a:lnTo>
                    <a:pt x="293065" y="2590"/>
                  </a:lnTo>
                  <a:lnTo>
                    <a:pt x="297014" y="3111"/>
                  </a:lnTo>
                  <a:lnTo>
                    <a:pt x="297815" y="7556"/>
                  </a:lnTo>
                  <a:lnTo>
                    <a:pt x="297815" y="2324"/>
                  </a:lnTo>
                  <a:lnTo>
                    <a:pt x="296024" y="558"/>
                  </a:lnTo>
                  <a:lnTo>
                    <a:pt x="294970" y="266"/>
                  </a:lnTo>
                  <a:lnTo>
                    <a:pt x="293065" y="0"/>
                  </a:lnTo>
                  <a:lnTo>
                    <a:pt x="291541" y="0"/>
                  </a:lnTo>
                  <a:lnTo>
                    <a:pt x="285292" y="0"/>
                  </a:lnTo>
                  <a:lnTo>
                    <a:pt x="285292" y="21945"/>
                  </a:lnTo>
                  <a:lnTo>
                    <a:pt x="291846" y="21945"/>
                  </a:lnTo>
                  <a:lnTo>
                    <a:pt x="293712" y="22009"/>
                  </a:lnTo>
                  <a:lnTo>
                    <a:pt x="296291" y="21386"/>
                  </a:lnTo>
                  <a:lnTo>
                    <a:pt x="297484" y="19812"/>
                  </a:lnTo>
                  <a:lnTo>
                    <a:pt x="297789" y="19507"/>
                  </a:lnTo>
                  <a:lnTo>
                    <a:pt x="300799" y="15392"/>
                  </a:lnTo>
                  <a:lnTo>
                    <a:pt x="300951" y="6731"/>
                  </a:lnTo>
                  <a:close/>
                </a:path>
                <a:path w="318135" h="22225">
                  <a:moveTo>
                    <a:pt x="317601" y="0"/>
                  </a:moveTo>
                  <a:lnTo>
                    <a:pt x="315315" y="0"/>
                  </a:lnTo>
                  <a:lnTo>
                    <a:pt x="315315" y="17221"/>
                  </a:lnTo>
                  <a:lnTo>
                    <a:pt x="305866" y="0"/>
                  </a:lnTo>
                  <a:lnTo>
                    <a:pt x="303428" y="0"/>
                  </a:lnTo>
                  <a:lnTo>
                    <a:pt x="303428" y="21945"/>
                  </a:lnTo>
                  <a:lnTo>
                    <a:pt x="305714" y="21945"/>
                  </a:lnTo>
                  <a:lnTo>
                    <a:pt x="305714" y="4724"/>
                  </a:lnTo>
                  <a:lnTo>
                    <a:pt x="315163" y="21945"/>
                  </a:lnTo>
                  <a:lnTo>
                    <a:pt x="317601" y="21945"/>
                  </a:lnTo>
                  <a:lnTo>
                    <a:pt x="31760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" name="object 381"/>
            <p:cNvSpPr/>
            <p:nvPr/>
          </p:nvSpPr>
          <p:spPr>
            <a:xfrm>
              <a:off x="3742993" y="2876595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60">
                  <a:moveTo>
                    <a:pt x="0" y="0"/>
                  </a:moveTo>
                  <a:lnTo>
                    <a:pt x="25146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82" name="object 382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373" y="1849876"/>
              <a:ext cx="83972" cy="140817"/>
            </a:xfrm>
            <a:prstGeom prst="rect">
              <a:avLst/>
            </a:prstGeom>
          </p:spPr>
        </p:pic>
        <p:sp>
          <p:nvSpPr>
            <p:cNvPr id="383" name="object 383"/>
            <p:cNvSpPr/>
            <p:nvPr/>
          </p:nvSpPr>
          <p:spPr>
            <a:xfrm>
              <a:off x="3038143" y="3448095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10">
                  <a:moveTo>
                    <a:pt x="0" y="0"/>
                  </a:moveTo>
                  <a:lnTo>
                    <a:pt x="41910" y="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" name="object 384"/>
            <p:cNvSpPr/>
            <p:nvPr/>
          </p:nvSpPr>
          <p:spPr>
            <a:xfrm>
              <a:off x="3080053" y="3420511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5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" name="object 385"/>
            <p:cNvSpPr/>
            <p:nvPr/>
          </p:nvSpPr>
          <p:spPr>
            <a:xfrm>
              <a:off x="3080053" y="336915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" name="object 386"/>
            <p:cNvSpPr/>
            <p:nvPr/>
          </p:nvSpPr>
          <p:spPr>
            <a:xfrm>
              <a:off x="3080053" y="331764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" name="object 387"/>
            <p:cNvSpPr/>
            <p:nvPr/>
          </p:nvSpPr>
          <p:spPr>
            <a:xfrm>
              <a:off x="3080053" y="326628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" name="object 388"/>
            <p:cNvSpPr/>
            <p:nvPr/>
          </p:nvSpPr>
          <p:spPr>
            <a:xfrm>
              <a:off x="3080053" y="321477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" name="object 389"/>
            <p:cNvSpPr/>
            <p:nvPr/>
          </p:nvSpPr>
          <p:spPr>
            <a:xfrm>
              <a:off x="3080053" y="316341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" name="object 390"/>
            <p:cNvSpPr/>
            <p:nvPr/>
          </p:nvSpPr>
          <p:spPr>
            <a:xfrm>
              <a:off x="3080053" y="311190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" name="object 391"/>
            <p:cNvSpPr/>
            <p:nvPr/>
          </p:nvSpPr>
          <p:spPr>
            <a:xfrm>
              <a:off x="3080053" y="306054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" name="object 392"/>
            <p:cNvSpPr/>
            <p:nvPr/>
          </p:nvSpPr>
          <p:spPr>
            <a:xfrm>
              <a:off x="3080053" y="300903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" name="object 393"/>
            <p:cNvSpPr/>
            <p:nvPr/>
          </p:nvSpPr>
          <p:spPr>
            <a:xfrm>
              <a:off x="3080053" y="2964225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7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" name="object 394"/>
            <p:cNvSpPr/>
            <p:nvPr/>
          </p:nvSpPr>
          <p:spPr>
            <a:xfrm>
              <a:off x="3499153" y="5905697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" name="object 395"/>
            <p:cNvSpPr/>
            <p:nvPr/>
          </p:nvSpPr>
          <p:spPr>
            <a:xfrm>
              <a:off x="3480103" y="5924747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525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96" name="object 396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5384" y="5905545"/>
              <a:ext cx="152247" cy="114452"/>
            </a:xfrm>
            <a:prstGeom prst="rect">
              <a:avLst/>
            </a:prstGeom>
          </p:spPr>
        </p:pic>
        <p:pic>
          <p:nvPicPr>
            <p:cNvPr id="397" name="object 397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6519" y="5905545"/>
              <a:ext cx="167793" cy="76352"/>
            </a:xfrm>
            <a:prstGeom prst="rect">
              <a:avLst/>
            </a:prstGeom>
          </p:spPr>
        </p:pic>
        <p:sp>
          <p:nvSpPr>
            <p:cNvPr id="398" name="object 398"/>
            <p:cNvSpPr/>
            <p:nvPr/>
          </p:nvSpPr>
          <p:spPr>
            <a:xfrm>
              <a:off x="4032553" y="5905697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15240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" name="object 399"/>
            <p:cNvSpPr/>
            <p:nvPr/>
          </p:nvSpPr>
          <p:spPr>
            <a:xfrm>
              <a:off x="3613453" y="5905697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30480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" name="object 400"/>
            <p:cNvSpPr/>
            <p:nvPr/>
          </p:nvSpPr>
          <p:spPr>
            <a:xfrm>
              <a:off x="3628693" y="5920938"/>
              <a:ext cx="274320" cy="0"/>
            </a:xfrm>
            <a:custGeom>
              <a:avLst/>
              <a:gdLst/>
              <a:ahLst/>
              <a:cxnLst/>
              <a:rect l="l" t="t" r="r" b="b"/>
              <a:pathLst>
                <a:path w="274320">
                  <a:moveTo>
                    <a:pt x="27432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" name="object 401"/>
            <p:cNvSpPr/>
            <p:nvPr/>
          </p:nvSpPr>
          <p:spPr>
            <a:xfrm>
              <a:off x="3903013" y="5981897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" name="object 402"/>
            <p:cNvSpPr/>
            <p:nvPr/>
          </p:nvSpPr>
          <p:spPr>
            <a:xfrm>
              <a:off x="3613453" y="5981897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" name="object 403"/>
            <p:cNvSpPr/>
            <p:nvPr/>
          </p:nvSpPr>
          <p:spPr>
            <a:xfrm>
              <a:off x="4184953" y="5905697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" name="object 404"/>
            <p:cNvSpPr/>
            <p:nvPr/>
          </p:nvSpPr>
          <p:spPr>
            <a:xfrm>
              <a:off x="4032553" y="5905697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" name="object 405"/>
            <p:cNvSpPr/>
            <p:nvPr/>
          </p:nvSpPr>
          <p:spPr>
            <a:xfrm>
              <a:off x="3918253" y="5905697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" name="object 406"/>
            <p:cNvSpPr/>
            <p:nvPr/>
          </p:nvSpPr>
          <p:spPr>
            <a:xfrm>
              <a:off x="3903013" y="5920938"/>
              <a:ext cx="0" cy="60960"/>
            </a:xfrm>
            <a:custGeom>
              <a:avLst/>
              <a:gdLst/>
              <a:ahLst/>
              <a:cxnLst/>
              <a:rect l="l" t="t" r="r" b="b"/>
              <a:pathLst>
                <a:path h="60960">
                  <a:moveTo>
                    <a:pt x="0" y="0"/>
                  </a:moveTo>
                  <a:lnTo>
                    <a:pt x="0" y="6096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" name="object 407"/>
            <p:cNvSpPr/>
            <p:nvPr/>
          </p:nvSpPr>
          <p:spPr>
            <a:xfrm>
              <a:off x="3918253" y="5974278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429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" name="object 408"/>
            <p:cNvSpPr/>
            <p:nvPr/>
          </p:nvSpPr>
          <p:spPr>
            <a:xfrm>
              <a:off x="4017770" y="5905697"/>
              <a:ext cx="15240" cy="68580"/>
            </a:xfrm>
            <a:custGeom>
              <a:avLst/>
              <a:gdLst/>
              <a:ahLst/>
              <a:cxnLst/>
              <a:rect l="l" t="t" r="r" b="b"/>
              <a:pathLst>
                <a:path w="15239" h="68579">
                  <a:moveTo>
                    <a:pt x="14782" y="68579"/>
                  </a:moveTo>
                  <a:lnTo>
                    <a:pt x="3352" y="68579"/>
                  </a:lnTo>
                  <a:lnTo>
                    <a:pt x="3352" y="0"/>
                  </a:lnTo>
                  <a:lnTo>
                    <a:pt x="0" y="0"/>
                  </a:lnTo>
                  <a:lnTo>
                    <a:pt x="0" y="68579"/>
                  </a:lnTo>
                  <a:lnTo>
                    <a:pt x="3352" y="6857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" name="object 409"/>
            <p:cNvSpPr/>
            <p:nvPr/>
          </p:nvSpPr>
          <p:spPr>
            <a:xfrm>
              <a:off x="3952543" y="5905697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68579" y="0"/>
                  </a:moveTo>
                  <a:lnTo>
                    <a:pt x="20073" y="20073"/>
                  </a:lnTo>
                  <a:lnTo>
                    <a:pt x="152" y="63398"/>
                  </a:lnTo>
                  <a:lnTo>
                    <a:pt x="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" name="object 410"/>
            <p:cNvSpPr/>
            <p:nvPr/>
          </p:nvSpPr>
          <p:spPr>
            <a:xfrm>
              <a:off x="3579163" y="5974278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" name="object 411"/>
            <p:cNvSpPr/>
            <p:nvPr/>
          </p:nvSpPr>
          <p:spPr>
            <a:xfrm>
              <a:off x="3499153" y="5905697"/>
              <a:ext cx="15240" cy="68580"/>
            </a:xfrm>
            <a:custGeom>
              <a:avLst/>
              <a:gdLst/>
              <a:ahLst/>
              <a:cxnLst/>
              <a:rect l="l" t="t" r="r" b="b"/>
              <a:pathLst>
                <a:path w="15239" h="68579">
                  <a:moveTo>
                    <a:pt x="0" y="68579"/>
                  </a:moveTo>
                  <a:lnTo>
                    <a:pt x="11430" y="68579"/>
                  </a:lnTo>
                  <a:lnTo>
                    <a:pt x="11430" y="0"/>
                  </a:lnTo>
                  <a:lnTo>
                    <a:pt x="14782" y="0"/>
                  </a:lnTo>
                  <a:lnTo>
                    <a:pt x="14782" y="68579"/>
                  </a:lnTo>
                  <a:lnTo>
                    <a:pt x="11430" y="6857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" name="object 412"/>
            <p:cNvSpPr/>
            <p:nvPr/>
          </p:nvSpPr>
          <p:spPr>
            <a:xfrm>
              <a:off x="3510583" y="5905697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68579" y="68579"/>
                  </a:moveTo>
                  <a:lnTo>
                    <a:pt x="48506" y="20073"/>
                  </a:lnTo>
                  <a:lnTo>
                    <a:pt x="5181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" name="object 413"/>
            <p:cNvSpPr/>
            <p:nvPr/>
          </p:nvSpPr>
          <p:spPr>
            <a:xfrm>
              <a:off x="3613453" y="5905697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7620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" name="object 414"/>
            <p:cNvSpPr/>
            <p:nvPr/>
          </p:nvSpPr>
          <p:spPr>
            <a:xfrm>
              <a:off x="3628693" y="5920938"/>
              <a:ext cx="0" cy="60960"/>
            </a:xfrm>
            <a:custGeom>
              <a:avLst/>
              <a:gdLst/>
              <a:ahLst/>
              <a:cxnLst/>
              <a:rect l="l" t="t" r="r" b="b"/>
              <a:pathLst>
                <a:path h="60960">
                  <a:moveTo>
                    <a:pt x="0" y="6096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" name="object 415"/>
            <p:cNvSpPr/>
            <p:nvPr/>
          </p:nvSpPr>
          <p:spPr>
            <a:xfrm>
              <a:off x="4299253" y="5905697"/>
              <a:ext cx="442595" cy="0"/>
            </a:xfrm>
            <a:custGeom>
              <a:avLst/>
              <a:gdLst/>
              <a:ahLst/>
              <a:cxnLst/>
              <a:rect l="l" t="t" r="r" b="b"/>
              <a:pathLst>
                <a:path w="442595">
                  <a:moveTo>
                    <a:pt x="0" y="0"/>
                  </a:moveTo>
                  <a:lnTo>
                    <a:pt x="442264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" name="object 416"/>
            <p:cNvSpPr/>
            <p:nvPr/>
          </p:nvSpPr>
          <p:spPr>
            <a:xfrm>
              <a:off x="4314493" y="5920938"/>
              <a:ext cx="398780" cy="0"/>
            </a:xfrm>
            <a:custGeom>
              <a:avLst/>
              <a:gdLst/>
              <a:ahLst/>
              <a:cxnLst/>
              <a:rect l="l" t="t" r="r" b="b"/>
              <a:pathLst>
                <a:path w="398779">
                  <a:moveTo>
                    <a:pt x="0" y="0"/>
                  </a:moveTo>
                  <a:lnTo>
                    <a:pt x="398373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" name="object 417"/>
            <p:cNvSpPr/>
            <p:nvPr/>
          </p:nvSpPr>
          <p:spPr>
            <a:xfrm>
              <a:off x="4299253" y="5981897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0" y="0"/>
                  </a:moveTo>
                  <a:lnTo>
                    <a:pt x="152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" name="object 418"/>
            <p:cNvSpPr/>
            <p:nvPr/>
          </p:nvSpPr>
          <p:spPr>
            <a:xfrm>
              <a:off x="4712866" y="5981897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0" y="0"/>
                  </a:moveTo>
                  <a:lnTo>
                    <a:pt x="152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" name="object 419"/>
            <p:cNvSpPr/>
            <p:nvPr/>
          </p:nvSpPr>
          <p:spPr>
            <a:xfrm>
              <a:off x="4299253" y="5905697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" name="object 420"/>
            <p:cNvSpPr/>
            <p:nvPr/>
          </p:nvSpPr>
          <p:spPr>
            <a:xfrm>
              <a:off x="4314493" y="5920938"/>
              <a:ext cx="0" cy="60960"/>
            </a:xfrm>
            <a:custGeom>
              <a:avLst/>
              <a:gdLst/>
              <a:ahLst/>
              <a:cxnLst/>
              <a:rect l="l" t="t" r="r" b="b"/>
              <a:pathLst>
                <a:path h="60960">
                  <a:moveTo>
                    <a:pt x="0" y="0"/>
                  </a:moveTo>
                  <a:lnTo>
                    <a:pt x="0" y="6096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" name="object 421"/>
            <p:cNvSpPr/>
            <p:nvPr/>
          </p:nvSpPr>
          <p:spPr>
            <a:xfrm>
              <a:off x="4264963" y="5974278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" name="object 422"/>
            <p:cNvSpPr/>
            <p:nvPr/>
          </p:nvSpPr>
          <p:spPr>
            <a:xfrm>
              <a:off x="4184953" y="5905697"/>
              <a:ext cx="15240" cy="68580"/>
            </a:xfrm>
            <a:custGeom>
              <a:avLst/>
              <a:gdLst/>
              <a:ahLst/>
              <a:cxnLst/>
              <a:rect l="l" t="t" r="r" b="b"/>
              <a:pathLst>
                <a:path w="15239" h="68579">
                  <a:moveTo>
                    <a:pt x="0" y="68579"/>
                  </a:moveTo>
                  <a:lnTo>
                    <a:pt x="11430" y="68579"/>
                  </a:lnTo>
                  <a:lnTo>
                    <a:pt x="11430" y="0"/>
                  </a:lnTo>
                  <a:lnTo>
                    <a:pt x="14782" y="0"/>
                  </a:lnTo>
                  <a:lnTo>
                    <a:pt x="14782" y="68579"/>
                  </a:lnTo>
                  <a:lnTo>
                    <a:pt x="11430" y="6857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" name="object 423"/>
            <p:cNvSpPr/>
            <p:nvPr/>
          </p:nvSpPr>
          <p:spPr>
            <a:xfrm>
              <a:off x="4196383" y="5905697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68579" y="68579"/>
                  </a:moveTo>
                  <a:lnTo>
                    <a:pt x="48506" y="20073"/>
                  </a:lnTo>
                  <a:lnTo>
                    <a:pt x="5181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" name="object 424"/>
            <p:cNvSpPr/>
            <p:nvPr/>
          </p:nvSpPr>
          <p:spPr>
            <a:xfrm>
              <a:off x="4108753" y="3798615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" name="object 425"/>
            <p:cNvSpPr/>
            <p:nvPr/>
          </p:nvSpPr>
          <p:spPr>
            <a:xfrm>
              <a:off x="4108753" y="3707175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" name="object 426"/>
            <p:cNvSpPr/>
            <p:nvPr/>
          </p:nvSpPr>
          <p:spPr>
            <a:xfrm>
              <a:off x="4108753" y="3707175"/>
              <a:ext cx="0" cy="91440"/>
            </a:xfrm>
            <a:custGeom>
              <a:avLst/>
              <a:gdLst/>
              <a:ahLst/>
              <a:cxnLst/>
              <a:rect l="l" t="t" r="r" b="b"/>
              <a:pathLst>
                <a:path h="91439">
                  <a:moveTo>
                    <a:pt x="0" y="0"/>
                  </a:moveTo>
                  <a:lnTo>
                    <a:pt x="0" y="9144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" name="object 427"/>
            <p:cNvSpPr/>
            <p:nvPr/>
          </p:nvSpPr>
          <p:spPr>
            <a:xfrm>
              <a:off x="4876544" y="4301535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0"/>
                  </a:moveTo>
                  <a:lnTo>
                    <a:pt x="0" y="24841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" name="object 428"/>
            <p:cNvSpPr/>
            <p:nvPr/>
          </p:nvSpPr>
          <p:spPr>
            <a:xfrm>
              <a:off x="4956554" y="4301535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0"/>
                  </a:moveTo>
                  <a:lnTo>
                    <a:pt x="0" y="24841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" name="object 429"/>
            <p:cNvSpPr/>
            <p:nvPr/>
          </p:nvSpPr>
          <p:spPr>
            <a:xfrm>
              <a:off x="4876544" y="4301535"/>
              <a:ext cx="80010" cy="0"/>
            </a:xfrm>
            <a:custGeom>
              <a:avLst/>
              <a:gdLst/>
              <a:ahLst/>
              <a:cxnLst/>
              <a:rect l="l" t="t" r="r" b="b"/>
              <a:pathLst>
                <a:path w="80010">
                  <a:moveTo>
                    <a:pt x="8001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30" name="object 430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5838" y="6075357"/>
              <a:ext cx="197345" cy="79746"/>
            </a:xfrm>
            <a:prstGeom prst="rect">
              <a:avLst/>
            </a:prstGeom>
          </p:spPr>
        </p:pic>
        <p:sp>
          <p:nvSpPr>
            <p:cNvPr id="431" name="object 431"/>
            <p:cNvSpPr/>
            <p:nvPr/>
          </p:nvSpPr>
          <p:spPr>
            <a:xfrm>
              <a:off x="5063680" y="6359283"/>
              <a:ext cx="182880" cy="80645"/>
            </a:xfrm>
            <a:custGeom>
              <a:avLst/>
              <a:gdLst/>
              <a:ahLst/>
              <a:cxnLst/>
              <a:rect l="l" t="t" r="r" b="b"/>
              <a:pathLst>
                <a:path w="182879" h="80645">
                  <a:moveTo>
                    <a:pt x="21945" y="49949"/>
                  </a:moveTo>
                  <a:lnTo>
                    <a:pt x="18745" y="49949"/>
                  </a:lnTo>
                  <a:lnTo>
                    <a:pt x="12192" y="71132"/>
                  </a:lnTo>
                  <a:lnTo>
                    <a:pt x="11976" y="72605"/>
                  </a:lnTo>
                  <a:lnTo>
                    <a:pt x="11176" y="74383"/>
                  </a:lnTo>
                  <a:lnTo>
                    <a:pt x="10972" y="76009"/>
                  </a:lnTo>
                  <a:lnTo>
                    <a:pt x="10820" y="75095"/>
                  </a:lnTo>
                  <a:lnTo>
                    <a:pt x="10515" y="74333"/>
                  </a:lnTo>
                  <a:lnTo>
                    <a:pt x="10210" y="72809"/>
                  </a:lnTo>
                  <a:lnTo>
                    <a:pt x="9906" y="72047"/>
                  </a:lnTo>
                  <a:lnTo>
                    <a:pt x="9753" y="71132"/>
                  </a:lnTo>
                  <a:lnTo>
                    <a:pt x="3505" y="49949"/>
                  </a:lnTo>
                  <a:lnTo>
                    <a:pt x="0" y="49949"/>
                  </a:lnTo>
                  <a:lnTo>
                    <a:pt x="9296" y="79209"/>
                  </a:lnTo>
                  <a:lnTo>
                    <a:pt x="12649" y="79209"/>
                  </a:lnTo>
                  <a:lnTo>
                    <a:pt x="21945" y="49949"/>
                  </a:lnTo>
                  <a:close/>
                </a:path>
                <a:path w="182879" h="80645">
                  <a:moveTo>
                    <a:pt x="26212" y="29984"/>
                  </a:moveTo>
                  <a:lnTo>
                    <a:pt x="18745" y="7581"/>
                  </a:lnTo>
                  <a:lnTo>
                    <a:pt x="18745" y="17945"/>
                  </a:lnTo>
                  <a:lnTo>
                    <a:pt x="10668" y="17945"/>
                  </a:lnTo>
                  <a:lnTo>
                    <a:pt x="13258" y="9410"/>
                  </a:lnTo>
                  <a:lnTo>
                    <a:pt x="13411" y="9410"/>
                  </a:lnTo>
                  <a:lnTo>
                    <a:pt x="13563" y="8496"/>
                  </a:lnTo>
                  <a:lnTo>
                    <a:pt x="13906" y="7048"/>
                  </a:lnTo>
                  <a:lnTo>
                    <a:pt x="14300" y="6159"/>
                  </a:lnTo>
                  <a:lnTo>
                    <a:pt x="14478" y="4533"/>
                  </a:lnTo>
                  <a:lnTo>
                    <a:pt x="14630" y="3771"/>
                  </a:lnTo>
                  <a:lnTo>
                    <a:pt x="15201" y="5803"/>
                  </a:lnTo>
                  <a:lnTo>
                    <a:pt x="15570" y="7874"/>
                  </a:lnTo>
                  <a:lnTo>
                    <a:pt x="16306" y="9867"/>
                  </a:lnTo>
                  <a:lnTo>
                    <a:pt x="18745" y="17945"/>
                  </a:lnTo>
                  <a:lnTo>
                    <a:pt x="18745" y="7581"/>
                  </a:lnTo>
                  <a:lnTo>
                    <a:pt x="16459" y="723"/>
                  </a:lnTo>
                  <a:lnTo>
                    <a:pt x="13106" y="723"/>
                  </a:lnTo>
                  <a:lnTo>
                    <a:pt x="3810" y="29984"/>
                  </a:lnTo>
                  <a:lnTo>
                    <a:pt x="7162" y="29984"/>
                  </a:lnTo>
                  <a:lnTo>
                    <a:pt x="9753" y="21145"/>
                  </a:lnTo>
                  <a:lnTo>
                    <a:pt x="19812" y="21145"/>
                  </a:lnTo>
                  <a:lnTo>
                    <a:pt x="22555" y="29984"/>
                  </a:lnTo>
                  <a:lnTo>
                    <a:pt x="26212" y="29984"/>
                  </a:lnTo>
                  <a:close/>
                </a:path>
                <a:path w="182879" h="80645">
                  <a:moveTo>
                    <a:pt x="32626" y="723"/>
                  </a:moveTo>
                  <a:lnTo>
                    <a:pt x="29425" y="723"/>
                  </a:lnTo>
                  <a:lnTo>
                    <a:pt x="29425" y="29984"/>
                  </a:lnTo>
                  <a:lnTo>
                    <a:pt x="32626" y="29984"/>
                  </a:lnTo>
                  <a:lnTo>
                    <a:pt x="32626" y="723"/>
                  </a:lnTo>
                  <a:close/>
                </a:path>
                <a:path w="182879" h="80645">
                  <a:moveTo>
                    <a:pt x="42824" y="75704"/>
                  </a:moveTo>
                  <a:lnTo>
                    <a:pt x="28041" y="75704"/>
                  </a:lnTo>
                  <a:lnTo>
                    <a:pt x="28041" y="65798"/>
                  </a:lnTo>
                  <a:lnTo>
                    <a:pt x="41300" y="65798"/>
                  </a:lnTo>
                  <a:lnTo>
                    <a:pt x="41300" y="62293"/>
                  </a:lnTo>
                  <a:lnTo>
                    <a:pt x="28041" y="62293"/>
                  </a:lnTo>
                  <a:lnTo>
                    <a:pt x="28041" y="53454"/>
                  </a:lnTo>
                  <a:lnTo>
                    <a:pt x="42214" y="53454"/>
                  </a:lnTo>
                  <a:lnTo>
                    <a:pt x="42214" y="49949"/>
                  </a:lnTo>
                  <a:lnTo>
                    <a:pt x="24841" y="49949"/>
                  </a:lnTo>
                  <a:lnTo>
                    <a:pt x="24841" y="79209"/>
                  </a:lnTo>
                  <a:lnTo>
                    <a:pt x="42824" y="79209"/>
                  </a:lnTo>
                  <a:lnTo>
                    <a:pt x="42824" y="75704"/>
                  </a:lnTo>
                  <a:close/>
                </a:path>
                <a:path w="182879" h="80645">
                  <a:moveTo>
                    <a:pt x="56349" y="4000"/>
                  </a:moveTo>
                  <a:lnTo>
                    <a:pt x="56121" y="4000"/>
                  </a:lnTo>
                  <a:lnTo>
                    <a:pt x="56311" y="4406"/>
                  </a:lnTo>
                  <a:lnTo>
                    <a:pt x="56349" y="4000"/>
                  </a:lnTo>
                  <a:close/>
                </a:path>
                <a:path w="182879" h="80645">
                  <a:moveTo>
                    <a:pt x="59283" y="29984"/>
                  </a:moveTo>
                  <a:lnTo>
                    <a:pt x="55016" y="22059"/>
                  </a:lnTo>
                  <a:lnTo>
                    <a:pt x="54864" y="21386"/>
                  </a:lnTo>
                  <a:lnTo>
                    <a:pt x="52603" y="18122"/>
                  </a:lnTo>
                  <a:lnTo>
                    <a:pt x="51358" y="17183"/>
                  </a:lnTo>
                  <a:lnTo>
                    <a:pt x="51066" y="17043"/>
                  </a:lnTo>
                  <a:lnTo>
                    <a:pt x="53136" y="17081"/>
                  </a:lnTo>
                  <a:lnTo>
                    <a:pt x="55029" y="14566"/>
                  </a:lnTo>
                  <a:lnTo>
                    <a:pt x="55219" y="14579"/>
                  </a:lnTo>
                  <a:lnTo>
                    <a:pt x="55245" y="14287"/>
                  </a:lnTo>
                  <a:lnTo>
                    <a:pt x="55473" y="13982"/>
                  </a:lnTo>
                  <a:lnTo>
                    <a:pt x="55626" y="13982"/>
                  </a:lnTo>
                  <a:lnTo>
                    <a:pt x="56083" y="13373"/>
                  </a:lnTo>
                  <a:lnTo>
                    <a:pt x="57556" y="10693"/>
                  </a:lnTo>
                  <a:lnTo>
                    <a:pt x="57696" y="7785"/>
                  </a:lnTo>
                  <a:lnTo>
                    <a:pt x="56311" y="4406"/>
                  </a:lnTo>
                  <a:lnTo>
                    <a:pt x="55283" y="13982"/>
                  </a:lnTo>
                  <a:lnTo>
                    <a:pt x="49530" y="13855"/>
                  </a:lnTo>
                  <a:lnTo>
                    <a:pt x="48158" y="13677"/>
                  </a:lnTo>
                  <a:lnTo>
                    <a:pt x="41300" y="13677"/>
                  </a:lnTo>
                  <a:lnTo>
                    <a:pt x="41300" y="3924"/>
                  </a:lnTo>
                  <a:lnTo>
                    <a:pt x="48768" y="3924"/>
                  </a:lnTo>
                  <a:lnTo>
                    <a:pt x="56121" y="4000"/>
                  </a:lnTo>
                  <a:lnTo>
                    <a:pt x="55930" y="3619"/>
                  </a:lnTo>
                  <a:lnTo>
                    <a:pt x="55473" y="3009"/>
                  </a:lnTo>
                  <a:lnTo>
                    <a:pt x="54190" y="1612"/>
                  </a:lnTo>
                  <a:lnTo>
                    <a:pt x="52692" y="787"/>
                  </a:lnTo>
                  <a:lnTo>
                    <a:pt x="50749" y="876"/>
                  </a:lnTo>
                  <a:lnTo>
                    <a:pt x="49682" y="723"/>
                  </a:lnTo>
                  <a:lnTo>
                    <a:pt x="48768" y="723"/>
                  </a:lnTo>
                  <a:lnTo>
                    <a:pt x="38100" y="723"/>
                  </a:lnTo>
                  <a:lnTo>
                    <a:pt x="38100" y="29984"/>
                  </a:lnTo>
                  <a:lnTo>
                    <a:pt x="41300" y="29984"/>
                  </a:lnTo>
                  <a:lnTo>
                    <a:pt x="41300" y="17030"/>
                  </a:lnTo>
                  <a:lnTo>
                    <a:pt x="45364" y="17005"/>
                  </a:lnTo>
                  <a:lnTo>
                    <a:pt x="48323" y="16979"/>
                  </a:lnTo>
                  <a:lnTo>
                    <a:pt x="49199" y="17005"/>
                  </a:lnTo>
                  <a:lnTo>
                    <a:pt x="50330" y="21297"/>
                  </a:lnTo>
                  <a:lnTo>
                    <a:pt x="52120" y="23888"/>
                  </a:lnTo>
                  <a:lnTo>
                    <a:pt x="55321" y="29984"/>
                  </a:lnTo>
                  <a:lnTo>
                    <a:pt x="59283" y="29984"/>
                  </a:lnTo>
                  <a:close/>
                </a:path>
                <a:path w="182879" h="80645">
                  <a:moveTo>
                    <a:pt x="64846" y="73926"/>
                  </a:moveTo>
                  <a:lnTo>
                    <a:pt x="64465" y="67170"/>
                  </a:lnTo>
                  <a:lnTo>
                    <a:pt x="64160" y="66560"/>
                  </a:lnTo>
                  <a:lnTo>
                    <a:pt x="63855" y="66255"/>
                  </a:lnTo>
                  <a:lnTo>
                    <a:pt x="61569" y="62992"/>
                  </a:lnTo>
                  <a:lnTo>
                    <a:pt x="56324" y="62141"/>
                  </a:lnTo>
                  <a:lnTo>
                    <a:pt x="53492" y="61226"/>
                  </a:lnTo>
                  <a:lnTo>
                    <a:pt x="52730" y="60921"/>
                  </a:lnTo>
                  <a:lnTo>
                    <a:pt x="48590" y="58712"/>
                  </a:lnTo>
                  <a:lnTo>
                    <a:pt x="50088" y="53530"/>
                  </a:lnTo>
                  <a:lnTo>
                    <a:pt x="54711" y="52844"/>
                  </a:lnTo>
                  <a:lnTo>
                    <a:pt x="55626" y="52844"/>
                  </a:lnTo>
                  <a:lnTo>
                    <a:pt x="56235" y="52844"/>
                  </a:lnTo>
                  <a:lnTo>
                    <a:pt x="59131" y="53035"/>
                  </a:lnTo>
                  <a:lnTo>
                    <a:pt x="61036" y="54698"/>
                  </a:lnTo>
                  <a:lnTo>
                    <a:pt x="61417" y="57569"/>
                  </a:lnTo>
                  <a:lnTo>
                    <a:pt x="61569" y="58483"/>
                  </a:lnTo>
                  <a:lnTo>
                    <a:pt x="64617" y="58178"/>
                  </a:lnTo>
                  <a:lnTo>
                    <a:pt x="64465" y="57264"/>
                  </a:lnTo>
                  <a:lnTo>
                    <a:pt x="64122" y="55613"/>
                  </a:lnTo>
                  <a:lnTo>
                    <a:pt x="64135" y="55054"/>
                  </a:lnTo>
                  <a:lnTo>
                    <a:pt x="63398" y="53454"/>
                  </a:lnTo>
                  <a:lnTo>
                    <a:pt x="63246" y="53149"/>
                  </a:lnTo>
                  <a:lnTo>
                    <a:pt x="62636" y="52539"/>
                  </a:lnTo>
                  <a:lnTo>
                    <a:pt x="62179" y="51930"/>
                  </a:lnTo>
                  <a:lnTo>
                    <a:pt x="61569" y="51320"/>
                  </a:lnTo>
                  <a:lnTo>
                    <a:pt x="60960" y="50863"/>
                  </a:lnTo>
                  <a:lnTo>
                    <a:pt x="60198" y="50558"/>
                  </a:lnTo>
                  <a:lnTo>
                    <a:pt x="60198" y="50406"/>
                  </a:lnTo>
                  <a:lnTo>
                    <a:pt x="59588" y="50101"/>
                  </a:lnTo>
                  <a:lnTo>
                    <a:pt x="58826" y="49949"/>
                  </a:lnTo>
                  <a:lnTo>
                    <a:pt x="58064" y="49644"/>
                  </a:lnTo>
                  <a:lnTo>
                    <a:pt x="57302" y="49491"/>
                  </a:lnTo>
                  <a:lnTo>
                    <a:pt x="55626" y="49491"/>
                  </a:lnTo>
                  <a:lnTo>
                    <a:pt x="54254" y="49491"/>
                  </a:lnTo>
                  <a:lnTo>
                    <a:pt x="46913" y="50126"/>
                  </a:lnTo>
                  <a:lnTo>
                    <a:pt x="44513" y="59537"/>
                  </a:lnTo>
                  <a:lnTo>
                    <a:pt x="50292" y="63817"/>
                  </a:lnTo>
                  <a:lnTo>
                    <a:pt x="51511" y="64427"/>
                  </a:lnTo>
                  <a:lnTo>
                    <a:pt x="54876" y="65773"/>
                  </a:lnTo>
                  <a:lnTo>
                    <a:pt x="58166" y="66357"/>
                  </a:lnTo>
                  <a:lnTo>
                    <a:pt x="60655" y="67779"/>
                  </a:lnTo>
                  <a:lnTo>
                    <a:pt x="61569" y="68999"/>
                  </a:lnTo>
                  <a:lnTo>
                    <a:pt x="63296" y="71843"/>
                  </a:lnTo>
                  <a:lnTo>
                    <a:pt x="61455" y="75501"/>
                  </a:lnTo>
                  <a:lnTo>
                    <a:pt x="57150" y="76161"/>
                  </a:lnTo>
                  <a:lnTo>
                    <a:pt x="56235" y="76161"/>
                  </a:lnTo>
                  <a:lnTo>
                    <a:pt x="55778" y="76161"/>
                  </a:lnTo>
                  <a:lnTo>
                    <a:pt x="52946" y="76263"/>
                  </a:lnTo>
                  <a:lnTo>
                    <a:pt x="49999" y="74244"/>
                  </a:lnTo>
                  <a:lnTo>
                    <a:pt x="49530" y="71285"/>
                  </a:lnTo>
                  <a:lnTo>
                    <a:pt x="49225" y="70370"/>
                  </a:lnTo>
                  <a:lnTo>
                    <a:pt x="49225" y="69456"/>
                  </a:lnTo>
                  <a:lnTo>
                    <a:pt x="46177" y="69761"/>
                  </a:lnTo>
                  <a:lnTo>
                    <a:pt x="46177" y="70675"/>
                  </a:lnTo>
                  <a:lnTo>
                    <a:pt x="46443" y="72491"/>
                  </a:lnTo>
                  <a:lnTo>
                    <a:pt x="46824" y="74396"/>
                  </a:lnTo>
                  <a:lnTo>
                    <a:pt x="48006" y="75857"/>
                  </a:lnTo>
                  <a:lnTo>
                    <a:pt x="48463" y="76466"/>
                  </a:lnTo>
                  <a:lnTo>
                    <a:pt x="48920" y="77076"/>
                  </a:lnTo>
                  <a:lnTo>
                    <a:pt x="49377" y="77533"/>
                  </a:lnTo>
                  <a:lnTo>
                    <a:pt x="55613" y="79743"/>
                  </a:lnTo>
                  <a:lnTo>
                    <a:pt x="61328" y="78333"/>
                  </a:lnTo>
                  <a:lnTo>
                    <a:pt x="64846" y="73926"/>
                  </a:lnTo>
                  <a:close/>
                </a:path>
                <a:path w="182879" h="80645">
                  <a:moveTo>
                    <a:pt x="86410" y="26479"/>
                  </a:moveTo>
                  <a:lnTo>
                    <a:pt x="74676" y="26479"/>
                  </a:lnTo>
                  <a:lnTo>
                    <a:pt x="74676" y="723"/>
                  </a:lnTo>
                  <a:lnTo>
                    <a:pt x="71475" y="723"/>
                  </a:lnTo>
                  <a:lnTo>
                    <a:pt x="71475" y="29984"/>
                  </a:lnTo>
                  <a:lnTo>
                    <a:pt x="86410" y="29984"/>
                  </a:lnTo>
                  <a:lnTo>
                    <a:pt x="86410" y="26479"/>
                  </a:lnTo>
                  <a:close/>
                </a:path>
                <a:path w="182879" h="80645">
                  <a:moveTo>
                    <a:pt x="86868" y="49949"/>
                  </a:moveTo>
                  <a:lnTo>
                    <a:pt x="67818" y="49949"/>
                  </a:lnTo>
                  <a:lnTo>
                    <a:pt x="67818" y="53454"/>
                  </a:lnTo>
                  <a:lnTo>
                    <a:pt x="75742" y="53454"/>
                  </a:lnTo>
                  <a:lnTo>
                    <a:pt x="75742" y="79209"/>
                  </a:lnTo>
                  <a:lnTo>
                    <a:pt x="78943" y="79209"/>
                  </a:lnTo>
                  <a:lnTo>
                    <a:pt x="78943" y="53454"/>
                  </a:lnTo>
                  <a:lnTo>
                    <a:pt x="86868" y="53454"/>
                  </a:lnTo>
                  <a:lnTo>
                    <a:pt x="86868" y="49949"/>
                  </a:lnTo>
                  <a:close/>
                </a:path>
                <a:path w="182879" h="80645">
                  <a:moveTo>
                    <a:pt x="94043" y="49949"/>
                  </a:moveTo>
                  <a:lnTo>
                    <a:pt x="90843" y="49949"/>
                  </a:lnTo>
                  <a:lnTo>
                    <a:pt x="90843" y="79209"/>
                  </a:lnTo>
                  <a:lnTo>
                    <a:pt x="94043" y="79209"/>
                  </a:lnTo>
                  <a:lnTo>
                    <a:pt x="94043" y="49949"/>
                  </a:lnTo>
                  <a:close/>
                </a:path>
                <a:path w="182879" h="80645">
                  <a:moveTo>
                    <a:pt x="95237" y="4013"/>
                  </a:moveTo>
                  <a:lnTo>
                    <a:pt x="94399" y="4076"/>
                  </a:lnTo>
                  <a:lnTo>
                    <a:pt x="94195" y="4813"/>
                  </a:lnTo>
                  <a:lnTo>
                    <a:pt x="95237" y="4013"/>
                  </a:lnTo>
                  <a:close/>
                </a:path>
                <a:path w="182879" h="80645">
                  <a:moveTo>
                    <a:pt x="113728" y="10134"/>
                  </a:moveTo>
                  <a:lnTo>
                    <a:pt x="109423" y="4686"/>
                  </a:lnTo>
                  <a:lnTo>
                    <a:pt x="108508" y="3467"/>
                  </a:lnTo>
                  <a:lnTo>
                    <a:pt x="107899" y="3009"/>
                  </a:lnTo>
                  <a:lnTo>
                    <a:pt x="102565" y="266"/>
                  </a:lnTo>
                  <a:lnTo>
                    <a:pt x="100126" y="266"/>
                  </a:lnTo>
                  <a:lnTo>
                    <a:pt x="95237" y="4013"/>
                  </a:lnTo>
                  <a:lnTo>
                    <a:pt x="100126" y="3619"/>
                  </a:lnTo>
                  <a:lnTo>
                    <a:pt x="101041" y="3467"/>
                  </a:lnTo>
                  <a:lnTo>
                    <a:pt x="101346" y="3467"/>
                  </a:lnTo>
                  <a:lnTo>
                    <a:pt x="107188" y="7200"/>
                  </a:lnTo>
                  <a:lnTo>
                    <a:pt x="109232" y="15163"/>
                  </a:lnTo>
                  <a:lnTo>
                    <a:pt x="107403" y="23177"/>
                  </a:lnTo>
                  <a:lnTo>
                    <a:pt x="101650" y="27089"/>
                  </a:lnTo>
                  <a:lnTo>
                    <a:pt x="100888" y="27241"/>
                  </a:lnTo>
                  <a:lnTo>
                    <a:pt x="100431" y="27089"/>
                  </a:lnTo>
                  <a:lnTo>
                    <a:pt x="95389" y="26949"/>
                  </a:lnTo>
                  <a:lnTo>
                    <a:pt x="92735" y="21272"/>
                  </a:lnTo>
                  <a:lnTo>
                    <a:pt x="92811" y="15659"/>
                  </a:lnTo>
                  <a:lnTo>
                    <a:pt x="92519" y="10807"/>
                  </a:lnTo>
                  <a:lnTo>
                    <a:pt x="94195" y="4813"/>
                  </a:lnTo>
                  <a:lnTo>
                    <a:pt x="90893" y="7340"/>
                  </a:lnTo>
                  <a:lnTo>
                    <a:pt x="89966" y="19786"/>
                  </a:lnTo>
                  <a:lnTo>
                    <a:pt x="96062" y="29375"/>
                  </a:lnTo>
                  <a:lnTo>
                    <a:pt x="107899" y="27851"/>
                  </a:lnTo>
                  <a:lnTo>
                    <a:pt x="108356" y="27241"/>
                  </a:lnTo>
                  <a:lnTo>
                    <a:pt x="113538" y="22402"/>
                  </a:lnTo>
                  <a:lnTo>
                    <a:pt x="113728" y="10134"/>
                  </a:lnTo>
                  <a:close/>
                </a:path>
                <a:path w="182879" h="80645">
                  <a:moveTo>
                    <a:pt x="118173" y="68389"/>
                  </a:moveTo>
                  <a:lnTo>
                    <a:pt x="116433" y="66255"/>
                  </a:lnTo>
                  <a:lnTo>
                    <a:pt x="116281" y="65951"/>
                  </a:lnTo>
                  <a:lnTo>
                    <a:pt x="115824" y="65341"/>
                  </a:lnTo>
                  <a:lnTo>
                    <a:pt x="114452" y="64312"/>
                  </a:lnTo>
                  <a:lnTo>
                    <a:pt x="114452" y="70675"/>
                  </a:lnTo>
                  <a:lnTo>
                    <a:pt x="114300" y="71437"/>
                  </a:lnTo>
                  <a:lnTo>
                    <a:pt x="114300" y="72351"/>
                  </a:lnTo>
                  <a:lnTo>
                    <a:pt x="113995" y="72961"/>
                  </a:lnTo>
                  <a:lnTo>
                    <a:pt x="113690" y="73723"/>
                  </a:lnTo>
                  <a:lnTo>
                    <a:pt x="113538" y="74028"/>
                  </a:lnTo>
                  <a:lnTo>
                    <a:pt x="112928" y="74485"/>
                  </a:lnTo>
                  <a:lnTo>
                    <a:pt x="112318" y="75095"/>
                  </a:lnTo>
                  <a:lnTo>
                    <a:pt x="111556" y="75399"/>
                  </a:lnTo>
                  <a:lnTo>
                    <a:pt x="111252" y="75552"/>
                  </a:lnTo>
                  <a:lnTo>
                    <a:pt x="110642" y="75704"/>
                  </a:lnTo>
                  <a:lnTo>
                    <a:pt x="102717" y="75704"/>
                  </a:lnTo>
                  <a:lnTo>
                    <a:pt x="102717" y="65646"/>
                  </a:lnTo>
                  <a:lnTo>
                    <a:pt x="108204" y="65646"/>
                  </a:lnTo>
                  <a:lnTo>
                    <a:pt x="108813" y="65646"/>
                  </a:lnTo>
                  <a:lnTo>
                    <a:pt x="109728" y="65798"/>
                  </a:lnTo>
                  <a:lnTo>
                    <a:pt x="111963" y="65582"/>
                  </a:lnTo>
                  <a:lnTo>
                    <a:pt x="114147" y="67437"/>
                  </a:lnTo>
                  <a:lnTo>
                    <a:pt x="114300" y="69761"/>
                  </a:lnTo>
                  <a:lnTo>
                    <a:pt x="114452" y="70675"/>
                  </a:lnTo>
                  <a:lnTo>
                    <a:pt x="114452" y="64312"/>
                  </a:lnTo>
                  <a:lnTo>
                    <a:pt x="113995" y="63969"/>
                  </a:lnTo>
                  <a:lnTo>
                    <a:pt x="113233" y="63665"/>
                  </a:lnTo>
                  <a:lnTo>
                    <a:pt x="113538" y="63360"/>
                  </a:lnTo>
                  <a:lnTo>
                    <a:pt x="114147" y="62903"/>
                  </a:lnTo>
                  <a:lnTo>
                    <a:pt x="114757" y="62293"/>
                  </a:lnTo>
                  <a:lnTo>
                    <a:pt x="116725" y="59588"/>
                  </a:lnTo>
                  <a:lnTo>
                    <a:pt x="117043" y="56515"/>
                  </a:lnTo>
                  <a:lnTo>
                    <a:pt x="115824" y="54216"/>
                  </a:lnTo>
                  <a:lnTo>
                    <a:pt x="115519" y="53454"/>
                  </a:lnTo>
                  <a:lnTo>
                    <a:pt x="115443" y="53327"/>
                  </a:lnTo>
                  <a:lnTo>
                    <a:pt x="115214" y="52997"/>
                  </a:lnTo>
                  <a:lnTo>
                    <a:pt x="114757" y="52235"/>
                  </a:lnTo>
                  <a:lnTo>
                    <a:pt x="113360" y="50736"/>
                  </a:lnTo>
                  <a:lnTo>
                    <a:pt x="113322" y="56515"/>
                  </a:lnTo>
                  <a:lnTo>
                    <a:pt x="113271" y="59588"/>
                  </a:lnTo>
                  <a:lnTo>
                    <a:pt x="113106" y="61404"/>
                  </a:lnTo>
                  <a:lnTo>
                    <a:pt x="111683" y="61937"/>
                  </a:lnTo>
                  <a:lnTo>
                    <a:pt x="108966" y="62293"/>
                  </a:lnTo>
                  <a:lnTo>
                    <a:pt x="102717" y="62293"/>
                  </a:lnTo>
                  <a:lnTo>
                    <a:pt x="102717" y="53454"/>
                  </a:lnTo>
                  <a:lnTo>
                    <a:pt x="107594" y="53454"/>
                  </a:lnTo>
                  <a:lnTo>
                    <a:pt x="109118" y="53454"/>
                  </a:lnTo>
                  <a:lnTo>
                    <a:pt x="111493" y="53327"/>
                  </a:lnTo>
                  <a:lnTo>
                    <a:pt x="113030" y="54622"/>
                  </a:lnTo>
                  <a:lnTo>
                    <a:pt x="113322" y="56515"/>
                  </a:lnTo>
                  <a:lnTo>
                    <a:pt x="113322" y="50723"/>
                  </a:lnTo>
                  <a:lnTo>
                    <a:pt x="112331" y="50368"/>
                  </a:lnTo>
                  <a:lnTo>
                    <a:pt x="110337" y="50101"/>
                  </a:lnTo>
                  <a:lnTo>
                    <a:pt x="109575" y="49949"/>
                  </a:lnTo>
                  <a:lnTo>
                    <a:pt x="108508" y="49949"/>
                  </a:lnTo>
                  <a:lnTo>
                    <a:pt x="99517" y="49949"/>
                  </a:lnTo>
                  <a:lnTo>
                    <a:pt x="99517" y="79209"/>
                  </a:lnTo>
                  <a:lnTo>
                    <a:pt x="111226" y="79209"/>
                  </a:lnTo>
                  <a:lnTo>
                    <a:pt x="113893" y="78790"/>
                  </a:lnTo>
                  <a:lnTo>
                    <a:pt x="115671" y="76771"/>
                  </a:lnTo>
                  <a:lnTo>
                    <a:pt x="116128" y="76161"/>
                  </a:lnTo>
                  <a:lnTo>
                    <a:pt x="116586" y="75399"/>
                  </a:lnTo>
                  <a:lnTo>
                    <a:pt x="117894" y="73050"/>
                  </a:lnTo>
                  <a:lnTo>
                    <a:pt x="118173" y="68389"/>
                  </a:lnTo>
                  <a:close/>
                </a:path>
                <a:path w="182879" h="80645">
                  <a:moveTo>
                    <a:pt x="136702" y="20688"/>
                  </a:moveTo>
                  <a:lnTo>
                    <a:pt x="133502" y="19773"/>
                  </a:lnTo>
                  <a:lnTo>
                    <a:pt x="133350" y="20383"/>
                  </a:lnTo>
                  <a:lnTo>
                    <a:pt x="132842" y="23456"/>
                  </a:lnTo>
                  <a:lnTo>
                    <a:pt x="130657" y="26873"/>
                  </a:lnTo>
                  <a:lnTo>
                    <a:pt x="127254" y="27089"/>
                  </a:lnTo>
                  <a:lnTo>
                    <a:pt x="126492" y="27241"/>
                  </a:lnTo>
                  <a:lnTo>
                    <a:pt x="126034" y="27089"/>
                  </a:lnTo>
                  <a:lnTo>
                    <a:pt x="120675" y="26873"/>
                  </a:lnTo>
                  <a:lnTo>
                    <a:pt x="119049" y="21488"/>
                  </a:lnTo>
                  <a:lnTo>
                    <a:pt x="118719" y="17030"/>
                  </a:lnTo>
                  <a:lnTo>
                    <a:pt x="118630" y="10579"/>
                  </a:lnTo>
                  <a:lnTo>
                    <a:pt x="119913" y="4838"/>
                  </a:lnTo>
                  <a:lnTo>
                    <a:pt x="125120" y="3619"/>
                  </a:lnTo>
                  <a:lnTo>
                    <a:pt x="125882" y="3619"/>
                  </a:lnTo>
                  <a:lnTo>
                    <a:pt x="126796" y="3467"/>
                  </a:lnTo>
                  <a:lnTo>
                    <a:pt x="130175" y="3670"/>
                  </a:lnTo>
                  <a:lnTo>
                    <a:pt x="131826" y="5588"/>
                  </a:lnTo>
                  <a:lnTo>
                    <a:pt x="133197" y="9563"/>
                  </a:lnTo>
                  <a:lnTo>
                    <a:pt x="136245" y="8648"/>
                  </a:lnTo>
                  <a:lnTo>
                    <a:pt x="136245" y="8496"/>
                  </a:lnTo>
                  <a:lnTo>
                    <a:pt x="135369" y="6146"/>
                  </a:lnTo>
                  <a:lnTo>
                    <a:pt x="135064" y="4724"/>
                  </a:lnTo>
                  <a:lnTo>
                    <a:pt x="133350" y="2857"/>
                  </a:lnTo>
                  <a:lnTo>
                    <a:pt x="132740" y="2400"/>
                  </a:lnTo>
                  <a:lnTo>
                    <a:pt x="132740" y="2247"/>
                  </a:lnTo>
                  <a:lnTo>
                    <a:pt x="131978" y="1790"/>
                  </a:lnTo>
                  <a:lnTo>
                    <a:pt x="130670" y="660"/>
                  </a:lnTo>
                  <a:lnTo>
                    <a:pt x="129768" y="850"/>
                  </a:lnTo>
                  <a:lnTo>
                    <a:pt x="128473" y="266"/>
                  </a:lnTo>
                  <a:lnTo>
                    <a:pt x="126796" y="266"/>
                  </a:lnTo>
                  <a:lnTo>
                    <a:pt x="126339" y="266"/>
                  </a:lnTo>
                  <a:lnTo>
                    <a:pt x="124777" y="0"/>
                  </a:lnTo>
                  <a:lnTo>
                    <a:pt x="120573" y="1587"/>
                  </a:lnTo>
                  <a:lnTo>
                    <a:pt x="119786" y="3009"/>
                  </a:lnTo>
                  <a:lnTo>
                    <a:pt x="119176" y="3467"/>
                  </a:lnTo>
                  <a:lnTo>
                    <a:pt x="118719" y="4076"/>
                  </a:lnTo>
                  <a:lnTo>
                    <a:pt x="115404" y="13462"/>
                  </a:lnTo>
                  <a:lnTo>
                    <a:pt x="117132" y="23774"/>
                  </a:lnTo>
                  <a:lnTo>
                    <a:pt x="123266" y="30187"/>
                  </a:lnTo>
                  <a:lnTo>
                    <a:pt x="133197" y="27851"/>
                  </a:lnTo>
                  <a:lnTo>
                    <a:pt x="136398" y="21602"/>
                  </a:lnTo>
                  <a:lnTo>
                    <a:pt x="136702" y="20688"/>
                  </a:lnTo>
                  <a:close/>
                </a:path>
                <a:path w="182879" h="80645">
                  <a:moveTo>
                    <a:pt x="140817" y="49949"/>
                  </a:moveTo>
                  <a:lnTo>
                    <a:pt x="137617" y="49949"/>
                  </a:lnTo>
                  <a:lnTo>
                    <a:pt x="137617" y="66865"/>
                  </a:lnTo>
                  <a:lnTo>
                    <a:pt x="137299" y="76263"/>
                  </a:lnTo>
                  <a:lnTo>
                    <a:pt x="131216" y="76161"/>
                  </a:lnTo>
                  <a:lnTo>
                    <a:pt x="126085" y="76098"/>
                  </a:lnTo>
                  <a:lnTo>
                    <a:pt x="125018" y="71831"/>
                  </a:lnTo>
                  <a:lnTo>
                    <a:pt x="125120" y="66865"/>
                  </a:lnTo>
                  <a:lnTo>
                    <a:pt x="125120" y="49949"/>
                  </a:lnTo>
                  <a:lnTo>
                    <a:pt x="121920" y="49949"/>
                  </a:lnTo>
                  <a:lnTo>
                    <a:pt x="121945" y="69900"/>
                  </a:lnTo>
                  <a:lnTo>
                    <a:pt x="121996" y="73190"/>
                  </a:lnTo>
                  <a:lnTo>
                    <a:pt x="123596" y="75857"/>
                  </a:lnTo>
                  <a:lnTo>
                    <a:pt x="123901" y="76466"/>
                  </a:lnTo>
                  <a:lnTo>
                    <a:pt x="124206" y="76923"/>
                  </a:lnTo>
                  <a:lnTo>
                    <a:pt x="124358" y="76923"/>
                  </a:lnTo>
                  <a:lnTo>
                    <a:pt x="127342" y="80098"/>
                  </a:lnTo>
                  <a:lnTo>
                    <a:pt x="140728" y="72275"/>
                  </a:lnTo>
                  <a:lnTo>
                    <a:pt x="140665" y="68694"/>
                  </a:lnTo>
                  <a:lnTo>
                    <a:pt x="140817" y="67779"/>
                  </a:lnTo>
                  <a:lnTo>
                    <a:pt x="140817" y="49949"/>
                  </a:lnTo>
                  <a:close/>
                </a:path>
                <a:path w="182879" h="80645">
                  <a:moveTo>
                    <a:pt x="160324" y="29984"/>
                  </a:moveTo>
                  <a:lnTo>
                    <a:pt x="149809" y="12611"/>
                  </a:lnTo>
                  <a:lnTo>
                    <a:pt x="160020" y="723"/>
                  </a:lnTo>
                  <a:lnTo>
                    <a:pt x="155600" y="723"/>
                  </a:lnTo>
                  <a:lnTo>
                    <a:pt x="143713" y="15201"/>
                  </a:lnTo>
                  <a:lnTo>
                    <a:pt x="143713" y="723"/>
                  </a:lnTo>
                  <a:lnTo>
                    <a:pt x="140512" y="723"/>
                  </a:lnTo>
                  <a:lnTo>
                    <a:pt x="140512" y="29984"/>
                  </a:lnTo>
                  <a:lnTo>
                    <a:pt x="143713" y="29984"/>
                  </a:lnTo>
                  <a:lnTo>
                    <a:pt x="143713" y="19773"/>
                  </a:lnTo>
                  <a:lnTo>
                    <a:pt x="147675" y="15201"/>
                  </a:lnTo>
                  <a:lnTo>
                    <a:pt x="156210" y="29984"/>
                  </a:lnTo>
                  <a:lnTo>
                    <a:pt x="160324" y="29984"/>
                  </a:lnTo>
                  <a:close/>
                </a:path>
                <a:path w="182879" h="80645">
                  <a:moveTo>
                    <a:pt x="160782" y="75704"/>
                  </a:moveTo>
                  <a:lnTo>
                    <a:pt x="149047" y="75704"/>
                  </a:lnTo>
                  <a:lnTo>
                    <a:pt x="149047" y="49949"/>
                  </a:lnTo>
                  <a:lnTo>
                    <a:pt x="145846" y="49949"/>
                  </a:lnTo>
                  <a:lnTo>
                    <a:pt x="145846" y="79209"/>
                  </a:lnTo>
                  <a:lnTo>
                    <a:pt x="160782" y="79209"/>
                  </a:lnTo>
                  <a:lnTo>
                    <a:pt x="160782" y="75704"/>
                  </a:lnTo>
                  <a:close/>
                </a:path>
                <a:path w="182879" h="80645">
                  <a:moveTo>
                    <a:pt x="178917" y="266"/>
                  </a:moveTo>
                  <a:lnTo>
                    <a:pt x="176479" y="266"/>
                  </a:lnTo>
                  <a:lnTo>
                    <a:pt x="169621" y="30441"/>
                  </a:lnTo>
                  <a:lnTo>
                    <a:pt x="171907" y="30441"/>
                  </a:lnTo>
                  <a:lnTo>
                    <a:pt x="178917" y="266"/>
                  </a:lnTo>
                  <a:close/>
                </a:path>
                <a:path w="182879" h="80645">
                  <a:moveTo>
                    <a:pt x="182575" y="75704"/>
                  </a:moveTo>
                  <a:lnTo>
                    <a:pt x="167792" y="75704"/>
                  </a:lnTo>
                  <a:lnTo>
                    <a:pt x="167792" y="65798"/>
                  </a:lnTo>
                  <a:lnTo>
                    <a:pt x="181051" y="65798"/>
                  </a:lnTo>
                  <a:lnTo>
                    <a:pt x="181051" y="62293"/>
                  </a:lnTo>
                  <a:lnTo>
                    <a:pt x="167792" y="62293"/>
                  </a:lnTo>
                  <a:lnTo>
                    <a:pt x="167792" y="53454"/>
                  </a:lnTo>
                  <a:lnTo>
                    <a:pt x="181965" y="53454"/>
                  </a:lnTo>
                  <a:lnTo>
                    <a:pt x="181965" y="49949"/>
                  </a:lnTo>
                  <a:lnTo>
                    <a:pt x="164592" y="49949"/>
                  </a:lnTo>
                  <a:lnTo>
                    <a:pt x="164592" y="79209"/>
                  </a:lnTo>
                  <a:lnTo>
                    <a:pt x="182575" y="79209"/>
                  </a:lnTo>
                  <a:lnTo>
                    <a:pt x="182575" y="757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32" name="object 432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8618" y="6458300"/>
              <a:ext cx="151015" cy="79095"/>
            </a:xfrm>
            <a:prstGeom prst="rect">
              <a:avLst/>
            </a:prstGeom>
          </p:spPr>
        </p:pic>
        <p:sp>
          <p:nvSpPr>
            <p:cNvPr id="433" name="object 433"/>
            <p:cNvSpPr/>
            <p:nvPr/>
          </p:nvSpPr>
          <p:spPr>
            <a:xfrm>
              <a:off x="5086247" y="6288222"/>
              <a:ext cx="3810" cy="68580"/>
            </a:xfrm>
            <a:custGeom>
              <a:avLst/>
              <a:gdLst/>
              <a:ahLst/>
              <a:cxnLst/>
              <a:rect l="l" t="t" r="r" b="b"/>
              <a:pathLst>
                <a:path w="3810" h="68579">
                  <a:moveTo>
                    <a:pt x="0" y="0"/>
                  </a:moveTo>
                  <a:lnTo>
                    <a:pt x="0" y="68580"/>
                  </a:lnTo>
                  <a:lnTo>
                    <a:pt x="3352" y="68580"/>
                  </a:lnTo>
                  <a:lnTo>
                    <a:pt x="335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" name="object 434"/>
            <p:cNvSpPr/>
            <p:nvPr/>
          </p:nvSpPr>
          <p:spPr>
            <a:xfrm>
              <a:off x="5086247" y="6288222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0" y="68579"/>
                  </a:moveTo>
                  <a:lnTo>
                    <a:pt x="48506" y="48506"/>
                  </a:lnTo>
                  <a:lnTo>
                    <a:pt x="68427" y="5181"/>
                  </a:lnTo>
                  <a:lnTo>
                    <a:pt x="6858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" name="object 435"/>
            <p:cNvSpPr/>
            <p:nvPr/>
          </p:nvSpPr>
          <p:spPr>
            <a:xfrm>
              <a:off x="5220054" y="6288222"/>
              <a:ext cx="3810" cy="68580"/>
            </a:xfrm>
            <a:custGeom>
              <a:avLst/>
              <a:gdLst/>
              <a:ahLst/>
              <a:cxnLst/>
              <a:rect l="l" t="t" r="r" b="b"/>
              <a:pathLst>
                <a:path w="3810" h="68579">
                  <a:moveTo>
                    <a:pt x="3352" y="0"/>
                  </a:moveTo>
                  <a:lnTo>
                    <a:pt x="3352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3352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object 436"/>
            <p:cNvSpPr/>
            <p:nvPr/>
          </p:nvSpPr>
          <p:spPr>
            <a:xfrm>
              <a:off x="5154827" y="6288222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0" y="0"/>
                  </a:moveTo>
                  <a:lnTo>
                    <a:pt x="20073" y="48506"/>
                  </a:lnTo>
                  <a:lnTo>
                    <a:pt x="63398" y="68427"/>
                  </a:lnTo>
                  <a:lnTo>
                    <a:pt x="6858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" name="object 437"/>
            <p:cNvSpPr/>
            <p:nvPr/>
          </p:nvSpPr>
          <p:spPr>
            <a:xfrm>
              <a:off x="5488125" y="23485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" name="object 438"/>
            <p:cNvSpPr/>
            <p:nvPr/>
          </p:nvSpPr>
          <p:spPr>
            <a:xfrm>
              <a:off x="5488125" y="2234229"/>
              <a:ext cx="15240" cy="114300"/>
            </a:xfrm>
            <a:custGeom>
              <a:avLst/>
              <a:gdLst/>
              <a:ahLst/>
              <a:cxnLst/>
              <a:rect l="l" t="t" r="r" b="b"/>
              <a:pathLst>
                <a:path w="15239" h="11430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  <a:path w="15239" h="114300">
                  <a:moveTo>
                    <a:pt x="15239" y="4724"/>
                  </a:moveTo>
                  <a:lnTo>
                    <a:pt x="15239" y="11429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" name="object 439"/>
            <p:cNvSpPr/>
            <p:nvPr/>
          </p:nvSpPr>
          <p:spPr>
            <a:xfrm>
              <a:off x="5501384" y="22389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" name="object 440"/>
            <p:cNvSpPr/>
            <p:nvPr/>
          </p:nvSpPr>
          <p:spPr>
            <a:xfrm>
              <a:off x="5488125" y="24628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" name="object 441"/>
            <p:cNvSpPr/>
            <p:nvPr/>
          </p:nvSpPr>
          <p:spPr>
            <a:xfrm>
              <a:off x="5503366" y="23532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" name="object 442"/>
            <p:cNvSpPr/>
            <p:nvPr/>
          </p:nvSpPr>
          <p:spPr>
            <a:xfrm>
              <a:off x="5501384" y="23532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" name="object 443"/>
            <p:cNvSpPr/>
            <p:nvPr/>
          </p:nvSpPr>
          <p:spPr>
            <a:xfrm>
              <a:off x="5488125" y="25771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object 444"/>
            <p:cNvSpPr/>
            <p:nvPr/>
          </p:nvSpPr>
          <p:spPr>
            <a:xfrm>
              <a:off x="5503366" y="24675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object 445"/>
            <p:cNvSpPr/>
            <p:nvPr/>
          </p:nvSpPr>
          <p:spPr>
            <a:xfrm>
              <a:off x="5501384" y="24675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object 446"/>
            <p:cNvSpPr/>
            <p:nvPr/>
          </p:nvSpPr>
          <p:spPr>
            <a:xfrm>
              <a:off x="5488125" y="26914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object 447"/>
            <p:cNvSpPr/>
            <p:nvPr/>
          </p:nvSpPr>
          <p:spPr>
            <a:xfrm>
              <a:off x="5503366" y="25818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" name="object 448"/>
            <p:cNvSpPr/>
            <p:nvPr/>
          </p:nvSpPr>
          <p:spPr>
            <a:xfrm>
              <a:off x="5501384" y="25818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object 449"/>
            <p:cNvSpPr/>
            <p:nvPr/>
          </p:nvSpPr>
          <p:spPr>
            <a:xfrm>
              <a:off x="5488125" y="28057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" name="object 450"/>
            <p:cNvSpPr/>
            <p:nvPr/>
          </p:nvSpPr>
          <p:spPr>
            <a:xfrm>
              <a:off x="5503366" y="26961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object 451"/>
            <p:cNvSpPr/>
            <p:nvPr/>
          </p:nvSpPr>
          <p:spPr>
            <a:xfrm>
              <a:off x="5501384" y="26961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object 452"/>
            <p:cNvSpPr/>
            <p:nvPr/>
          </p:nvSpPr>
          <p:spPr>
            <a:xfrm>
              <a:off x="5488125" y="21199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object 453"/>
            <p:cNvSpPr/>
            <p:nvPr/>
          </p:nvSpPr>
          <p:spPr>
            <a:xfrm>
              <a:off x="5503366" y="21246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object 454"/>
            <p:cNvSpPr/>
            <p:nvPr/>
          </p:nvSpPr>
          <p:spPr>
            <a:xfrm>
              <a:off x="5501384" y="21246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object 455"/>
            <p:cNvSpPr/>
            <p:nvPr/>
          </p:nvSpPr>
          <p:spPr>
            <a:xfrm>
              <a:off x="5488125" y="20056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object 456"/>
            <p:cNvSpPr/>
            <p:nvPr/>
          </p:nvSpPr>
          <p:spPr>
            <a:xfrm>
              <a:off x="5503366" y="20103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object 457"/>
            <p:cNvSpPr/>
            <p:nvPr/>
          </p:nvSpPr>
          <p:spPr>
            <a:xfrm>
              <a:off x="5501384" y="20103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object 458"/>
            <p:cNvSpPr/>
            <p:nvPr/>
          </p:nvSpPr>
          <p:spPr>
            <a:xfrm>
              <a:off x="5488125" y="1891177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876"/>
                  </a:lnTo>
                  <a:lnTo>
                    <a:pt x="0" y="4876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object 459"/>
            <p:cNvSpPr/>
            <p:nvPr/>
          </p:nvSpPr>
          <p:spPr>
            <a:xfrm>
              <a:off x="5503366" y="18960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object 460"/>
            <p:cNvSpPr/>
            <p:nvPr/>
          </p:nvSpPr>
          <p:spPr>
            <a:xfrm>
              <a:off x="5501384" y="18960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" name="object 461"/>
            <p:cNvSpPr/>
            <p:nvPr/>
          </p:nvSpPr>
          <p:spPr>
            <a:xfrm>
              <a:off x="5488125" y="1776877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876"/>
                  </a:lnTo>
                  <a:lnTo>
                    <a:pt x="0" y="4876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" name="object 462"/>
            <p:cNvSpPr/>
            <p:nvPr/>
          </p:nvSpPr>
          <p:spPr>
            <a:xfrm>
              <a:off x="5503366" y="17817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42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" name="object 463"/>
            <p:cNvSpPr/>
            <p:nvPr/>
          </p:nvSpPr>
          <p:spPr>
            <a:xfrm>
              <a:off x="5501384" y="17817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42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" name="object 464"/>
            <p:cNvSpPr/>
            <p:nvPr/>
          </p:nvSpPr>
          <p:spPr>
            <a:xfrm>
              <a:off x="5488125" y="1665015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object 465"/>
            <p:cNvSpPr/>
            <p:nvPr/>
          </p:nvSpPr>
          <p:spPr>
            <a:xfrm>
              <a:off x="5503366" y="1669740"/>
              <a:ext cx="0" cy="107314"/>
            </a:xfrm>
            <a:custGeom>
              <a:avLst/>
              <a:gdLst/>
              <a:ahLst/>
              <a:cxnLst/>
              <a:rect l="l" t="t" r="r" b="b"/>
              <a:pathLst>
                <a:path h="107314">
                  <a:moveTo>
                    <a:pt x="0" y="0"/>
                  </a:moveTo>
                  <a:lnTo>
                    <a:pt x="0" y="1071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" name="object 466"/>
            <p:cNvSpPr/>
            <p:nvPr/>
          </p:nvSpPr>
          <p:spPr>
            <a:xfrm>
              <a:off x="5501384" y="1669740"/>
              <a:ext cx="0" cy="107314"/>
            </a:xfrm>
            <a:custGeom>
              <a:avLst/>
              <a:gdLst/>
              <a:ahLst/>
              <a:cxnLst/>
              <a:rect l="l" t="t" r="r" b="b"/>
              <a:pathLst>
                <a:path h="107314">
                  <a:moveTo>
                    <a:pt x="0" y="0"/>
                  </a:moveTo>
                  <a:lnTo>
                    <a:pt x="0" y="1071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object 467"/>
            <p:cNvSpPr/>
            <p:nvPr/>
          </p:nvSpPr>
          <p:spPr>
            <a:xfrm>
              <a:off x="5480505" y="1665015"/>
              <a:ext cx="0" cy="1717039"/>
            </a:xfrm>
            <a:custGeom>
              <a:avLst/>
              <a:gdLst/>
              <a:ahLst/>
              <a:cxnLst/>
              <a:rect l="l" t="t" r="r" b="b"/>
              <a:pathLst>
                <a:path h="1717039">
                  <a:moveTo>
                    <a:pt x="0" y="17169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" name="object 468"/>
            <p:cNvSpPr/>
            <p:nvPr/>
          </p:nvSpPr>
          <p:spPr>
            <a:xfrm>
              <a:off x="5223407" y="627298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39">
                  <a:moveTo>
                    <a:pt x="4724" y="15239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39"/>
                  </a:lnTo>
                  <a:lnTo>
                    <a:pt x="4724" y="1523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" name="object 469"/>
            <p:cNvSpPr/>
            <p:nvPr/>
          </p:nvSpPr>
          <p:spPr>
            <a:xfrm>
              <a:off x="5081370" y="627298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39">
                  <a:moveTo>
                    <a:pt x="0" y="15239"/>
                  </a:moveTo>
                  <a:lnTo>
                    <a:pt x="0" y="0"/>
                  </a:lnTo>
                  <a:lnTo>
                    <a:pt x="4876" y="0"/>
                  </a:lnTo>
                  <a:lnTo>
                    <a:pt x="4876" y="15239"/>
                  </a:lnTo>
                  <a:lnTo>
                    <a:pt x="0" y="1523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" name="object 470"/>
            <p:cNvSpPr/>
            <p:nvPr/>
          </p:nvSpPr>
          <p:spPr>
            <a:xfrm>
              <a:off x="5012790" y="6286241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object 471"/>
            <p:cNvSpPr/>
            <p:nvPr/>
          </p:nvSpPr>
          <p:spPr>
            <a:xfrm>
              <a:off x="342066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15240"/>
                  </a:moveTo>
                  <a:lnTo>
                    <a:pt x="0" y="0"/>
                  </a:lnTo>
                  <a:lnTo>
                    <a:pt x="4724" y="0"/>
                  </a:lnTo>
                  <a:lnTo>
                    <a:pt x="4724" y="15240"/>
                  </a:lnTo>
                  <a:lnTo>
                    <a:pt x="0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" name="object 472"/>
            <p:cNvSpPr/>
            <p:nvPr/>
          </p:nvSpPr>
          <p:spPr>
            <a:xfrm>
              <a:off x="479226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15240"/>
                  </a:moveTo>
                  <a:lnTo>
                    <a:pt x="0" y="0"/>
                  </a:lnTo>
                  <a:lnTo>
                    <a:pt x="4724" y="0"/>
                  </a:lnTo>
                  <a:lnTo>
                    <a:pt x="4724" y="15240"/>
                  </a:lnTo>
                  <a:lnTo>
                    <a:pt x="0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object 473"/>
            <p:cNvSpPr/>
            <p:nvPr/>
          </p:nvSpPr>
          <p:spPr>
            <a:xfrm>
              <a:off x="4125974" y="6945828"/>
              <a:ext cx="651510" cy="0"/>
            </a:xfrm>
            <a:custGeom>
              <a:avLst/>
              <a:gdLst/>
              <a:ahLst/>
              <a:cxnLst/>
              <a:rect l="l" t="t" r="r" b="b"/>
              <a:pathLst>
                <a:path w="651510">
                  <a:moveTo>
                    <a:pt x="65151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object 474"/>
            <p:cNvSpPr/>
            <p:nvPr/>
          </p:nvSpPr>
          <p:spPr>
            <a:xfrm>
              <a:off x="3440174" y="6945828"/>
              <a:ext cx="651510" cy="0"/>
            </a:xfrm>
            <a:custGeom>
              <a:avLst/>
              <a:gdLst/>
              <a:ahLst/>
              <a:cxnLst/>
              <a:rect l="l" t="t" r="r" b="b"/>
              <a:pathLst>
                <a:path w="651510">
                  <a:moveTo>
                    <a:pt x="65151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object 475"/>
            <p:cNvSpPr/>
            <p:nvPr/>
          </p:nvSpPr>
          <p:spPr>
            <a:xfrm>
              <a:off x="2754374" y="6945828"/>
              <a:ext cx="651510" cy="0"/>
            </a:xfrm>
            <a:custGeom>
              <a:avLst/>
              <a:gdLst/>
              <a:ahLst/>
              <a:cxnLst/>
              <a:rect l="l" t="t" r="r" b="b"/>
              <a:pathLst>
                <a:path w="651510">
                  <a:moveTo>
                    <a:pt x="65151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object 476"/>
            <p:cNvSpPr/>
            <p:nvPr/>
          </p:nvSpPr>
          <p:spPr>
            <a:xfrm>
              <a:off x="4796992" y="6968688"/>
              <a:ext cx="52069" cy="0"/>
            </a:xfrm>
            <a:custGeom>
              <a:avLst/>
              <a:gdLst/>
              <a:ahLst/>
              <a:cxnLst/>
              <a:rect l="l" t="t" r="r" b="b"/>
              <a:pathLst>
                <a:path w="52070">
                  <a:moveTo>
                    <a:pt x="5181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object 477"/>
            <p:cNvSpPr/>
            <p:nvPr/>
          </p:nvSpPr>
          <p:spPr>
            <a:xfrm>
              <a:off x="4796992" y="6966706"/>
              <a:ext cx="50165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4998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" name="object 478"/>
            <p:cNvSpPr/>
            <p:nvPr/>
          </p:nvSpPr>
          <p:spPr>
            <a:xfrm>
              <a:off x="335208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object 479"/>
            <p:cNvSpPr/>
            <p:nvPr/>
          </p:nvSpPr>
          <p:spPr>
            <a:xfrm>
              <a:off x="335681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object 480"/>
            <p:cNvSpPr/>
            <p:nvPr/>
          </p:nvSpPr>
          <p:spPr>
            <a:xfrm>
              <a:off x="273486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object 481"/>
            <p:cNvSpPr/>
            <p:nvPr/>
          </p:nvSpPr>
          <p:spPr>
            <a:xfrm>
              <a:off x="2691433" y="6968688"/>
              <a:ext cx="43815" cy="0"/>
            </a:xfrm>
            <a:custGeom>
              <a:avLst/>
              <a:gdLst/>
              <a:ahLst/>
              <a:cxnLst/>
              <a:rect l="l" t="t" r="r" b="b"/>
              <a:pathLst>
                <a:path w="43814">
                  <a:moveTo>
                    <a:pt x="0" y="0"/>
                  </a:moveTo>
                  <a:lnTo>
                    <a:pt x="4343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object 482"/>
            <p:cNvSpPr/>
            <p:nvPr/>
          </p:nvSpPr>
          <p:spPr>
            <a:xfrm>
              <a:off x="2693414" y="6966706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10">
                  <a:moveTo>
                    <a:pt x="0" y="0"/>
                  </a:moveTo>
                  <a:lnTo>
                    <a:pt x="4145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" name="object 483"/>
            <p:cNvSpPr/>
            <p:nvPr/>
          </p:nvSpPr>
          <p:spPr>
            <a:xfrm>
              <a:off x="2691433" y="682908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" name="object 484"/>
            <p:cNvSpPr/>
            <p:nvPr/>
          </p:nvSpPr>
          <p:spPr>
            <a:xfrm>
              <a:off x="2691433" y="6833814"/>
              <a:ext cx="15240" cy="69215"/>
            </a:xfrm>
            <a:custGeom>
              <a:avLst/>
              <a:gdLst/>
              <a:ahLst/>
              <a:cxnLst/>
              <a:rect l="l" t="t" r="r" b="b"/>
              <a:pathLst>
                <a:path w="15239" h="69215">
                  <a:moveTo>
                    <a:pt x="0" y="68732"/>
                  </a:moveTo>
                  <a:lnTo>
                    <a:pt x="0" y="63855"/>
                  </a:lnTo>
                  <a:lnTo>
                    <a:pt x="15240" y="63855"/>
                  </a:lnTo>
                  <a:lnTo>
                    <a:pt x="15240" y="68732"/>
                  </a:lnTo>
                  <a:lnTo>
                    <a:pt x="0" y="68732"/>
                  </a:lnTo>
                  <a:close/>
                </a:path>
                <a:path w="15239" h="6921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" name="object 485"/>
            <p:cNvSpPr/>
            <p:nvPr/>
          </p:nvSpPr>
          <p:spPr>
            <a:xfrm>
              <a:off x="2714293" y="6368536"/>
              <a:ext cx="0" cy="537210"/>
            </a:xfrm>
            <a:custGeom>
              <a:avLst/>
              <a:gdLst/>
              <a:ahLst/>
              <a:cxnLst/>
              <a:rect l="l" t="t" r="r" b="b"/>
              <a:pathLst>
                <a:path h="537209">
                  <a:moveTo>
                    <a:pt x="0" y="5372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object 486"/>
            <p:cNvSpPr/>
            <p:nvPr/>
          </p:nvSpPr>
          <p:spPr>
            <a:xfrm>
              <a:off x="2714293" y="5682736"/>
              <a:ext cx="0" cy="651510"/>
            </a:xfrm>
            <a:custGeom>
              <a:avLst/>
              <a:gdLst/>
              <a:ahLst/>
              <a:cxnLst/>
              <a:rect l="l" t="t" r="r" b="b"/>
              <a:pathLst>
                <a:path h="651510">
                  <a:moveTo>
                    <a:pt x="0" y="6515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" name="object 487"/>
            <p:cNvSpPr/>
            <p:nvPr/>
          </p:nvSpPr>
          <p:spPr>
            <a:xfrm>
              <a:off x="2714293" y="5105597"/>
              <a:ext cx="0" cy="542925"/>
            </a:xfrm>
            <a:custGeom>
              <a:avLst/>
              <a:gdLst/>
              <a:ahLst/>
              <a:cxnLst/>
              <a:rect l="l" t="t" r="r" b="b"/>
              <a:pathLst>
                <a:path h="542925">
                  <a:moveTo>
                    <a:pt x="0" y="5428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" name="object 488"/>
            <p:cNvSpPr/>
            <p:nvPr/>
          </p:nvSpPr>
          <p:spPr>
            <a:xfrm>
              <a:off x="2693414" y="683381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" name="object 489"/>
            <p:cNvSpPr/>
            <p:nvPr/>
          </p:nvSpPr>
          <p:spPr>
            <a:xfrm>
              <a:off x="2691433" y="6902546"/>
              <a:ext cx="0" cy="66675"/>
            </a:xfrm>
            <a:custGeom>
              <a:avLst/>
              <a:gdLst/>
              <a:ahLst/>
              <a:cxnLst/>
              <a:rect l="l" t="t" r="r" b="b"/>
              <a:pathLst>
                <a:path h="66675">
                  <a:moveTo>
                    <a:pt x="0" y="0"/>
                  </a:moveTo>
                  <a:lnTo>
                    <a:pt x="0" y="6614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" name="object 490"/>
            <p:cNvSpPr/>
            <p:nvPr/>
          </p:nvSpPr>
          <p:spPr>
            <a:xfrm>
              <a:off x="2693414" y="6902546"/>
              <a:ext cx="0" cy="64769"/>
            </a:xfrm>
            <a:custGeom>
              <a:avLst/>
              <a:gdLst/>
              <a:ahLst/>
              <a:cxnLst/>
              <a:rect l="l" t="t" r="r" b="b"/>
              <a:pathLst>
                <a:path h="64770">
                  <a:moveTo>
                    <a:pt x="0" y="0"/>
                  </a:moveTo>
                  <a:lnTo>
                    <a:pt x="0" y="641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object 491"/>
            <p:cNvSpPr/>
            <p:nvPr/>
          </p:nvSpPr>
          <p:spPr>
            <a:xfrm>
              <a:off x="3127754" y="5231328"/>
              <a:ext cx="212725" cy="15240"/>
            </a:xfrm>
            <a:custGeom>
              <a:avLst/>
              <a:gdLst/>
              <a:ahLst/>
              <a:cxnLst/>
              <a:rect l="l" t="t" r="r" b="b"/>
              <a:pathLst>
                <a:path w="212725" h="15239">
                  <a:moveTo>
                    <a:pt x="212445" y="0"/>
                  </a:moveTo>
                  <a:lnTo>
                    <a:pt x="212445" y="15240"/>
                  </a:lnTo>
                  <a:lnTo>
                    <a:pt x="0" y="152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" name="object 492"/>
            <p:cNvSpPr/>
            <p:nvPr/>
          </p:nvSpPr>
          <p:spPr>
            <a:xfrm>
              <a:off x="3097274" y="5246568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" name="object 493"/>
            <p:cNvSpPr/>
            <p:nvPr/>
          </p:nvSpPr>
          <p:spPr>
            <a:xfrm>
              <a:off x="2872484" y="5246568"/>
              <a:ext cx="156210" cy="0"/>
            </a:xfrm>
            <a:custGeom>
              <a:avLst/>
              <a:gdLst/>
              <a:ahLst/>
              <a:cxnLst/>
              <a:rect l="l" t="t" r="r" b="b"/>
              <a:pathLst>
                <a:path w="156210">
                  <a:moveTo>
                    <a:pt x="15621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" name="object 494"/>
            <p:cNvSpPr/>
            <p:nvPr/>
          </p:nvSpPr>
          <p:spPr>
            <a:xfrm>
              <a:off x="3420210" y="5231328"/>
              <a:ext cx="178435" cy="453390"/>
            </a:xfrm>
            <a:custGeom>
              <a:avLst/>
              <a:gdLst/>
              <a:ahLst/>
              <a:cxnLst/>
              <a:rect l="l" t="t" r="r" b="b"/>
              <a:pathLst>
                <a:path w="178435" h="453389">
                  <a:moveTo>
                    <a:pt x="0" y="0"/>
                  </a:moveTo>
                  <a:lnTo>
                    <a:pt x="0" y="15240"/>
                  </a:lnTo>
                  <a:lnTo>
                    <a:pt x="178003" y="15240"/>
                  </a:lnTo>
                  <a:lnTo>
                    <a:pt x="178003" y="453390"/>
                  </a:lnTo>
                  <a:lnTo>
                    <a:pt x="25603" y="45339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object 495"/>
            <p:cNvSpPr/>
            <p:nvPr/>
          </p:nvSpPr>
          <p:spPr>
            <a:xfrm>
              <a:off x="2872484" y="5684718"/>
              <a:ext cx="527685" cy="0"/>
            </a:xfrm>
            <a:custGeom>
              <a:avLst/>
              <a:gdLst/>
              <a:ahLst/>
              <a:cxnLst/>
              <a:rect l="l" t="t" r="r" b="b"/>
              <a:pathLst>
                <a:path w="527685">
                  <a:moveTo>
                    <a:pt x="527608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object 496"/>
            <p:cNvSpPr/>
            <p:nvPr/>
          </p:nvSpPr>
          <p:spPr>
            <a:xfrm>
              <a:off x="3613453" y="5246568"/>
              <a:ext cx="240029" cy="438150"/>
            </a:xfrm>
            <a:custGeom>
              <a:avLst/>
              <a:gdLst/>
              <a:ahLst/>
              <a:cxnLst/>
              <a:rect l="l" t="t" r="r" b="b"/>
              <a:pathLst>
                <a:path w="240029" h="438150">
                  <a:moveTo>
                    <a:pt x="0" y="438150"/>
                  </a:moveTo>
                  <a:lnTo>
                    <a:pt x="240029" y="438150"/>
                  </a:lnTo>
                  <a:lnTo>
                    <a:pt x="240029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object 497"/>
            <p:cNvSpPr/>
            <p:nvPr/>
          </p:nvSpPr>
          <p:spPr>
            <a:xfrm>
              <a:off x="3613453" y="5231328"/>
              <a:ext cx="156210" cy="15240"/>
            </a:xfrm>
            <a:custGeom>
              <a:avLst/>
              <a:gdLst/>
              <a:ahLst/>
              <a:cxnLst/>
              <a:rect l="l" t="t" r="r" b="b"/>
              <a:pathLst>
                <a:path w="156210" h="15239">
                  <a:moveTo>
                    <a:pt x="156210" y="0"/>
                  </a:moveTo>
                  <a:lnTo>
                    <a:pt x="156210" y="15240"/>
                  </a:lnTo>
                  <a:lnTo>
                    <a:pt x="0" y="152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" name="object 498"/>
            <p:cNvSpPr/>
            <p:nvPr/>
          </p:nvSpPr>
          <p:spPr>
            <a:xfrm>
              <a:off x="3838243" y="5231328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39" h="15239">
                  <a:moveTo>
                    <a:pt x="0" y="0"/>
                  </a:moveTo>
                  <a:lnTo>
                    <a:pt x="0" y="15240"/>
                  </a:lnTo>
                  <a:lnTo>
                    <a:pt x="15240" y="152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" name="object 499"/>
            <p:cNvSpPr/>
            <p:nvPr/>
          </p:nvSpPr>
          <p:spPr>
            <a:xfrm>
              <a:off x="5126175" y="408817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" name="object 500"/>
            <p:cNvSpPr/>
            <p:nvPr/>
          </p:nvSpPr>
          <p:spPr>
            <a:xfrm>
              <a:off x="5194755" y="408817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" name="object 501"/>
            <p:cNvSpPr/>
            <p:nvPr/>
          </p:nvSpPr>
          <p:spPr>
            <a:xfrm>
              <a:off x="4337353" y="3629146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0" y="0"/>
                  </a:moveTo>
                  <a:lnTo>
                    <a:pt x="152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" name="object 502"/>
            <p:cNvSpPr/>
            <p:nvPr/>
          </p:nvSpPr>
          <p:spPr>
            <a:xfrm>
              <a:off x="4352593" y="3766306"/>
              <a:ext cx="354330" cy="32384"/>
            </a:xfrm>
            <a:custGeom>
              <a:avLst/>
              <a:gdLst/>
              <a:ahLst/>
              <a:cxnLst/>
              <a:rect l="l" t="t" r="r" b="b"/>
              <a:pathLst>
                <a:path w="354329" h="32385">
                  <a:moveTo>
                    <a:pt x="0" y="0"/>
                  </a:moveTo>
                  <a:lnTo>
                    <a:pt x="0" y="32308"/>
                  </a:lnTo>
                  <a:lnTo>
                    <a:pt x="354330" y="32308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" name="object 503"/>
            <p:cNvSpPr/>
            <p:nvPr/>
          </p:nvSpPr>
          <p:spPr>
            <a:xfrm>
              <a:off x="4352593" y="3813855"/>
              <a:ext cx="441959" cy="0"/>
            </a:xfrm>
            <a:custGeom>
              <a:avLst/>
              <a:gdLst/>
              <a:ahLst/>
              <a:cxnLst/>
              <a:rect l="l" t="t" r="r" b="b"/>
              <a:pathLst>
                <a:path w="441960">
                  <a:moveTo>
                    <a:pt x="0" y="0"/>
                  </a:moveTo>
                  <a:lnTo>
                    <a:pt x="441959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" name="object 504"/>
            <p:cNvSpPr/>
            <p:nvPr/>
          </p:nvSpPr>
          <p:spPr>
            <a:xfrm>
              <a:off x="4352593" y="3596685"/>
              <a:ext cx="354330" cy="201930"/>
            </a:xfrm>
            <a:custGeom>
              <a:avLst/>
              <a:gdLst/>
              <a:ahLst/>
              <a:cxnLst/>
              <a:rect l="l" t="t" r="r" b="b"/>
              <a:pathLst>
                <a:path w="354329" h="201929">
                  <a:moveTo>
                    <a:pt x="354329" y="201929"/>
                  </a:moveTo>
                  <a:lnTo>
                    <a:pt x="354329" y="0"/>
                  </a:lnTo>
                  <a:lnTo>
                    <a:pt x="0" y="0"/>
                  </a:lnTo>
                  <a:lnTo>
                    <a:pt x="0" y="32461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" name="object 505"/>
            <p:cNvSpPr/>
            <p:nvPr/>
          </p:nvSpPr>
          <p:spPr>
            <a:xfrm>
              <a:off x="4718353" y="3596685"/>
              <a:ext cx="53340" cy="0"/>
            </a:xfrm>
            <a:custGeom>
              <a:avLst/>
              <a:gdLst/>
              <a:ahLst/>
              <a:cxnLst/>
              <a:rect l="l" t="t" r="r" b="b"/>
              <a:pathLst>
                <a:path w="53339">
                  <a:moveTo>
                    <a:pt x="0" y="0"/>
                  </a:moveTo>
                  <a:lnTo>
                    <a:pt x="533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" name="object 506"/>
            <p:cNvSpPr/>
            <p:nvPr/>
          </p:nvSpPr>
          <p:spPr>
            <a:xfrm>
              <a:off x="4718353" y="3798615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" name="object 507"/>
            <p:cNvSpPr/>
            <p:nvPr/>
          </p:nvSpPr>
          <p:spPr>
            <a:xfrm>
              <a:off x="4817413" y="4326376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>
                  <a:moveTo>
                    <a:pt x="59131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" name="object 508"/>
            <p:cNvSpPr/>
            <p:nvPr/>
          </p:nvSpPr>
          <p:spPr>
            <a:xfrm>
              <a:off x="4794553" y="4316775"/>
              <a:ext cx="0" cy="215900"/>
            </a:xfrm>
            <a:custGeom>
              <a:avLst/>
              <a:gdLst/>
              <a:ahLst/>
              <a:cxnLst/>
              <a:rect l="l" t="t" r="r" b="b"/>
              <a:pathLst>
                <a:path h="215900">
                  <a:moveTo>
                    <a:pt x="0" y="215341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" name="object 509"/>
            <p:cNvSpPr/>
            <p:nvPr/>
          </p:nvSpPr>
          <p:spPr>
            <a:xfrm>
              <a:off x="4794553" y="3813855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45720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" name="object 510"/>
            <p:cNvSpPr/>
            <p:nvPr/>
          </p:nvSpPr>
          <p:spPr>
            <a:xfrm>
              <a:off x="5015533" y="4010146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8028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" name="object 511"/>
            <p:cNvSpPr/>
            <p:nvPr/>
          </p:nvSpPr>
          <p:spPr>
            <a:xfrm>
              <a:off x="5015533" y="3863385"/>
              <a:ext cx="0" cy="78740"/>
            </a:xfrm>
            <a:custGeom>
              <a:avLst/>
              <a:gdLst/>
              <a:ahLst/>
              <a:cxnLst/>
              <a:rect l="l" t="t" r="r" b="b"/>
              <a:pathLst>
                <a:path h="78739">
                  <a:moveTo>
                    <a:pt x="0" y="78181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" name="object 512"/>
            <p:cNvSpPr/>
            <p:nvPr/>
          </p:nvSpPr>
          <p:spPr>
            <a:xfrm>
              <a:off x="5030773" y="4103415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h="198120">
                  <a:moveTo>
                    <a:pt x="0" y="0"/>
                  </a:moveTo>
                  <a:lnTo>
                    <a:pt x="0" y="19812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" name="object 513"/>
            <p:cNvSpPr/>
            <p:nvPr/>
          </p:nvSpPr>
          <p:spPr>
            <a:xfrm>
              <a:off x="4817413" y="4103415"/>
              <a:ext cx="198120" cy="198120"/>
            </a:xfrm>
            <a:custGeom>
              <a:avLst/>
              <a:gdLst/>
              <a:ahLst/>
              <a:cxnLst/>
              <a:rect l="l" t="t" r="r" b="b"/>
              <a:pathLst>
                <a:path w="198120" h="198120">
                  <a:moveTo>
                    <a:pt x="59131" y="198120"/>
                  </a:moveTo>
                  <a:lnTo>
                    <a:pt x="0" y="198120"/>
                  </a:lnTo>
                  <a:lnTo>
                    <a:pt x="0" y="0"/>
                  </a:lnTo>
                  <a:lnTo>
                    <a:pt x="198120" y="0"/>
                  </a:lnTo>
                  <a:lnTo>
                    <a:pt x="198120" y="198120"/>
                  </a:lnTo>
                  <a:lnTo>
                    <a:pt x="139141" y="19812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" name="object 514"/>
            <p:cNvSpPr/>
            <p:nvPr/>
          </p:nvSpPr>
          <p:spPr>
            <a:xfrm>
              <a:off x="2872484" y="5979917"/>
              <a:ext cx="344805" cy="0"/>
            </a:xfrm>
            <a:custGeom>
              <a:avLst/>
              <a:gdLst/>
              <a:ahLst/>
              <a:cxnLst/>
              <a:rect l="l" t="t" r="r" b="b"/>
              <a:pathLst>
                <a:path w="344805">
                  <a:moveTo>
                    <a:pt x="34472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" name="object 515"/>
            <p:cNvSpPr/>
            <p:nvPr/>
          </p:nvSpPr>
          <p:spPr>
            <a:xfrm>
              <a:off x="3628693" y="5979917"/>
              <a:ext cx="274320" cy="0"/>
            </a:xfrm>
            <a:custGeom>
              <a:avLst/>
              <a:gdLst/>
              <a:ahLst/>
              <a:cxnLst/>
              <a:rect l="l" t="t" r="r" b="b"/>
              <a:pathLst>
                <a:path w="274320">
                  <a:moveTo>
                    <a:pt x="27432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" name="object 516"/>
            <p:cNvSpPr/>
            <p:nvPr/>
          </p:nvSpPr>
          <p:spPr>
            <a:xfrm>
              <a:off x="4314493" y="5979917"/>
              <a:ext cx="398780" cy="0"/>
            </a:xfrm>
            <a:custGeom>
              <a:avLst/>
              <a:gdLst/>
              <a:ahLst/>
              <a:cxnLst/>
              <a:rect l="l" t="t" r="r" b="b"/>
              <a:pathLst>
                <a:path w="398779">
                  <a:moveTo>
                    <a:pt x="39837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" name="object 517"/>
            <p:cNvSpPr/>
            <p:nvPr/>
          </p:nvSpPr>
          <p:spPr>
            <a:xfrm>
              <a:off x="3038143" y="1333545"/>
              <a:ext cx="1714500" cy="0"/>
            </a:xfrm>
            <a:custGeom>
              <a:avLst/>
              <a:gdLst/>
              <a:ahLst/>
              <a:cxnLst/>
              <a:rect l="l" t="t" r="r" b="b"/>
              <a:pathLst>
                <a:path w="1714500">
                  <a:moveTo>
                    <a:pt x="0" y="0"/>
                  </a:moveTo>
                  <a:lnTo>
                    <a:pt x="1714500" y="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" name="object 518"/>
            <p:cNvSpPr/>
            <p:nvPr/>
          </p:nvSpPr>
          <p:spPr>
            <a:xfrm>
              <a:off x="3049572" y="1344975"/>
              <a:ext cx="1714500" cy="0"/>
            </a:xfrm>
            <a:custGeom>
              <a:avLst/>
              <a:gdLst/>
              <a:ahLst/>
              <a:cxnLst/>
              <a:rect l="l" t="t" r="r" b="b"/>
              <a:pathLst>
                <a:path w="1714500">
                  <a:moveTo>
                    <a:pt x="0" y="0"/>
                  </a:moveTo>
                  <a:lnTo>
                    <a:pt x="17145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" name="object 519"/>
            <p:cNvSpPr/>
            <p:nvPr/>
          </p:nvSpPr>
          <p:spPr>
            <a:xfrm>
              <a:off x="3051553" y="1346956"/>
              <a:ext cx="1714500" cy="0"/>
            </a:xfrm>
            <a:custGeom>
              <a:avLst/>
              <a:gdLst/>
              <a:ahLst/>
              <a:cxnLst/>
              <a:rect l="l" t="t" r="r" b="b"/>
              <a:pathLst>
                <a:path w="1714500">
                  <a:moveTo>
                    <a:pt x="0" y="0"/>
                  </a:moveTo>
                  <a:lnTo>
                    <a:pt x="17145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0" name="object 520"/>
            <p:cNvSpPr/>
            <p:nvPr/>
          </p:nvSpPr>
          <p:spPr>
            <a:xfrm>
              <a:off x="4752643" y="1310685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" name="object 521"/>
            <p:cNvSpPr/>
            <p:nvPr/>
          </p:nvSpPr>
          <p:spPr>
            <a:xfrm>
              <a:off x="4935523" y="1310685"/>
              <a:ext cx="614045" cy="0"/>
            </a:xfrm>
            <a:custGeom>
              <a:avLst/>
              <a:gdLst/>
              <a:ahLst/>
              <a:cxnLst/>
              <a:rect l="l" t="t" r="r" b="b"/>
              <a:pathLst>
                <a:path w="614045">
                  <a:moveTo>
                    <a:pt x="0" y="0"/>
                  </a:moveTo>
                  <a:lnTo>
                    <a:pt x="613562" y="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" name="object 522"/>
            <p:cNvSpPr/>
            <p:nvPr/>
          </p:nvSpPr>
          <p:spPr>
            <a:xfrm>
              <a:off x="4764073" y="1322115"/>
              <a:ext cx="102870" cy="0"/>
            </a:xfrm>
            <a:custGeom>
              <a:avLst/>
              <a:gdLst/>
              <a:ahLst/>
              <a:cxnLst/>
              <a:rect l="l" t="t" r="r" b="b"/>
              <a:pathLst>
                <a:path w="102870">
                  <a:moveTo>
                    <a:pt x="0" y="0"/>
                  </a:moveTo>
                  <a:lnTo>
                    <a:pt x="10287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" name="object 523"/>
            <p:cNvSpPr/>
            <p:nvPr/>
          </p:nvSpPr>
          <p:spPr>
            <a:xfrm>
              <a:off x="4935523" y="1322115"/>
              <a:ext cx="602615" cy="0"/>
            </a:xfrm>
            <a:custGeom>
              <a:avLst/>
              <a:gdLst/>
              <a:ahLst/>
              <a:cxnLst/>
              <a:rect l="l" t="t" r="r" b="b"/>
              <a:pathLst>
                <a:path w="602614">
                  <a:moveTo>
                    <a:pt x="0" y="0"/>
                  </a:moveTo>
                  <a:lnTo>
                    <a:pt x="60213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" name="object 524"/>
            <p:cNvSpPr/>
            <p:nvPr/>
          </p:nvSpPr>
          <p:spPr>
            <a:xfrm>
              <a:off x="4766054" y="1324096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4">
                  <a:moveTo>
                    <a:pt x="0" y="0"/>
                  </a:moveTo>
                  <a:lnTo>
                    <a:pt x="10088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" name="object 525"/>
            <p:cNvSpPr/>
            <p:nvPr/>
          </p:nvSpPr>
          <p:spPr>
            <a:xfrm>
              <a:off x="4935523" y="1324096"/>
              <a:ext cx="600710" cy="0"/>
            </a:xfrm>
            <a:custGeom>
              <a:avLst/>
              <a:gdLst/>
              <a:ahLst/>
              <a:cxnLst/>
              <a:rect l="l" t="t" r="r" b="b"/>
              <a:pathLst>
                <a:path w="600710">
                  <a:moveTo>
                    <a:pt x="0" y="0"/>
                  </a:moveTo>
                  <a:lnTo>
                    <a:pt x="60015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" name="object 526"/>
            <p:cNvSpPr/>
            <p:nvPr/>
          </p:nvSpPr>
          <p:spPr>
            <a:xfrm>
              <a:off x="3057193" y="1352595"/>
              <a:ext cx="1714500" cy="0"/>
            </a:xfrm>
            <a:custGeom>
              <a:avLst/>
              <a:gdLst/>
              <a:ahLst/>
              <a:cxnLst/>
              <a:rect l="l" t="t" r="r" b="b"/>
              <a:pathLst>
                <a:path w="1714500">
                  <a:moveTo>
                    <a:pt x="0" y="0"/>
                  </a:moveTo>
                  <a:lnTo>
                    <a:pt x="17145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" name="object 527"/>
            <p:cNvSpPr/>
            <p:nvPr/>
          </p:nvSpPr>
          <p:spPr>
            <a:xfrm>
              <a:off x="4935523" y="1352595"/>
              <a:ext cx="572135" cy="0"/>
            </a:xfrm>
            <a:custGeom>
              <a:avLst/>
              <a:gdLst/>
              <a:ahLst/>
              <a:cxnLst/>
              <a:rect l="l" t="t" r="r" b="b"/>
              <a:pathLst>
                <a:path w="572135">
                  <a:moveTo>
                    <a:pt x="0" y="0"/>
                  </a:moveTo>
                  <a:lnTo>
                    <a:pt x="571652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" name="object 528"/>
            <p:cNvSpPr/>
            <p:nvPr/>
          </p:nvSpPr>
          <p:spPr>
            <a:xfrm>
              <a:off x="4771693" y="1329735"/>
              <a:ext cx="95250" cy="0"/>
            </a:xfrm>
            <a:custGeom>
              <a:avLst/>
              <a:gdLst/>
              <a:ahLst/>
              <a:cxnLst/>
              <a:rect l="l" t="t" r="r" b="b"/>
              <a:pathLst>
                <a:path w="95250">
                  <a:moveTo>
                    <a:pt x="0" y="0"/>
                  </a:moveTo>
                  <a:lnTo>
                    <a:pt x="9525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" name="object 529"/>
            <p:cNvSpPr/>
            <p:nvPr/>
          </p:nvSpPr>
          <p:spPr>
            <a:xfrm>
              <a:off x="4935523" y="1329735"/>
              <a:ext cx="594995" cy="0"/>
            </a:xfrm>
            <a:custGeom>
              <a:avLst/>
              <a:gdLst/>
              <a:ahLst/>
              <a:cxnLst/>
              <a:rect l="l" t="t" r="r" b="b"/>
              <a:pathLst>
                <a:path w="594995">
                  <a:moveTo>
                    <a:pt x="0" y="0"/>
                  </a:moveTo>
                  <a:lnTo>
                    <a:pt x="59451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" name="object 530"/>
            <p:cNvSpPr/>
            <p:nvPr/>
          </p:nvSpPr>
          <p:spPr>
            <a:xfrm>
              <a:off x="3038143" y="3448095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" name="object 531"/>
            <p:cNvSpPr/>
            <p:nvPr/>
          </p:nvSpPr>
          <p:spPr>
            <a:xfrm>
              <a:off x="3038143" y="3573825"/>
              <a:ext cx="0" cy="1364615"/>
            </a:xfrm>
            <a:custGeom>
              <a:avLst/>
              <a:gdLst/>
              <a:ahLst/>
              <a:cxnLst/>
              <a:rect l="l" t="t" r="r" b="b"/>
              <a:pathLst>
                <a:path h="1364614">
                  <a:moveTo>
                    <a:pt x="0" y="0"/>
                  </a:moveTo>
                  <a:lnTo>
                    <a:pt x="0" y="1364132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" name="object 532"/>
            <p:cNvSpPr/>
            <p:nvPr/>
          </p:nvSpPr>
          <p:spPr>
            <a:xfrm>
              <a:off x="3049572" y="3459525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" name="object 533"/>
            <p:cNvSpPr/>
            <p:nvPr/>
          </p:nvSpPr>
          <p:spPr>
            <a:xfrm>
              <a:off x="3049572" y="3573825"/>
              <a:ext cx="0" cy="1376045"/>
            </a:xfrm>
            <a:custGeom>
              <a:avLst/>
              <a:gdLst/>
              <a:ahLst/>
              <a:cxnLst/>
              <a:rect l="l" t="t" r="r" b="b"/>
              <a:pathLst>
                <a:path h="1376045">
                  <a:moveTo>
                    <a:pt x="0" y="0"/>
                  </a:moveTo>
                  <a:lnTo>
                    <a:pt x="0" y="137556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" name="object 534"/>
            <p:cNvSpPr/>
            <p:nvPr/>
          </p:nvSpPr>
          <p:spPr>
            <a:xfrm>
              <a:off x="3051553" y="3461506"/>
              <a:ext cx="0" cy="43815"/>
            </a:xfrm>
            <a:custGeom>
              <a:avLst/>
              <a:gdLst/>
              <a:ahLst/>
              <a:cxnLst/>
              <a:rect l="l" t="t" r="r" b="b"/>
              <a:pathLst>
                <a:path h="43814">
                  <a:moveTo>
                    <a:pt x="0" y="0"/>
                  </a:moveTo>
                  <a:lnTo>
                    <a:pt x="0" y="4373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" name="object 535"/>
            <p:cNvSpPr/>
            <p:nvPr/>
          </p:nvSpPr>
          <p:spPr>
            <a:xfrm>
              <a:off x="3051553" y="3573825"/>
              <a:ext cx="0" cy="1377950"/>
            </a:xfrm>
            <a:custGeom>
              <a:avLst/>
              <a:gdLst/>
              <a:ahLst/>
              <a:cxnLst/>
              <a:rect l="l" t="t" r="r" b="b"/>
              <a:pathLst>
                <a:path h="1377950">
                  <a:moveTo>
                    <a:pt x="0" y="0"/>
                  </a:moveTo>
                  <a:lnTo>
                    <a:pt x="0" y="13773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" name="object 536"/>
            <p:cNvSpPr/>
            <p:nvPr/>
          </p:nvSpPr>
          <p:spPr>
            <a:xfrm>
              <a:off x="3057193" y="346714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" name="object 537"/>
            <p:cNvSpPr/>
            <p:nvPr/>
          </p:nvSpPr>
          <p:spPr>
            <a:xfrm>
              <a:off x="3057193" y="3573825"/>
              <a:ext cx="0" cy="1383665"/>
            </a:xfrm>
            <a:custGeom>
              <a:avLst/>
              <a:gdLst/>
              <a:ahLst/>
              <a:cxnLst/>
              <a:rect l="l" t="t" r="r" b="b"/>
              <a:pathLst>
                <a:path h="1383664">
                  <a:moveTo>
                    <a:pt x="0" y="0"/>
                  </a:moveTo>
                  <a:lnTo>
                    <a:pt x="0" y="13831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" name="object 538"/>
            <p:cNvSpPr/>
            <p:nvPr/>
          </p:nvSpPr>
          <p:spPr>
            <a:xfrm>
              <a:off x="3080053" y="3448095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" name="object 539"/>
            <p:cNvSpPr/>
            <p:nvPr/>
          </p:nvSpPr>
          <p:spPr>
            <a:xfrm>
              <a:off x="3080053" y="3573825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0"/>
                  </a:moveTo>
                  <a:lnTo>
                    <a:pt x="0" y="114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" name="object 540"/>
            <p:cNvSpPr/>
            <p:nvPr/>
          </p:nvSpPr>
          <p:spPr>
            <a:xfrm>
              <a:off x="3080053" y="4316775"/>
              <a:ext cx="0" cy="774065"/>
            </a:xfrm>
            <a:custGeom>
              <a:avLst/>
              <a:gdLst/>
              <a:ahLst/>
              <a:cxnLst/>
              <a:rect l="l" t="t" r="r" b="b"/>
              <a:pathLst>
                <a:path h="774064">
                  <a:moveTo>
                    <a:pt x="0" y="0"/>
                  </a:moveTo>
                  <a:lnTo>
                    <a:pt x="0" y="773582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" name="object 541"/>
            <p:cNvSpPr/>
            <p:nvPr/>
          </p:nvSpPr>
          <p:spPr>
            <a:xfrm>
              <a:off x="3064813" y="4979868"/>
              <a:ext cx="0" cy="110489"/>
            </a:xfrm>
            <a:custGeom>
              <a:avLst/>
              <a:gdLst/>
              <a:ahLst/>
              <a:cxnLst/>
              <a:rect l="l" t="t" r="r" b="b"/>
              <a:pathLst>
                <a:path h="110489">
                  <a:moveTo>
                    <a:pt x="0" y="0"/>
                  </a:moveTo>
                  <a:lnTo>
                    <a:pt x="0" y="110489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" name="object 542"/>
            <p:cNvSpPr/>
            <p:nvPr/>
          </p:nvSpPr>
          <p:spPr>
            <a:xfrm>
              <a:off x="5549086" y="1310685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30">
                  <a:moveTo>
                    <a:pt x="0" y="0"/>
                  </a:moveTo>
                  <a:lnTo>
                    <a:pt x="0" y="35433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" name="object 543"/>
            <p:cNvSpPr/>
            <p:nvPr/>
          </p:nvSpPr>
          <p:spPr>
            <a:xfrm>
              <a:off x="5537655" y="1322115"/>
              <a:ext cx="0" cy="331470"/>
            </a:xfrm>
            <a:custGeom>
              <a:avLst/>
              <a:gdLst/>
              <a:ahLst/>
              <a:cxnLst/>
              <a:rect l="l" t="t" r="r" b="b"/>
              <a:pathLst>
                <a:path h="331469">
                  <a:moveTo>
                    <a:pt x="0" y="0"/>
                  </a:moveTo>
                  <a:lnTo>
                    <a:pt x="0" y="3314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" name="object 544"/>
            <p:cNvSpPr/>
            <p:nvPr/>
          </p:nvSpPr>
          <p:spPr>
            <a:xfrm>
              <a:off x="5535674" y="1324096"/>
              <a:ext cx="0" cy="329565"/>
            </a:xfrm>
            <a:custGeom>
              <a:avLst/>
              <a:gdLst/>
              <a:ahLst/>
              <a:cxnLst/>
              <a:rect l="l" t="t" r="r" b="b"/>
              <a:pathLst>
                <a:path h="329564">
                  <a:moveTo>
                    <a:pt x="0" y="0"/>
                  </a:moveTo>
                  <a:lnTo>
                    <a:pt x="0" y="32948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" name="object 545"/>
            <p:cNvSpPr/>
            <p:nvPr/>
          </p:nvSpPr>
          <p:spPr>
            <a:xfrm>
              <a:off x="5507175" y="1352595"/>
              <a:ext cx="0" cy="175260"/>
            </a:xfrm>
            <a:custGeom>
              <a:avLst/>
              <a:gdLst/>
              <a:ahLst/>
              <a:cxnLst/>
              <a:rect l="l" t="t" r="r" b="b"/>
              <a:pathLst>
                <a:path h="175259">
                  <a:moveTo>
                    <a:pt x="0" y="0"/>
                  </a:moveTo>
                  <a:lnTo>
                    <a:pt x="0" y="17526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" name="object 546"/>
            <p:cNvSpPr/>
            <p:nvPr/>
          </p:nvSpPr>
          <p:spPr>
            <a:xfrm>
              <a:off x="5530036" y="1329735"/>
              <a:ext cx="0" cy="323850"/>
            </a:xfrm>
            <a:custGeom>
              <a:avLst/>
              <a:gdLst/>
              <a:ahLst/>
              <a:cxnLst/>
              <a:rect l="l" t="t" r="r" b="b"/>
              <a:pathLst>
                <a:path h="323850">
                  <a:moveTo>
                    <a:pt x="0" y="0"/>
                  </a:moveTo>
                  <a:lnTo>
                    <a:pt x="0" y="32385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" name="object 547"/>
            <p:cNvSpPr/>
            <p:nvPr/>
          </p:nvSpPr>
          <p:spPr>
            <a:xfrm>
              <a:off x="2710482" y="289574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39" y="26574"/>
                  </a:moveTo>
                  <a:lnTo>
                    <a:pt x="53187" y="23374"/>
                  </a:lnTo>
                  <a:lnTo>
                    <a:pt x="52577" y="20173"/>
                  </a:lnTo>
                  <a:lnTo>
                    <a:pt x="41634" y="4443"/>
                  </a:lnTo>
                  <a:lnTo>
                    <a:pt x="25045" y="0"/>
                  </a:lnTo>
                  <a:lnTo>
                    <a:pt x="9117" y="6443"/>
                  </a:lnTo>
                  <a:lnTo>
                    <a:pt x="152" y="23374"/>
                  </a:lnTo>
                  <a:lnTo>
                    <a:pt x="0" y="26574"/>
                  </a:lnTo>
                  <a:lnTo>
                    <a:pt x="152" y="29775"/>
                  </a:lnTo>
                  <a:lnTo>
                    <a:pt x="9117" y="46711"/>
                  </a:lnTo>
                  <a:lnTo>
                    <a:pt x="25045" y="53154"/>
                  </a:lnTo>
                  <a:lnTo>
                    <a:pt x="41634" y="48707"/>
                  </a:lnTo>
                  <a:lnTo>
                    <a:pt x="52577" y="32975"/>
                  </a:lnTo>
                  <a:lnTo>
                    <a:pt x="53187" y="29775"/>
                  </a:lnTo>
                  <a:lnTo>
                    <a:pt x="53339" y="2657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" name="object 548"/>
            <p:cNvSpPr/>
            <p:nvPr/>
          </p:nvSpPr>
          <p:spPr>
            <a:xfrm>
              <a:off x="2708654" y="28939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47" y="4869"/>
                  </a:lnTo>
                  <a:lnTo>
                    <a:pt x="26879" y="0"/>
                  </a:lnTo>
                  <a:lnTo>
                    <a:pt x="976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69" y="49958"/>
                  </a:lnTo>
                  <a:lnTo>
                    <a:pt x="26879" y="56816"/>
                  </a:lnTo>
                  <a:lnTo>
                    <a:pt x="44647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" name="object 549"/>
            <p:cNvSpPr/>
            <p:nvPr/>
          </p:nvSpPr>
          <p:spPr>
            <a:xfrm>
              <a:off x="2710482" y="358154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39" y="26574"/>
                  </a:moveTo>
                  <a:lnTo>
                    <a:pt x="53187" y="23374"/>
                  </a:lnTo>
                  <a:lnTo>
                    <a:pt x="52577" y="20173"/>
                  </a:lnTo>
                  <a:lnTo>
                    <a:pt x="41634" y="4443"/>
                  </a:lnTo>
                  <a:lnTo>
                    <a:pt x="25045" y="0"/>
                  </a:lnTo>
                  <a:lnTo>
                    <a:pt x="9117" y="6443"/>
                  </a:lnTo>
                  <a:lnTo>
                    <a:pt x="152" y="23374"/>
                  </a:lnTo>
                  <a:lnTo>
                    <a:pt x="0" y="26574"/>
                  </a:lnTo>
                  <a:lnTo>
                    <a:pt x="152" y="29775"/>
                  </a:lnTo>
                  <a:lnTo>
                    <a:pt x="9117" y="46711"/>
                  </a:lnTo>
                  <a:lnTo>
                    <a:pt x="25045" y="53154"/>
                  </a:lnTo>
                  <a:lnTo>
                    <a:pt x="41634" y="48707"/>
                  </a:lnTo>
                  <a:lnTo>
                    <a:pt x="52577" y="32975"/>
                  </a:lnTo>
                  <a:lnTo>
                    <a:pt x="53187" y="29775"/>
                  </a:lnTo>
                  <a:lnTo>
                    <a:pt x="53339" y="2657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" name="object 550"/>
            <p:cNvSpPr/>
            <p:nvPr/>
          </p:nvSpPr>
          <p:spPr>
            <a:xfrm>
              <a:off x="2708654" y="35797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47" y="4869"/>
                  </a:lnTo>
                  <a:lnTo>
                    <a:pt x="26879" y="0"/>
                  </a:lnTo>
                  <a:lnTo>
                    <a:pt x="976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79" y="49958"/>
                  </a:lnTo>
                  <a:lnTo>
                    <a:pt x="26879" y="56816"/>
                  </a:lnTo>
                  <a:lnTo>
                    <a:pt x="44636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" name="object 551"/>
            <p:cNvSpPr/>
            <p:nvPr/>
          </p:nvSpPr>
          <p:spPr>
            <a:xfrm>
              <a:off x="3049572" y="3459525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80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" name="object 552"/>
            <p:cNvSpPr/>
            <p:nvPr/>
          </p:nvSpPr>
          <p:spPr>
            <a:xfrm>
              <a:off x="3051553" y="346150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49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" name="object 553"/>
            <p:cNvSpPr/>
            <p:nvPr/>
          </p:nvSpPr>
          <p:spPr>
            <a:xfrm>
              <a:off x="3057193" y="3467145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" name="object 554"/>
            <p:cNvSpPr/>
            <p:nvPr/>
          </p:nvSpPr>
          <p:spPr>
            <a:xfrm>
              <a:off x="5124194" y="1436415"/>
              <a:ext cx="273050" cy="7620"/>
            </a:xfrm>
            <a:custGeom>
              <a:avLst/>
              <a:gdLst/>
              <a:ahLst/>
              <a:cxnLst/>
              <a:rect l="l" t="t" r="r" b="b"/>
              <a:pathLst>
                <a:path w="273050" h="7619">
                  <a:moveTo>
                    <a:pt x="272491" y="0"/>
                  </a:moveTo>
                  <a:lnTo>
                    <a:pt x="272491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272491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" name="object 555"/>
            <p:cNvSpPr/>
            <p:nvPr/>
          </p:nvSpPr>
          <p:spPr>
            <a:xfrm>
              <a:off x="5208014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" name="object 556"/>
            <p:cNvSpPr/>
            <p:nvPr/>
          </p:nvSpPr>
          <p:spPr>
            <a:xfrm>
              <a:off x="5229045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" name="object 557"/>
            <p:cNvSpPr/>
            <p:nvPr/>
          </p:nvSpPr>
          <p:spPr>
            <a:xfrm>
              <a:off x="5249924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" name="object 558"/>
            <p:cNvSpPr/>
            <p:nvPr/>
          </p:nvSpPr>
          <p:spPr>
            <a:xfrm>
              <a:off x="5270955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" name="object 559"/>
            <p:cNvSpPr/>
            <p:nvPr/>
          </p:nvSpPr>
          <p:spPr>
            <a:xfrm>
              <a:off x="5291834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" name="object 560"/>
            <p:cNvSpPr/>
            <p:nvPr/>
          </p:nvSpPr>
          <p:spPr>
            <a:xfrm>
              <a:off x="5312866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" name="object 561"/>
            <p:cNvSpPr/>
            <p:nvPr/>
          </p:nvSpPr>
          <p:spPr>
            <a:xfrm>
              <a:off x="5333744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" name="object 562"/>
            <p:cNvSpPr/>
            <p:nvPr/>
          </p:nvSpPr>
          <p:spPr>
            <a:xfrm>
              <a:off x="5354775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" name="object 563"/>
            <p:cNvSpPr/>
            <p:nvPr/>
          </p:nvSpPr>
          <p:spPr>
            <a:xfrm>
              <a:off x="5375654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" name="object 564"/>
            <p:cNvSpPr/>
            <p:nvPr/>
          </p:nvSpPr>
          <p:spPr>
            <a:xfrm>
              <a:off x="5396686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" name="object 565"/>
            <p:cNvSpPr/>
            <p:nvPr/>
          </p:nvSpPr>
          <p:spPr>
            <a:xfrm>
              <a:off x="5457645" y="15278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" name="object 566"/>
            <p:cNvSpPr/>
            <p:nvPr/>
          </p:nvSpPr>
          <p:spPr>
            <a:xfrm>
              <a:off x="5260440" y="1444035"/>
              <a:ext cx="76200" cy="83820"/>
            </a:xfrm>
            <a:custGeom>
              <a:avLst/>
              <a:gdLst/>
              <a:ahLst/>
              <a:cxnLst/>
              <a:rect l="l" t="t" r="r" b="b"/>
              <a:pathLst>
                <a:path w="76200" h="83819">
                  <a:moveTo>
                    <a:pt x="75590" y="83820"/>
                  </a:moveTo>
                  <a:lnTo>
                    <a:pt x="34137" y="41300"/>
                  </a:lnTo>
                  <a:lnTo>
                    <a:pt x="40233" y="35966"/>
                  </a:lnTo>
                  <a:lnTo>
                    <a:pt x="17830" y="35204"/>
                  </a:lnTo>
                  <a:lnTo>
                    <a:pt x="27127" y="3032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" name="object 567"/>
            <p:cNvSpPr/>
            <p:nvPr/>
          </p:nvSpPr>
          <p:spPr>
            <a:xfrm>
              <a:off x="4927903" y="1550715"/>
              <a:ext cx="530225" cy="0"/>
            </a:xfrm>
            <a:custGeom>
              <a:avLst/>
              <a:gdLst/>
              <a:ahLst/>
              <a:cxnLst/>
              <a:rect l="l" t="t" r="r" b="b"/>
              <a:pathLst>
                <a:path w="530225">
                  <a:moveTo>
                    <a:pt x="529742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" name="object 568"/>
            <p:cNvSpPr/>
            <p:nvPr/>
          </p:nvSpPr>
          <p:spPr>
            <a:xfrm>
              <a:off x="4817413" y="1550715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10">
                  <a:moveTo>
                    <a:pt x="4191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" name="object 569"/>
            <p:cNvSpPr/>
            <p:nvPr/>
          </p:nvSpPr>
          <p:spPr>
            <a:xfrm>
              <a:off x="4927903" y="1527855"/>
              <a:ext cx="530225" cy="0"/>
            </a:xfrm>
            <a:custGeom>
              <a:avLst/>
              <a:gdLst/>
              <a:ahLst/>
              <a:cxnLst/>
              <a:rect l="l" t="t" r="r" b="b"/>
              <a:pathLst>
                <a:path w="530225">
                  <a:moveTo>
                    <a:pt x="529742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" name="object 570"/>
            <p:cNvSpPr/>
            <p:nvPr/>
          </p:nvSpPr>
          <p:spPr>
            <a:xfrm>
              <a:off x="4817413" y="1527855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10">
                  <a:moveTo>
                    <a:pt x="4191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" name="object 571"/>
            <p:cNvSpPr/>
            <p:nvPr/>
          </p:nvSpPr>
          <p:spPr>
            <a:xfrm>
              <a:off x="4771693" y="15278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72" name="object 572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5114" y="1241953"/>
              <a:ext cx="72237" cy="110642"/>
            </a:xfrm>
            <a:prstGeom prst="rect">
              <a:avLst/>
            </a:prstGeom>
          </p:spPr>
        </p:pic>
        <p:sp>
          <p:nvSpPr>
            <p:cNvPr id="573" name="object 573"/>
            <p:cNvSpPr/>
            <p:nvPr/>
          </p:nvSpPr>
          <p:spPr>
            <a:xfrm>
              <a:off x="3038143" y="3420511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58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" name="object 574"/>
            <p:cNvSpPr/>
            <p:nvPr/>
          </p:nvSpPr>
          <p:spPr>
            <a:xfrm>
              <a:off x="3038143" y="336915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" name="object 575"/>
            <p:cNvSpPr/>
            <p:nvPr/>
          </p:nvSpPr>
          <p:spPr>
            <a:xfrm>
              <a:off x="3038143" y="331764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" name="object 576"/>
            <p:cNvSpPr/>
            <p:nvPr/>
          </p:nvSpPr>
          <p:spPr>
            <a:xfrm>
              <a:off x="3038143" y="326628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" name="object 577"/>
            <p:cNvSpPr/>
            <p:nvPr/>
          </p:nvSpPr>
          <p:spPr>
            <a:xfrm>
              <a:off x="3038143" y="321477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" name="object 578"/>
            <p:cNvSpPr/>
            <p:nvPr/>
          </p:nvSpPr>
          <p:spPr>
            <a:xfrm>
              <a:off x="3038143" y="316341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" name="object 579"/>
            <p:cNvSpPr/>
            <p:nvPr/>
          </p:nvSpPr>
          <p:spPr>
            <a:xfrm>
              <a:off x="3038143" y="311190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" name="object 580"/>
            <p:cNvSpPr/>
            <p:nvPr/>
          </p:nvSpPr>
          <p:spPr>
            <a:xfrm>
              <a:off x="3038143" y="306054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" name="object 581"/>
            <p:cNvSpPr/>
            <p:nvPr/>
          </p:nvSpPr>
          <p:spPr>
            <a:xfrm>
              <a:off x="3038143" y="300903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" name="object 582"/>
            <p:cNvSpPr/>
            <p:nvPr/>
          </p:nvSpPr>
          <p:spPr>
            <a:xfrm>
              <a:off x="3038143" y="2964225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7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" name="object 583"/>
            <p:cNvSpPr/>
            <p:nvPr/>
          </p:nvSpPr>
          <p:spPr>
            <a:xfrm>
              <a:off x="5457645" y="564280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" name="object 584"/>
            <p:cNvSpPr/>
            <p:nvPr/>
          </p:nvSpPr>
          <p:spPr>
            <a:xfrm>
              <a:off x="5209691" y="5707578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29">
                  <a:moveTo>
                    <a:pt x="302971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" name="object 585"/>
            <p:cNvSpPr/>
            <p:nvPr/>
          </p:nvSpPr>
          <p:spPr>
            <a:xfrm>
              <a:off x="5030773" y="4301535"/>
              <a:ext cx="419734" cy="0"/>
            </a:xfrm>
            <a:custGeom>
              <a:avLst/>
              <a:gdLst/>
              <a:ahLst/>
              <a:cxnLst/>
              <a:rect l="l" t="t" r="r" b="b"/>
              <a:pathLst>
                <a:path w="419735">
                  <a:moveTo>
                    <a:pt x="419252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" name="object 586"/>
            <p:cNvSpPr/>
            <p:nvPr/>
          </p:nvSpPr>
          <p:spPr>
            <a:xfrm>
              <a:off x="4846978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15240"/>
                  </a:moveTo>
                  <a:lnTo>
                    <a:pt x="0" y="0"/>
                  </a:lnTo>
                  <a:lnTo>
                    <a:pt x="4724" y="0"/>
                  </a:lnTo>
                  <a:lnTo>
                    <a:pt x="4724" y="15240"/>
                  </a:lnTo>
                  <a:lnTo>
                    <a:pt x="0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" name="object 587"/>
            <p:cNvSpPr/>
            <p:nvPr/>
          </p:nvSpPr>
          <p:spPr>
            <a:xfrm>
              <a:off x="5453836" y="495329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39" y="26574"/>
                  </a:moveTo>
                  <a:lnTo>
                    <a:pt x="53187" y="23374"/>
                  </a:lnTo>
                  <a:lnTo>
                    <a:pt x="52577" y="20173"/>
                  </a:lnTo>
                  <a:lnTo>
                    <a:pt x="41634" y="4443"/>
                  </a:lnTo>
                  <a:lnTo>
                    <a:pt x="25045" y="0"/>
                  </a:lnTo>
                  <a:lnTo>
                    <a:pt x="9117" y="6443"/>
                  </a:lnTo>
                  <a:lnTo>
                    <a:pt x="152" y="23374"/>
                  </a:lnTo>
                  <a:lnTo>
                    <a:pt x="0" y="26574"/>
                  </a:lnTo>
                  <a:lnTo>
                    <a:pt x="152" y="29775"/>
                  </a:lnTo>
                  <a:lnTo>
                    <a:pt x="9117" y="46705"/>
                  </a:lnTo>
                  <a:lnTo>
                    <a:pt x="25045" y="53149"/>
                  </a:lnTo>
                  <a:lnTo>
                    <a:pt x="41634" y="48706"/>
                  </a:lnTo>
                  <a:lnTo>
                    <a:pt x="52577" y="32975"/>
                  </a:lnTo>
                  <a:lnTo>
                    <a:pt x="53187" y="29775"/>
                  </a:lnTo>
                  <a:lnTo>
                    <a:pt x="53339" y="2657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" name="object 588"/>
            <p:cNvSpPr/>
            <p:nvPr/>
          </p:nvSpPr>
          <p:spPr>
            <a:xfrm>
              <a:off x="4771693" y="22136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" name="object 589"/>
            <p:cNvSpPr/>
            <p:nvPr/>
          </p:nvSpPr>
          <p:spPr>
            <a:xfrm>
              <a:off x="4771693" y="28994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" name="object 590"/>
            <p:cNvSpPr/>
            <p:nvPr/>
          </p:nvSpPr>
          <p:spPr>
            <a:xfrm>
              <a:off x="5434786" y="22136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" name="object 591"/>
            <p:cNvSpPr/>
            <p:nvPr/>
          </p:nvSpPr>
          <p:spPr>
            <a:xfrm>
              <a:off x="5434786" y="28994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92" name="object 592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9547" y="5915603"/>
              <a:ext cx="68256" cy="86258"/>
            </a:xfrm>
            <a:prstGeom prst="rect">
              <a:avLst/>
            </a:prstGeom>
          </p:spPr>
        </p:pic>
        <p:sp>
          <p:nvSpPr>
            <p:cNvPr id="593" name="object 593"/>
            <p:cNvSpPr/>
            <p:nvPr/>
          </p:nvSpPr>
          <p:spPr>
            <a:xfrm>
              <a:off x="4821223" y="3581445"/>
              <a:ext cx="0" cy="266700"/>
            </a:xfrm>
            <a:custGeom>
              <a:avLst/>
              <a:gdLst/>
              <a:ahLst/>
              <a:cxnLst/>
              <a:rect l="l" t="t" r="r" b="b"/>
              <a:pathLst>
                <a:path h="266700">
                  <a:moveTo>
                    <a:pt x="0" y="0"/>
                  </a:moveTo>
                  <a:lnTo>
                    <a:pt x="0" y="2667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94" name="object 594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3497" y="4802626"/>
              <a:ext cx="127101" cy="78491"/>
            </a:xfrm>
            <a:prstGeom prst="rect">
              <a:avLst/>
            </a:prstGeom>
          </p:spPr>
        </p:pic>
        <p:sp>
          <p:nvSpPr>
            <p:cNvPr id="595" name="object 595"/>
            <p:cNvSpPr/>
            <p:nvPr/>
          </p:nvSpPr>
          <p:spPr>
            <a:xfrm>
              <a:off x="6167818" y="5216550"/>
              <a:ext cx="196850" cy="830580"/>
            </a:xfrm>
            <a:custGeom>
              <a:avLst/>
              <a:gdLst/>
              <a:ahLst/>
              <a:cxnLst/>
              <a:rect l="l" t="t" r="r" b="b"/>
              <a:pathLst>
                <a:path w="196850" h="830579">
                  <a:moveTo>
                    <a:pt x="17983" y="827074"/>
                  </a:moveTo>
                  <a:lnTo>
                    <a:pt x="3200" y="827074"/>
                  </a:lnTo>
                  <a:lnTo>
                    <a:pt x="3200" y="817168"/>
                  </a:lnTo>
                  <a:lnTo>
                    <a:pt x="16459" y="817168"/>
                  </a:lnTo>
                  <a:lnTo>
                    <a:pt x="16459" y="813663"/>
                  </a:lnTo>
                  <a:lnTo>
                    <a:pt x="3200" y="813663"/>
                  </a:lnTo>
                  <a:lnTo>
                    <a:pt x="3200" y="804824"/>
                  </a:lnTo>
                  <a:lnTo>
                    <a:pt x="17373" y="804824"/>
                  </a:lnTo>
                  <a:lnTo>
                    <a:pt x="17373" y="801319"/>
                  </a:lnTo>
                  <a:lnTo>
                    <a:pt x="0" y="801319"/>
                  </a:lnTo>
                  <a:lnTo>
                    <a:pt x="0" y="830580"/>
                  </a:lnTo>
                  <a:lnTo>
                    <a:pt x="17983" y="830580"/>
                  </a:lnTo>
                  <a:lnTo>
                    <a:pt x="17983" y="827074"/>
                  </a:lnTo>
                  <a:close/>
                </a:path>
                <a:path w="196850" h="830579">
                  <a:moveTo>
                    <a:pt x="23926" y="778306"/>
                  </a:moveTo>
                  <a:lnTo>
                    <a:pt x="12192" y="778306"/>
                  </a:lnTo>
                  <a:lnTo>
                    <a:pt x="12192" y="752551"/>
                  </a:lnTo>
                  <a:lnTo>
                    <a:pt x="8991" y="752551"/>
                  </a:lnTo>
                  <a:lnTo>
                    <a:pt x="8991" y="781812"/>
                  </a:lnTo>
                  <a:lnTo>
                    <a:pt x="23926" y="781812"/>
                  </a:lnTo>
                  <a:lnTo>
                    <a:pt x="23926" y="778306"/>
                  </a:lnTo>
                  <a:close/>
                </a:path>
                <a:path w="196850" h="830579">
                  <a:moveTo>
                    <a:pt x="32753" y="755840"/>
                  </a:moveTo>
                  <a:lnTo>
                    <a:pt x="31915" y="755904"/>
                  </a:lnTo>
                  <a:lnTo>
                    <a:pt x="31711" y="756640"/>
                  </a:lnTo>
                  <a:lnTo>
                    <a:pt x="32753" y="755840"/>
                  </a:lnTo>
                  <a:close/>
                </a:path>
                <a:path w="196850" h="830579">
                  <a:moveTo>
                    <a:pt x="41910" y="830580"/>
                  </a:moveTo>
                  <a:lnTo>
                    <a:pt x="32918" y="815035"/>
                  </a:lnTo>
                  <a:lnTo>
                    <a:pt x="41300" y="801319"/>
                  </a:lnTo>
                  <a:lnTo>
                    <a:pt x="37947" y="801319"/>
                  </a:lnTo>
                  <a:lnTo>
                    <a:pt x="33070" y="809091"/>
                  </a:lnTo>
                  <a:lnTo>
                    <a:pt x="32766" y="809548"/>
                  </a:lnTo>
                  <a:lnTo>
                    <a:pt x="31851" y="811072"/>
                  </a:lnTo>
                  <a:lnTo>
                    <a:pt x="31546" y="811682"/>
                  </a:lnTo>
                  <a:lnTo>
                    <a:pt x="31089" y="812444"/>
                  </a:lnTo>
                  <a:lnTo>
                    <a:pt x="30937" y="811834"/>
                  </a:lnTo>
                  <a:lnTo>
                    <a:pt x="30632" y="811225"/>
                  </a:lnTo>
                  <a:lnTo>
                    <a:pt x="29718" y="809701"/>
                  </a:lnTo>
                  <a:lnTo>
                    <a:pt x="29260" y="808786"/>
                  </a:lnTo>
                  <a:lnTo>
                    <a:pt x="24841" y="801319"/>
                  </a:lnTo>
                  <a:lnTo>
                    <a:pt x="21031" y="801319"/>
                  </a:lnTo>
                  <a:lnTo>
                    <a:pt x="29248" y="815365"/>
                  </a:lnTo>
                  <a:lnTo>
                    <a:pt x="19964" y="830580"/>
                  </a:lnTo>
                  <a:lnTo>
                    <a:pt x="23774" y="830580"/>
                  </a:lnTo>
                  <a:lnTo>
                    <a:pt x="29870" y="820369"/>
                  </a:lnTo>
                  <a:lnTo>
                    <a:pt x="30175" y="819912"/>
                  </a:lnTo>
                  <a:lnTo>
                    <a:pt x="30480" y="819150"/>
                  </a:lnTo>
                  <a:lnTo>
                    <a:pt x="30937" y="818235"/>
                  </a:lnTo>
                  <a:lnTo>
                    <a:pt x="31699" y="819454"/>
                  </a:lnTo>
                  <a:lnTo>
                    <a:pt x="32004" y="820216"/>
                  </a:lnTo>
                  <a:lnTo>
                    <a:pt x="38100" y="830580"/>
                  </a:lnTo>
                  <a:lnTo>
                    <a:pt x="41910" y="830580"/>
                  </a:lnTo>
                  <a:close/>
                </a:path>
                <a:path w="196850" h="830579">
                  <a:moveTo>
                    <a:pt x="51244" y="761961"/>
                  </a:moveTo>
                  <a:lnTo>
                    <a:pt x="46939" y="756513"/>
                  </a:lnTo>
                  <a:lnTo>
                    <a:pt x="46024" y="755294"/>
                  </a:lnTo>
                  <a:lnTo>
                    <a:pt x="45415" y="754837"/>
                  </a:lnTo>
                  <a:lnTo>
                    <a:pt x="40081" y="752094"/>
                  </a:lnTo>
                  <a:lnTo>
                    <a:pt x="37642" y="752094"/>
                  </a:lnTo>
                  <a:lnTo>
                    <a:pt x="32753" y="755840"/>
                  </a:lnTo>
                  <a:lnTo>
                    <a:pt x="37642" y="755446"/>
                  </a:lnTo>
                  <a:lnTo>
                    <a:pt x="38557" y="755294"/>
                  </a:lnTo>
                  <a:lnTo>
                    <a:pt x="38862" y="755294"/>
                  </a:lnTo>
                  <a:lnTo>
                    <a:pt x="44704" y="759028"/>
                  </a:lnTo>
                  <a:lnTo>
                    <a:pt x="46748" y="766991"/>
                  </a:lnTo>
                  <a:lnTo>
                    <a:pt x="44919" y="775004"/>
                  </a:lnTo>
                  <a:lnTo>
                    <a:pt x="39166" y="778916"/>
                  </a:lnTo>
                  <a:lnTo>
                    <a:pt x="38404" y="779068"/>
                  </a:lnTo>
                  <a:lnTo>
                    <a:pt x="37947" y="778916"/>
                  </a:lnTo>
                  <a:lnTo>
                    <a:pt x="32905" y="778776"/>
                  </a:lnTo>
                  <a:lnTo>
                    <a:pt x="30251" y="773099"/>
                  </a:lnTo>
                  <a:lnTo>
                    <a:pt x="30327" y="767486"/>
                  </a:lnTo>
                  <a:lnTo>
                    <a:pt x="30035" y="762635"/>
                  </a:lnTo>
                  <a:lnTo>
                    <a:pt x="31711" y="756640"/>
                  </a:lnTo>
                  <a:lnTo>
                    <a:pt x="28409" y="759167"/>
                  </a:lnTo>
                  <a:lnTo>
                    <a:pt x="27482" y="771613"/>
                  </a:lnTo>
                  <a:lnTo>
                    <a:pt x="33578" y="781202"/>
                  </a:lnTo>
                  <a:lnTo>
                    <a:pt x="45415" y="779678"/>
                  </a:lnTo>
                  <a:lnTo>
                    <a:pt x="45872" y="779068"/>
                  </a:lnTo>
                  <a:lnTo>
                    <a:pt x="51054" y="774230"/>
                  </a:lnTo>
                  <a:lnTo>
                    <a:pt x="51244" y="761961"/>
                  </a:lnTo>
                  <a:close/>
                </a:path>
                <a:path w="196850" h="830579">
                  <a:moveTo>
                    <a:pt x="63398" y="801319"/>
                  </a:moveTo>
                  <a:lnTo>
                    <a:pt x="60350" y="801319"/>
                  </a:lnTo>
                  <a:lnTo>
                    <a:pt x="60350" y="813358"/>
                  </a:lnTo>
                  <a:lnTo>
                    <a:pt x="47853" y="813358"/>
                  </a:lnTo>
                  <a:lnTo>
                    <a:pt x="47853" y="801319"/>
                  </a:lnTo>
                  <a:lnTo>
                    <a:pt x="44653" y="801319"/>
                  </a:lnTo>
                  <a:lnTo>
                    <a:pt x="44653" y="830580"/>
                  </a:lnTo>
                  <a:lnTo>
                    <a:pt x="47853" y="830580"/>
                  </a:lnTo>
                  <a:lnTo>
                    <a:pt x="47853" y="816711"/>
                  </a:lnTo>
                  <a:lnTo>
                    <a:pt x="60350" y="816711"/>
                  </a:lnTo>
                  <a:lnTo>
                    <a:pt x="60350" y="830580"/>
                  </a:lnTo>
                  <a:lnTo>
                    <a:pt x="63398" y="830580"/>
                  </a:lnTo>
                  <a:lnTo>
                    <a:pt x="63398" y="801319"/>
                  </a:lnTo>
                  <a:close/>
                </a:path>
                <a:path w="196850" h="830579">
                  <a:moveTo>
                    <a:pt x="72453" y="770991"/>
                  </a:moveTo>
                  <a:lnTo>
                    <a:pt x="70713" y="768858"/>
                  </a:lnTo>
                  <a:lnTo>
                    <a:pt x="70561" y="768553"/>
                  </a:lnTo>
                  <a:lnTo>
                    <a:pt x="70104" y="767943"/>
                  </a:lnTo>
                  <a:lnTo>
                    <a:pt x="68732" y="766914"/>
                  </a:lnTo>
                  <a:lnTo>
                    <a:pt x="68732" y="773277"/>
                  </a:lnTo>
                  <a:lnTo>
                    <a:pt x="68580" y="774039"/>
                  </a:lnTo>
                  <a:lnTo>
                    <a:pt x="68580" y="774954"/>
                  </a:lnTo>
                  <a:lnTo>
                    <a:pt x="68275" y="775563"/>
                  </a:lnTo>
                  <a:lnTo>
                    <a:pt x="67970" y="776325"/>
                  </a:lnTo>
                  <a:lnTo>
                    <a:pt x="67818" y="776630"/>
                  </a:lnTo>
                  <a:lnTo>
                    <a:pt x="67208" y="777087"/>
                  </a:lnTo>
                  <a:lnTo>
                    <a:pt x="66598" y="777697"/>
                  </a:lnTo>
                  <a:lnTo>
                    <a:pt x="65836" y="778002"/>
                  </a:lnTo>
                  <a:lnTo>
                    <a:pt x="65532" y="778154"/>
                  </a:lnTo>
                  <a:lnTo>
                    <a:pt x="64922" y="778306"/>
                  </a:lnTo>
                  <a:lnTo>
                    <a:pt x="56997" y="778306"/>
                  </a:lnTo>
                  <a:lnTo>
                    <a:pt x="56997" y="768248"/>
                  </a:lnTo>
                  <a:lnTo>
                    <a:pt x="62484" y="768248"/>
                  </a:lnTo>
                  <a:lnTo>
                    <a:pt x="63093" y="768248"/>
                  </a:lnTo>
                  <a:lnTo>
                    <a:pt x="64008" y="768400"/>
                  </a:lnTo>
                  <a:lnTo>
                    <a:pt x="66243" y="768184"/>
                  </a:lnTo>
                  <a:lnTo>
                    <a:pt x="68427" y="770039"/>
                  </a:lnTo>
                  <a:lnTo>
                    <a:pt x="68580" y="772363"/>
                  </a:lnTo>
                  <a:lnTo>
                    <a:pt x="68732" y="773277"/>
                  </a:lnTo>
                  <a:lnTo>
                    <a:pt x="68732" y="766914"/>
                  </a:lnTo>
                  <a:lnTo>
                    <a:pt x="68275" y="766572"/>
                  </a:lnTo>
                  <a:lnTo>
                    <a:pt x="67513" y="766267"/>
                  </a:lnTo>
                  <a:lnTo>
                    <a:pt x="67818" y="765962"/>
                  </a:lnTo>
                  <a:lnTo>
                    <a:pt x="68427" y="765505"/>
                  </a:lnTo>
                  <a:lnTo>
                    <a:pt x="69037" y="764895"/>
                  </a:lnTo>
                  <a:lnTo>
                    <a:pt x="70916" y="762749"/>
                  </a:lnTo>
                  <a:lnTo>
                    <a:pt x="71437" y="759358"/>
                  </a:lnTo>
                  <a:lnTo>
                    <a:pt x="70104" y="756818"/>
                  </a:lnTo>
                  <a:lnTo>
                    <a:pt x="69799" y="756056"/>
                  </a:lnTo>
                  <a:lnTo>
                    <a:pt x="69723" y="755929"/>
                  </a:lnTo>
                  <a:lnTo>
                    <a:pt x="69494" y="755599"/>
                  </a:lnTo>
                  <a:lnTo>
                    <a:pt x="69037" y="754837"/>
                  </a:lnTo>
                  <a:lnTo>
                    <a:pt x="67665" y="753364"/>
                  </a:lnTo>
                  <a:lnTo>
                    <a:pt x="67665" y="760933"/>
                  </a:lnTo>
                  <a:lnTo>
                    <a:pt x="67386" y="764006"/>
                  </a:lnTo>
                  <a:lnTo>
                    <a:pt x="65963" y="764540"/>
                  </a:lnTo>
                  <a:lnTo>
                    <a:pt x="63246" y="764895"/>
                  </a:lnTo>
                  <a:lnTo>
                    <a:pt x="56997" y="764895"/>
                  </a:lnTo>
                  <a:lnTo>
                    <a:pt x="56997" y="756056"/>
                  </a:lnTo>
                  <a:lnTo>
                    <a:pt x="61874" y="756056"/>
                  </a:lnTo>
                  <a:lnTo>
                    <a:pt x="63398" y="756056"/>
                  </a:lnTo>
                  <a:lnTo>
                    <a:pt x="65773" y="755929"/>
                  </a:lnTo>
                  <a:lnTo>
                    <a:pt x="67310" y="757224"/>
                  </a:lnTo>
                  <a:lnTo>
                    <a:pt x="67640" y="759358"/>
                  </a:lnTo>
                  <a:lnTo>
                    <a:pt x="67665" y="760933"/>
                  </a:lnTo>
                  <a:lnTo>
                    <a:pt x="67665" y="753364"/>
                  </a:lnTo>
                  <a:lnTo>
                    <a:pt x="66611" y="752970"/>
                  </a:lnTo>
                  <a:lnTo>
                    <a:pt x="64617" y="752703"/>
                  </a:lnTo>
                  <a:lnTo>
                    <a:pt x="63855" y="752551"/>
                  </a:lnTo>
                  <a:lnTo>
                    <a:pt x="62788" y="752551"/>
                  </a:lnTo>
                  <a:lnTo>
                    <a:pt x="53797" y="752551"/>
                  </a:lnTo>
                  <a:lnTo>
                    <a:pt x="53797" y="781812"/>
                  </a:lnTo>
                  <a:lnTo>
                    <a:pt x="65506" y="781812"/>
                  </a:lnTo>
                  <a:lnTo>
                    <a:pt x="68173" y="781392"/>
                  </a:lnTo>
                  <a:lnTo>
                    <a:pt x="69951" y="779373"/>
                  </a:lnTo>
                  <a:lnTo>
                    <a:pt x="70408" y="778764"/>
                  </a:lnTo>
                  <a:lnTo>
                    <a:pt x="70866" y="778002"/>
                  </a:lnTo>
                  <a:lnTo>
                    <a:pt x="72174" y="775652"/>
                  </a:lnTo>
                  <a:lnTo>
                    <a:pt x="72453" y="770991"/>
                  </a:lnTo>
                  <a:close/>
                </a:path>
                <a:path w="196850" h="830579">
                  <a:moveTo>
                    <a:pt x="72707" y="801319"/>
                  </a:moveTo>
                  <a:lnTo>
                    <a:pt x="69507" y="801319"/>
                  </a:lnTo>
                  <a:lnTo>
                    <a:pt x="69507" y="830580"/>
                  </a:lnTo>
                  <a:lnTo>
                    <a:pt x="72707" y="830580"/>
                  </a:lnTo>
                  <a:lnTo>
                    <a:pt x="72707" y="801319"/>
                  </a:lnTo>
                  <a:close/>
                </a:path>
                <a:path w="196850" h="830579">
                  <a:moveTo>
                    <a:pt x="87630" y="74980"/>
                  </a:moveTo>
                  <a:lnTo>
                    <a:pt x="72847" y="74980"/>
                  </a:lnTo>
                  <a:lnTo>
                    <a:pt x="72847" y="65074"/>
                  </a:lnTo>
                  <a:lnTo>
                    <a:pt x="86106" y="65074"/>
                  </a:lnTo>
                  <a:lnTo>
                    <a:pt x="86106" y="61569"/>
                  </a:lnTo>
                  <a:lnTo>
                    <a:pt x="72847" y="61569"/>
                  </a:lnTo>
                  <a:lnTo>
                    <a:pt x="72847" y="52730"/>
                  </a:lnTo>
                  <a:lnTo>
                    <a:pt x="87020" y="52730"/>
                  </a:lnTo>
                  <a:lnTo>
                    <a:pt x="87020" y="49225"/>
                  </a:lnTo>
                  <a:lnTo>
                    <a:pt x="69646" y="49225"/>
                  </a:lnTo>
                  <a:lnTo>
                    <a:pt x="69646" y="78486"/>
                  </a:lnTo>
                  <a:lnTo>
                    <a:pt x="87630" y="78486"/>
                  </a:lnTo>
                  <a:lnTo>
                    <a:pt x="87630" y="74980"/>
                  </a:lnTo>
                  <a:close/>
                </a:path>
                <a:path w="196850" h="830579">
                  <a:moveTo>
                    <a:pt x="93726" y="26212"/>
                  </a:moveTo>
                  <a:lnTo>
                    <a:pt x="81991" y="26212"/>
                  </a:lnTo>
                  <a:lnTo>
                    <a:pt x="81991" y="457"/>
                  </a:lnTo>
                  <a:lnTo>
                    <a:pt x="78790" y="457"/>
                  </a:lnTo>
                  <a:lnTo>
                    <a:pt x="78790" y="29718"/>
                  </a:lnTo>
                  <a:lnTo>
                    <a:pt x="93726" y="29718"/>
                  </a:lnTo>
                  <a:lnTo>
                    <a:pt x="93726" y="26212"/>
                  </a:lnTo>
                  <a:close/>
                </a:path>
                <a:path w="196850" h="830579">
                  <a:moveTo>
                    <a:pt x="94856" y="770991"/>
                  </a:moveTo>
                  <a:lnTo>
                    <a:pt x="93116" y="768858"/>
                  </a:lnTo>
                  <a:lnTo>
                    <a:pt x="92964" y="768553"/>
                  </a:lnTo>
                  <a:lnTo>
                    <a:pt x="92506" y="767943"/>
                  </a:lnTo>
                  <a:lnTo>
                    <a:pt x="91135" y="766914"/>
                  </a:lnTo>
                  <a:lnTo>
                    <a:pt x="91135" y="773277"/>
                  </a:lnTo>
                  <a:lnTo>
                    <a:pt x="90982" y="774039"/>
                  </a:lnTo>
                  <a:lnTo>
                    <a:pt x="90982" y="774954"/>
                  </a:lnTo>
                  <a:lnTo>
                    <a:pt x="90678" y="775563"/>
                  </a:lnTo>
                  <a:lnTo>
                    <a:pt x="90373" y="776325"/>
                  </a:lnTo>
                  <a:lnTo>
                    <a:pt x="90220" y="776630"/>
                  </a:lnTo>
                  <a:lnTo>
                    <a:pt x="89611" y="777087"/>
                  </a:lnTo>
                  <a:lnTo>
                    <a:pt x="89001" y="777697"/>
                  </a:lnTo>
                  <a:lnTo>
                    <a:pt x="88239" y="778002"/>
                  </a:lnTo>
                  <a:lnTo>
                    <a:pt x="87934" y="778154"/>
                  </a:lnTo>
                  <a:lnTo>
                    <a:pt x="87325" y="778306"/>
                  </a:lnTo>
                  <a:lnTo>
                    <a:pt x="79400" y="778306"/>
                  </a:lnTo>
                  <a:lnTo>
                    <a:pt x="79400" y="768248"/>
                  </a:lnTo>
                  <a:lnTo>
                    <a:pt x="84886" y="768248"/>
                  </a:lnTo>
                  <a:lnTo>
                    <a:pt x="85496" y="768248"/>
                  </a:lnTo>
                  <a:lnTo>
                    <a:pt x="86410" y="768400"/>
                  </a:lnTo>
                  <a:lnTo>
                    <a:pt x="88646" y="768184"/>
                  </a:lnTo>
                  <a:lnTo>
                    <a:pt x="90830" y="770039"/>
                  </a:lnTo>
                  <a:lnTo>
                    <a:pt x="90982" y="772363"/>
                  </a:lnTo>
                  <a:lnTo>
                    <a:pt x="91135" y="773277"/>
                  </a:lnTo>
                  <a:lnTo>
                    <a:pt x="91135" y="766914"/>
                  </a:lnTo>
                  <a:lnTo>
                    <a:pt x="90678" y="766572"/>
                  </a:lnTo>
                  <a:lnTo>
                    <a:pt x="89916" y="766267"/>
                  </a:lnTo>
                  <a:lnTo>
                    <a:pt x="90220" y="765962"/>
                  </a:lnTo>
                  <a:lnTo>
                    <a:pt x="90830" y="765505"/>
                  </a:lnTo>
                  <a:lnTo>
                    <a:pt x="91440" y="764895"/>
                  </a:lnTo>
                  <a:lnTo>
                    <a:pt x="93408" y="762190"/>
                  </a:lnTo>
                  <a:lnTo>
                    <a:pt x="93726" y="759117"/>
                  </a:lnTo>
                  <a:lnTo>
                    <a:pt x="92506" y="756818"/>
                  </a:lnTo>
                  <a:lnTo>
                    <a:pt x="92202" y="756056"/>
                  </a:lnTo>
                  <a:lnTo>
                    <a:pt x="92125" y="755929"/>
                  </a:lnTo>
                  <a:lnTo>
                    <a:pt x="91897" y="755599"/>
                  </a:lnTo>
                  <a:lnTo>
                    <a:pt x="91440" y="754837"/>
                  </a:lnTo>
                  <a:lnTo>
                    <a:pt x="90055" y="753338"/>
                  </a:lnTo>
                  <a:lnTo>
                    <a:pt x="90004" y="759117"/>
                  </a:lnTo>
                  <a:lnTo>
                    <a:pt x="89954" y="762190"/>
                  </a:lnTo>
                  <a:lnTo>
                    <a:pt x="89789" y="764006"/>
                  </a:lnTo>
                  <a:lnTo>
                    <a:pt x="88366" y="764540"/>
                  </a:lnTo>
                  <a:lnTo>
                    <a:pt x="85648" y="764895"/>
                  </a:lnTo>
                  <a:lnTo>
                    <a:pt x="79400" y="764895"/>
                  </a:lnTo>
                  <a:lnTo>
                    <a:pt x="79400" y="756056"/>
                  </a:lnTo>
                  <a:lnTo>
                    <a:pt x="84277" y="756056"/>
                  </a:lnTo>
                  <a:lnTo>
                    <a:pt x="85801" y="756056"/>
                  </a:lnTo>
                  <a:lnTo>
                    <a:pt x="88176" y="755929"/>
                  </a:lnTo>
                  <a:lnTo>
                    <a:pt x="89712" y="757224"/>
                  </a:lnTo>
                  <a:lnTo>
                    <a:pt x="90004" y="759117"/>
                  </a:lnTo>
                  <a:lnTo>
                    <a:pt x="90004" y="753325"/>
                  </a:lnTo>
                  <a:lnTo>
                    <a:pt x="89014" y="752970"/>
                  </a:lnTo>
                  <a:lnTo>
                    <a:pt x="87020" y="752703"/>
                  </a:lnTo>
                  <a:lnTo>
                    <a:pt x="86258" y="752551"/>
                  </a:lnTo>
                  <a:lnTo>
                    <a:pt x="85191" y="752551"/>
                  </a:lnTo>
                  <a:lnTo>
                    <a:pt x="76200" y="752551"/>
                  </a:lnTo>
                  <a:lnTo>
                    <a:pt x="76200" y="781812"/>
                  </a:lnTo>
                  <a:lnTo>
                    <a:pt x="87909" y="781812"/>
                  </a:lnTo>
                  <a:lnTo>
                    <a:pt x="90576" y="781392"/>
                  </a:lnTo>
                  <a:lnTo>
                    <a:pt x="92354" y="779373"/>
                  </a:lnTo>
                  <a:lnTo>
                    <a:pt x="92811" y="778764"/>
                  </a:lnTo>
                  <a:lnTo>
                    <a:pt x="93268" y="778002"/>
                  </a:lnTo>
                  <a:lnTo>
                    <a:pt x="94576" y="775652"/>
                  </a:lnTo>
                  <a:lnTo>
                    <a:pt x="94856" y="770991"/>
                  </a:lnTo>
                  <a:close/>
                </a:path>
                <a:path w="196850" h="830579">
                  <a:moveTo>
                    <a:pt x="96685" y="819759"/>
                  </a:moveTo>
                  <a:lnTo>
                    <a:pt x="94945" y="817626"/>
                  </a:lnTo>
                  <a:lnTo>
                    <a:pt x="94792" y="817321"/>
                  </a:lnTo>
                  <a:lnTo>
                    <a:pt x="94335" y="816711"/>
                  </a:lnTo>
                  <a:lnTo>
                    <a:pt x="92964" y="815682"/>
                  </a:lnTo>
                  <a:lnTo>
                    <a:pt x="92964" y="822045"/>
                  </a:lnTo>
                  <a:lnTo>
                    <a:pt x="92811" y="822807"/>
                  </a:lnTo>
                  <a:lnTo>
                    <a:pt x="92811" y="823722"/>
                  </a:lnTo>
                  <a:lnTo>
                    <a:pt x="92506" y="824331"/>
                  </a:lnTo>
                  <a:lnTo>
                    <a:pt x="92202" y="825093"/>
                  </a:lnTo>
                  <a:lnTo>
                    <a:pt x="92049" y="825398"/>
                  </a:lnTo>
                  <a:lnTo>
                    <a:pt x="91440" y="825855"/>
                  </a:lnTo>
                  <a:lnTo>
                    <a:pt x="90830" y="826465"/>
                  </a:lnTo>
                  <a:lnTo>
                    <a:pt x="90068" y="826770"/>
                  </a:lnTo>
                  <a:lnTo>
                    <a:pt x="89763" y="826922"/>
                  </a:lnTo>
                  <a:lnTo>
                    <a:pt x="89154" y="827074"/>
                  </a:lnTo>
                  <a:lnTo>
                    <a:pt x="81229" y="827074"/>
                  </a:lnTo>
                  <a:lnTo>
                    <a:pt x="81229" y="817016"/>
                  </a:lnTo>
                  <a:lnTo>
                    <a:pt x="86715" y="817016"/>
                  </a:lnTo>
                  <a:lnTo>
                    <a:pt x="87325" y="817016"/>
                  </a:lnTo>
                  <a:lnTo>
                    <a:pt x="88239" y="817168"/>
                  </a:lnTo>
                  <a:lnTo>
                    <a:pt x="90474" y="816952"/>
                  </a:lnTo>
                  <a:lnTo>
                    <a:pt x="92659" y="818807"/>
                  </a:lnTo>
                  <a:lnTo>
                    <a:pt x="92811" y="821131"/>
                  </a:lnTo>
                  <a:lnTo>
                    <a:pt x="92964" y="822045"/>
                  </a:lnTo>
                  <a:lnTo>
                    <a:pt x="92964" y="815682"/>
                  </a:lnTo>
                  <a:lnTo>
                    <a:pt x="92506" y="815340"/>
                  </a:lnTo>
                  <a:lnTo>
                    <a:pt x="91744" y="815035"/>
                  </a:lnTo>
                  <a:lnTo>
                    <a:pt x="92049" y="814730"/>
                  </a:lnTo>
                  <a:lnTo>
                    <a:pt x="92659" y="814273"/>
                  </a:lnTo>
                  <a:lnTo>
                    <a:pt x="93268" y="813663"/>
                  </a:lnTo>
                  <a:lnTo>
                    <a:pt x="95148" y="811517"/>
                  </a:lnTo>
                  <a:lnTo>
                    <a:pt x="95669" y="808126"/>
                  </a:lnTo>
                  <a:lnTo>
                    <a:pt x="94335" y="805586"/>
                  </a:lnTo>
                  <a:lnTo>
                    <a:pt x="94030" y="804824"/>
                  </a:lnTo>
                  <a:lnTo>
                    <a:pt x="93954" y="804697"/>
                  </a:lnTo>
                  <a:lnTo>
                    <a:pt x="93726" y="804367"/>
                  </a:lnTo>
                  <a:lnTo>
                    <a:pt x="93268" y="803605"/>
                  </a:lnTo>
                  <a:lnTo>
                    <a:pt x="91897" y="802144"/>
                  </a:lnTo>
                  <a:lnTo>
                    <a:pt x="91897" y="809701"/>
                  </a:lnTo>
                  <a:lnTo>
                    <a:pt x="91617" y="812774"/>
                  </a:lnTo>
                  <a:lnTo>
                    <a:pt x="90195" y="813308"/>
                  </a:lnTo>
                  <a:lnTo>
                    <a:pt x="87477" y="813663"/>
                  </a:lnTo>
                  <a:lnTo>
                    <a:pt x="81229" y="813663"/>
                  </a:lnTo>
                  <a:lnTo>
                    <a:pt x="81229" y="804824"/>
                  </a:lnTo>
                  <a:lnTo>
                    <a:pt x="86106" y="804824"/>
                  </a:lnTo>
                  <a:lnTo>
                    <a:pt x="87630" y="804824"/>
                  </a:lnTo>
                  <a:lnTo>
                    <a:pt x="90004" y="804697"/>
                  </a:lnTo>
                  <a:lnTo>
                    <a:pt x="91541" y="805992"/>
                  </a:lnTo>
                  <a:lnTo>
                    <a:pt x="91871" y="808126"/>
                  </a:lnTo>
                  <a:lnTo>
                    <a:pt x="91897" y="809701"/>
                  </a:lnTo>
                  <a:lnTo>
                    <a:pt x="91897" y="802144"/>
                  </a:lnTo>
                  <a:lnTo>
                    <a:pt x="90843" y="801738"/>
                  </a:lnTo>
                  <a:lnTo>
                    <a:pt x="88849" y="801471"/>
                  </a:lnTo>
                  <a:lnTo>
                    <a:pt x="88087" y="801319"/>
                  </a:lnTo>
                  <a:lnTo>
                    <a:pt x="87020" y="801319"/>
                  </a:lnTo>
                  <a:lnTo>
                    <a:pt x="78028" y="801319"/>
                  </a:lnTo>
                  <a:lnTo>
                    <a:pt x="78028" y="830580"/>
                  </a:lnTo>
                  <a:lnTo>
                    <a:pt x="89738" y="830580"/>
                  </a:lnTo>
                  <a:lnTo>
                    <a:pt x="92405" y="830160"/>
                  </a:lnTo>
                  <a:lnTo>
                    <a:pt x="94183" y="828141"/>
                  </a:lnTo>
                  <a:lnTo>
                    <a:pt x="94640" y="827532"/>
                  </a:lnTo>
                  <a:lnTo>
                    <a:pt x="95097" y="826770"/>
                  </a:lnTo>
                  <a:lnTo>
                    <a:pt x="96405" y="824420"/>
                  </a:lnTo>
                  <a:lnTo>
                    <a:pt x="96685" y="819759"/>
                  </a:lnTo>
                  <a:close/>
                </a:path>
                <a:path w="196850" h="830579">
                  <a:moveTo>
                    <a:pt x="102552" y="3746"/>
                  </a:moveTo>
                  <a:lnTo>
                    <a:pt x="101714" y="3810"/>
                  </a:lnTo>
                  <a:lnTo>
                    <a:pt x="101511" y="4546"/>
                  </a:lnTo>
                  <a:lnTo>
                    <a:pt x="102552" y="3746"/>
                  </a:lnTo>
                  <a:close/>
                </a:path>
                <a:path w="196850" h="830579">
                  <a:moveTo>
                    <a:pt x="104406" y="801319"/>
                  </a:moveTo>
                  <a:lnTo>
                    <a:pt x="101193" y="801319"/>
                  </a:lnTo>
                  <a:lnTo>
                    <a:pt x="101193" y="830580"/>
                  </a:lnTo>
                  <a:lnTo>
                    <a:pt x="104406" y="830580"/>
                  </a:lnTo>
                  <a:lnTo>
                    <a:pt x="104406" y="801319"/>
                  </a:lnTo>
                  <a:close/>
                </a:path>
                <a:path w="196850" h="830579">
                  <a:moveTo>
                    <a:pt x="111556" y="78486"/>
                  </a:moveTo>
                  <a:lnTo>
                    <a:pt x="102565" y="62941"/>
                  </a:lnTo>
                  <a:lnTo>
                    <a:pt x="110947" y="49225"/>
                  </a:lnTo>
                  <a:lnTo>
                    <a:pt x="107594" y="49225"/>
                  </a:lnTo>
                  <a:lnTo>
                    <a:pt x="102717" y="56997"/>
                  </a:lnTo>
                  <a:lnTo>
                    <a:pt x="102412" y="57454"/>
                  </a:lnTo>
                  <a:lnTo>
                    <a:pt x="101498" y="58978"/>
                  </a:lnTo>
                  <a:lnTo>
                    <a:pt x="101193" y="59588"/>
                  </a:lnTo>
                  <a:lnTo>
                    <a:pt x="100736" y="60350"/>
                  </a:lnTo>
                  <a:lnTo>
                    <a:pt x="100584" y="59740"/>
                  </a:lnTo>
                  <a:lnTo>
                    <a:pt x="100279" y="59131"/>
                  </a:lnTo>
                  <a:lnTo>
                    <a:pt x="99364" y="57607"/>
                  </a:lnTo>
                  <a:lnTo>
                    <a:pt x="98907" y="56692"/>
                  </a:lnTo>
                  <a:lnTo>
                    <a:pt x="94488" y="49225"/>
                  </a:lnTo>
                  <a:lnTo>
                    <a:pt x="90678" y="49225"/>
                  </a:lnTo>
                  <a:lnTo>
                    <a:pt x="98894" y="63271"/>
                  </a:lnTo>
                  <a:lnTo>
                    <a:pt x="89611" y="78486"/>
                  </a:lnTo>
                  <a:lnTo>
                    <a:pt x="93421" y="78486"/>
                  </a:lnTo>
                  <a:lnTo>
                    <a:pt x="99517" y="68275"/>
                  </a:lnTo>
                  <a:lnTo>
                    <a:pt x="99822" y="67818"/>
                  </a:lnTo>
                  <a:lnTo>
                    <a:pt x="100126" y="67056"/>
                  </a:lnTo>
                  <a:lnTo>
                    <a:pt x="100584" y="66141"/>
                  </a:lnTo>
                  <a:lnTo>
                    <a:pt x="101346" y="67360"/>
                  </a:lnTo>
                  <a:lnTo>
                    <a:pt x="101650" y="68122"/>
                  </a:lnTo>
                  <a:lnTo>
                    <a:pt x="107746" y="78486"/>
                  </a:lnTo>
                  <a:lnTo>
                    <a:pt x="111556" y="78486"/>
                  </a:lnTo>
                  <a:close/>
                </a:path>
                <a:path w="196850" h="830579">
                  <a:moveTo>
                    <a:pt x="118110" y="752551"/>
                  </a:moveTo>
                  <a:lnTo>
                    <a:pt x="114452" y="752551"/>
                  </a:lnTo>
                  <a:lnTo>
                    <a:pt x="109728" y="761085"/>
                  </a:lnTo>
                  <a:lnTo>
                    <a:pt x="109728" y="761238"/>
                  </a:lnTo>
                  <a:lnTo>
                    <a:pt x="109270" y="762000"/>
                  </a:lnTo>
                  <a:lnTo>
                    <a:pt x="108966" y="762762"/>
                  </a:lnTo>
                  <a:lnTo>
                    <a:pt x="108508" y="763524"/>
                  </a:lnTo>
                  <a:lnTo>
                    <a:pt x="108204" y="764286"/>
                  </a:lnTo>
                  <a:lnTo>
                    <a:pt x="107746" y="765048"/>
                  </a:lnTo>
                  <a:lnTo>
                    <a:pt x="107137" y="766267"/>
                  </a:lnTo>
                  <a:lnTo>
                    <a:pt x="106832" y="765810"/>
                  </a:lnTo>
                  <a:lnTo>
                    <a:pt x="106387" y="764540"/>
                  </a:lnTo>
                  <a:lnTo>
                    <a:pt x="105664" y="763397"/>
                  </a:lnTo>
                  <a:lnTo>
                    <a:pt x="105156" y="762152"/>
                  </a:lnTo>
                  <a:lnTo>
                    <a:pt x="104698" y="761390"/>
                  </a:lnTo>
                  <a:lnTo>
                    <a:pt x="99974" y="752551"/>
                  </a:lnTo>
                  <a:lnTo>
                    <a:pt x="96164" y="752551"/>
                  </a:lnTo>
                  <a:lnTo>
                    <a:pt x="105308" y="769467"/>
                  </a:lnTo>
                  <a:lnTo>
                    <a:pt x="105308" y="781812"/>
                  </a:lnTo>
                  <a:lnTo>
                    <a:pt x="108508" y="781812"/>
                  </a:lnTo>
                  <a:lnTo>
                    <a:pt x="108508" y="769467"/>
                  </a:lnTo>
                  <a:lnTo>
                    <a:pt x="118110" y="752551"/>
                  </a:lnTo>
                  <a:close/>
                </a:path>
                <a:path w="196850" h="830579">
                  <a:moveTo>
                    <a:pt x="121043" y="9867"/>
                  </a:moveTo>
                  <a:lnTo>
                    <a:pt x="116738" y="4419"/>
                  </a:lnTo>
                  <a:lnTo>
                    <a:pt x="115824" y="3200"/>
                  </a:lnTo>
                  <a:lnTo>
                    <a:pt x="115214" y="2743"/>
                  </a:lnTo>
                  <a:lnTo>
                    <a:pt x="109880" y="0"/>
                  </a:lnTo>
                  <a:lnTo>
                    <a:pt x="107442" y="0"/>
                  </a:lnTo>
                  <a:lnTo>
                    <a:pt x="102552" y="3746"/>
                  </a:lnTo>
                  <a:lnTo>
                    <a:pt x="107442" y="3352"/>
                  </a:lnTo>
                  <a:lnTo>
                    <a:pt x="108356" y="3200"/>
                  </a:lnTo>
                  <a:lnTo>
                    <a:pt x="108661" y="3200"/>
                  </a:lnTo>
                  <a:lnTo>
                    <a:pt x="114503" y="6934"/>
                  </a:lnTo>
                  <a:lnTo>
                    <a:pt x="116547" y="14897"/>
                  </a:lnTo>
                  <a:lnTo>
                    <a:pt x="114719" y="22910"/>
                  </a:lnTo>
                  <a:lnTo>
                    <a:pt x="108966" y="26822"/>
                  </a:lnTo>
                  <a:lnTo>
                    <a:pt x="108204" y="26974"/>
                  </a:lnTo>
                  <a:lnTo>
                    <a:pt x="107746" y="26822"/>
                  </a:lnTo>
                  <a:lnTo>
                    <a:pt x="102704" y="26682"/>
                  </a:lnTo>
                  <a:lnTo>
                    <a:pt x="100050" y="21005"/>
                  </a:lnTo>
                  <a:lnTo>
                    <a:pt x="100126" y="15392"/>
                  </a:lnTo>
                  <a:lnTo>
                    <a:pt x="99834" y="10541"/>
                  </a:lnTo>
                  <a:lnTo>
                    <a:pt x="101511" y="4546"/>
                  </a:lnTo>
                  <a:lnTo>
                    <a:pt x="98209" y="7073"/>
                  </a:lnTo>
                  <a:lnTo>
                    <a:pt x="97282" y="19519"/>
                  </a:lnTo>
                  <a:lnTo>
                    <a:pt x="103378" y="29108"/>
                  </a:lnTo>
                  <a:lnTo>
                    <a:pt x="115214" y="27584"/>
                  </a:lnTo>
                  <a:lnTo>
                    <a:pt x="115671" y="26974"/>
                  </a:lnTo>
                  <a:lnTo>
                    <a:pt x="120853" y="22136"/>
                  </a:lnTo>
                  <a:lnTo>
                    <a:pt x="121043" y="9867"/>
                  </a:lnTo>
                  <a:close/>
                </a:path>
                <a:path w="196850" h="830579">
                  <a:moveTo>
                    <a:pt x="127101" y="801319"/>
                  </a:moveTo>
                  <a:lnTo>
                    <a:pt x="108051" y="801319"/>
                  </a:lnTo>
                  <a:lnTo>
                    <a:pt x="108051" y="804824"/>
                  </a:lnTo>
                  <a:lnTo>
                    <a:pt x="115976" y="804824"/>
                  </a:lnTo>
                  <a:lnTo>
                    <a:pt x="115976" y="830580"/>
                  </a:lnTo>
                  <a:lnTo>
                    <a:pt x="119176" y="830580"/>
                  </a:lnTo>
                  <a:lnTo>
                    <a:pt x="119176" y="804824"/>
                  </a:lnTo>
                  <a:lnTo>
                    <a:pt x="127101" y="804824"/>
                  </a:lnTo>
                  <a:lnTo>
                    <a:pt x="127101" y="801319"/>
                  </a:lnTo>
                  <a:close/>
                </a:path>
                <a:path w="196850" h="830579">
                  <a:moveTo>
                    <a:pt x="133045" y="49225"/>
                  </a:moveTo>
                  <a:lnTo>
                    <a:pt x="129997" y="49225"/>
                  </a:lnTo>
                  <a:lnTo>
                    <a:pt x="129997" y="61264"/>
                  </a:lnTo>
                  <a:lnTo>
                    <a:pt x="117500" y="61264"/>
                  </a:lnTo>
                  <a:lnTo>
                    <a:pt x="117500" y="49225"/>
                  </a:lnTo>
                  <a:lnTo>
                    <a:pt x="114300" y="49225"/>
                  </a:lnTo>
                  <a:lnTo>
                    <a:pt x="114300" y="78486"/>
                  </a:lnTo>
                  <a:lnTo>
                    <a:pt x="117500" y="78486"/>
                  </a:lnTo>
                  <a:lnTo>
                    <a:pt x="117500" y="64617"/>
                  </a:lnTo>
                  <a:lnTo>
                    <a:pt x="129997" y="64617"/>
                  </a:lnTo>
                  <a:lnTo>
                    <a:pt x="129997" y="78486"/>
                  </a:lnTo>
                  <a:lnTo>
                    <a:pt x="133045" y="78486"/>
                  </a:lnTo>
                  <a:lnTo>
                    <a:pt x="133045" y="49225"/>
                  </a:lnTo>
                  <a:close/>
                </a:path>
                <a:path w="196850" h="830579">
                  <a:moveTo>
                    <a:pt x="142252" y="18897"/>
                  </a:moveTo>
                  <a:lnTo>
                    <a:pt x="140512" y="16764"/>
                  </a:lnTo>
                  <a:lnTo>
                    <a:pt x="140360" y="16459"/>
                  </a:lnTo>
                  <a:lnTo>
                    <a:pt x="139903" y="15849"/>
                  </a:lnTo>
                  <a:lnTo>
                    <a:pt x="138531" y="14820"/>
                  </a:lnTo>
                  <a:lnTo>
                    <a:pt x="138531" y="21183"/>
                  </a:lnTo>
                  <a:lnTo>
                    <a:pt x="138379" y="21945"/>
                  </a:lnTo>
                  <a:lnTo>
                    <a:pt x="138379" y="22860"/>
                  </a:lnTo>
                  <a:lnTo>
                    <a:pt x="138074" y="23469"/>
                  </a:lnTo>
                  <a:lnTo>
                    <a:pt x="137769" y="24231"/>
                  </a:lnTo>
                  <a:lnTo>
                    <a:pt x="137617" y="24536"/>
                  </a:lnTo>
                  <a:lnTo>
                    <a:pt x="137007" y="24993"/>
                  </a:lnTo>
                  <a:lnTo>
                    <a:pt x="136398" y="25603"/>
                  </a:lnTo>
                  <a:lnTo>
                    <a:pt x="135636" y="25908"/>
                  </a:lnTo>
                  <a:lnTo>
                    <a:pt x="135331" y="26060"/>
                  </a:lnTo>
                  <a:lnTo>
                    <a:pt x="134721" y="26212"/>
                  </a:lnTo>
                  <a:lnTo>
                    <a:pt x="126796" y="26212"/>
                  </a:lnTo>
                  <a:lnTo>
                    <a:pt x="126796" y="16154"/>
                  </a:lnTo>
                  <a:lnTo>
                    <a:pt x="132283" y="16154"/>
                  </a:lnTo>
                  <a:lnTo>
                    <a:pt x="132892" y="16154"/>
                  </a:lnTo>
                  <a:lnTo>
                    <a:pt x="133807" y="16306"/>
                  </a:lnTo>
                  <a:lnTo>
                    <a:pt x="136042" y="16090"/>
                  </a:lnTo>
                  <a:lnTo>
                    <a:pt x="138226" y="17945"/>
                  </a:lnTo>
                  <a:lnTo>
                    <a:pt x="138379" y="20269"/>
                  </a:lnTo>
                  <a:lnTo>
                    <a:pt x="138531" y="21183"/>
                  </a:lnTo>
                  <a:lnTo>
                    <a:pt x="138531" y="14820"/>
                  </a:lnTo>
                  <a:lnTo>
                    <a:pt x="138074" y="14478"/>
                  </a:lnTo>
                  <a:lnTo>
                    <a:pt x="137312" y="14173"/>
                  </a:lnTo>
                  <a:lnTo>
                    <a:pt x="137617" y="13868"/>
                  </a:lnTo>
                  <a:lnTo>
                    <a:pt x="138226" y="13411"/>
                  </a:lnTo>
                  <a:lnTo>
                    <a:pt x="138836" y="12801"/>
                  </a:lnTo>
                  <a:lnTo>
                    <a:pt x="140804" y="10096"/>
                  </a:lnTo>
                  <a:lnTo>
                    <a:pt x="141122" y="7023"/>
                  </a:lnTo>
                  <a:lnTo>
                    <a:pt x="139903" y="4724"/>
                  </a:lnTo>
                  <a:lnTo>
                    <a:pt x="139598" y="3962"/>
                  </a:lnTo>
                  <a:lnTo>
                    <a:pt x="139522" y="3835"/>
                  </a:lnTo>
                  <a:lnTo>
                    <a:pt x="139293" y="3505"/>
                  </a:lnTo>
                  <a:lnTo>
                    <a:pt x="138836" y="2743"/>
                  </a:lnTo>
                  <a:lnTo>
                    <a:pt x="137439" y="1244"/>
                  </a:lnTo>
                  <a:lnTo>
                    <a:pt x="137401" y="7023"/>
                  </a:lnTo>
                  <a:lnTo>
                    <a:pt x="137350" y="10096"/>
                  </a:lnTo>
                  <a:lnTo>
                    <a:pt x="137185" y="11912"/>
                  </a:lnTo>
                  <a:lnTo>
                    <a:pt x="135763" y="12446"/>
                  </a:lnTo>
                  <a:lnTo>
                    <a:pt x="133045" y="12801"/>
                  </a:lnTo>
                  <a:lnTo>
                    <a:pt x="126796" y="12801"/>
                  </a:lnTo>
                  <a:lnTo>
                    <a:pt x="126796" y="3962"/>
                  </a:lnTo>
                  <a:lnTo>
                    <a:pt x="131673" y="3962"/>
                  </a:lnTo>
                  <a:lnTo>
                    <a:pt x="133197" y="3962"/>
                  </a:lnTo>
                  <a:lnTo>
                    <a:pt x="135572" y="3835"/>
                  </a:lnTo>
                  <a:lnTo>
                    <a:pt x="137109" y="5143"/>
                  </a:lnTo>
                  <a:lnTo>
                    <a:pt x="137401" y="7023"/>
                  </a:lnTo>
                  <a:lnTo>
                    <a:pt x="137401" y="1231"/>
                  </a:lnTo>
                  <a:lnTo>
                    <a:pt x="136410" y="876"/>
                  </a:lnTo>
                  <a:lnTo>
                    <a:pt x="134416" y="609"/>
                  </a:lnTo>
                  <a:lnTo>
                    <a:pt x="133654" y="457"/>
                  </a:lnTo>
                  <a:lnTo>
                    <a:pt x="132588" y="457"/>
                  </a:lnTo>
                  <a:lnTo>
                    <a:pt x="123596" y="457"/>
                  </a:lnTo>
                  <a:lnTo>
                    <a:pt x="123596" y="29718"/>
                  </a:lnTo>
                  <a:lnTo>
                    <a:pt x="135305" y="29718"/>
                  </a:lnTo>
                  <a:lnTo>
                    <a:pt x="137972" y="29298"/>
                  </a:lnTo>
                  <a:lnTo>
                    <a:pt x="139750" y="27279"/>
                  </a:lnTo>
                  <a:lnTo>
                    <a:pt x="140208" y="26670"/>
                  </a:lnTo>
                  <a:lnTo>
                    <a:pt x="140665" y="25908"/>
                  </a:lnTo>
                  <a:lnTo>
                    <a:pt x="141973" y="23558"/>
                  </a:lnTo>
                  <a:lnTo>
                    <a:pt x="142252" y="18897"/>
                  </a:lnTo>
                  <a:close/>
                </a:path>
                <a:path w="196850" h="830579">
                  <a:moveTo>
                    <a:pt x="142354" y="49225"/>
                  </a:moveTo>
                  <a:lnTo>
                    <a:pt x="139141" y="49225"/>
                  </a:lnTo>
                  <a:lnTo>
                    <a:pt x="139141" y="78486"/>
                  </a:lnTo>
                  <a:lnTo>
                    <a:pt x="142354" y="78486"/>
                  </a:lnTo>
                  <a:lnTo>
                    <a:pt x="142354" y="49225"/>
                  </a:lnTo>
                  <a:close/>
                </a:path>
                <a:path w="196850" h="830579">
                  <a:moveTo>
                    <a:pt x="164655" y="18897"/>
                  </a:moveTo>
                  <a:lnTo>
                    <a:pt x="162915" y="16764"/>
                  </a:lnTo>
                  <a:lnTo>
                    <a:pt x="162763" y="16459"/>
                  </a:lnTo>
                  <a:lnTo>
                    <a:pt x="162306" y="15849"/>
                  </a:lnTo>
                  <a:lnTo>
                    <a:pt x="160934" y="14820"/>
                  </a:lnTo>
                  <a:lnTo>
                    <a:pt x="160934" y="21183"/>
                  </a:lnTo>
                  <a:lnTo>
                    <a:pt x="160782" y="21945"/>
                  </a:lnTo>
                  <a:lnTo>
                    <a:pt x="160782" y="22860"/>
                  </a:lnTo>
                  <a:lnTo>
                    <a:pt x="160477" y="23469"/>
                  </a:lnTo>
                  <a:lnTo>
                    <a:pt x="160172" y="24231"/>
                  </a:lnTo>
                  <a:lnTo>
                    <a:pt x="160020" y="24536"/>
                  </a:lnTo>
                  <a:lnTo>
                    <a:pt x="159410" y="24993"/>
                  </a:lnTo>
                  <a:lnTo>
                    <a:pt x="158800" y="25603"/>
                  </a:lnTo>
                  <a:lnTo>
                    <a:pt x="158038" y="25908"/>
                  </a:lnTo>
                  <a:lnTo>
                    <a:pt x="157734" y="26060"/>
                  </a:lnTo>
                  <a:lnTo>
                    <a:pt x="157124" y="26212"/>
                  </a:lnTo>
                  <a:lnTo>
                    <a:pt x="149199" y="26212"/>
                  </a:lnTo>
                  <a:lnTo>
                    <a:pt x="149199" y="16154"/>
                  </a:lnTo>
                  <a:lnTo>
                    <a:pt x="154686" y="16154"/>
                  </a:lnTo>
                  <a:lnTo>
                    <a:pt x="155295" y="16154"/>
                  </a:lnTo>
                  <a:lnTo>
                    <a:pt x="156210" y="16306"/>
                  </a:lnTo>
                  <a:lnTo>
                    <a:pt x="158445" y="16090"/>
                  </a:lnTo>
                  <a:lnTo>
                    <a:pt x="160629" y="17945"/>
                  </a:lnTo>
                  <a:lnTo>
                    <a:pt x="160782" y="20269"/>
                  </a:lnTo>
                  <a:lnTo>
                    <a:pt x="160934" y="21183"/>
                  </a:lnTo>
                  <a:lnTo>
                    <a:pt x="160934" y="14820"/>
                  </a:lnTo>
                  <a:lnTo>
                    <a:pt x="160477" y="14478"/>
                  </a:lnTo>
                  <a:lnTo>
                    <a:pt x="159715" y="14173"/>
                  </a:lnTo>
                  <a:lnTo>
                    <a:pt x="160020" y="13868"/>
                  </a:lnTo>
                  <a:lnTo>
                    <a:pt x="160629" y="13411"/>
                  </a:lnTo>
                  <a:lnTo>
                    <a:pt x="161239" y="12801"/>
                  </a:lnTo>
                  <a:lnTo>
                    <a:pt x="163118" y="10655"/>
                  </a:lnTo>
                  <a:lnTo>
                    <a:pt x="163639" y="7264"/>
                  </a:lnTo>
                  <a:lnTo>
                    <a:pt x="162306" y="4724"/>
                  </a:lnTo>
                  <a:lnTo>
                    <a:pt x="162001" y="3962"/>
                  </a:lnTo>
                  <a:lnTo>
                    <a:pt x="161925" y="3835"/>
                  </a:lnTo>
                  <a:lnTo>
                    <a:pt x="161696" y="3505"/>
                  </a:lnTo>
                  <a:lnTo>
                    <a:pt x="161239" y="2743"/>
                  </a:lnTo>
                  <a:lnTo>
                    <a:pt x="159867" y="1282"/>
                  </a:lnTo>
                  <a:lnTo>
                    <a:pt x="159867" y="8839"/>
                  </a:lnTo>
                  <a:lnTo>
                    <a:pt x="159588" y="11912"/>
                  </a:lnTo>
                  <a:lnTo>
                    <a:pt x="158165" y="12446"/>
                  </a:lnTo>
                  <a:lnTo>
                    <a:pt x="155448" y="12801"/>
                  </a:lnTo>
                  <a:lnTo>
                    <a:pt x="149199" y="12801"/>
                  </a:lnTo>
                  <a:lnTo>
                    <a:pt x="149199" y="3962"/>
                  </a:lnTo>
                  <a:lnTo>
                    <a:pt x="154076" y="3962"/>
                  </a:lnTo>
                  <a:lnTo>
                    <a:pt x="155600" y="3962"/>
                  </a:lnTo>
                  <a:lnTo>
                    <a:pt x="157975" y="3835"/>
                  </a:lnTo>
                  <a:lnTo>
                    <a:pt x="159512" y="5143"/>
                  </a:lnTo>
                  <a:lnTo>
                    <a:pt x="159842" y="7264"/>
                  </a:lnTo>
                  <a:lnTo>
                    <a:pt x="159867" y="8839"/>
                  </a:lnTo>
                  <a:lnTo>
                    <a:pt x="159867" y="1282"/>
                  </a:lnTo>
                  <a:lnTo>
                    <a:pt x="158813" y="876"/>
                  </a:lnTo>
                  <a:lnTo>
                    <a:pt x="156819" y="609"/>
                  </a:lnTo>
                  <a:lnTo>
                    <a:pt x="156057" y="457"/>
                  </a:lnTo>
                  <a:lnTo>
                    <a:pt x="154990" y="457"/>
                  </a:lnTo>
                  <a:lnTo>
                    <a:pt x="145999" y="457"/>
                  </a:lnTo>
                  <a:lnTo>
                    <a:pt x="145999" y="29718"/>
                  </a:lnTo>
                  <a:lnTo>
                    <a:pt x="157708" y="29718"/>
                  </a:lnTo>
                  <a:lnTo>
                    <a:pt x="160375" y="29298"/>
                  </a:lnTo>
                  <a:lnTo>
                    <a:pt x="162153" y="27279"/>
                  </a:lnTo>
                  <a:lnTo>
                    <a:pt x="162610" y="26670"/>
                  </a:lnTo>
                  <a:lnTo>
                    <a:pt x="163068" y="25908"/>
                  </a:lnTo>
                  <a:lnTo>
                    <a:pt x="164376" y="23558"/>
                  </a:lnTo>
                  <a:lnTo>
                    <a:pt x="164655" y="18897"/>
                  </a:lnTo>
                  <a:close/>
                </a:path>
                <a:path w="196850" h="830579">
                  <a:moveTo>
                    <a:pt x="166331" y="67665"/>
                  </a:moveTo>
                  <a:lnTo>
                    <a:pt x="164592" y="65532"/>
                  </a:lnTo>
                  <a:lnTo>
                    <a:pt x="164439" y="65227"/>
                  </a:lnTo>
                  <a:lnTo>
                    <a:pt x="163982" y="64617"/>
                  </a:lnTo>
                  <a:lnTo>
                    <a:pt x="162610" y="63588"/>
                  </a:lnTo>
                  <a:lnTo>
                    <a:pt x="162610" y="69951"/>
                  </a:lnTo>
                  <a:lnTo>
                    <a:pt x="162458" y="70713"/>
                  </a:lnTo>
                  <a:lnTo>
                    <a:pt x="162458" y="71628"/>
                  </a:lnTo>
                  <a:lnTo>
                    <a:pt x="162153" y="72237"/>
                  </a:lnTo>
                  <a:lnTo>
                    <a:pt x="161848" y="72999"/>
                  </a:lnTo>
                  <a:lnTo>
                    <a:pt x="161696" y="73304"/>
                  </a:lnTo>
                  <a:lnTo>
                    <a:pt x="161086" y="73761"/>
                  </a:lnTo>
                  <a:lnTo>
                    <a:pt x="160477" y="74371"/>
                  </a:lnTo>
                  <a:lnTo>
                    <a:pt x="159715" y="74676"/>
                  </a:lnTo>
                  <a:lnTo>
                    <a:pt x="159410" y="74828"/>
                  </a:lnTo>
                  <a:lnTo>
                    <a:pt x="158800" y="74980"/>
                  </a:lnTo>
                  <a:lnTo>
                    <a:pt x="150876" y="74980"/>
                  </a:lnTo>
                  <a:lnTo>
                    <a:pt x="150876" y="64922"/>
                  </a:lnTo>
                  <a:lnTo>
                    <a:pt x="156362" y="64922"/>
                  </a:lnTo>
                  <a:lnTo>
                    <a:pt x="156972" y="64922"/>
                  </a:lnTo>
                  <a:lnTo>
                    <a:pt x="157886" y="65074"/>
                  </a:lnTo>
                  <a:lnTo>
                    <a:pt x="160121" y="64858"/>
                  </a:lnTo>
                  <a:lnTo>
                    <a:pt x="162306" y="66713"/>
                  </a:lnTo>
                  <a:lnTo>
                    <a:pt x="162458" y="69037"/>
                  </a:lnTo>
                  <a:lnTo>
                    <a:pt x="162610" y="69951"/>
                  </a:lnTo>
                  <a:lnTo>
                    <a:pt x="162610" y="63588"/>
                  </a:lnTo>
                  <a:lnTo>
                    <a:pt x="162153" y="63246"/>
                  </a:lnTo>
                  <a:lnTo>
                    <a:pt x="161391" y="62941"/>
                  </a:lnTo>
                  <a:lnTo>
                    <a:pt x="161696" y="62636"/>
                  </a:lnTo>
                  <a:lnTo>
                    <a:pt x="162306" y="62179"/>
                  </a:lnTo>
                  <a:lnTo>
                    <a:pt x="162915" y="61569"/>
                  </a:lnTo>
                  <a:lnTo>
                    <a:pt x="164884" y="58864"/>
                  </a:lnTo>
                  <a:lnTo>
                    <a:pt x="165201" y="55791"/>
                  </a:lnTo>
                  <a:lnTo>
                    <a:pt x="163982" y="53492"/>
                  </a:lnTo>
                  <a:lnTo>
                    <a:pt x="163677" y="52730"/>
                  </a:lnTo>
                  <a:lnTo>
                    <a:pt x="163601" y="52603"/>
                  </a:lnTo>
                  <a:lnTo>
                    <a:pt x="163372" y="52273"/>
                  </a:lnTo>
                  <a:lnTo>
                    <a:pt x="162915" y="51511"/>
                  </a:lnTo>
                  <a:lnTo>
                    <a:pt x="161531" y="50012"/>
                  </a:lnTo>
                  <a:lnTo>
                    <a:pt x="161480" y="55791"/>
                  </a:lnTo>
                  <a:lnTo>
                    <a:pt x="161429" y="58864"/>
                  </a:lnTo>
                  <a:lnTo>
                    <a:pt x="161251" y="60693"/>
                  </a:lnTo>
                  <a:lnTo>
                    <a:pt x="159842" y="61214"/>
                  </a:lnTo>
                  <a:lnTo>
                    <a:pt x="157124" y="61569"/>
                  </a:lnTo>
                  <a:lnTo>
                    <a:pt x="150876" y="61569"/>
                  </a:lnTo>
                  <a:lnTo>
                    <a:pt x="150876" y="52730"/>
                  </a:lnTo>
                  <a:lnTo>
                    <a:pt x="155752" y="52730"/>
                  </a:lnTo>
                  <a:lnTo>
                    <a:pt x="157276" y="52730"/>
                  </a:lnTo>
                  <a:lnTo>
                    <a:pt x="159651" y="52603"/>
                  </a:lnTo>
                  <a:lnTo>
                    <a:pt x="161188" y="53911"/>
                  </a:lnTo>
                  <a:lnTo>
                    <a:pt x="161480" y="55791"/>
                  </a:lnTo>
                  <a:lnTo>
                    <a:pt x="161480" y="49999"/>
                  </a:lnTo>
                  <a:lnTo>
                    <a:pt x="160489" y="49644"/>
                  </a:lnTo>
                  <a:lnTo>
                    <a:pt x="158496" y="49377"/>
                  </a:lnTo>
                  <a:lnTo>
                    <a:pt x="157734" y="49225"/>
                  </a:lnTo>
                  <a:lnTo>
                    <a:pt x="156667" y="49225"/>
                  </a:lnTo>
                  <a:lnTo>
                    <a:pt x="147675" y="49225"/>
                  </a:lnTo>
                  <a:lnTo>
                    <a:pt x="147675" y="78486"/>
                  </a:lnTo>
                  <a:lnTo>
                    <a:pt x="159385" y="78486"/>
                  </a:lnTo>
                  <a:lnTo>
                    <a:pt x="162052" y="78066"/>
                  </a:lnTo>
                  <a:lnTo>
                    <a:pt x="163830" y="76047"/>
                  </a:lnTo>
                  <a:lnTo>
                    <a:pt x="164287" y="75438"/>
                  </a:lnTo>
                  <a:lnTo>
                    <a:pt x="164744" y="74676"/>
                  </a:lnTo>
                  <a:lnTo>
                    <a:pt x="166052" y="72326"/>
                  </a:lnTo>
                  <a:lnTo>
                    <a:pt x="166331" y="67665"/>
                  </a:lnTo>
                  <a:close/>
                </a:path>
                <a:path w="196850" h="830579">
                  <a:moveTo>
                    <a:pt x="174053" y="49225"/>
                  </a:moveTo>
                  <a:lnTo>
                    <a:pt x="170853" y="49225"/>
                  </a:lnTo>
                  <a:lnTo>
                    <a:pt x="170853" y="78486"/>
                  </a:lnTo>
                  <a:lnTo>
                    <a:pt x="174053" y="78486"/>
                  </a:lnTo>
                  <a:lnTo>
                    <a:pt x="174053" y="49225"/>
                  </a:lnTo>
                  <a:close/>
                </a:path>
                <a:path w="196850" h="830579">
                  <a:moveTo>
                    <a:pt x="187909" y="457"/>
                  </a:moveTo>
                  <a:lnTo>
                    <a:pt x="184251" y="457"/>
                  </a:lnTo>
                  <a:lnTo>
                    <a:pt x="179527" y="8991"/>
                  </a:lnTo>
                  <a:lnTo>
                    <a:pt x="179527" y="9144"/>
                  </a:lnTo>
                  <a:lnTo>
                    <a:pt x="179070" y="9906"/>
                  </a:lnTo>
                  <a:lnTo>
                    <a:pt x="178765" y="10668"/>
                  </a:lnTo>
                  <a:lnTo>
                    <a:pt x="178308" y="11430"/>
                  </a:lnTo>
                  <a:lnTo>
                    <a:pt x="178003" y="12192"/>
                  </a:lnTo>
                  <a:lnTo>
                    <a:pt x="177546" y="12954"/>
                  </a:lnTo>
                  <a:lnTo>
                    <a:pt x="176936" y="14173"/>
                  </a:lnTo>
                  <a:lnTo>
                    <a:pt x="176631" y="13716"/>
                  </a:lnTo>
                  <a:lnTo>
                    <a:pt x="176187" y="12446"/>
                  </a:lnTo>
                  <a:lnTo>
                    <a:pt x="175463" y="11303"/>
                  </a:lnTo>
                  <a:lnTo>
                    <a:pt x="174955" y="10058"/>
                  </a:lnTo>
                  <a:lnTo>
                    <a:pt x="174498" y="9296"/>
                  </a:lnTo>
                  <a:lnTo>
                    <a:pt x="169773" y="457"/>
                  </a:lnTo>
                  <a:lnTo>
                    <a:pt x="165963" y="457"/>
                  </a:lnTo>
                  <a:lnTo>
                    <a:pt x="175107" y="17373"/>
                  </a:lnTo>
                  <a:lnTo>
                    <a:pt x="175107" y="29718"/>
                  </a:lnTo>
                  <a:lnTo>
                    <a:pt x="178308" y="29718"/>
                  </a:lnTo>
                  <a:lnTo>
                    <a:pt x="178308" y="17373"/>
                  </a:lnTo>
                  <a:lnTo>
                    <a:pt x="187909" y="457"/>
                  </a:lnTo>
                  <a:close/>
                </a:path>
                <a:path w="196850" h="830579">
                  <a:moveTo>
                    <a:pt x="196748" y="49225"/>
                  </a:moveTo>
                  <a:lnTo>
                    <a:pt x="177698" y="49225"/>
                  </a:lnTo>
                  <a:lnTo>
                    <a:pt x="177698" y="52730"/>
                  </a:lnTo>
                  <a:lnTo>
                    <a:pt x="185623" y="52730"/>
                  </a:lnTo>
                  <a:lnTo>
                    <a:pt x="185623" y="78486"/>
                  </a:lnTo>
                  <a:lnTo>
                    <a:pt x="188823" y="78486"/>
                  </a:lnTo>
                  <a:lnTo>
                    <a:pt x="188823" y="52730"/>
                  </a:lnTo>
                  <a:lnTo>
                    <a:pt x="196748" y="52730"/>
                  </a:lnTo>
                  <a:lnTo>
                    <a:pt x="196748" y="4922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96" name="object 596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7353" y="3431026"/>
              <a:ext cx="83972" cy="140817"/>
            </a:xfrm>
            <a:prstGeom prst="rect">
              <a:avLst/>
            </a:prstGeom>
          </p:spPr>
        </p:pic>
        <p:sp>
          <p:nvSpPr>
            <p:cNvPr id="597" name="object 597"/>
            <p:cNvSpPr/>
            <p:nvPr/>
          </p:nvSpPr>
          <p:spPr>
            <a:xfrm>
              <a:off x="4956554" y="4326376"/>
              <a:ext cx="548640" cy="0"/>
            </a:xfrm>
            <a:custGeom>
              <a:avLst/>
              <a:gdLst/>
              <a:ahLst/>
              <a:cxnLst/>
              <a:rect l="l" t="t" r="r" b="b"/>
              <a:pathLst>
                <a:path w="548639">
                  <a:moveTo>
                    <a:pt x="5486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98" name="object 598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0353" y="3674714"/>
              <a:ext cx="68884" cy="137464"/>
            </a:xfrm>
            <a:prstGeom prst="rect">
              <a:avLst/>
            </a:prstGeom>
          </p:spPr>
        </p:pic>
        <p:sp>
          <p:nvSpPr>
            <p:cNvPr id="599" name="object 599"/>
            <p:cNvSpPr/>
            <p:nvPr/>
          </p:nvSpPr>
          <p:spPr>
            <a:xfrm>
              <a:off x="5366205" y="1412336"/>
              <a:ext cx="30480" cy="10160"/>
            </a:xfrm>
            <a:custGeom>
              <a:avLst/>
              <a:gdLst/>
              <a:ahLst/>
              <a:cxnLst/>
              <a:rect l="l" t="t" r="r" b="b"/>
              <a:pathLst>
                <a:path w="30479" h="10159">
                  <a:moveTo>
                    <a:pt x="0" y="0"/>
                  </a:moveTo>
                  <a:lnTo>
                    <a:pt x="0" y="10058"/>
                  </a:lnTo>
                  <a:lnTo>
                    <a:pt x="30480" y="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" name="object 600"/>
            <p:cNvSpPr/>
            <p:nvPr/>
          </p:nvSpPr>
          <p:spPr>
            <a:xfrm>
              <a:off x="5312866" y="1417365"/>
              <a:ext cx="53340" cy="0"/>
            </a:xfrm>
            <a:custGeom>
              <a:avLst/>
              <a:gdLst/>
              <a:ahLst/>
              <a:cxnLst/>
              <a:rect l="l" t="t" r="r" b="b"/>
              <a:pathLst>
                <a:path w="53339">
                  <a:moveTo>
                    <a:pt x="53339" y="0"/>
                  </a:moveTo>
                  <a:lnTo>
                    <a:pt x="0" y="0"/>
                  </a:lnTo>
                  <a:lnTo>
                    <a:pt x="1706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" name="object 601"/>
            <p:cNvSpPr/>
            <p:nvPr/>
          </p:nvSpPr>
          <p:spPr>
            <a:xfrm>
              <a:off x="5265153" y="1406549"/>
              <a:ext cx="42545" cy="30480"/>
            </a:xfrm>
            <a:custGeom>
              <a:avLst/>
              <a:gdLst/>
              <a:ahLst/>
              <a:cxnLst/>
              <a:rect l="l" t="t" r="r" b="b"/>
              <a:pathLst>
                <a:path w="42545" h="30480">
                  <a:moveTo>
                    <a:pt x="18897" y="0"/>
                  </a:moveTo>
                  <a:lnTo>
                    <a:pt x="15697" y="0"/>
                  </a:lnTo>
                  <a:lnTo>
                    <a:pt x="15697" y="16916"/>
                  </a:lnTo>
                  <a:lnTo>
                    <a:pt x="15379" y="26327"/>
                  </a:lnTo>
                  <a:lnTo>
                    <a:pt x="9296" y="26212"/>
                  </a:lnTo>
                  <a:lnTo>
                    <a:pt x="4165" y="26149"/>
                  </a:lnTo>
                  <a:lnTo>
                    <a:pt x="3098" y="21882"/>
                  </a:lnTo>
                  <a:lnTo>
                    <a:pt x="3200" y="16916"/>
                  </a:lnTo>
                  <a:lnTo>
                    <a:pt x="3200" y="0"/>
                  </a:lnTo>
                  <a:lnTo>
                    <a:pt x="0" y="0"/>
                  </a:lnTo>
                  <a:lnTo>
                    <a:pt x="25" y="19951"/>
                  </a:lnTo>
                  <a:lnTo>
                    <a:pt x="76" y="23241"/>
                  </a:lnTo>
                  <a:lnTo>
                    <a:pt x="1676" y="25908"/>
                  </a:lnTo>
                  <a:lnTo>
                    <a:pt x="1981" y="26517"/>
                  </a:lnTo>
                  <a:lnTo>
                    <a:pt x="2286" y="26974"/>
                  </a:lnTo>
                  <a:lnTo>
                    <a:pt x="2438" y="26974"/>
                  </a:lnTo>
                  <a:lnTo>
                    <a:pt x="5422" y="30149"/>
                  </a:lnTo>
                  <a:lnTo>
                    <a:pt x="18808" y="22326"/>
                  </a:lnTo>
                  <a:lnTo>
                    <a:pt x="18745" y="18745"/>
                  </a:lnTo>
                  <a:lnTo>
                    <a:pt x="18897" y="17830"/>
                  </a:lnTo>
                  <a:lnTo>
                    <a:pt x="18897" y="0"/>
                  </a:lnTo>
                  <a:close/>
                </a:path>
                <a:path w="42545" h="30480">
                  <a:moveTo>
                    <a:pt x="42519" y="7010"/>
                  </a:moveTo>
                  <a:lnTo>
                    <a:pt x="42214" y="5486"/>
                  </a:lnTo>
                  <a:lnTo>
                    <a:pt x="41605" y="3962"/>
                  </a:lnTo>
                  <a:lnTo>
                    <a:pt x="41300" y="3352"/>
                  </a:lnTo>
                  <a:lnTo>
                    <a:pt x="40995" y="3048"/>
                  </a:lnTo>
                  <a:lnTo>
                    <a:pt x="39890" y="939"/>
                  </a:lnTo>
                  <a:lnTo>
                    <a:pt x="39319" y="787"/>
                  </a:lnTo>
                  <a:lnTo>
                    <a:pt x="39319" y="8534"/>
                  </a:lnTo>
                  <a:lnTo>
                    <a:pt x="39166" y="8991"/>
                  </a:lnTo>
                  <a:lnTo>
                    <a:pt x="39204" y="12204"/>
                  </a:lnTo>
                  <a:lnTo>
                    <a:pt x="37630" y="13525"/>
                  </a:lnTo>
                  <a:lnTo>
                    <a:pt x="34594" y="13868"/>
                  </a:lnTo>
                  <a:lnTo>
                    <a:pt x="27432" y="13868"/>
                  </a:lnTo>
                  <a:lnTo>
                    <a:pt x="27432" y="3505"/>
                  </a:lnTo>
                  <a:lnTo>
                    <a:pt x="33528" y="3505"/>
                  </a:lnTo>
                  <a:lnTo>
                    <a:pt x="37592" y="3492"/>
                  </a:lnTo>
                  <a:lnTo>
                    <a:pt x="38925" y="5232"/>
                  </a:lnTo>
                  <a:lnTo>
                    <a:pt x="39166" y="7772"/>
                  </a:lnTo>
                  <a:lnTo>
                    <a:pt x="39319" y="8534"/>
                  </a:lnTo>
                  <a:lnTo>
                    <a:pt x="39319" y="787"/>
                  </a:lnTo>
                  <a:lnTo>
                    <a:pt x="37414" y="279"/>
                  </a:lnTo>
                  <a:lnTo>
                    <a:pt x="35204" y="0"/>
                  </a:lnTo>
                  <a:lnTo>
                    <a:pt x="33223" y="0"/>
                  </a:lnTo>
                  <a:lnTo>
                    <a:pt x="24231" y="0"/>
                  </a:lnTo>
                  <a:lnTo>
                    <a:pt x="24231" y="29260"/>
                  </a:lnTo>
                  <a:lnTo>
                    <a:pt x="27432" y="29260"/>
                  </a:lnTo>
                  <a:lnTo>
                    <a:pt x="27432" y="17373"/>
                  </a:lnTo>
                  <a:lnTo>
                    <a:pt x="33528" y="17373"/>
                  </a:lnTo>
                  <a:lnTo>
                    <a:pt x="41148" y="13868"/>
                  </a:lnTo>
                  <a:lnTo>
                    <a:pt x="41605" y="13258"/>
                  </a:lnTo>
                  <a:lnTo>
                    <a:pt x="41910" y="12496"/>
                  </a:lnTo>
                  <a:lnTo>
                    <a:pt x="42367" y="10210"/>
                  </a:lnTo>
                  <a:lnTo>
                    <a:pt x="42519" y="9296"/>
                  </a:lnTo>
                  <a:lnTo>
                    <a:pt x="42519" y="701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" name="object 602"/>
            <p:cNvSpPr/>
            <p:nvPr/>
          </p:nvSpPr>
          <p:spPr>
            <a:xfrm>
              <a:off x="4415534" y="4846518"/>
              <a:ext cx="0" cy="53340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533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" name="object 603"/>
            <p:cNvSpPr/>
            <p:nvPr/>
          </p:nvSpPr>
          <p:spPr>
            <a:xfrm>
              <a:off x="4419344" y="4850328"/>
              <a:ext cx="49530" cy="45720"/>
            </a:xfrm>
            <a:custGeom>
              <a:avLst/>
              <a:gdLst/>
              <a:ahLst/>
              <a:cxnLst/>
              <a:rect l="l" t="t" r="r" b="b"/>
              <a:pathLst>
                <a:path w="49529" h="45720">
                  <a:moveTo>
                    <a:pt x="0" y="45720"/>
                  </a:moveTo>
                  <a:lnTo>
                    <a:pt x="0" y="0"/>
                  </a:lnTo>
                  <a:lnTo>
                    <a:pt x="49530" y="0"/>
                  </a:lnTo>
                  <a:lnTo>
                    <a:pt x="4953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" name="object 604"/>
            <p:cNvSpPr/>
            <p:nvPr/>
          </p:nvSpPr>
          <p:spPr>
            <a:xfrm>
              <a:off x="4458511" y="4870444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486" y="2743"/>
                  </a:moveTo>
                  <a:lnTo>
                    <a:pt x="5334" y="1676"/>
                  </a:lnTo>
                  <a:lnTo>
                    <a:pt x="4724" y="762"/>
                  </a:lnTo>
                  <a:lnTo>
                    <a:pt x="3810" y="152"/>
                  </a:lnTo>
                  <a:lnTo>
                    <a:pt x="2743" y="0"/>
                  </a:ln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  <a:lnTo>
                    <a:pt x="152" y="3810"/>
                  </a:lnTo>
                  <a:lnTo>
                    <a:pt x="762" y="4724"/>
                  </a:lnTo>
                  <a:lnTo>
                    <a:pt x="1676" y="5334"/>
                  </a:lnTo>
                  <a:lnTo>
                    <a:pt x="2743" y="5486"/>
                  </a:lnTo>
                  <a:lnTo>
                    <a:pt x="3810" y="5334"/>
                  </a:lnTo>
                  <a:lnTo>
                    <a:pt x="4724" y="4724"/>
                  </a:lnTo>
                  <a:lnTo>
                    <a:pt x="5334" y="3810"/>
                  </a:lnTo>
                  <a:lnTo>
                    <a:pt x="5486" y="2743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" name="object 605"/>
            <p:cNvSpPr/>
            <p:nvPr/>
          </p:nvSpPr>
          <p:spPr>
            <a:xfrm>
              <a:off x="4085893" y="35852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06" name="object 606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0880" y="6518193"/>
              <a:ext cx="258165" cy="84886"/>
            </a:xfrm>
            <a:prstGeom prst="rect">
              <a:avLst/>
            </a:prstGeom>
          </p:spPr>
        </p:pic>
        <p:sp>
          <p:nvSpPr>
            <p:cNvPr id="607" name="object 607"/>
            <p:cNvSpPr/>
            <p:nvPr/>
          </p:nvSpPr>
          <p:spPr>
            <a:xfrm>
              <a:off x="5458865" y="5795512"/>
              <a:ext cx="91440" cy="57150"/>
            </a:xfrm>
            <a:custGeom>
              <a:avLst/>
              <a:gdLst/>
              <a:ahLst/>
              <a:cxnLst/>
              <a:rect l="l" t="t" r="r" b="b"/>
              <a:pathLst>
                <a:path w="91439" h="57150">
                  <a:moveTo>
                    <a:pt x="91439" y="0"/>
                  </a:moveTo>
                  <a:lnTo>
                    <a:pt x="91439" y="57150"/>
                  </a:lnTo>
                  <a:lnTo>
                    <a:pt x="0" y="57150"/>
                  </a:lnTo>
                  <a:lnTo>
                    <a:pt x="0" y="0"/>
                  </a:lnTo>
                  <a:lnTo>
                    <a:pt x="914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" name="object 608"/>
            <p:cNvSpPr/>
            <p:nvPr/>
          </p:nvSpPr>
          <p:spPr>
            <a:xfrm>
              <a:off x="5349137" y="5974430"/>
              <a:ext cx="43815" cy="5080"/>
            </a:xfrm>
            <a:custGeom>
              <a:avLst/>
              <a:gdLst/>
              <a:ahLst/>
              <a:cxnLst/>
              <a:rect l="l" t="t" r="r" b="b"/>
              <a:pathLst>
                <a:path w="43814" h="5079">
                  <a:moveTo>
                    <a:pt x="0" y="0"/>
                  </a:moveTo>
                  <a:lnTo>
                    <a:pt x="0" y="4876"/>
                  </a:lnTo>
                  <a:lnTo>
                    <a:pt x="43738" y="4876"/>
                  </a:lnTo>
                  <a:lnTo>
                    <a:pt x="4373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" name="object 609"/>
            <p:cNvSpPr/>
            <p:nvPr/>
          </p:nvSpPr>
          <p:spPr>
            <a:xfrm>
              <a:off x="5349137" y="6049716"/>
              <a:ext cx="43815" cy="5080"/>
            </a:xfrm>
            <a:custGeom>
              <a:avLst/>
              <a:gdLst/>
              <a:ahLst/>
              <a:cxnLst/>
              <a:rect l="l" t="t" r="r" b="b"/>
              <a:pathLst>
                <a:path w="43814" h="5079">
                  <a:moveTo>
                    <a:pt x="0" y="0"/>
                  </a:moveTo>
                  <a:lnTo>
                    <a:pt x="0" y="4724"/>
                  </a:lnTo>
                  <a:lnTo>
                    <a:pt x="43738" y="4724"/>
                  </a:lnTo>
                  <a:lnTo>
                    <a:pt x="4373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" name="object 610"/>
            <p:cNvSpPr/>
            <p:nvPr/>
          </p:nvSpPr>
          <p:spPr>
            <a:xfrm>
              <a:off x="5361481" y="5755888"/>
              <a:ext cx="1905" cy="27940"/>
            </a:xfrm>
            <a:custGeom>
              <a:avLst/>
              <a:gdLst/>
              <a:ahLst/>
              <a:cxnLst/>
              <a:rect l="l" t="t" r="r" b="b"/>
              <a:pathLst>
                <a:path w="1904" h="27939">
                  <a:moveTo>
                    <a:pt x="0" y="0"/>
                  </a:moveTo>
                  <a:lnTo>
                    <a:pt x="0" y="25755"/>
                  </a:lnTo>
                  <a:lnTo>
                    <a:pt x="304" y="26670"/>
                  </a:lnTo>
                  <a:lnTo>
                    <a:pt x="914" y="27279"/>
                  </a:lnTo>
                  <a:lnTo>
                    <a:pt x="1828" y="2758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" name="object 611"/>
            <p:cNvSpPr/>
            <p:nvPr/>
          </p:nvSpPr>
          <p:spPr>
            <a:xfrm>
              <a:off x="5363462" y="5783625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49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" name="object 612"/>
            <p:cNvSpPr/>
            <p:nvPr/>
          </p:nvSpPr>
          <p:spPr>
            <a:xfrm>
              <a:off x="5391961" y="5781644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828"/>
                  </a:moveTo>
                  <a:lnTo>
                    <a:pt x="914" y="1524"/>
                  </a:lnTo>
                  <a:lnTo>
                    <a:pt x="1524" y="914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" name="object 613"/>
            <p:cNvSpPr/>
            <p:nvPr/>
          </p:nvSpPr>
          <p:spPr>
            <a:xfrm>
              <a:off x="5393942" y="5755888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5">
                  <a:moveTo>
                    <a:pt x="0" y="257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4" name="object 614"/>
            <p:cNvSpPr/>
            <p:nvPr/>
          </p:nvSpPr>
          <p:spPr>
            <a:xfrm>
              <a:off x="5391809" y="575405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1981" y="1828"/>
                  </a:moveTo>
                  <a:lnTo>
                    <a:pt x="1676" y="914"/>
                  </a:lnTo>
                  <a:lnTo>
                    <a:pt x="914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" name="object 615"/>
            <p:cNvSpPr/>
            <p:nvPr/>
          </p:nvSpPr>
          <p:spPr>
            <a:xfrm>
              <a:off x="5362853" y="5754059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2910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6" name="object 616"/>
            <p:cNvSpPr/>
            <p:nvPr/>
          </p:nvSpPr>
          <p:spPr>
            <a:xfrm>
              <a:off x="5361481" y="5754212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371" y="0"/>
                  </a:moveTo>
                  <a:lnTo>
                    <a:pt x="609" y="304"/>
                  </a:lnTo>
                  <a:lnTo>
                    <a:pt x="152" y="914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7" name="object 617"/>
            <p:cNvSpPr/>
            <p:nvPr/>
          </p:nvSpPr>
          <p:spPr>
            <a:xfrm>
              <a:off x="5361024" y="5748726"/>
              <a:ext cx="33020" cy="5080"/>
            </a:xfrm>
            <a:custGeom>
              <a:avLst/>
              <a:gdLst/>
              <a:ahLst/>
              <a:cxnLst/>
              <a:rect l="l" t="t" r="r" b="b"/>
              <a:pathLst>
                <a:path w="33020" h="5079">
                  <a:moveTo>
                    <a:pt x="0" y="3657"/>
                  </a:moveTo>
                  <a:lnTo>
                    <a:pt x="914" y="4572"/>
                  </a:lnTo>
                  <a:lnTo>
                    <a:pt x="31699" y="4572"/>
                  </a:lnTo>
                  <a:lnTo>
                    <a:pt x="32308" y="4267"/>
                  </a:lnTo>
                  <a:lnTo>
                    <a:pt x="32461" y="3657"/>
                  </a:lnTo>
                  <a:lnTo>
                    <a:pt x="32461" y="914"/>
                  </a:lnTo>
                  <a:lnTo>
                    <a:pt x="32308" y="304"/>
                  </a:lnTo>
                  <a:lnTo>
                    <a:pt x="31699" y="0"/>
                  </a:lnTo>
                  <a:lnTo>
                    <a:pt x="762" y="0"/>
                  </a:lnTo>
                  <a:lnTo>
                    <a:pt x="152" y="304"/>
                  </a:lnTo>
                  <a:lnTo>
                    <a:pt x="0" y="914"/>
                  </a:lnTo>
                  <a:lnTo>
                    <a:pt x="0" y="365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8" name="object 618"/>
            <p:cNvSpPr/>
            <p:nvPr/>
          </p:nvSpPr>
          <p:spPr>
            <a:xfrm>
              <a:off x="5349137" y="5979307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20">
                  <a:moveTo>
                    <a:pt x="0" y="0"/>
                  </a:moveTo>
                  <a:lnTo>
                    <a:pt x="0" y="731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9" name="object 619"/>
            <p:cNvSpPr/>
            <p:nvPr/>
          </p:nvSpPr>
          <p:spPr>
            <a:xfrm>
              <a:off x="5349137" y="5991041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5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0" name="object 620"/>
            <p:cNvSpPr/>
            <p:nvPr/>
          </p:nvSpPr>
          <p:spPr>
            <a:xfrm>
              <a:off x="5349137" y="600384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5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1" name="object 621"/>
            <p:cNvSpPr/>
            <p:nvPr/>
          </p:nvSpPr>
          <p:spPr>
            <a:xfrm>
              <a:off x="5349137" y="601664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68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2" name="object 622"/>
            <p:cNvSpPr/>
            <p:nvPr/>
          </p:nvSpPr>
          <p:spPr>
            <a:xfrm>
              <a:off x="5349137" y="602959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5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3" name="object 623"/>
            <p:cNvSpPr/>
            <p:nvPr/>
          </p:nvSpPr>
          <p:spPr>
            <a:xfrm>
              <a:off x="5349137" y="6042400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20">
                  <a:moveTo>
                    <a:pt x="0" y="0"/>
                  </a:moveTo>
                  <a:lnTo>
                    <a:pt x="0" y="731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4" name="object 624"/>
            <p:cNvSpPr/>
            <p:nvPr/>
          </p:nvSpPr>
          <p:spPr>
            <a:xfrm>
              <a:off x="5392875" y="6042400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20">
                  <a:moveTo>
                    <a:pt x="0" y="73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5" name="object 625"/>
            <p:cNvSpPr/>
            <p:nvPr/>
          </p:nvSpPr>
          <p:spPr>
            <a:xfrm>
              <a:off x="5392875" y="602959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3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6" name="object 626"/>
            <p:cNvSpPr/>
            <p:nvPr/>
          </p:nvSpPr>
          <p:spPr>
            <a:xfrm>
              <a:off x="5392875" y="6016645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68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7" name="object 627"/>
            <p:cNvSpPr/>
            <p:nvPr/>
          </p:nvSpPr>
          <p:spPr>
            <a:xfrm>
              <a:off x="5392875" y="6003843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3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8" name="object 628"/>
            <p:cNvSpPr/>
            <p:nvPr/>
          </p:nvSpPr>
          <p:spPr>
            <a:xfrm>
              <a:off x="5392875" y="5991041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3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9" name="object 629"/>
            <p:cNvSpPr/>
            <p:nvPr/>
          </p:nvSpPr>
          <p:spPr>
            <a:xfrm>
              <a:off x="5392875" y="5979307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20">
                  <a:moveTo>
                    <a:pt x="0" y="73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0" name="object 630"/>
            <p:cNvSpPr/>
            <p:nvPr/>
          </p:nvSpPr>
          <p:spPr>
            <a:xfrm>
              <a:off x="5410554" y="6155329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4" h="12700">
                  <a:moveTo>
                    <a:pt x="0" y="12191"/>
                  </a:moveTo>
                  <a:lnTo>
                    <a:pt x="1524" y="12039"/>
                  </a:lnTo>
                  <a:lnTo>
                    <a:pt x="7658" y="10121"/>
                  </a:lnTo>
                  <a:lnTo>
                    <a:pt x="7658" y="2070"/>
                  </a:lnTo>
                  <a:lnTo>
                    <a:pt x="1524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1" name="object 631"/>
            <p:cNvSpPr/>
            <p:nvPr/>
          </p:nvSpPr>
          <p:spPr>
            <a:xfrm>
              <a:off x="5331458" y="6155176"/>
              <a:ext cx="79375" cy="0"/>
            </a:xfrm>
            <a:custGeom>
              <a:avLst/>
              <a:gdLst/>
              <a:ahLst/>
              <a:cxnLst/>
              <a:rect l="l" t="t" r="r" b="b"/>
              <a:pathLst>
                <a:path w="79375">
                  <a:moveTo>
                    <a:pt x="7909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2" name="object 632"/>
            <p:cNvSpPr/>
            <p:nvPr/>
          </p:nvSpPr>
          <p:spPr>
            <a:xfrm>
              <a:off x="5323800" y="6155329"/>
              <a:ext cx="86995" cy="12700"/>
            </a:xfrm>
            <a:custGeom>
              <a:avLst/>
              <a:gdLst/>
              <a:ahLst/>
              <a:cxnLst/>
              <a:rect l="l" t="t" r="r" b="b"/>
              <a:pathLst>
                <a:path w="86995" h="12700">
                  <a:moveTo>
                    <a:pt x="7658" y="0"/>
                  </a:moveTo>
                  <a:lnTo>
                    <a:pt x="6134" y="152"/>
                  </a:lnTo>
                  <a:lnTo>
                    <a:pt x="0" y="2070"/>
                  </a:lnTo>
                  <a:lnTo>
                    <a:pt x="0" y="10121"/>
                  </a:lnTo>
                  <a:lnTo>
                    <a:pt x="6134" y="12039"/>
                  </a:lnTo>
                  <a:lnTo>
                    <a:pt x="7658" y="12192"/>
                  </a:lnTo>
                  <a:lnTo>
                    <a:pt x="86753" y="121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3" name="object 633"/>
            <p:cNvSpPr/>
            <p:nvPr/>
          </p:nvSpPr>
          <p:spPr>
            <a:xfrm>
              <a:off x="5370625" y="6167521"/>
              <a:ext cx="1270" cy="33020"/>
            </a:xfrm>
            <a:custGeom>
              <a:avLst/>
              <a:gdLst/>
              <a:ahLst/>
              <a:cxnLst/>
              <a:rect l="l" t="t" r="r" b="b"/>
              <a:pathLst>
                <a:path w="1270" h="33020">
                  <a:moveTo>
                    <a:pt x="0" y="0"/>
                  </a:moveTo>
                  <a:lnTo>
                    <a:pt x="0" y="32613"/>
                  </a:lnTo>
                  <a:lnTo>
                    <a:pt x="914" y="32613"/>
                  </a:lnTo>
                  <a:lnTo>
                    <a:pt x="914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4" name="object 634"/>
            <p:cNvSpPr/>
            <p:nvPr/>
          </p:nvSpPr>
          <p:spPr>
            <a:xfrm>
              <a:off x="5410554" y="6236253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4" h="12700">
                  <a:moveTo>
                    <a:pt x="0" y="12191"/>
                  </a:moveTo>
                  <a:lnTo>
                    <a:pt x="1524" y="12039"/>
                  </a:lnTo>
                  <a:lnTo>
                    <a:pt x="7658" y="10121"/>
                  </a:lnTo>
                  <a:lnTo>
                    <a:pt x="7658" y="2070"/>
                  </a:lnTo>
                  <a:lnTo>
                    <a:pt x="1524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5" name="object 635"/>
            <p:cNvSpPr/>
            <p:nvPr/>
          </p:nvSpPr>
          <p:spPr>
            <a:xfrm>
              <a:off x="5331458" y="6236101"/>
              <a:ext cx="79375" cy="0"/>
            </a:xfrm>
            <a:custGeom>
              <a:avLst/>
              <a:gdLst/>
              <a:ahLst/>
              <a:cxnLst/>
              <a:rect l="l" t="t" r="r" b="b"/>
              <a:pathLst>
                <a:path w="79375">
                  <a:moveTo>
                    <a:pt x="7909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6" name="object 636"/>
            <p:cNvSpPr/>
            <p:nvPr/>
          </p:nvSpPr>
          <p:spPr>
            <a:xfrm>
              <a:off x="5323800" y="6236253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4" h="12700">
                  <a:moveTo>
                    <a:pt x="7658" y="0"/>
                  </a:moveTo>
                  <a:lnTo>
                    <a:pt x="6134" y="152"/>
                  </a:lnTo>
                  <a:lnTo>
                    <a:pt x="0" y="2070"/>
                  </a:lnTo>
                  <a:lnTo>
                    <a:pt x="0" y="10121"/>
                  </a:lnTo>
                  <a:lnTo>
                    <a:pt x="6134" y="12039"/>
                  </a:lnTo>
                  <a:lnTo>
                    <a:pt x="7658" y="121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7" name="object 637"/>
            <p:cNvSpPr/>
            <p:nvPr/>
          </p:nvSpPr>
          <p:spPr>
            <a:xfrm>
              <a:off x="5331458" y="6248597"/>
              <a:ext cx="79375" cy="0"/>
            </a:xfrm>
            <a:custGeom>
              <a:avLst/>
              <a:gdLst/>
              <a:ahLst/>
              <a:cxnLst/>
              <a:rect l="l" t="t" r="r" b="b"/>
              <a:pathLst>
                <a:path w="79375">
                  <a:moveTo>
                    <a:pt x="0" y="0"/>
                  </a:moveTo>
                  <a:lnTo>
                    <a:pt x="7909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8" name="object 638"/>
            <p:cNvSpPr/>
            <p:nvPr/>
          </p:nvSpPr>
          <p:spPr>
            <a:xfrm>
              <a:off x="5338621" y="6168892"/>
              <a:ext cx="65405" cy="31115"/>
            </a:xfrm>
            <a:custGeom>
              <a:avLst/>
              <a:gdLst/>
              <a:ahLst/>
              <a:cxnLst/>
              <a:rect l="l" t="t" r="r" b="b"/>
              <a:pathLst>
                <a:path w="65404" h="31114">
                  <a:moveTo>
                    <a:pt x="0" y="0"/>
                  </a:moveTo>
                  <a:lnTo>
                    <a:pt x="304" y="3505"/>
                  </a:lnTo>
                  <a:lnTo>
                    <a:pt x="12296" y="24157"/>
                  </a:lnTo>
                  <a:lnTo>
                    <a:pt x="32461" y="31041"/>
                  </a:lnTo>
                  <a:lnTo>
                    <a:pt x="52625" y="24157"/>
                  </a:lnTo>
                  <a:lnTo>
                    <a:pt x="64617" y="3505"/>
                  </a:lnTo>
                  <a:lnTo>
                    <a:pt x="6492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9" name="object 639"/>
            <p:cNvSpPr/>
            <p:nvPr/>
          </p:nvSpPr>
          <p:spPr>
            <a:xfrm>
              <a:off x="5370625" y="6203640"/>
              <a:ext cx="1270" cy="33020"/>
            </a:xfrm>
            <a:custGeom>
              <a:avLst/>
              <a:gdLst/>
              <a:ahLst/>
              <a:cxnLst/>
              <a:rect l="l" t="t" r="r" b="b"/>
              <a:pathLst>
                <a:path w="1270" h="33020">
                  <a:moveTo>
                    <a:pt x="0" y="32461"/>
                  </a:moveTo>
                  <a:lnTo>
                    <a:pt x="0" y="0"/>
                  </a:lnTo>
                  <a:lnTo>
                    <a:pt x="914" y="0"/>
                  </a:lnTo>
                  <a:lnTo>
                    <a:pt x="914" y="32461"/>
                  </a:lnTo>
                  <a:lnTo>
                    <a:pt x="0" y="3246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0" name="object 640"/>
            <p:cNvSpPr/>
            <p:nvPr/>
          </p:nvSpPr>
          <p:spPr>
            <a:xfrm>
              <a:off x="5338621" y="6203687"/>
              <a:ext cx="65405" cy="31115"/>
            </a:xfrm>
            <a:custGeom>
              <a:avLst/>
              <a:gdLst/>
              <a:ahLst/>
              <a:cxnLst/>
              <a:rect l="l" t="t" r="r" b="b"/>
              <a:pathLst>
                <a:path w="65404" h="31114">
                  <a:moveTo>
                    <a:pt x="64922" y="31041"/>
                  </a:moveTo>
                  <a:lnTo>
                    <a:pt x="64617" y="27536"/>
                  </a:lnTo>
                  <a:lnTo>
                    <a:pt x="52625" y="6884"/>
                  </a:lnTo>
                  <a:lnTo>
                    <a:pt x="32461" y="0"/>
                  </a:lnTo>
                  <a:lnTo>
                    <a:pt x="12296" y="6884"/>
                  </a:lnTo>
                  <a:lnTo>
                    <a:pt x="304" y="27536"/>
                  </a:lnTo>
                  <a:lnTo>
                    <a:pt x="0" y="3104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1" name="object 641"/>
            <p:cNvSpPr/>
            <p:nvPr/>
          </p:nvSpPr>
          <p:spPr>
            <a:xfrm>
              <a:off x="5331914" y="5787588"/>
              <a:ext cx="95250" cy="74295"/>
            </a:xfrm>
            <a:custGeom>
              <a:avLst/>
              <a:gdLst/>
              <a:ahLst/>
              <a:cxnLst/>
              <a:rect l="l" t="t" r="r" b="b"/>
              <a:pathLst>
                <a:path w="95250" h="74295">
                  <a:moveTo>
                    <a:pt x="0" y="74066"/>
                  </a:moveTo>
                  <a:lnTo>
                    <a:pt x="0" y="0"/>
                  </a:lnTo>
                  <a:lnTo>
                    <a:pt x="94640" y="0"/>
                  </a:lnTo>
                  <a:lnTo>
                    <a:pt x="94640" y="74066"/>
                  </a:lnTo>
                  <a:lnTo>
                    <a:pt x="0" y="7406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2" name="object 642"/>
            <p:cNvSpPr/>
            <p:nvPr/>
          </p:nvSpPr>
          <p:spPr>
            <a:xfrm>
              <a:off x="5267449" y="5795970"/>
              <a:ext cx="64769" cy="56515"/>
            </a:xfrm>
            <a:custGeom>
              <a:avLst/>
              <a:gdLst/>
              <a:ahLst/>
              <a:cxnLst/>
              <a:rect l="l" t="t" r="r" b="b"/>
              <a:pathLst>
                <a:path w="64770" h="56514">
                  <a:moveTo>
                    <a:pt x="64465" y="56083"/>
                  </a:moveTo>
                  <a:lnTo>
                    <a:pt x="0" y="56083"/>
                  </a:lnTo>
                  <a:lnTo>
                    <a:pt x="0" y="0"/>
                  </a:lnTo>
                  <a:lnTo>
                    <a:pt x="6446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3" name="object 643"/>
            <p:cNvSpPr/>
            <p:nvPr/>
          </p:nvSpPr>
          <p:spPr>
            <a:xfrm>
              <a:off x="5426556" y="5795970"/>
              <a:ext cx="32384" cy="56515"/>
            </a:xfrm>
            <a:custGeom>
              <a:avLst/>
              <a:gdLst/>
              <a:ahLst/>
              <a:cxnLst/>
              <a:rect l="l" t="t" r="r" b="b"/>
              <a:pathLst>
                <a:path w="32385" h="56514">
                  <a:moveTo>
                    <a:pt x="0" y="56083"/>
                  </a:moveTo>
                  <a:lnTo>
                    <a:pt x="32308" y="56083"/>
                  </a:lnTo>
                  <a:lnTo>
                    <a:pt x="32308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4" name="object 644"/>
            <p:cNvSpPr/>
            <p:nvPr/>
          </p:nvSpPr>
          <p:spPr>
            <a:xfrm>
              <a:off x="5410554" y="6074405"/>
              <a:ext cx="8255" cy="12700"/>
            </a:xfrm>
            <a:custGeom>
              <a:avLst/>
              <a:gdLst/>
              <a:ahLst/>
              <a:cxnLst/>
              <a:rect l="l" t="t" r="r" b="b"/>
              <a:pathLst>
                <a:path w="8254" h="12700">
                  <a:moveTo>
                    <a:pt x="0" y="12191"/>
                  </a:moveTo>
                  <a:lnTo>
                    <a:pt x="1524" y="12039"/>
                  </a:lnTo>
                  <a:lnTo>
                    <a:pt x="7658" y="10121"/>
                  </a:lnTo>
                  <a:lnTo>
                    <a:pt x="7658" y="2070"/>
                  </a:lnTo>
                  <a:lnTo>
                    <a:pt x="1524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5" name="object 645"/>
            <p:cNvSpPr/>
            <p:nvPr/>
          </p:nvSpPr>
          <p:spPr>
            <a:xfrm>
              <a:off x="5331458" y="6074252"/>
              <a:ext cx="79375" cy="0"/>
            </a:xfrm>
            <a:custGeom>
              <a:avLst/>
              <a:gdLst/>
              <a:ahLst/>
              <a:cxnLst/>
              <a:rect l="l" t="t" r="r" b="b"/>
              <a:pathLst>
                <a:path w="79375">
                  <a:moveTo>
                    <a:pt x="7909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6" name="object 646"/>
            <p:cNvSpPr/>
            <p:nvPr/>
          </p:nvSpPr>
          <p:spPr>
            <a:xfrm>
              <a:off x="5323799" y="6074405"/>
              <a:ext cx="86995" cy="12700"/>
            </a:xfrm>
            <a:custGeom>
              <a:avLst/>
              <a:gdLst/>
              <a:ahLst/>
              <a:cxnLst/>
              <a:rect l="l" t="t" r="r" b="b"/>
              <a:pathLst>
                <a:path w="86995" h="12700">
                  <a:moveTo>
                    <a:pt x="7658" y="0"/>
                  </a:moveTo>
                  <a:lnTo>
                    <a:pt x="6134" y="152"/>
                  </a:lnTo>
                  <a:lnTo>
                    <a:pt x="0" y="2070"/>
                  </a:lnTo>
                  <a:lnTo>
                    <a:pt x="0" y="10121"/>
                  </a:lnTo>
                  <a:lnTo>
                    <a:pt x="6134" y="12039"/>
                  </a:lnTo>
                  <a:lnTo>
                    <a:pt x="7658" y="12192"/>
                  </a:lnTo>
                  <a:lnTo>
                    <a:pt x="86753" y="121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7" name="object 647"/>
            <p:cNvSpPr/>
            <p:nvPr/>
          </p:nvSpPr>
          <p:spPr>
            <a:xfrm>
              <a:off x="5370625" y="6086596"/>
              <a:ext cx="1270" cy="33020"/>
            </a:xfrm>
            <a:custGeom>
              <a:avLst/>
              <a:gdLst/>
              <a:ahLst/>
              <a:cxnLst/>
              <a:rect l="l" t="t" r="r" b="b"/>
              <a:pathLst>
                <a:path w="1270" h="33020">
                  <a:moveTo>
                    <a:pt x="0" y="0"/>
                  </a:moveTo>
                  <a:lnTo>
                    <a:pt x="0" y="32461"/>
                  </a:lnTo>
                  <a:lnTo>
                    <a:pt x="914" y="32461"/>
                  </a:lnTo>
                  <a:lnTo>
                    <a:pt x="914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8" name="object 648"/>
            <p:cNvSpPr/>
            <p:nvPr/>
          </p:nvSpPr>
          <p:spPr>
            <a:xfrm>
              <a:off x="5338621" y="6087968"/>
              <a:ext cx="65405" cy="31115"/>
            </a:xfrm>
            <a:custGeom>
              <a:avLst/>
              <a:gdLst/>
              <a:ahLst/>
              <a:cxnLst/>
              <a:rect l="l" t="t" r="r" b="b"/>
              <a:pathLst>
                <a:path w="65404" h="31114">
                  <a:moveTo>
                    <a:pt x="0" y="0"/>
                  </a:moveTo>
                  <a:lnTo>
                    <a:pt x="304" y="3505"/>
                  </a:lnTo>
                  <a:lnTo>
                    <a:pt x="12296" y="24157"/>
                  </a:lnTo>
                  <a:lnTo>
                    <a:pt x="32461" y="31041"/>
                  </a:lnTo>
                  <a:lnTo>
                    <a:pt x="52625" y="24157"/>
                  </a:lnTo>
                  <a:lnTo>
                    <a:pt x="64617" y="3505"/>
                  </a:lnTo>
                  <a:lnTo>
                    <a:pt x="6492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9" name="object 649"/>
            <p:cNvSpPr/>
            <p:nvPr/>
          </p:nvSpPr>
          <p:spPr>
            <a:xfrm>
              <a:off x="5370625" y="6122715"/>
              <a:ext cx="1270" cy="33020"/>
            </a:xfrm>
            <a:custGeom>
              <a:avLst/>
              <a:gdLst/>
              <a:ahLst/>
              <a:cxnLst/>
              <a:rect l="l" t="t" r="r" b="b"/>
              <a:pathLst>
                <a:path w="1270" h="33020">
                  <a:moveTo>
                    <a:pt x="0" y="32461"/>
                  </a:moveTo>
                  <a:lnTo>
                    <a:pt x="0" y="0"/>
                  </a:lnTo>
                  <a:lnTo>
                    <a:pt x="914" y="0"/>
                  </a:lnTo>
                  <a:lnTo>
                    <a:pt x="914" y="32461"/>
                  </a:lnTo>
                  <a:lnTo>
                    <a:pt x="0" y="3246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0" name="object 650"/>
            <p:cNvSpPr/>
            <p:nvPr/>
          </p:nvSpPr>
          <p:spPr>
            <a:xfrm>
              <a:off x="5338621" y="6122763"/>
              <a:ext cx="65405" cy="31115"/>
            </a:xfrm>
            <a:custGeom>
              <a:avLst/>
              <a:gdLst/>
              <a:ahLst/>
              <a:cxnLst/>
              <a:rect l="l" t="t" r="r" b="b"/>
              <a:pathLst>
                <a:path w="65404" h="31114">
                  <a:moveTo>
                    <a:pt x="64922" y="31041"/>
                  </a:moveTo>
                  <a:lnTo>
                    <a:pt x="64617" y="27536"/>
                  </a:lnTo>
                  <a:lnTo>
                    <a:pt x="52625" y="6884"/>
                  </a:lnTo>
                  <a:lnTo>
                    <a:pt x="32461" y="0"/>
                  </a:lnTo>
                  <a:lnTo>
                    <a:pt x="12296" y="6884"/>
                  </a:lnTo>
                  <a:lnTo>
                    <a:pt x="304" y="27536"/>
                  </a:lnTo>
                  <a:lnTo>
                    <a:pt x="0" y="3104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1" name="object 651"/>
            <p:cNvSpPr/>
            <p:nvPr/>
          </p:nvSpPr>
          <p:spPr>
            <a:xfrm>
              <a:off x="5349135" y="5932063"/>
              <a:ext cx="43815" cy="5080"/>
            </a:xfrm>
            <a:custGeom>
              <a:avLst/>
              <a:gdLst/>
              <a:ahLst/>
              <a:cxnLst/>
              <a:rect l="l" t="t" r="r" b="b"/>
              <a:pathLst>
                <a:path w="43814" h="5079">
                  <a:moveTo>
                    <a:pt x="0" y="4876"/>
                  </a:moveTo>
                  <a:lnTo>
                    <a:pt x="0" y="0"/>
                  </a:lnTo>
                  <a:lnTo>
                    <a:pt x="43738" y="0"/>
                  </a:lnTo>
                  <a:lnTo>
                    <a:pt x="43738" y="4876"/>
                  </a:lnTo>
                  <a:lnTo>
                    <a:pt x="0" y="487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2" name="object 652"/>
            <p:cNvSpPr/>
            <p:nvPr/>
          </p:nvSpPr>
          <p:spPr>
            <a:xfrm>
              <a:off x="5349135" y="5879790"/>
              <a:ext cx="43815" cy="5080"/>
            </a:xfrm>
            <a:custGeom>
              <a:avLst/>
              <a:gdLst/>
              <a:ahLst/>
              <a:cxnLst/>
              <a:rect l="l" t="t" r="r" b="b"/>
              <a:pathLst>
                <a:path w="43814" h="5079">
                  <a:moveTo>
                    <a:pt x="0" y="4724"/>
                  </a:moveTo>
                  <a:lnTo>
                    <a:pt x="0" y="0"/>
                  </a:lnTo>
                  <a:lnTo>
                    <a:pt x="43738" y="0"/>
                  </a:lnTo>
                  <a:lnTo>
                    <a:pt x="43738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3" name="object 653"/>
            <p:cNvSpPr/>
            <p:nvPr/>
          </p:nvSpPr>
          <p:spPr>
            <a:xfrm>
              <a:off x="5349135" y="592337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68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4" name="object 654"/>
            <p:cNvSpPr/>
            <p:nvPr/>
          </p:nvSpPr>
          <p:spPr>
            <a:xfrm>
              <a:off x="5349135" y="59104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68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5" name="object 655"/>
            <p:cNvSpPr/>
            <p:nvPr/>
          </p:nvSpPr>
          <p:spPr>
            <a:xfrm>
              <a:off x="5349135" y="5897620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53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6" name="object 656"/>
            <p:cNvSpPr/>
            <p:nvPr/>
          </p:nvSpPr>
          <p:spPr>
            <a:xfrm>
              <a:off x="5349135" y="5884514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88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7" name="object 657"/>
            <p:cNvSpPr/>
            <p:nvPr/>
          </p:nvSpPr>
          <p:spPr>
            <a:xfrm>
              <a:off x="5392874" y="5884514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83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8" name="object 658"/>
            <p:cNvSpPr/>
            <p:nvPr/>
          </p:nvSpPr>
          <p:spPr>
            <a:xfrm>
              <a:off x="5392874" y="5897620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5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9" name="object 659"/>
            <p:cNvSpPr/>
            <p:nvPr/>
          </p:nvSpPr>
          <p:spPr>
            <a:xfrm>
              <a:off x="5392874" y="5910422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68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0" name="object 660"/>
            <p:cNvSpPr/>
            <p:nvPr/>
          </p:nvSpPr>
          <p:spPr>
            <a:xfrm>
              <a:off x="5392874" y="5923376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89">
                  <a:moveTo>
                    <a:pt x="0" y="0"/>
                  </a:moveTo>
                  <a:lnTo>
                    <a:pt x="0" y="868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1" name="object 661"/>
            <p:cNvSpPr/>
            <p:nvPr/>
          </p:nvSpPr>
          <p:spPr>
            <a:xfrm>
              <a:off x="5267449" y="5776158"/>
              <a:ext cx="287020" cy="85725"/>
            </a:xfrm>
            <a:custGeom>
              <a:avLst/>
              <a:gdLst/>
              <a:ahLst/>
              <a:cxnLst/>
              <a:rect l="l" t="t" r="r" b="b"/>
              <a:pathLst>
                <a:path w="287020" h="85725">
                  <a:moveTo>
                    <a:pt x="0" y="0"/>
                  </a:moveTo>
                  <a:lnTo>
                    <a:pt x="0" y="85496"/>
                  </a:lnTo>
                  <a:lnTo>
                    <a:pt x="286664" y="854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2" name="object 662"/>
            <p:cNvSpPr/>
            <p:nvPr/>
          </p:nvSpPr>
          <p:spPr>
            <a:xfrm>
              <a:off x="5256019" y="5776158"/>
              <a:ext cx="0" cy="97155"/>
            </a:xfrm>
            <a:custGeom>
              <a:avLst/>
              <a:gdLst/>
              <a:ahLst/>
              <a:cxnLst/>
              <a:rect l="l" t="t" r="r" b="b"/>
              <a:pathLst>
                <a:path h="97154">
                  <a:moveTo>
                    <a:pt x="0" y="0"/>
                  </a:moveTo>
                  <a:lnTo>
                    <a:pt x="0" y="9692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3" name="object 663"/>
            <p:cNvSpPr/>
            <p:nvPr/>
          </p:nvSpPr>
          <p:spPr>
            <a:xfrm>
              <a:off x="5672072" y="6210497"/>
              <a:ext cx="269240" cy="276860"/>
            </a:xfrm>
            <a:custGeom>
              <a:avLst/>
              <a:gdLst/>
              <a:ahLst/>
              <a:cxnLst/>
              <a:rect l="l" t="t" r="r" b="b"/>
              <a:pathLst>
                <a:path w="269239" h="276860">
                  <a:moveTo>
                    <a:pt x="91744" y="227685"/>
                  </a:moveTo>
                  <a:lnTo>
                    <a:pt x="128473" y="276453"/>
                  </a:lnTo>
                  <a:lnTo>
                    <a:pt x="269138" y="170230"/>
                  </a:lnTo>
                  <a:lnTo>
                    <a:pt x="140665" y="0"/>
                  </a:lnTo>
                  <a:lnTo>
                    <a:pt x="0" y="106070"/>
                  </a:lnTo>
                  <a:lnTo>
                    <a:pt x="36728" y="154685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4" name="object 664"/>
            <p:cNvSpPr/>
            <p:nvPr/>
          </p:nvSpPr>
          <p:spPr>
            <a:xfrm>
              <a:off x="5660174" y="6188557"/>
              <a:ext cx="291465" cy="95885"/>
            </a:xfrm>
            <a:custGeom>
              <a:avLst/>
              <a:gdLst/>
              <a:ahLst/>
              <a:cxnLst/>
              <a:rect l="l" t="t" r="r" b="b"/>
              <a:pathLst>
                <a:path w="291464" h="95885">
                  <a:moveTo>
                    <a:pt x="17221" y="95402"/>
                  </a:moveTo>
                  <a:lnTo>
                    <a:pt x="4267" y="86715"/>
                  </a:lnTo>
                  <a:lnTo>
                    <a:pt x="0" y="95402"/>
                  </a:lnTo>
                  <a:lnTo>
                    <a:pt x="17221" y="95402"/>
                  </a:lnTo>
                  <a:close/>
                </a:path>
                <a:path w="291464" h="95885">
                  <a:moveTo>
                    <a:pt x="143560" y="0"/>
                  </a:moveTo>
                  <a:lnTo>
                    <a:pt x="105765" y="5181"/>
                  </a:lnTo>
                  <a:lnTo>
                    <a:pt x="70256" y="19354"/>
                  </a:lnTo>
                  <a:lnTo>
                    <a:pt x="39014" y="41452"/>
                  </a:lnTo>
                  <a:lnTo>
                    <a:pt x="14020" y="70256"/>
                  </a:lnTo>
                  <a:lnTo>
                    <a:pt x="4267" y="86715"/>
                  </a:lnTo>
                  <a:lnTo>
                    <a:pt x="28651" y="86715"/>
                  </a:lnTo>
                  <a:lnTo>
                    <a:pt x="39776" y="78333"/>
                  </a:lnTo>
                  <a:lnTo>
                    <a:pt x="50444" y="70256"/>
                  </a:lnTo>
                  <a:lnTo>
                    <a:pt x="60807" y="62484"/>
                  </a:lnTo>
                  <a:lnTo>
                    <a:pt x="70561" y="55168"/>
                  </a:lnTo>
                  <a:lnTo>
                    <a:pt x="79857" y="48006"/>
                  </a:lnTo>
                  <a:lnTo>
                    <a:pt x="88696" y="41452"/>
                  </a:lnTo>
                  <a:lnTo>
                    <a:pt x="96926" y="35204"/>
                  </a:lnTo>
                  <a:lnTo>
                    <a:pt x="104546" y="29413"/>
                  </a:lnTo>
                  <a:lnTo>
                    <a:pt x="111709" y="24079"/>
                  </a:lnTo>
                  <a:lnTo>
                    <a:pt x="117957" y="19354"/>
                  </a:lnTo>
                  <a:lnTo>
                    <a:pt x="123748" y="14935"/>
                  </a:lnTo>
                  <a:lnTo>
                    <a:pt x="128778" y="11277"/>
                  </a:lnTo>
                  <a:lnTo>
                    <a:pt x="133045" y="7924"/>
                  </a:lnTo>
                  <a:lnTo>
                    <a:pt x="136702" y="5181"/>
                  </a:lnTo>
                  <a:lnTo>
                    <a:pt x="139598" y="3048"/>
                  </a:lnTo>
                  <a:lnTo>
                    <a:pt x="141579" y="1524"/>
                  </a:lnTo>
                  <a:lnTo>
                    <a:pt x="142951" y="457"/>
                  </a:lnTo>
                  <a:lnTo>
                    <a:pt x="143560" y="0"/>
                  </a:lnTo>
                  <a:close/>
                </a:path>
                <a:path w="291464" h="95885">
                  <a:moveTo>
                    <a:pt x="291388" y="92202"/>
                  </a:moveTo>
                  <a:lnTo>
                    <a:pt x="265023" y="52578"/>
                  </a:lnTo>
                  <a:lnTo>
                    <a:pt x="228295" y="22402"/>
                  </a:lnTo>
                  <a:lnTo>
                    <a:pt x="193395" y="7010"/>
                  </a:lnTo>
                  <a:lnTo>
                    <a:pt x="168097" y="1524"/>
                  </a:lnTo>
                  <a:lnTo>
                    <a:pt x="165506" y="1066"/>
                  </a:lnTo>
                  <a:lnTo>
                    <a:pt x="165811" y="1524"/>
                  </a:lnTo>
                  <a:lnTo>
                    <a:pt x="166573" y="2590"/>
                  </a:lnTo>
                  <a:lnTo>
                    <a:pt x="168097" y="4419"/>
                  </a:lnTo>
                  <a:lnTo>
                    <a:pt x="169926" y="7010"/>
                  </a:lnTo>
                  <a:lnTo>
                    <a:pt x="172212" y="10058"/>
                  </a:lnTo>
                  <a:lnTo>
                    <a:pt x="174955" y="13716"/>
                  </a:lnTo>
                  <a:lnTo>
                    <a:pt x="178155" y="17830"/>
                  </a:lnTo>
                  <a:lnTo>
                    <a:pt x="181660" y="22402"/>
                  </a:lnTo>
                  <a:lnTo>
                    <a:pt x="185470" y="27584"/>
                  </a:lnTo>
                  <a:lnTo>
                    <a:pt x="189738" y="33223"/>
                  </a:lnTo>
                  <a:lnTo>
                    <a:pt x="194310" y="39166"/>
                  </a:lnTo>
                  <a:lnTo>
                    <a:pt x="199186" y="45720"/>
                  </a:lnTo>
                  <a:lnTo>
                    <a:pt x="204368" y="52578"/>
                  </a:lnTo>
                  <a:lnTo>
                    <a:pt x="209854" y="59893"/>
                  </a:lnTo>
                  <a:lnTo>
                    <a:pt x="215493" y="67513"/>
                  </a:lnTo>
                  <a:lnTo>
                    <a:pt x="221589" y="75438"/>
                  </a:lnTo>
                  <a:lnTo>
                    <a:pt x="227838" y="83667"/>
                  </a:lnTo>
                  <a:lnTo>
                    <a:pt x="234238" y="92202"/>
                  </a:lnTo>
                  <a:lnTo>
                    <a:pt x="291388" y="9220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5" name="object 665"/>
            <p:cNvSpPr/>
            <p:nvPr/>
          </p:nvSpPr>
          <p:spPr>
            <a:xfrm>
              <a:off x="5646610" y="6275273"/>
              <a:ext cx="320040" cy="218440"/>
            </a:xfrm>
            <a:custGeom>
              <a:avLst/>
              <a:gdLst/>
              <a:ahLst/>
              <a:cxnLst/>
              <a:rect l="l" t="t" r="r" b="b"/>
              <a:pathLst>
                <a:path w="320039" h="218439">
                  <a:moveTo>
                    <a:pt x="31546" y="87325"/>
                  </a:moveTo>
                  <a:lnTo>
                    <a:pt x="29870" y="85191"/>
                  </a:lnTo>
                  <a:lnTo>
                    <a:pt x="22860" y="75895"/>
                  </a:lnTo>
                  <a:lnTo>
                    <a:pt x="15849" y="66598"/>
                  </a:lnTo>
                  <a:lnTo>
                    <a:pt x="8991" y="57454"/>
                  </a:lnTo>
                  <a:lnTo>
                    <a:pt x="7162" y="55168"/>
                  </a:lnTo>
                  <a:lnTo>
                    <a:pt x="4114" y="51054"/>
                  </a:lnTo>
                  <a:lnTo>
                    <a:pt x="1981" y="48158"/>
                  </a:lnTo>
                  <a:lnTo>
                    <a:pt x="1676" y="51054"/>
                  </a:lnTo>
                  <a:lnTo>
                    <a:pt x="1066" y="55168"/>
                  </a:lnTo>
                  <a:lnTo>
                    <a:pt x="762" y="57454"/>
                  </a:lnTo>
                  <a:lnTo>
                    <a:pt x="152" y="66598"/>
                  </a:lnTo>
                  <a:lnTo>
                    <a:pt x="0" y="75895"/>
                  </a:lnTo>
                  <a:lnTo>
                    <a:pt x="457" y="85191"/>
                  </a:lnTo>
                  <a:lnTo>
                    <a:pt x="762" y="87325"/>
                  </a:lnTo>
                  <a:lnTo>
                    <a:pt x="914" y="89154"/>
                  </a:lnTo>
                  <a:lnTo>
                    <a:pt x="1371" y="94335"/>
                  </a:lnTo>
                  <a:lnTo>
                    <a:pt x="24079" y="89154"/>
                  </a:lnTo>
                  <a:lnTo>
                    <a:pt x="31546" y="87325"/>
                  </a:lnTo>
                  <a:close/>
                </a:path>
                <a:path w="320039" h="218439">
                  <a:moveTo>
                    <a:pt x="42214" y="0"/>
                  </a:moveTo>
                  <a:lnTo>
                    <a:pt x="17830" y="0"/>
                  </a:lnTo>
                  <a:lnTo>
                    <a:pt x="13563" y="8686"/>
                  </a:lnTo>
                  <a:lnTo>
                    <a:pt x="10058" y="17526"/>
                  </a:lnTo>
                  <a:lnTo>
                    <a:pt x="8077" y="23164"/>
                  </a:lnTo>
                  <a:lnTo>
                    <a:pt x="7010" y="26670"/>
                  </a:lnTo>
                  <a:lnTo>
                    <a:pt x="11582" y="23164"/>
                  </a:lnTo>
                  <a:lnTo>
                    <a:pt x="19050" y="17526"/>
                  </a:lnTo>
                  <a:lnTo>
                    <a:pt x="30784" y="8686"/>
                  </a:lnTo>
                  <a:lnTo>
                    <a:pt x="42214" y="0"/>
                  </a:lnTo>
                  <a:close/>
                </a:path>
                <a:path w="320039" h="218439">
                  <a:moveTo>
                    <a:pt x="115062" y="198120"/>
                  </a:moveTo>
                  <a:lnTo>
                    <a:pt x="111404" y="193090"/>
                  </a:lnTo>
                  <a:lnTo>
                    <a:pt x="108661" y="198120"/>
                  </a:lnTo>
                  <a:lnTo>
                    <a:pt x="115062" y="198120"/>
                  </a:lnTo>
                  <a:close/>
                </a:path>
                <a:path w="320039" h="218439">
                  <a:moveTo>
                    <a:pt x="227838" y="218236"/>
                  </a:moveTo>
                  <a:lnTo>
                    <a:pt x="188976" y="213969"/>
                  </a:lnTo>
                  <a:lnTo>
                    <a:pt x="183184" y="218236"/>
                  </a:lnTo>
                  <a:lnTo>
                    <a:pt x="227838" y="218236"/>
                  </a:lnTo>
                  <a:close/>
                </a:path>
                <a:path w="320039" h="218439">
                  <a:moveTo>
                    <a:pt x="313029" y="120243"/>
                  </a:moveTo>
                  <a:lnTo>
                    <a:pt x="300990" y="129235"/>
                  </a:lnTo>
                  <a:lnTo>
                    <a:pt x="289407" y="138074"/>
                  </a:lnTo>
                  <a:lnTo>
                    <a:pt x="277977" y="146761"/>
                  </a:lnTo>
                  <a:lnTo>
                    <a:pt x="266852" y="155143"/>
                  </a:lnTo>
                  <a:lnTo>
                    <a:pt x="256184" y="163068"/>
                  </a:lnTo>
                  <a:lnTo>
                    <a:pt x="245973" y="170840"/>
                  </a:lnTo>
                  <a:lnTo>
                    <a:pt x="236220" y="178308"/>
                  </a:lnTo>
                  <a:lnTo>
                    <a:pt x="226923" y="185318"/>
                  </a:lnTo>
                  <a:lnTo>
                    <a:pt x="218084" y="191871"/>
                  </a:lnTo>
                  <a:lnTo>
                    <a:pt x="209854" y="198120"/>
                  </a:lnTo>
                  <a:lnTo>
                    <a:pt x="202234" y="203758"/>
                  </a:lnTo>
                  <a:lnTo>
                    <a:pt x="195224" y="209092"/>
                  </a:lnTo>
                  <a:lnTo>
                    <a:pt x="188976" y="213969"/>
                  </a:lnTo>
                  <a:lnTo>
                    <a:pt x="236372" y="213969"/>
                  </a:lnTo>
                  <a:lnTo>
                    <a:pt x="267462" y="191871"/>
                  </a:lnTo>
                  <a:lnTo>
                    <a:pt x="292455" y="163068"/>
                  </a:lnTo>
                  <a:lnTo>
                    <a:pt x="309981" y="129235"/>
                  </a:lnTo>
                  <a:lnTo>
                    <a:pt x="313029" y="120243"/>
                  </a:lnTo>
                  <a:close/>
                </a:path>
                <a:path w="320039" h="218439">
                  <a:moveTo>
                    <a:pt x="320040" y="70104"/>
                  </a:moveTo>
                  <a:lnTo>
                    <a:pt x="314706" y="32308"/>
                  </a:lnTo>
                  <a:lnTo>
                    <a:pt x="304952" y="5486"/>
                  </a:lnTo>
                  <a:lnTo>
                    <a:pt x="247802" y="5486"/>
                  </a:lnTo>
                  <a:lnTo>
                    <a:pt x="254355" y="14173"/>
                  </a:lnTo>
                  <a:lnTo>
                    <a:pt x="261213" y="23164"/>
                  </a:lnTo>
                  <a:lnTo>
                    <a:pt x="268071" y="32308"/>
                  </a:lnTo>
                  <a:lnTo>
                    <a:pt x="275082" y="41605"/>
                  </a:lnTo>
                  <a:lnTo>
                    <a:pt x="282244" y="51054"/>
                  </a:lnTo>
                  <a:lnTo>
                    <a:pt x="289407" y="60502"/>
                  </a:lnTo>
                  <a:lnTo>
                    <a:pt x="296570" y="70104"/>
                  </a:lnTo>
                  <a:lnTo>
                    <a:pt x="303733" y="79552"/>
                  </a:lnTo>
                  <a:lnTo>
                    <a:pt x="310896" y="89154"/>
                  </a:lnTo>
                  <a:lnTo>
                    <a:pt x="314858" y="94335"/>
                  </a:lnTo>
                  <a:lnTo>
                    <a:pt x="318058" y="98602"/>
                  </a:lnTo>
                  <a:lnTo>
                    <a:pt x="318668" y="94335"/>
                  </a:lnTo>
                  <a:lnTo>
                    <a:pt x="319278" y="89154"/>
                  </a:lnTo>
                  <a:lnTo>
                    <a:pt x="319887" y="79552"/>
                  </a:lnTo>
                  <a:lnTo>
                    <a:pt x="320040" y="701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6" name="object 666"/>
            <p:cNvSpPr/>
            <p:nvPr/>
          </p:nvSpPr>
          <p:spPr>
            <a:xfrm>
              <a:off x="5743080" y="6473393"/>
              <a:ext cx="140335" cy="35560"/>
            </a:xfrm>
            <a:custGeom>
              <a:avLst/>
              <a:gdLst/>
              <a:ahLst/>
              <a:cxnLst/>
              <a:rect l="l" t="t" r="r" b="b"/>
              <a:pathLst>
                <a:path w="140335" h="35559">
                  <a:moveTo>
                    <a:pt x="44348" y="33985"/>
                  </a:moveTo>
                  <a:lnTo>
                    <a:pt x="44043" y="33680"/>
                  </a:lnTo>
                  <a:lnTo>
                    <a:pt x="43281" y="32613"/>
                  </a:lnTo>
                  <a:lnTo>
                    <a:pt x="41910" y="30784"/>
                  </a:lnTo>
                  <a:lnTo>
                    <a:pt x="40081" y="28346"/>
                  </a:lnTo>
                  <a:lnTo>
                    <a:pt x="39319" y="27279"/>
                  </a:lnTo>
                  <a:lnTo>
                    <a:pt x="37795" y="25450"/>
                  </a:lnTo>
                  <a:lnTo>
                    <a:pt x="35204" y="21945"/>
                  </a:lnTo>
                  <a:lnTo>
                    <a:pt x="18592" y="0"/>
                  </a:lnTo>
                  <a:lnTo>
                    <a:pt x="12192" y="0"/>
                  </a:lnTo>
                  <a:lnTo>
                    <a:pt x="0" y="21945"/>
                  </a:lnTo>
                  <a:lnTo>
                    <a:pt x="8534" y="25450"/>
                  </a:lnTo>
                  <a:lnTo>
                    <a:pt x="14173" y="27279"/>
                  </a:lnTo>
                  <a:lnTo>
                    <a:pt x="17221" y="28346"/>
                  </a:lnTo>
                  <a:lnTo>
                    <a:pt x="26212" y="30784"/>
                  </a:lnTo>
                  <a:lnTo>
                    <a:pt x="35204" y="32613"/>
                  </a:lnTo>
                  <a:lnTo>
                    <a:pt x="41757" y="33680"/>
                  </a:lnTo>
                  <a:lnTo>
                    <a:pt x="44348" y="33985"/>
                  </a:lnTo>
                  <a:close/>
                </a:path>
                <a:path w="140335" h="35559">
                  <a:moveTo>
                    <a:pt x="139903" y="15849"/>
                  </a:moveTo>
                  <a:lnTo>
                    <a:pt x="92506" y="15849"/>
                  </a:lnTo>
                  <a:lnTo>
                    <a:pt x="86715" y="20116"/>
                  </a:lnTo>
                  <a:lnTo>
                    <a:pt x="81686" y="23926"/>
                  </a:lnTo>
                  <a:lnTo>
                    <a:pt x="77419" y="27127"/>
                  </a:lnTo>
                  <a:lnTo>
                    <a:pt x="73761" y="29870"/>
                  </a:lnTo>
                  <a:lnTo>
                    <a:pt x="70866" y="32004"/>
                  </a:lnTo>
                  <a:lnTo>
                    <a:pt x="68884" y="33680"/>
                  </a:lnTo>
                  <a:lnTo>
                    <a:pt x="67360" y="34594"/>
                  </a:lnTo>
                  <a:lnTo>
                    <a:pt x="66751" y="35204"/>
                  </a:lnTo>
                  <a:lnTo>
                    <a:pt x="76352" y="34594"/>
                  </a:lnTo>
                  <a:lnTo>
                    <a:pt x="122682" y="23926"/>
                  </a:lnTo>
                  <a:lnTo>
                    <a:pt x="131368" y="20116"/>
                  </a:lnTo>
                  <a:lnTo>
                    <a:pt x="139903" y="1584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7" name="object 667"/>
            <p:cNvSpPr/>
            <p:nvPr/>
          </p:nvSpPr>
          <p:spPr>
            <a:xfrm>
              <a:off x="5640068" y="6178494"/>
              <a:ext cx="333375" cy="340995"/>
            </a:xfrm>
            <a:custGeom>
              <a:avLst/>
              <a:gdLst/>
              <a:ahLst/>
              <a:cxnLst/>
              <a:rect l="l" t="t" r="r" b="b"/>
              <a:pathLst>
                <a:path w="333375" h="340995">
                  <a:moveTo>
                    <a:pt x="142341" y="322173"/>
                  </a:moveTo>
                  <a:lnTo>
                    <a:pt x="156057" y="340461"/>
                  </a:lnTo>
                  <a:lnTo>
                    <a:pt x="333146" y="206806"/>
                  </a:lnTo>
                  <a:lnTo>
                    <a:pt x="177088" y="0"/>
                  </a:lnTo>
                  <a:lnTo>
                    <a:pt x="0" y="133654"/>
                  </a:lnTo>
                  <a:lnTo>
                    <a:pt x="13716" y="15194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68" name="object 668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6398" y="6363355"/>
              <a:ext cx="79248" cy="93573"/>
            </a:xfrm>
            <a:prstGeom prst="rect">
              <a:avLst/>
            </a:prstGeom>
          </p:spPr>
        </p:pic>
        <p:sp>
          <p:nvSpPr>
            <p:cNvPr id="669" name="object 669"/>
            <p:cNvSpPr/>
            <p:nvPr/>
          </p:nvSpPr>
          <p:spPr>
            <a:xfrm>
              <a:off x="5672072" y="6316568"/>
              <a:ext cx="269240" cy="64769"/>
            </a:xfrm>
            <a:custGeom>
              <a:avLst/>
              <a:gdLst/>
              <a:ahLst/>
              <a:cxnLst/>
              <a:rect l="l" t="t" r="r" b="b"/>
              <a:pathLst>
                <a:path w="269239" h="64770">
                  <a:moveTo>
                    <a:pt x="269138" y="641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0" name="object 670"/>
            <p:cNvSpPr/>
            <p:nvPr/>
          </p:nvSpPr>
          <p:spPr>
            <a:xfrm>
              <a:off x="5800545" y="6210497"/>
              <a:ext cx="12700" cy="276860"/>
            </a:xfrm>
            <a:custGeom>
              <a:avLst/>
              <a:gdLst/>
              <a:ahLst/>
              <a:cxnLst/>
              <a:rect l="l" t="t" r="r" b="b"/>
              <a:pathLst>
                <a:path w="12700" h="276860">
                  <a:moveTo>
                    <a:pt x="12191" y="0"/>
                  </a:moveTo>
                  <a:lnTo>
                    <a:pt x="0" y="27645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1" name="object 671"/>
            <p:cNvSpPr/>
            <p:nvPr/>
          </p:nvSpPr>
          <p:spPr>
            <a:xfrm>
              <a:off x="5722060" y="6455100"/>
              <a:ext cx="26034" cy="46990"/>
            </a:xfrm>
            <a:custGeom>
              <a:avLst/>
              <a:gdLst/>
              <a:ahLst/>
              <a:cxnLst/>
              <a:rect l="l" t="t" r="r" b="b"/>
              <a:pathLst>
                <a:path w="26035" h="46989">
                  <a:moveTo>
                    <a:pt x="25908" y="0"/>
                  </a:moveTo>
                  <a:lnTo>
                    <a:pt x="0" y="46939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2" name="object 672"/>
            <p:cNvSpPr/>
            <p:nvPr/>
          </p:nvSpPr>
          <p:spPr>
            <a:xfrm>
              <a:off x="5727241" y="6458452"/>
              <a:ext cx="23495" cy="42545"/>
            </a:xfrm>
            <a:custGeom>
              <a:avLst/>
              <a:gdLst/>
              <a:ahLst/>
              <a:cxnLst/>
              <a:rect l="l" t="t" r="r" b="b"/>
              <a:pathLst>
                <a:path w="23495" h="42545">
                  <a:moveTo>
                    <a:pt x="23164" y="0"/>
                  </a:moveTo>
                  <a:lnTo>
                    <a:pt x="0" y="4206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3" name="object 673"/>
            <p:cNvSpPr/>
            <p:nvPr/>
          </p:nvSpPr>
          <p:spPr>
            <a:xfrm>
              <a:off x="5743091" y="6468358"/>
              <a:ext cx="15240" cy="27305"/>
            </a:xfrm>
            <a:custGeom>
              <a:avLst/>
              <a:gdLst/>
              <a:ahLst/>
              <a:cxnLst/>
              <a:rect l="l" t="t" r="r" b="b"/>
              <a:pathLst>
                <a:path w="15239" h="27304">
                  <a:moveTo>
                    <a:pt x="14935" y="0"/>
                  </a:moveTo>
                  <a:lnTo>
                    <a:pt x="0" y="2697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4" name="object 674"/>
            <p:cNvSpPr/>
            <p:nvPr/>
          </p:nvSpPr>
          <p:spPr>
            <a:xfrm>
              <a:off x="5635954" y="6376004"/>
              <a:ext cx="52705" cy="12065"/>
            </a:xfrm>
            <a:custGeom>
              <a:avLst/>
              <a:gdLst/>
              <a:ahLst/>
              <a:cxnLst/>
              <a:rect l="l" t="t" r="r" b="b"/>
              <a:pathLst>
                <a:path w="52704" h="12064">
                  <a:moveTo>
                    <a:pt x="52273" y="0"/>
                  </a:moveTo>
                  <a:lnTo>
                    <a:pt x="0" y="12039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5" name="object 675"/>
            <p:cNvSpPr/>
            <p:nvPr/>
          </p:nvSpPr>
          <p:spPr>
            <a:xfrm>
              <a:off x="5638849" y="6372651"/>
              <a:ext cx="46990" cy="11430"/>
            </a:xfrm>
            <a:custGeom>
              <a:avLst/>
              <a:gdLst/>
              <a:ahLst/>
              <a:cxnLst/>
              <a:rect l="l" t="t" r="r" b="b"/>
              <a:pathLst>
                <a:path w="46989" h="11429">
                  <a:moveTo>
                    <a:pt x="46939" y="0"/>
                  </a:moveTo>
                  <a:lnTo>
                    <a:pt x="0" y="10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6" name="object 676"/>
            <p:cNvSpPr/>
            <p:nvPr/>
          </p:nvSpPr>
          <p:spPr>
            <a:xfrm>
              <a:off x="5647993" y="6362593"/>
              <a:ext cx="30480" cy="7620"/>
            </a:xfrm>
            <a:custGeom>
              <a:avLst/>
              <a:gdLst/>
              <a:ahLst/>
              <a:cxnLst/>
              <a:rect l="l" t="t" r="r" b="b"/>
              <a:pathLst>
                <a:path w="30479" h="7620">
                  <a:moveTo>
                    <a:pt x="30175" y="0"/>
                  </a:moveTo>
                  <a:lnTo>
                    <a:pt x="0" y="70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7" name="object 677"/>
            <p:cNvSpPr/>
            <p:nvPr/>
          </p:nvSpPr>
          <p:spPr>
            <a:xfrm>
              <a:off x="5008066" y="627298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39">
                  <a:moveTo>
                    <a:pt x="0" y="15239"/>
                  </a:moveTo>
                  <a:lnTo>
                    <a:pt x="0" y="0"/>
                  </a:lnTo>
                  <a:lnTo>
                    <a:pt x="4724" y="0"/>
                  </a:lnTo>
                  <a:lnTo>
                    <a:pt x="4724" y="15239"/>
                  </a:lnTo>
                  <a:lnTo>
                    <a:pt x="0" y="1523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8" name="object 678"/>
            <p:cNvSpPr/>
            <p:nvPr/>
          </p:nvSpPr>
          <p:spPr>
            <a:xfrm>
              <a:off x="4966155" y="6519108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15239"/>
                  </a:moveTo>
                  <a:lnTo>
                    <a:pt x="0" y="0"/>
                  </a:lnTo>
                  <a:lnTo>
                    <a:pt x="4724" y="0"/>
                  </a:lnTo>
                  <a:lnTo>
                    <a:pt x="4724" y="15239"/>
                  </a:lnTo>
                  <a:lnTo>
                    <a:pt x="0" y="1523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9" name="object 679"/>
            <p:cNvSpPr/>
            <p:nvPr/>
          </p:nvSpPr>
          <p:spPr>
            <a:xfrm>
              <a:off x="5228131" y="6534347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>
                  <a:moveTo>
                    <a:pt x="0" y="0"/>
                  </a:moveTo>
                  <a:lnTo>
                    <a:pt x="12771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0" name="object 680"/>
            <p:cNvSpPr/>
            <p:nvPr/>
          </p:nvSpPr>
          <p:spPr>
            <a:xfrm>
              <a:off x="5228131" y="6532367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>
                  <a:moveTo>
                    <a:pt x="0" y="0"/>
                  </a:moveTo>
                  <a:lnTo>
                    <a:pt x="12771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1" name="object 681"/>
            <p:cNvSpPr/>
            <p:nvPr/>
          </p:nvSpPr>
          <p:spPr>
            <a:xfrm>
              <a:off x="5355842" y="6272982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39">
                  <a:moveTo>
                    <a:pt x="0" y="15239"/>
                  </a:moveTo>
                  <a:lnTo>
                    <a:pt x="0" y="0"/>
                  </a:lnTo>
                  <a:lnTo>
                    <a:pt x="4724" y="0"/>
                  </a:lnTo>
                  <a:lnTo>
                    <a:pt x="4724" y="15239"/>
                  </a:lnTo>
                  <a:lnTo>
                    <a:pt x="0" y="1523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2" name="object 682"/>
            <p:cNvSpPr/>
            <p:nvPr/>
          </p:nvSpPr>
          <p:spPr>
            <a:xfrm>
              <a:off x="5228131" y="6286241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>
                  <a:moveTo>
                    <a:pt x="0" y="0"/>
                  </a:moveTo>
                  <a:lnTo>
                    <a:pt x="12771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3" name="object 683"/>
            <p:cNvSpPr/>
            <p:nvPr/>
          </p:nvSpPr>
          <p:spPr>
            <a:xfrm>
              <a:off x="5141110" y="5707578"/>
              <a:ext cx="3810" cy="68580"/>
            </a:xfrm>
            <a:custGeom>
              <a:avLst/>
              <a:gdLst/>
              <a:ahLst/>
              <a:cxnLst/>
              <a:rect l="l" t="t" r="r" b="b"/>
              <a:pathLst>
                <a:path w="3810" h="68579">
                  <a:moveTo>
                    <a:pt x="0" y="0"/>
                  </a:moveTo>
                  <a:lnTo>
                    <a:pt x="0" y="68580"/>
                  </a:lnTo>
                  <a:lnTo>
                    <a:pt x="3352" y="68580"/>
                  </a:lnTo>
                  <a:lnTo>
                    <a:pt x="335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4" name="object 684"/>
            <p:cNvSpPr/>
            <p:nvPr/>
          </p:nvSpPr>
          <p:spPr>
            <a:xfrm>
              <a:off x="5141110" y="5707578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0" y="68579"/>
                  </a:moveTo>
                  <a:lnTo>
                    <a:pt x="48506" y="48506"/>
                  </a:lnTo>
                  <a:lnTo>
                    <a:pt x="68427" y="5181"/>
                  </a:lnTo>
                  <a:lnTo>
                    <a:pt x="6858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5" name="object 685"/>
            <p:cNvSpPr/>
            <p:nvPr/>
          </p:nvSpPr>
          <p:spPr>
            <a:xfrm>
              <a:off x="5256020" y="5776158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142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6" name="object 686"/>
            <p:cNvSpPr/>
            <p:nvPr/>
          </p:nvSpPr>
          <p:spPr>
            <a:xfrm>
              <a:off x="3415333" y="4316775"/>
              <a:ext cx="0" cy="640715"/>
            </a:xfrm>
            <a:custGeom>
              <a:avLst/>
              <a:gdLst/>
              <a:ahLst/>
              <a:cxnLst/>
              <a:rect l="l" t="t" r="r" b="b"/>
              <a:pathLst>
                <a:path h="640714">
                  <a:moveTo>
                    <a:pt x="0" y="0"/>
                  </a:moveTo>
                  <a:lnTo>
                    <a:pt x="0" y="640232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7" name="object 687"/>
            <p:cNvSpPr/>
            <p:nvPr/>
          </p:nvSpPr>
          <p:spPr>
            <a:xfrm>
              <a:off x="3415333" y="5002728"/>
              <a:ext cx="0" cy="87630"/>
            </a:xfrm>
            <a:custGeom>
              <a:avLst/>
              <a:gdLst/>
              <a:ahLst/>
              <a:cxnLst/>
              <a:rect l="l" t="t" r="r" b="b"/>
              <a:pathLst>
                <a:path h="87629">
                  <a:moveTo>
                    <a:pt x="0" y="0"/>
                  </a:moveTo>
                  <a:lnTo>
                    <a:pt x="0" y="876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8" name="object 688"/>
            <p:cNvSpPr/>
            <p:nvPr/>
          </p:nvSpPr>
          <p:spPr>
            <a:xfrm>
              <a:off x="3400093" y="4316775"/>
              <a:ext cx="0" cy="774065"/>
            </a:xfrm>
            <a:custGeom>
              <a:avLst/>
              <a:gdLst/>
              <a:ahLst/>
              <a:cxnLst/>
              <a:rect l="l" t="t" r="r" b="b"/>
              <a:pathLst>
                <a:path h="774064">
                  <a:moveTo>
                    <a:pt x="0" y="773582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89" name="object 689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6625" y="6851035"/>
              <a:ext cx="243687" cy="233629"/>
            </a:xfrm>
            <a:prstGeom prst="rect">
              <a:avLst/>
            </a:prstGeom>
          </p:spPr>
        </p:pic>
        <p:sp>
          <p:nvSpPr>
            <p:cNvPr id="690" name="object 690"/>
            <p:cNvSpPr/>
            <p:nvPr/>
          </p:nvSpPr>
          <p:spPr>
            <a:xfrm>
              <a:off x="3179570" y="2829961"/>
              <a:ext cx="643255" cy="0"/>
            </a:xfrm>
            <a:custGeom>
              <a:avLst/>
              <a:gdLst/>
              <a:ahLst/>
              <a:cxnLst/>
              <a:rect l="l" t="t" r="r" b="b"/>
              <a:pathLst>
                <a:path w="643254">
                  <a:moveTo>
                    <a:pt x="0" y="0"/>
                  </a:moveTo>
                  <a:lnTo>
                    <a:pt x="642823" y="0"/>
                  </a:lnTo>
                </a:path>
              </a:pathLst>
            </a:custGeom>
            <a:ln w="3175">
              <a:solidFill>
                <a:srgbClr val="231F2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1" name="object 691"/>
            <p:cNvSpPr/>
            <p:nvPr/>
          </p:nvSpPr>
          <p:spPr>
            <a:xfrm>
              <a:off x="3839615" y="280435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0" y="25603"/>
                  </a:moveTo>
                  <a:lnTo>
                    <a:pt x="25755" y="25603"/>
                  </a:lnTo>
                  <a:lnTo>
                    <a:pt x="257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2" name="object 692"/>
            <p:cNvSpPr/>
            <p:nvPr/>
          </p:nvSpPr>
          <p:spPr>
            <a:xfrm>
              <a:off x="3865370" y="275284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3" name="object 693"/>
            <p:cNvSpPr/>
            <p:nvPr/>
          </p:nvSpPr>
          <p:spPr>
            <a:xfrm>
              <a:off x="3865370" y="270148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4" name="object 694"/>
            <p:cNvSpPr/>
            <p:nvPr/>
          </p:nvSpPr>
          <p:spPr>
            <a:xfrm>
              <a:off x="3865370" y="264997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5" name="object 695"/>
            <p:cNvSpPr/>
            <p:nvPr/>
          </p:nvSpPr>
          <p:spPr>
            <a:xfrm>
              <a:off x="3865370" y="259861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" name="object 696"/>
            <p:cNvSpPr/>
            <p:nvPr/>
          </p:nvSpPr>
          <p:spPr>
            <a:xfrm>
              <a:off x="3839615" y="255564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755" y="25755"/>
                  </a:moveTo>
                  <a:lnTo>
                    <a:pt x="25755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7" name="object 697"/>
            <p:cNvSpPr/>
            <p:nvPr/>
          </p:nvSpPr>
          <p:spPr>
            <a:xfrm>
              <a:off x="3788104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8" name="object 698"/>
            <p:cNvSpPr/>
            <p:nvPr/>
          </p:nvSpPr>
          <p:spPr>
            <a:xfrm>
              <a:off x="3736745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9" name="object 699"/>
            <p:cNvSpPr/>
            <p:nvPr/>
          </p:nvSpPr>
          <p:spPr>
            <a:xfrm>
              <a:off x="3685233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0" name="object 700"/>
            <p:cNvSpPr/>
            <p:nvPr/>
          </p:nvSpPr>
          <p:spPr>
            <a:xfrm>
              <a:off x="3633875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1" name="object 701"/>
            <p:cNvSpPr/>
            <p:nvPr/>
          </p:nvSpPr>
          <p:spPr>
            <a:xfrm>
              <a:off x="3582363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2" name="object 702"/>
            <p:cNvSpPr/>
            <p:nvPr/>
          </p:nvSpPr>
          <p:spPr>
            <a:xfrm>
              <a:off x="3531005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3" name="object 703"/>
            <p:cNvSpPr/>
            <p:nvPr/>
          </p:nvSpPr>
          <p:spPr>
            <a:xfrm>
              <a:off x="3479494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4" name="object 704"/>
            <p:cNvSpPr/>
            <p:nvPr/>
          </p:nvSpPr>
          <p:spPr>
            <a:xfrm>
              <a:off x="3428135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5" name="object 705"/>
            <p:cNvSpPr/>
            <p:nvPr/>
          </p:nvSpPr>
          <p:spPr>
            <a:xfrm>
              <a:off x="3376623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6" name="object 706"/>
            <p:cNvSpPr/>
            <p:nvPr/>
          </p:nvSpPr>
          <p:spPr>
            <a:xfrm>
              <a:off x="3325265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7" name="object 707"/>
            <p:cNvSpPr/>
            <p:nvPr/>
          </p:nvSpPr>
          <p:spPr>
            <a:xfrm>
              <a:off x="3273753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8" name="object 708"/>
            <p:cNvSpPr/>
            <p:nvPr/>
          </p:nvSpPr>
          <p:spPr>
            <a:xfrm>
              <a:off x="3222395" y="2555641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9" name="object 709"/>
            <p:cNvSpPr/>
            <p:nvPr/>
          </p:nvSpPr>
          <p:spPr>
            <a:xfrm>
              <a:off x="3179570" y="2555641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603" y="0"/>
                  </a:moveTo>
                  <a:lnTo>
                    <a:pt x="0" y="0"/>
                  </a:lnTo>
                  <a:lnTo>
                    <a:pt x="0" y="257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0" name="object 710"/>
            <p:cNvSpPr/>
            <p:nvPr/>
          </p:nvSpPr>
          <p:spPr>
            <a:xfrm>
              <a:off x="3179570" y="259861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1" name="object 711"/>
            <p:cNvSpPr/>
            <p:nvPr/>
          </p:nvSpPr>
          <p:spPr>
            <a:xfrm>
              <a:off x="3179570" y="264997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2" name="object 712"/>
            <p:cNvSpPr/>
            <p:nvPr/>
          </p:nvSpPr>
          <p:spPr>
            <a:xfrm>
              <a:off x="3179570" y="270148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3" name="object 713"/>
            <p:cNvSpPr/>
            <p:nvPr/>
          </p:nvSpPr>
          <p:spPr>
            <a:xfrm>
              <a:off x="3179570" y="275284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4" name="object 714"/>
            <p:cNvSpPr/>
            <p:nvPr/>
          </p:nvSpPr>
          <p:spPr>
            <a:xfrm>
              <a:off x="3179570" y="2804358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5">
                  <a:moveTo>
                    <a:pt x="0" y="0"/>
                  </a:moveTo>
                  <a:lnTo>
                    <a:pt x="0" y="2560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5" name="object 715"/>
            <p:cNvSpPr/>
            <p:nvPr/>
          </p:nvSpPr>
          <p:spPr>
            <a:xfrm>
              <a:off x="3080053" y="3448095"/>
              <a:ext cx="643255" cy="0"/>
            </a:xfrm>
            <a:custGeom>
              <a:avLst/>
              <a:gdLst/>
              <a:ahLst/>
              <a:cxnLst/>
              <a:rect l="l" t="t" r="r" b="b"/>
              <a:pathLst>
                <a:path w="643254">
                  <a:moveTo>
                    <a:pt x="0" y="0"/>
                  </a:moveTo>
                  <a:lnTo>
                    <a:pt x="642975" y="0"/>
                  </a:lnTo>
                </a:path>
              </a:pathLst>
            </a:custGeom>
            <a:ln w="3175">
              <a:solidFill>
                <a:srgbClr val="231F2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6" name="object 716"/>
            <p:cNvSpPr/>
            <p:nvPr/>
          </p:nvSpPr>
          <p:spPr>
            <a:xfrm>
              <a:off x="3740250" y="3422492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0" y="25603"/>
                  </a:moveTo>
                  <a:lnTo>
                    <a:pt x="25603" y="25603"/>
                  </a:lnTo>
                  <a:lnTo>
                    <a:pt x="2560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7" name="object 717"/>
            <p:cNvSpPr/>
            <p:nvPr/>
          </p:nvSpPr>
          <p:spPr>
            <a:xfrm>
              <a:off x="3765853" y="337098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8" name="object 718"/>
            <p:cNvSpPr/>
            <p:nvPr/>
          </p:nvSpPr>
          <p:spPr>
            <a:xfrm>
              <a:off x="3765853" y="331962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9" name="object 719"/>
            <p:cNvSpPr/>
            <p:nvPr/>
          </p:nvSpPr>
          <p:spPr>
            <a:xfrm>
              <a:off x="3765853" y="326811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0" name="object 720"/>
            <p:cNvSpPr/>
            <p:nvPr/>
          </p:nvSpPr>
          <p:spPr>
            <a:xfrm>
              <a:off x="3765853" y="321675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1" name="object 721"/>
            <p:cNvSpPr/>
            <p:nvPr/>
          </p:nvSpPr>
          <p:spPr>
            <a:xfrm>
              <a:off x="3740250" y="317377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603" y="25755"/>
                  </a:moveTo>
                  <a:lnTo>
                    <a:pt x="2560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2" name="object 722"/>
            <p:cNvSpPr/>
            <p:nvPr/>
          </p:nvSpPr>
          <p:spPr>
            <a:xfrm>
              <a:off x="3688739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3" name="object 723"/>
            <p:cNvSpPr/>
            <p:nvPr/>
          </p:nvSpPr>
          <p:spPr>
            <a:xfrm>
              <a:off x="3637380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4" name="object 724"/>
            <p:cNvSpPr/>
            <p:nvPr/>
          </p:nvSpPr>
          <p:spPr>
            <a:xfrm>
              <a:off x="3585869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5" name="object 725"/>
            <p:cNvSpPr/>
            <p:nvPr/>
          </p:nvSpPr>
          <p:spPr>
            <a:xfrm>
              <a:off x="3534510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6" name="object 726"/>
            <p:cNvSpPr/>
            <p:nvPr/>
          </p:nvSpPr>
          <p:spPr>
            <a:xfrm>
              <a:off x="3482999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7" name="object 727"/>
            <p:cNvSpPr/>
            <p:nvPr/>
          </p:nvSpPr>
          <p:spPr>
            <a:xfrm>
              <a:off x="3431640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8" name="object 728"/>
            <p:cNvSpPr/>
            <p:nvPr/>
          </p:nvSpPr>
          <p:spPr>
            <a:xfrm>
              <a:off x="3380129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9" name="object 729"/>
            <p:cNvSpPr/>
            <p:nvPr/>
          </p:nvSpPr>
          <p:spPr>
            <a:xfrm>
              <a:off x="3328770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0" name="object 730"/>
            <p:cNvSpPr/>
            <p:nvPr/>
          </p:nvSpPr>
          <p:spPr>
            <a:xfrm>
              <a:off x="3277259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1" name="object 731"/>
            <p:cNvSpPr/>
            <p:nvPr/>
          </p:nvSpPr>
          <p:spPr>
            <a:xfrm>
              <a:off x="3225900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2" name="object 732"/>
            <p:cNvSpPr/>
            <p:nvPr/>
          </p:nvSpPr>
          <p:spPr>
            <a:xfrm>
              <a:off x="3174389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3" name="object 733"/>
            <p:cNvSpPr/>
            <p:nvPr/>
          </p:nvSpPr>
          <p:spPr>
            <a:xfrm>
              <a:off x="3123030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4" name="object 734"/>
            <p:cNvSpPr/>
            <p:nvPr/>
          </p:nvSpPr>
          <p:spPr>
            <a:xfrm>
              <a:off x="3080053" y="3173775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5">
                  <a:moveTo>
                    <a:pt x="25755" y="0"/>
                  </a:moveTo>
                  <a:lnTo>
                    <a:pt x="0" y="0"/>
                  </a:lnTo>
                  <a:lnTo>
                    <a:pt x="0" y="257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5" name="object 735"/>
            <p:cNvSpPr/>
            <p:nvPr/>
          </p:nvSpPr>
          <p:spPr>
            <a:xfrm>
              <a:off x="3080053" y="321675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6" name="object 736"/>
            <p:cNvSpPr/>
            <p:nvPr/>
          </p:nvSpPr>
          <p:spPr>
            <a:xfrm>
              <a:off x="3080053" y="326811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" name="object 737"/>
            <p:cNvSpPr/>
            <p:nvPr/>
          </p:nvSpPr>
          <p:spPr>
            <a:xfrm>
              <a:off x="3080053" y="3319622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" name="object 738"/>
            <p:cNvSpPr/>
            <p:nvPr/>
          </p:nvSpPr>
          <p:spPr>
            <a:xfrm>
              <a:off x="3080053" y="3370981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9" name="object 739"/>
            <p:cNvSpPr/>
            <p:nvPr/>
          </p:nvSpPr>
          <p:spPr>
            <a:xfrm>
              <a:off x="3080053" y="3422492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5">
                  <a:moveTo>
                    <a:pt x="0" y="0"/>
                  </a:moveTo>
                  <a:lnTo>
                    <a:pt x="0" y="2560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0" name="object 740"/>
            <p:cNvSpPr/>
            <p:nvPr/>
          </p:nvSpPr>
          <p:spPr>
            <a:xfrm>
              <a:off x="3546092" y="3173775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>
                  <a:moveTo>
                    <a:pt x="3992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1" name="object 741"/>
            <p:cNvSpPr/>
            <p:nvPr/>
          </p:nvSpPr>
          <p:spPr>
            <a:xfrm>
              <a:off x="3494581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2" name="object 742"/>
            <p:cNvSpPr/>
            <p:nvPr/>
          </p:nvSpPr>
          <p:spPr>
            <a:xfrm>
              <a:off x="3443222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3" name="object 743"/>
            <p:cNvSpPr/>
            <p:nvPr/>
          </p:nvSpPr>
          <p:spPr>
            <a:xfrm>
              <a:off x="3391711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4" name="object 744"/>
            <p:cNvSpPr/>
            <p:nvPr/>
          </p:nvSpPr>
          <p:spPr>
            <a:xfrm>
              <a:off x="3340352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5" name="object 745"/>
            <p:cNvSpPr/>
            <p:nvPr/>
          </p:nvSpPr>
          <p:spPr>
            <a:xfrm>
              <a:off x="3288841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6" name="object 746"/>
            <p:cNvSpPr/>
            <p:nvPr/>
          </p:nvSpPr>
          <p:spPr>
            <a:xfrm>
              <a:off x="3237482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7" name="object 747"/>
            <p:cNvSpPr/>
            <p:nvPr/>
          </p:nvSpPr>
          <p:spPr>
            <a:xfrm>
              <a:off x="3185971" y="31737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8" name="object 748"/>
            <p:cNvSpPr/>
            <p:nvPr/>
          </p:nvSpPr>
          <p:spPr>
            <a:xfrm>
              <a:off x="3128821" y="3145276"/>
              <a:ext cx="40640" cy="28575"/>
            </a:xfrm>
            <a:custGeom>
              <a:avLst/>
              <a:gdLst/>
              <a:ahLst/>
              <a:cxnLst/>
              <a:rect l="l" t="t" r="r" b="b"/>
              <a:pathLst>
                <a:path w="40639" h="28575">
                  <a:moveTo>
                    <a:pt x="40081" y="28498"/>
                  </a:moveTo>
                  <a:lnTo>
                    <a:pt x="0" y="2849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9" name="object 749"/>
            <p:cNvSpPr/>
            <p:nvPr/>
          </p:nvSpPr>
          <p:spPr>
            <a:xfrm>
              <a:off x="3128821" y="3093765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0" name="object 750"/>
            <p:cNvSpPr/>
            <p:nvPr/>
          </p:nvSpPr>
          <p:spPr>
            <a:xfrm>
              <a:off x="3128821" y="304240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1" name="object 751"/>
            <p:cNvSpPr/>
            <p:nvPr/>
          </p:nvSpPr>
          <p:spPr>
            <a:xfrm>
              <a:off x="3128821" y="2990895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2" name="object 752"/>
            <p:cNvSpPr/>
            <p:nvPr/>
          </p:nvSpPr>
          <p:spPr>
            <a:xfrm>
              <a:off x="3128821" y="2945175"/>
              <a:ext cx="40640" cy="29209"/>
            </a:xfrm>
            <a:custGeom>
              <a:avLst/>
              <a:gdLst/>
              <a:ahLst/>
              <a:cxnLst/>
              <a:rect l="l" t="t" r="r" b="b"/>
              <a:pathLst>
                <a:path w="40639" h="29210">
                  <a:moveTo>
                    <a:pt x="0" y="28651"/>
                  </a:moveTo>
                  <a:lnTo>
                    <a:pt x="0" y="0"/>
                  </a:lnTo>
                  <a:lnTo>
                    <a:pt x="4008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3" name="object 753"/>
            <p:cNvSpPr/>
            <p:nvPr/>
          </p:nvSpPr>
          <p:spPr>
            <a:xfrm>
              <a:off x="3185971" y="29451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42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4" name="object 754"/>
            <p:cNvSpPr/>
            <p:nvPr/>
          </p:nvSpPr>
          <p:spPr>
            <a:xfrm>
              <a:off x="3237482" y="29451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42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5" name="object 755"/>
            <p:cNvSpPr/>
            <p:nvPr/>
          </p:nvSpPr>
          <p:spPr>
            <a:xfrm>
              <a:off x="3288841" y="29451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42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6" name="object 756"/>
            <p:cNvSpPr/>
            <p:nvPr/>
          </p:nvSpPr>
          <p:spPr>
            <a:xfrm>
              <a:off x="3340352" y="29451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42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7" name="object 757"/>
            <p:cNvSpPr/>
            <p:nvPr/>
          </p:nvSpPr>
          <p:spPr>
            <a:xfrm>
              <a:off x="3391711" y="29451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42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8" name="object 758"/>
            <p:cNvSpPr/>
            <p:nvPr/>
          </p:nvSpPr>
          <p:spPr>
            <a:xfrm>
              <a:off x="3443222" y="29451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42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9" name="object 759"/>
            <p:cNvSpPr/>
            <p:nvPr/>
          </p:nvSpPr>
          <p:spPr>
            <a:xfrm>
              <a:off x="3494581" y="294517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42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0" name="object 760"/>
            <p:cNvSpPr/>
            <p:nvPr/>
          </p:nvSpPr>
          <p:spPr>
            <a:xfrm>
              <a:off x="3546092" y="2945175"/>
              <a:ext cx="40005" cy="29209"/>
            </a:xfrm>
            <a:custGeom>
              <a:avLst/>
              <a:gdLst/>
              <a:ahLst/>
              <a:cxnLst/>
              <a:rect l="l" t="t" r="r" b="b"/>
              <a:pathLst>
                <a:path w="40004" h="29210">
                  <a:moveTo>
                    <a:pt x="0" y="0"/>
                  </a:moveTo>
                  <a:lnTo>
                    <a:pt x="39928" y="0"/>
                  </a:lnTo>
                  <a:lnTo>
                    <a:pt x="39928" y="2865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1" name="object 761"/>
            <p:cNvSpPr/>
            <p:nvPr/>
          </p:nvSpPr>
          <p:spPr>
            <a:xfrm>
              <a:off x="3586021" y="2990895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2" name="object 762"/>
            <p:cNvSpPr/>
            <p:nvPr/>
          </p:nvSpPr>
          <p:spPr>
            <a:xfrm>
              <a:off x="3586021" y="304240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3" name="object 763"/>
            <p:cNvSpPr/>
            <p:nvPr/>
          </p:nvSpPr>
          <p:spPr>
            <a:xfrm>
              <a:off x="3586021" y="3093765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4" name="object 764"/>
            <p:cNvSpPr/>
            <p:nvPr/>
          </p:nvSpPr>
          <p:spPr>
            <a:xfrm>
              <a:off x="3586021" y="3145276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849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5" name="object 765"/>
            <p:cNvSpPr/>
            <p:nvPr/>
          </p:nvSpPr>
          <p:spPr>
            <a:xfrm>
              <a:off x="5488125" y="29200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6" name="object 766"/>
            <p:cNvSpPr/>
            <p:nvPr/>
          </p:nvSpPr>
          <p:spPr>
            <a:xfrm>
              <a:off x="5503366" y="28104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7" name="object 767"/>
            <p:cNvSpPr/>
            <p:nvPr/>
          </p:nvSpPr>
          <p:spPr>
            <a:xfrm>
              <a:off x="5501384" y="28104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8" name="object 768"/>
            <p:cNvSpPr/>
            <p:nvPr/>
          </p:nvSpPr>
          <p:spPr>
            <a:xfrm>
              <a:off x="5488125" y="30343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9" name="object 769"/>
            <p:cNvSpPr/>
            <p:nvPr/>
          </p:nvSpPr>
          <p:spPr>
            <a:xfrm>
              <a:off x="5503366" y="29247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0" name="object 770"/>
            <p:cNvSpPr/>
            <p:nvPr/>
          </p:nvSpPr>
          <p:spPr>
            <a:xfrm>
              <a:off x="5501384" y="29247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1" name="object 771"/>
            <p:cNvSpPr/>
            <p:nvPr/>
          </p:nvSpPr>
          <p:spPr>
            <a:xfrm>
              <a:off x="5488125" y="31486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80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2" name="object 772"/>
            <p:cNvSpPr/>
            <p:nvPr/>
          </p:nvSpPr>
          <p:spPr>
            <a:xfrm>
              <a:off x="5503366" y="30390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3" name="object 773"/>
            <p:cNvSpPr/>
            <p:nvPr/>
          </p:nvSpPr>
          <p:spPr>
            <a:xfrm>
              <a:off x="5501384" y="30390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5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4" name="object 774"/>
            <p:cNvSpPr/>
            <p:nvPr/>
          </p:nvSpPr>
          <p:spPr>
            <a:xfrm>
              <a:off x="5488125" y="32629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5" name="object 775"/>
            <p:cNvSpPr/>
            <p:nvPr/>
          </p:nvSpPr>
          <p:spPr>
            <a:xfrm>
              <a:off x="5503366" y="31533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6" name="object 776"/>
            <p:cNvSpPr/>
            <p:nvPr/>
          </p:nvSpPr>
          <p:spPr>
            <a:xfrm>
              <a:off x="5501384" y="31533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7" name="object 777"/>
            <p:cNvSpPr/>
            <p:nvPr/>
          </p:nvSpPr>
          <p:spPr>
            <a:xfrm>
              <a:off x="5488125" y="33772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15239" y="0"/>
                  </a:moveTo>
                  <a:lnTo>
                    <a:pt x="15239" y="4724"/>
                  </a:lnTo>
                  <a:lnTo>
                    <a:pt x="0" y="4724"/>
                  </a:ln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8" name="object 778"/>
            <p:cNvSpPr/>
            <p:nvPr/>
          </p:nvSpPr>
          <p:spPr>
            <a:xfrm>
              <a:off x="5503366" y="32676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9" name="object 779"/>
            <p:cNvSpPr/>
            <p:nvPr/>
          </p:nvSpPr>
          <p:spPr>
            <a:xfrm>
              <a:off x="5501384" y="3267654"/>
              <a:ext cx="0" cy="109855"/>
            </a:xfrm>
            <a:custGeom>
              <a:avLst/>
              <a:gdLst/>
              <a:ahLst/>
              <a:cxnLst/>
              <a:rect l="l" t="t" r="r" b="b"/>
              <a:pathLst>
                <a:path h="109854">
                  <a:moveTo>
                    <a:pt x="0" y="0"/>
                  </a:moveTo>
                  <a:lnTo>
                    <a:pt x="0" y="1095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0" name="object 780"/>
            <p:cNvSpPr/>
            <p:nvPr/>
          </p:nvSpPr>
          <p:spPr>
            <a:xfrm>
              <a:off x="5030773" y="3863385"/>
              <a:ext cx="461009" cy="0"/>
            </a:xfrm>
            <a:custGeom>
              <a:avLst/>
              <a:gdLst/>
              <a:ahLst/>
              <a:cxnLst/>
              <a:rect l="l" t="t" r="r" b="b"/>
              <a:pathLst>
                <a:path w="461010">
                  <a:moveTo>
                    <a:pt x="0" y="0"/>
                  </a:moveTo>
                  <a:lnTo>
                    <a:pt x="460705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1" name="object 781"/>
            <p:cNvSpPr/>
            <p:nvPr/>
          </p:nvSpPr>
          <p:spPr>
            <a:xfrm>
              <a:off x="4821223" y="3848145"/>
              <a:ext cx="684530" cy="0"/>
            </a:xfrm>
            <a:custGeom>
              <a:avLst/>
              <a:gdLst/>
              <a:ahLst/>
              <a:cxnLst/>
              <a:rect l="l" t="t" r="r" b="b"/>
              <a:pathLst>
                <a:path w="684529">
                  <a:moveTo>
                    <a:pt x="0" y="0"/>
                  </a:moveTo>
                  <a:lnTo>
                    <a:pt x="683971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2" name="object 782"/>
            <p:cNvSpPr/>
            <p:nvPr/>
          </p:nvSpPr>
          <p:spPr>
            <a:xfrm>
              <a:off x="5667337" y="3704132"/>
              <a:ext cx="134620" cy="29845"/>
            </a:xfrm>
            <a:custGeom>
              <a:avLst/>
              <a:gdLst/>
              <a:ahLst/>
              <a:cxnLst/>
              <a:rect l="l" t="t" r="r" b="b"/>
              <a:pathLst>
                <a:path w="134620" h="29845">
                  <a:moveTo>
                    <a:pt x="18288" y="7467"/>
                  </a:moveTo>
                  <a:lnTo>
                    <a:pt x="17983" y="5943"/>
                  </a:lnTo>
                  <a:lnTo>
                    <a:pt x="17373" y="4419"/>
                  </a:lnTo>
                  <a:lnTo>
                    <a:pt x="17068" y="3810"/>
                  </a:lnTo>
                  <a:lnTo>
                    <a:pt x="16764" y="3505"/>
                  </a:lnTo>
                  <a:lnTo>
                    <a:pt x="15659" y="1397"/>
                  </a:lnTo>
                  <a:lnTo>
                    <a:pt x="15087" y="1244"/>
                  </a:lnTo>
                  <a:lnTo>
                    <a:pt x="15087" y="8991"/>
                  </a:lnTo>
                  <a:lnTo>
                    <a:pt x="14935" y="9448"/>
                  </a:lnTo>
                  <a:lnTo>
                    <a:pt x="14973" y="12661"/>
                  </a:lnTo>
                  <a:lnTo>
                    <a:pt x="13398" y="13982"/>
                  </a:lnTo>
                  <a:lnTo>
                    <a:pt x="10363" y="14325"/>
                  </a:lnTo>
                  <a:lnTo>
                    <a:pt x="3200" y="14325"/>
                  </a:lnTo>
                  <a:lnTo>
                    <a:pt x="3200" y="3962"/>
                  </a:lnTo>
                  <a:lnTo>
                    <a:pt x="9296" y="3962"/>
                  </a:lnTo>
                  <a:lnTo>
                    <a:pt x="13360" y="3949"/>
                  </a:lnTo>
                  <a:lnTo>
                    <a:pt x="14693" y="5689"/>
                  </a:lnTo>
                  <a:lnTo>
                    <a:pt x="14935" y="8229"/>
                  </a:lnTo>
                  <a:lnTo>
                    <a:pt x="15087" y="8991"/>
                  </a:lnTo>
                  <a:lnTo>
                    <a:pt x="15087" y="1244"/>
                  </a:lnTo>
                  <a:lnTo>
                    <a:pt x="13182" y="736"/>
                  </a:lnTo>
                  <a:lnTo>
                    <a:pt x="10972" y="457"/>
                  </a:lnTo>
                  <a:lnTo>
                    <a:pt x="8991" y="457"/>
                  </a:lnTo>
                  <a:lnTo>
                    <a:pt x="0" y="457"/>
                  </a:lnTo>
                  <a:lnTo>
                    <a:pt x="0" y="29718"/>
                  </a:lnTo>
                  <a:lnTo>
                    <a:pt x="3200" y="29718"/>
                  </a:lnTo>
                  <a:lnTo>
                    <a:pt x="3200" y="17830"/>
                  </a:lnTo>
                  <a:lnTo>
                    <a:pt x="9296" y="17830"/>
                  </a:lnTo>
                  <a:lnTo>
                    <a:pt x="16916" y="14325"/>
                  </a:lnTo>
                  <a:lnTo>
                    <a:pt x="17373" y="13716"/>
                  </a:lnTo>
                  <a:lnTo>
                    <a:pt x="17678" y="12954"/>
                  </a:lnTo>
                  <a:lnTo>
                    <a:pt x="18135" y="10668"/>
                  </a:lnTo>
                  <a:lnTo>
                    <a:pt x="18288" y="9753"/>
                  </a:lnTo>
                  <a:lnTo>
                    <a:pt x="18288" y="7467"/>
                  </a:lnTo>
                  <a:close/>
                </a:path>
                <a:path w="134620" h="29845">
                  <a:moveTo>
                    <a:pt x="42214" y="29718"/>
                  </a:moveTo>
                  <a:lnTo>
                    <a:pt x="34747" y="7315"/>
                  </a:lnTo>
                  <a:lnTo>
                    <a:pt x="34747" y="17678"/>
                  </a:lnTo>
                  <a:lnTo>
                    <a:pt x="26670" y="17678"/>
                  </a:lnTo>
                  <a:lnTo>
                    <a:pt x="29260" y="9144"/>
                  </a:lnTo>
                  <a:lnTo>
                    <a:pt x="29413" y="9144"/>
                  </a:lnTo>
                  <a:lnTo>
                    <a:pt x="29565" y="8229"/>
                  </a:lnTo>
                  <a:lnTo>
                    <a:pt x="29908" y="6781"/>
                  </a:lnTo>
                  <a:lnTo>
                    <a:pt x="30302" y="5892"/>
                  </a:lnTo>
                  <a:lnTo>
                    <a:pt x="30480" y="4267"/>
                  </a:lnTo>
                  <a:lnTo>
                    <a:pt x="30632" y="3505"/>
                  </a:lnTo>
                  <a:lnTo>
                    <a:pt x="31203" y="5537"/>
                  </a:lnTo>
                  <a:lnTo>
                    <a:pt x="31572" y="7607"/>
                  </a:lnTo>
                  <a:lnTo>
                    <a:pt x="32308" y="9601"/>
                  </a:lnTo>
                  <a:lnTo>
                    <a:pt x="34747" y="17678"/>
                  </a:lnTo>
                  <a:lnTo>
                    <a:pt x="34747" y="7315"/>
                  </a:lnTo>
                  <a:lnTo>
                    <a:pt x="32461" y="457"/>
                  </a:lnTo>
                  <a:lnTo>
                    <a:pt x="29108" y="457"/>
                  </a:lnTo>
                  <a:lnTo>
                    <a:pt x="19812" y="29718"/>
                  </a:lnTo>
                  <a:lnTo>
                    <a:pt x="23164" y="29718"/>
                  </a:lnTo>
                  <a:lnTo>
                    <a:pt x="25755" y="20878"/>
                  </a:lnTo>
                  <a:lnTo>
                    <a:pt x="35814" y="20878"/>
                  </a:lnTo>
                  <a:lnTo>
                    <a:pt x="38557" y="29718"/>
                  </a:lnTo>
                  <a:lnTo>
                    <a:pt x="42214" y="29718"/>
                  </a:lnTo>
                  <a:close/>
                </a:path>
                <a:path w="134620" h="29845">
                  <a:moveTo>
                    <a:pt x="62026" y="457"/>
                  </a:moveTo>
                  <a:lnTo>
                    <a:pt x="42976" y="457"/>
                  </a:lnTo>
                  <a:lnTo>
                    <a:pt x="42976" y="3962"/>
                  </a:lnTo>
                  <a:lnTo>
                    <a:pt x="50901" y="3962"/>
                  </a:lnTo>
                  <a:lnTo>
                    <a:pt x="50901" y="29718"/>
                  </a:lnTo>
                  <a:lnTo>
                    <a:pt x="54102" y="29718"/>
                  </a:lnTo>
                  <a:lnTo>
                    <a:pt x="54102" y="3962"/>
                  </a:lnTo>
                  <a:lnTo>
                    <a:pt x="62026" y="3962"/>
                  </a:lnTo>
                  <a:lnTo>
                    <a:pt x="62026" y="457"/>
                  </a:lnTo>
                  <a:close/>
                </a:path>
                <a:path w="134620" h="29845">
                  <a:moveTo>
                    <a:pt x="83629" y="3733"/>
                  </a:moveTo>
                  <a:lnTo>
                    <a:pt x="83400" y="3733"/>
                  </a:lnTo>
                  <a:lnTo>
                    <a:pt x="83591" y="4140"/>
                  </a:lnTo>
                  <a:lnTo>
                    <a:pt x="83629" y="3733"/>
                  </a:lnTo>
                  <a:close/>
                </a:path>
                <a:path w="134620" h="29845">
                  <a:moveTo>
                    <a:pt x="86563" y="29718"/>
                  </a:moveTo>
                  <a:lnTo>
                    <a:pt x="82296" y="21793"/>
                  </a:lnTo>
                  <a:lnTo>
                    <a:pt x="82143" y="21120"/>
                  </a:lnTo>
                  <a:lnTo>
                    <a:pt x="79883" y="17856"/>
                  </a:lnTo>
                  <a:lnTo>
                    <a:pt x="78638" y="16916"/>
                  </a:lnTo>
                  <a:lnTo>
                    <a:pt x="78346" y="16776"/>
                  </a:lnTo>
                  <a:lnTo>
                    <a:pt x="80416" y="16814"/>
                  </a:lnTo>
                  <a:lnTo>
                    <a:pt x="82308" y="14300"/>
                  </a:lnTo>
                  <a:lnTo>
                    <a:pt x="82499" y="14312"/>
                  </a:lnTo>
                  <a:lnTo>
                    <a:pt x="82524" y="14020"/>
                  </a:lnTo>
                  <a:lnTo>
                    <a:pt x="82753" y="13716"/>
                  </a:lnTo>
                  <a:lnTo>
                    <a:pt x="82905" y="13716"/>
                  </a:lnTo>
                  <a:lnTo>
                    <a:pt x="83362" y="13106"/>
                  </a:lnTo>
                  <a:lnTo>
                    <a:pt x="84836" y="10426"/>
                  </a:lnTo>
                  <a:lnTo>
                    <a:pt x="84975" y="7518"/>
                  </a:lnTo>
                  <a:lnTo>
                    <a:pt x="83591" y="4140"/>
                  </a:lnTo>
                  <a:lnTo>
                    <a:pt x="82562" y="13716"/>
                  </a:lnTo>
                  <a:lnTo>
                    <a:pt x="76809" y="13589"/>
                  </a:lnTo>
                  <a:lnTo>
                    <a:pt x="75438" y="13411"/>
                  </a:lnTo>
                  <a:lnTo>
                    <a:pt x="68580" y="13411"/>
                  </a:lnTo>
                  <a:lnTo>
                    <a:pt x="68580" y="3657"/>
                  </a:lnTo>
                  <a:lnTo>
                    <a:pt x="76047" y="3657"/>
                  </a:lnTo>
                  <a:lnTo>
                    <a:pt x="83400" y="3733"/>
                  </a:lnTo>
                  <a:lnTo>
                    <a:pt x="83210" y="3352"/>
                  </a:lnTo>
                  <a:lnTo>
                    <a:pt x="82753" y="2743"/>
                  </a:lnTo>
                  <a:lnTo>
                    <a:pt x="81470" y="1346"/>
                  </a:lnTo>
                  <a:lnTo>
                    <a:pt x="79971" y="520"/>
                  </a:lnTo>
                  <a:lnTo>
                    <a:pt x="78028" y="609"/>
                  </a:lnTo>
                  <a:lnTo>
                    <a:pt x="76962" y="457"/>
                  </a:lnTo>
                  <a:lnTo>
                    <a:pt x="76047" y="457"/>
                  </a:lnTo>
                  <a:lnTo>
                    <a:pt x="65379" y="457"/>
                  </a:lnTo>
                  <a:lnTo>
                    <a:pt x="65379" y="29718"/>
                  </a:lnTo>
                  <a:lnTo>
                    <a:pt x="68580" y="29718"/>
                  </a:lnTo>
                  <a:lnTo>
                    <a:pt x="68580" y="16764"/>
                  </a:lnTo>
                  <a:lnTo>
                    <a:pt x="72644" y="16738"/>
                  </a:lnTo>
                  <a:lnTo>
                    <a:pt x="75603" y="16713"/>
                  </a:lnTo>
                  <a:lnTo>
                    <a:pt x="76479" y="16738"/>
                  </a:lnTo>
                  <a:lnTo>
                    <a:pt x="77609" y="21031"/>
                  </a:lnTo>
                  <a:lnTo>
                    <a:pt x="79400" y="23622"/>
                  </a:lnTo>
                  <a:lnTo>
                    <a:pt x="82600" y="29718"/>
                  </a:lnTo>
                  <a:lnTo>
                    <a:pt x="86563" y="29718"/>
                  </a:lnTo>
                  <a:close/>
                </a:path>
                <a:path w="134620" h="29845">
                  <a:moveTo>
                    <a:pt x="94322" y="3746"/>
                  </a:moveTo>
                  <a:lnTo>
                    <a:pt x="93484" y="3810"/>
                  </a:lnTo>
                  <a:lnTo>
                    <a:pt x="93281" y="4546"/>
                  </a:lnTo>
                  <a:lnTo>
                    <a:pt x="94322" y="3746"/>
                  </a:lnTo>
                  <a:close/>
                </a:path>
                <a:path w="134620" h="29845">
                  <a:moveTo>
                    <a:pt x="112814" y="9867"/>
                  </a:moveTo>
                  <a:lnTo>
                    <a:pt x="108508" y="4419"/>
                  </a:lnTo>
                  <a:lnTo>
                    <a:pt x="107594" y="3200"/>
                  </a:lnTo>
                  <a:lnTo>
                    <a:pt x="106984" y="2743"/>
                  </a:lnTo>
                  <a:lnTo>
                    <a:pt x="101650" y="0"/>
                  </a:lnTo>
                  <a:lnTo>
                    <a:pt x="99212" y="0"/>
                  </a:lnTo>
                  <a:lnTo>
                    <a:pt x="94322" y="3746"/>
                  </a:lnTo>
                  <a:lnTo>
                    <a:pt x="99212" y="3352"/>
                  </a:lnTo>
                  <a:lnTo>
                    <a:pt x="100126" y="3200"/>
                  </a:lnTo>
                  <a:lnTo>
                    <a:pt x="100431" y="3200"/>
                  </a:lnTo>
                  <a:lnTo>
                    <a:pt x="106273" y="6934"/>
                  </a:lnTo>
                  <a:lnTo>
                    <a:pt x="108318" y="14897"/>
                  </a:lnTo>
                  <a:lnTo>
                    <a:pt x="106489" y="22910"/>
                  </a:lnTo>
                  <a:lnTo>
                    <a:pt x="100736" y="26822"/>
                  </a:lnTo>
                  <a:lnTo>
                    <a:pt x="99974" y="26974"/>
                  </a:lnTo>
                  <a:lnTo>
                    <a:pt x="99517" y="26822"/>
                  </a:lnTo>
                  <a:lnTo>
                    <a:pt x="94475" y="26682"/>
                  </a:lnTo>
                  <a:lnTo>
                    <a:pt x="91821" y="21005"/>
                  </a:lnTo>
                  <a:lnTo>
                    <a:pt x="91897" y="15392"/>
                  </a:lnTo>
                  <a:lnTo>
                    <a:pt x="91605" y="10541"/>
                  </a:lnTo>
                  <a:lnTo>
                    <a:pt x="93281" y="4546"/>
                  </a:lnTo>
                  <a:lnTo>
                    <a:pt x="89979" y="7073"/>
                  </a:lnTo>
                  <a:lnTo>
                    <a:pt x="89052" y="19519"/>
                  </a:lnTo>
                  <a:lnTo>
                    <a:pt x="95148" y="29108"/>
                  </a:lnTo>
                  <a:lnTo>
                    <a:pt x="106984" y="27584"/>
                  </a:lnTo>
                  <a:lnTo>
                    <a:pt x="107442" y="26974"/>
                  </a:lnTo>
                  <a:lnTo>
                    <a:pt x="112623" y="22136"/>
                  </a:lnTo>
                  <a:lnTo>
                    <a:pt x="112814" y="9867"/>
                  </a:lnTo>
                  <a:close/>
                </a:path>
                <a:path w="134620" h="29845">
                  <a:moveTo>
                    <a:pt x="134264" y="457"/>
                  </a:moveTo>
                  <a:lnTo>
                    <a:pt x="131216" y="457"/>
                  </a:lnTo>
                  <a:lnTo>
                    <a:pt x="131216" y="23469"/>
                  </a:lnTo>
                  <a:lnTo>
                    <a:pt x="118719" y="457"/>
                  </a:lnTo>
                  <a:lnTo>
                    <a:pt x="115366" y="457"/>
                  </a:lnTo>
                  <a:lnTo>
                    <a:pt x="115366" y="29718"/>
                  </a:lnTo>
                  <a:lnTo>
                    <a:pt x="118414" y="29718"/>
                  </a:lnTo>
                  <a:lnTo>
                    <a:pt x="118414" y="6705"/>
                  </a:lnTo>
                  <a:lnTo>
                    <a:pt x="131064" y="29718"/>
                  </a:lnTo>
                  <a:lnTo>
                    <a:pt x="134264" y="29718"/>
                  </a:lnTo>
                  <a:lnTo>
                    <a:pt x="134264" y="45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83" name="object 783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5824" y="3753352"/>
              <a:ext cx="137312" cy="81559"/>
            </a:xfrm>
            <a:prstGeom prst="rect">
              <a:avLst/>
            </a:prstGeom>
          </p:spPr>
        </p:pic>
        <p:pic>
          <p:nvPicPr>
            <p:cNvPr id="784" name="object 784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8197" y="3442609"/>
              <a:ext cx="64617" cy="232257"/>
            </a:xfrm>
            <a:prstGeom prst="rect">
              <a:avLst/>
            </a:prstGeom>
          </p:spPr>
        </p:pic>
        <p:sp>
          <p:nvSpPr>
            <p:cNvPr id="785" name="object 785"/>
            <p:cNvSpPr/>
            <p:nvPr/>
          </p:nvSpPr>
          <p:spPr>
            <a:xfrm>
              <a:off x="5480505" y="3812026"/>
              <a:ext cx="0" cy="36195"/>
            </a:xfrm>
            <a:custGeom>
              <a:avLst/>
              <a:gdLst/>
              <a:ahLst/>
              <a:cxnLst/>
              <a:rect l="l" t="t" r="r" b="b"/>
              <a:pathLst>
                <a:path h="36195">
                  <a:moveTo>
                    <a:pt x="0" y="0"/>
                  </a:moveTo>
                  <a:lnTo>
                    <a:pt x="0" y="3611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6" name="object 786"/>
            <p:cNvSpPr/>
            <p:nvPr/>
          </p:nvSpPr>
          <p:spPr>
            <a:xfrm>
              <a:off x="3456470" y="2652267"/>
              <a:ext cx="146685" cy="80645"/>
            </a:xfrm>
            <a:custGeom>
              <a:avLst/>
              <a:gdLst/>
              <a:ahLst/>
              <a:cxnLst/>
              <a:rect l="l" t="t" r="r" b="b"/>
              <a:pathLst>
                <a:path w="146685" h="80644">
                  <a:moveTo>
                    <a:pt x="14935" y="26212"/>
                  </a:moveTo>
                  <a:lnTo>
                    <a:pt x="3200" y="26212"/>
                  </a:lnTo>
                  <a:lnTo>
                    <a:pt x="3200" y="457"/>
                  </a:lnTo>
                  <a:lnTo>
                    <a:pt x="0" y="457"/>
                  </a:lnTo>
                  <a:lnTo>
                    <a:pt x="0" y="29718"/>
                  </a:lnTo>
                  <a:lnTo>
                    <a:pt x="14935" y="29718"/>
                  </a:lnTo>
                  <a:lnTo>
                    <a:pt x="14935" y="26212"/>
                  </a:lnTo>
                  <a:close/>
                </a:path>
                <a:path w="146685" h="80644">
                  <a:moveTo>
                    <a:pt x="23761" y="3746"/>
                  </a:moveTo>
                  <a:lnTo>
                    <a:pt x="22923" y="3810"/>
                  </a:lnTo>
                  <a:lnTo>
                    <a:pt x="22720" y="4546"/>
                  </a:lnTo>
                  <a:lnTo>
                    <a:pt x="23761" y="3746"/>
                  </a:lnTo>
                  <a:close/>
                </a:path>
                <a:path w="146685" h="80644">
                  <a:moveTo>
                    <a:pt x="32613" y="49225"/>
                  </a:moveTo>
                  <a:lnTo>
                    <a:pt x="30632" y="49225"/>
                  </a:lnTo>
                  <a:lnTo>
                    <a:pt x="28956" y="52552"/>
                  </a:lnTo>
                  <a:lnTo>
                    <a:pt x="27927" y="53378"/>
                  </a:lnTo>
                  <a:lnTo>
                    <a:pt x="25755" y="55321"/>
                  </a:lnTo>
                  <a:lnTo>
                    <a:pt x="25146" y="55778"/>
                  </a:lnTo>
                  <a:lnTo>
                    <a:pt x="24384" y="56235"/>
                  </a:lnTo>
                  <a:lnTo>
                    <a:pt x="23774" y="56540"/>
                  </a:lnTo>
                  <a:lnTo>
                    <a:pt x="23774" y="60045"/>
                  </a:lnTo>
                  <a:lnTo>
                    <a:pt x="25933" y="58940"/>
                  </a:lnTo>
                  <a:lnTo>
                    <a:pt x="27647" y="57721"/>
                  </a:lnTo>
                  <a:lnTo>
                    <a:pt x="29565" y="55778"/>
                  </a:lnTo>
                  <a:lnTo>
                    <a:pt x="29565" y="78638"/>
                  </a:lnTo>
                  <a:lnTo>
                    <a:pt x="32613" y="78638"/>
                  </a:lnTo>
                  <a:lnTo>
                    <a:pt x="32613" y="49225"/>
                  </a:lnTo>
                  <a:close/>
                </a:path>
                <a:path w="146685" h="80644">
                  <a:moveTo>
                    <a:pt x="42252" y="9867"/>
                  </a:moveTo>
                  <a:lnTo>
                    <a:pt x="37947" y="4419"/>
                  </a:lnTo>
                  <a:lnTo>
                    <a:pt x="37033" y="3200"/>
                  </a:lnTo>
                  <a:lnTo>
                    <a:pt x="36423" y="2743"/>
                  </a:lnTo>
                  <a:lnTo>
                    <a:pt x="31089" y="0"/>
                  </a:lnTo>
                  <a:lnTo>
                    <a:pt x="28651" y="0"/>
                  </a:lnTo>
                  <a:lnTo>
                    <a:pt x="23761" y="3746"/>
                  </a:lnTo>
                  <a:lnTo>
                    <a:pt x="28651" y="3352"/>
                  </a:lnTo>
                  <a:lnTo>
                    <a:pt x="29565" y="3200"/>
                  </a:lnTo>
                  <a:lnTo>
                    <a:pt x="29870" y="3200"/>
                  </a:lnTo>
                  <a:lnTo>
                    <a:pt x="35712" y="6934"/>
                  </a:lnTo>
                  <a:lnTo>
                    <a:pt x="37757" y="14897"/>
                  </a:lnTo>
                  <a:lnTo>
                    <a:pt x="35928" y="22910"/>
                  </a:lnTo>
                  <a:lnTo>
                    <a:pt x="30175" y="26822"/>
                  </a:lnTo>
                  <a:lnTo>
                    <a:pt x="29413" y="26974"/>
                  </a:lnTo>
                  <a:lnTo>
                    <a:pt x="28956" y="26822"/>
                  </a:lnTo>
                  <a:lnTo>
                    <a:pt x="23914" y="26682"/>
                  </a:lnTo>
                  <a:lnTo>
                    <a:pt x="21259" y="21005"/>
                  </a:lnTo>
                  <a:lnTo>
                    <a:pt x="21336" y="15392"/>
                  </a:lnTo>
                  <a:lnTo>
                    <a:pt x="21043" y="10541"/>
                  </a:lnTo>
                  <a:lnTo>
                    <a:pt x="22720" y="4546"/>
                  </a:lnTo>
                  <a:lnTo>
                    <a:pt x="19418" y="7073"/>
                  </a:lnTo>
                  <a:lnTo>
                    <a:pt x="18491" y="19519"/>
                  </a:lnTo>
                  <a:lnTo>
                    <a:pt x="24587" y="29108"/>
                  </a:lnTo>
                  <a:lnTo>
                    <a:pt x="36423" y="27584"/>
                  </a:lnTo>
                  <a:lnTo>
                    <a:pt x="36880" y="26974"/>
                  </a:lnTo>
                  <a:lnTo>
                    <a:pt x="42062" y="22136"/>
                  </a:lnTo>
                  <a:lnTo>
                    <a:pt x="42252" y="9867"/>
                  </a:lnTo>
                  <a:close/>
                </a:path>
                <a:path w="146685" h="80644">
                  <a:moveTo>
                    <a:pt x="55778" y="75133"/>
                  </a:moveTo>
                  <a:lnTo>
                    <a:pt x="43891" y="75133"/>
                  </a:lnTo>
                  <a:lnTo>
                    <a:pt x="44196" y="74523"/>
                  </a:lnTo>
                  <a:lnTo>
                    <a:pt x="52755" y="64858"/>
                  </a:lnTo>
                  <a:lnTo>
                    <a:pt x="55499" y="59359"/>
                  </a:lnTo>
                  <a:lnTo>
                    <a:pt x="54711" y="53035"/>
                  </a:lnTo>
                  <a:lnTo>
                    <a:pt x="54254" y="52425"/>
                  </a:lnTo>
                  <a:lnTo>
                    <a:pt x="53797" y="51663"/>
                  </a:lnTo>
                  <a:lnTo>
                    <a:pt x="53340" y="51054"/>
                  </a:lnTo>
                  <a:lnTo>
                    <a:pt x="52362" y="50253"/>
                  </a:lnTo>
                  <a:lnTo>
                    <a:pt x="51282" y="49504"/>
                  </a:lnTo>
                  <a:lnTo>
                    <a:pt x="49987" y="49377"/>
                  </a:lnTo>
                  <a:lnTo>
                    <a:pt x="49072" y="49225"/>
                  </a:lnTo>
                  <a:lnTo>
                    <a:pt x="48310" y="49225"/>
                  </a:lnTo>
                  <a:lnTo>
                    <a:pt x="47701" y="49225"/>
                  </a:lnTo>
                  <a:lnTo>
                    <a:pt x="43484" y="49479"/>
                  </a:lnTo>
                  <a:lnTo>
                    <a:pt x="40792" y="52793"/>
                  </a:lnTo>
                  <a:lnTo>
                    <a:pt x="40538" y="56845"/>
                  </a:lnTo>
                  <a:lnTo>
                    <a:pt x="40386" y="57759"/>
                  </a:lnTo>
                  <a:lnTo>
                    <a:pt x="43434" y="58064"/>
                  </a:lnTo>
                  <a:lnTo>
                    <a:pt x="43434" y="57302"/>
                  </a:lnTo>
                  <a:lnTo>
                    <a:pt x="43548" y="54813"/>
                  </a:lnTo>
                  <a:lnTo>
                    <a:pt x="45326" y="51930"/>
                  </a:lnTo>
                  <a:lnTo>
                    <a:pt x="48158" y="52273"/>
                  </a:lnTo>
                  <a:lnTo>
                    <a:pt x="48615" y="52273"/>
                  </a:lnTo>
                  <a:lnTo>
                    <a:pt x="49377" y="52425"/>
                  </a:lnTo>
                  <a:lnTo>
                    <a:pt x="54648" y="54356"/>
                  </a:lnTo>
                  <a:lnTo>
                    <a:pt x="52679" y="60540"/>
                  </a:lnTo>
                  <a:lnTo>
                    <a:pt x="49834" y="63703"/>
                  </a:lnTo>
                  <a:lnTo>
                    <a:pt x="49377" y="64312"/>
                  </a:lnTo>
                  <a:lnTo>
                    <a:pt x="48768" y="64922"/>
                  </a:lnTo>
                  <a:lnTo>
                    <a:pt x="45339" y="68732"/>
                  </a:lnTo>
                  <a:lnTo>
                    <a:pt x="41097" y="71970"/>
                  </a:lnTo>
                  <a:lnTo>
                    <a:pt x="39928" y="77266"/>
                  </a:lnTo>
                  <a:lnTo>
                    <a:pt x="39928" y="78638"/>
                  </a:lnTo>
                  <a:lnTo>
                    <a:pt x="55778" y="78638"/>
                  </a:lnTo>
                  <a:lnTo>
                    <a:pt x="55778" y="75133"/>
                  </a:lnTo>
                  <a:close/>
                </a:path>
                <a:path w="146685" h="80644">
                  <a:moveTo>
                    <a:pt x="62179" y="49377"/>
                  </a:moveTo>
                  <a:lnTo>
                    <a:pt x="58826" y="49377"/>
                  </a:lnTo>
                  <a:lnTo>
                    <a:pt x="58826" y="54254"/>
                  </a:lnTo>
                  <a:lnTo>
                    <a:pt x="59588" y="59740"/>
                  </a:lnTo>
                  <a:lnTo>
                    <a:pt x="61417" y="59740"/>
                  </a:lnTo>
                  <a:lnTo>
                    <a:pt x="62179" y="54254"/>
                  </a:lnTo>
                  <a:lnTo>
                    <a:pt x="62179" y="49377"/>
                  </a:lnTo>
                  <a:close/>
                </a:path>
                <a:path w="146685" h="80644">
                  <a:moveTo>
                    <a:pt x="64770" y="29718"/>
                  </a:moveTo>
                  <a:lnTo>
                    <a:pt x="57302" y="7315"/>
                  </a:lnTo>
                  <a:lnTo>
                    <a:pt x="57302" y="17678"/>
                  </a:lnTo>
                  <a:lnTo>
                    <a:pt x="49225" y="17678"/>
                  </a:lnTo>
                  <a:lnTo>
                    <a:pt x="51816" y="9144"/>
                  </a:lnTo>
                  <a:lnTo>
                    <a:pt x="51968" y="9144"/>
                  </a:lnTo>
                  <a:lnTo>
                    <a:pt x="52120" y="8229"/>
                  </a:lnTo>
                  <a:lnTo>
                    <a:pt x="52476" y="6781"/>
                  </a:lnTo>
                  <a:lnTo>
                    <a:pt x="52857" y="5892"/>
                  </a:lnTo>
                  <a:lnTo>
                    <a:pt x="53035" y="4267"/>
                  </a:lnTo>
                  <a:lnTo>
                    <a:pt x="53187" y="3505"/>
                  </a:lnTo>
                  <a:lnTo>
                    <a:pt x="53759" y="5537"/>
                  </a:lnTo>
                  <a:lnTo>
                    <a:pt x="54127" y="7607"/>
                  </a:lnTo>
                  <a:lnTo>
                    <a:pt x="54864" y="9601"/>
                  </a:lnTo>
                  <a:lnTo>
                    <a:pt x="57302" y="17678"/>
                  </a:lnTo>
                  <a:lnTo>
                    <a:pt x="57302" y="7315"/>
                  </a:lnTo>
                  <a:lnTo>
                    <a:pt x="55016" y="457"/>
                  </a:lnTo>
                  <a:lnTo>
                    <a:pt x="51663" y="457"/>
                  </a:lnTo>
                  <a:lnTo>
                    <a:pt x="42367" y="29718"/>
                  </a:lnTo>
                  <a:lnTo>
                    <a:pt x="45720" y="29718"/>
                  </a:lnTo>
                  <a:lnTo>
                    <a:pt x="48310" y="20878"/>
                  </a:lnTo>
                  <a:lnTo>
                    <a:pt x="58369" y="20878"/>
                  </a:lnTo>
                  <a:lnTo>
                    <a:pt x="61112" y="29718"/>
                  </a:lnTo>
                  <a:lnTo>
                    <a:pt x="64770" y="29718"/>
                  </a:lnTo>
                  <a:close/>
                </a:path>
                <a:path w="146685" h="80644">
                  <a:moveTo>
                    <a:pt x="80314" y="78638"/>
                  </a:moveTo>
                  <a:lnTo>
                    <a:pt x="73914" y="67360"/>
                  </a:lnTo>
                  <a:lnTo>
                    <a:pt x="79857" y="57454"/>
                  </a:lnTo>
                  <a:lnTo>
                    <a:pt x="76352" y="57454"/>
                  </a:lnTo>
                  <a:lnTo>
                    <a:pt x="73456" y="62484"/>
                  </a:lnTo>
                  <a:lnTo>
                    <a:pt x="73456" y="62636"/>
                  </a:lnTo>
                  <a:lnTo>
                    <a:pt x="72999" y="63246"/>
                  </a:lnTo>
                  <a:lnTo>
                    <a:pt x="72085" y="64770"/>
                  </a:lnTo>
                  <a:lnTo>
                    <a:pt x="72085" y="64617"/>
                  </a:lnTo>
                  <a:lnTo>
                    <a:pt x="71780" y="63855"/>
                  </a:lnTo>
                  <a:lnTo>
                    <a:pt x="71323" y="63246"/>
                  </a:lnTo>
                  <a:lnTo>
                    <a:pt x="70866" y="62331"/>
                  </a:lnTo>
                  <a:lnTo>
                    <a:pt x="68275" y="57454"/>
                  </a:lnTo>
                  <a:lnTo>
                    <a:pt x="64617" y="57454"/>
                  </a:lnTo>
                  <a:lnTo>
                    <a:pt x="70408" y="67665"/>
                  </a:lnTo>
                  <a:lnTo>
                    <a:pt x="64160" y="78638"/>
                  </a:lnTo>
                  <a:lnTo>
                    <a:pt x="67665" y="78638"/>
                  </a:lnTo>
                  <a:lnTo>
                    <a:pt x="72237" y="70256"/>
                  </a:lnTo>
                  <a:lnTo>
                    <a:pt x="73152" y="72085"/>
                  </a:lnTo>
                  <a:lnTo>
                    <a:pt x="76809" y="78638"/>
                  </a:lnTo>
                  <a:lnTo>
                    <a:pt x="80314" y="78638"/>
                  </a:lnTo>
                  <a:close/>
                </a:path>
                <a:path w="146685" h="80644">
                  <a:moveTo>
                    <a:pt x="88036" y="10248"/>
                  </a:moveTo>
                  <a:lnTo>
                    <a:pt x="84734" y="4724"/>
                  </a:lnTo>
                  <a:lnTo>
                    <a:pt x="84086" y="3860"/>
                  </a:lnTo>
                  <a:lnTo>
                    <a:pt x="84086" y="10350"/>
                  </a:lnTo>
                  <a:lnTo>
                    <a:pt x="83820" y="14935"/>
                  </a:lnTo>
                  <a:lnTo>
                    <a:pt x="83820" y="16611"/>
                  </a:lnTo>
                  <a:lnTo>
                    <a:pt x="83375" y="21297"/>
                  </a:lnTo>
                  <a:lnTo>
                    <a:pt x="82219" y="26327"/>
                  </a:lnTo>
                  <a:lnTo>
                    <a:pt x="76504" y="26212"/>
                  </a:lnTo>
                  <a:lnTo>
                    <a:pt x="70408" y="26212"/>
                  </a:lnTo>
                  <a:lnTo>
                    <a:pt x="70408" y="3962"/>
                  </a:lnTo>
                  <a:lnTo>
                    <a:pt x="75438" y="3962"/>
                  </a:lnTo>
                  <a:lnTo>
                    <a:pt x="76657" y="3962"/>
                  </a:lnTo>
                  <a:lnTo>
                    <a:pt x="82448" y="3619"/>
                  </a:lnTo>
                  <a:lnTo>
                    <a:pt x="84086" y="10350"/>
                  </a:lnTo>
                  <a:lnTo>
                    <a:pt x="84086" y="3860"/>
                  </a:lnTo>
                  <a:lnTo>
                    <a:pt x="83820" y="3505"/>
                  </a:lnTo>
                  <a:lnTo>
                    <a:pt x="81153" y="889"/>
                  </a:lnTo>
                  <a:lnTo>
                    <a:pt x="80581" y="1117"/>
                  </a:lnTo>
                  <a:lnTo>
                    <a:pt x="77571" y="457"/>
                  </a:lnTo>
                  <a:lnTo>
                    <a:pt x="75590" y="457"/>
                  </a:lnTo>
                  <a:lnTo>
                    <a:pt x="67360" y="457"/>
                  </a:lnTo>
                  <a:lnTo>
                    <a:pt x="67360" y="29718"/>
                  </a:lnTo>
                  <a:lnTo>
                    <a:pt x="75895" y="29718"/>
                  </a:lnTo>
                  <a:lnTo>
                    <a:pt x="78943" y="29806"/>
                  </a:lnTo>
                  <a:lnTo>
                    <a:pt x="81305" y="29095"/>
                  </a:lnTo>
                  <a:lnTo>
                    <a:pt x="83515" y="26974"/>
                  </a:lnTo>
                  <a:lnTo>
                    <a:pt x="83972" y="26365"/>
                  </a:lnTo>
                  <a:lnTo>
                    <a:pt x="84429" y="25755"/>
                  </a:lnTo>
                  <a:lnTo>
                    <a:pt x="87998" y="20396"/>
                  </a:lnTo>
                  <a:lnTo>
                    <a:pt x="88036" y="10248"/>
                  </a:lnTo>
                  <a:close/>
                </a:path>
                <a:path w="146685" h="80644">
                  <a:moveTo>
                    <a:pt x="95262" y="457"/>
                  </a:moveTo>
                  <a:lnTo>
                    <a:pt x="92062" y="457"/>
                  </a:lnTo>
                  <a:lnTo>
                    <a:pt x="92062" y="29718"/>
                  </a:lnTo>
                  <a:lnTo>
                    <a:pt x="95262" y="29718"/>
                  </a:lnTo>
                  <a:lnTo>
                    <a:pt x="95262" y="457"/>
                  </a:lnTo>
                  <a:close/>
                </a:path>
                <a:path w="146685" h="80644">
                  <a:moveTo>
                    <a:pt x="98259" y="57912"/>
                  </a:moveTo>
                  <a:lnTo>
                    <a:pt x="96405" y="50749"/>
                  </a:lnTo>
                  <a:lnTo>
                    <a:pt x="91135" y="49377"/>
                  </a:lnTo>
                  <a:lnTo>
                    <a:pt x="90373" y="49225"/>
                  </a:lnTo>
                  <a:lnTo>
                    <a:pt x="89458" y="49225"/>
                  </a:lnTo>
                  <a:lnTo>
                    <a:pt x="89001" y="49225"/>
                  </a:lnTo>
                  <a:lnTo>
                    <a:pt x="82296" y="56845"/>
                  </a:lnTo>
                  <a:lnTo>
                    <a:pt x="85191" y="57454"/>
                  </a:lnTo>
                  <a:lnTo>
                    <a:pt x="85191" y="57150"/>
                  </a:lnTo>
                  <a:lnTo>
                    <a:pt x="85636" y="54914"/>
                  </a:lnTo>
                  <a:lnTo>
                    <a:pt x="86360" y="52984"/>
                  </a:lnTo>
                  <a:lnTo>
                    <a:pt x="88696" y="52273"/>
                  </a:lnTo>
                  <a:lnTo>
                    <a:pt x="89611" y="52273"/>
                  </a:lnTo>
                  <a:lnTo>
                    <a:pt x="94881" y="52374"/>
                  </a:lnTo>
                  <a:lnTo>
                    <a:pt x="94640" y="61290"/>
                  </a:lnTo>
                  <a:lnTo>
                    <a:pt x="89458" y="61569"/>
                  </a:lnTo>
                  <a:lnTo>
                    <a:pt x="88544" y="61722"/>
                  </a:lnTo>
                  <a:lnTo>
                    <a:pt x="88087" y="61569"/>
                  </a:lnTo>
                  <a:lnTo>
                    <a:pt x="87782" y="64770"/>
                  </a:lnTo>
                  <a:lnTo>
                    <a:pt x="88392" y="64617"/>
                  </a:lnTo>
                  <a:lnTo>
                    <a:pt x="89916" y="64312"/>
                  </a:lnTo>
                  <a:lnTo>
                    <a:pt x="90525" y="64465"/>
                  </a:lnTo>
                  <a:lnTo>
                    <a:pt x="94830" y="65189"/>
                  </a:lnTo>
                  <a:lnTo>
                    <a:pt x="95338" y="70700"/>
                  </a:lnTo>
                  <a:lnTo>
                    <a:pt x="93573" y="73914"/>
                  </a:lnTo>
                  <a:lnTo>
                    <a:pt x="93116" y="74523"/>
                  </a:lnTo>
                  <a:lnTo>
                    <a:pt x="92964" y="74523"/>
                  </a:lnTo>
                  <a:lnTo>
                    <a:pt x="91770" y="75844"/>
                  </a:lnTo>
                  <a:lnTo>
                    <a:pt x="91262" y="75869"/>
                  </a:lnTo>
                  <a:lnTo>
                    <a:pt x="89611" y="76200"/>
                  </a:lnTo>
                  <a:lnTo>
                    <a:pt x="89001" y="76200"/>
                  </a:lnTo>
                  <a:lnTo>
                    <a:pt x="84886" y="70408"/>
                  </a:lnTo>
                  <a:lnTo>
                    <a:pt x="81991" y="70866"/>
                  </a:lnTo>
                  <a:lnTo>
                    <a:pt x="81991" y="71170"/>
                  </a:lnTo>
                  <a:lnTo>
                    <a:pt x="82270" y="72745"/>
                  </a:lnTo>
                  <a:lnTo>
                    <a:pt x="82448" y="74472"/>
                  </a:lnTo>
                  <a:lnTo>
                    <a:pt x="83515" y="75742"/>
                  </a:lnTo>
                  <a:lnTo>
                    <a:pt x="83972" y="76352"/>
                  </a:lnTo>
                  <a:lnTo>
                    <a:pt x="84429" y="76962"/>
                  </a:lnTo>
                  <a:lnTo>
                    <a:pt x="90309" y="79159"/>
                  </a:lnTo>
                  <a:lnTo>
                    <a:pt x="95161" y="76657"/>
                  </a:lnTo>
                  <a:lnTo>
                    <a:pt x="97650" y="71374"/>
                  </a:lnTo>
                  <a:lnTo>
                    <a:pt x="96469" y="65227"/>
                  </a:lnTo>
                  <a:lnTo>
                    <a:pt x="96012" y="64617"/>
                  </a:lnTo>
                  <a:lnTo>
                    <a:pt x="95554" y="64160"/>
                  </a:lnTo>
                  <a:lnTo>
                    <a:pt x="95402" y="63855"/>
                  </a:lnTo>
                  <a:lnTo>
                    <a:pt x="94792" y="63398"/>
                  </a:lnTo>
                  <a:lnTo>
                    <a:pt x="93268" y="62788"/>
                  </a:lnTo>
                  <a:lnTo>
                    <a:pt x="93421" y="62636"/>
                  </a:lnTo>
                  <a:lnTo>
                    <a:pt x="94640" y="61722"/>
                  </a:lnTo>
                  <a:lnTo>
                    <a:pt x="98259" y="57912"/>
                  </a:lnTo>
                  <a:close/>
                </a:path>
                <a:path w="146685" h="80644">
                  <a:moveTo>
                    <a:pt x="103847" y="52031"/>
                  </a:moveTo>
                  <a:lnTo>
                    <a:pt x="101981" y="51930"/>
                  </a:lnTo>
                  <a:lnTo>
                    <a:pt x="102209" y="54851"/>
                  </a:lnTo>
                  <a:lnTo>
                    <a:pt x="102768" y="52743"/>
                  </a:lnTo>
                  <a:lnTo>
                    <a:pt x="103847" y="52031"/>
                  </a:lnTo>
                  <a:close/>
                </a:path>
                <a:path w="146685" h="80644">
                  <a:moveTo>
                    <a:pt x="116827" y="57111"/>
                  </a:moveTo>
                  <a:lnTo>
                    <a:pt x="114147" y="52882"/>
                  </a:lnTo>
                  <a:lnTo>
                    <a:pt x="113842" y="52273"/>
                  </a:lnTo>
                  <a:lnTo>
                    <a:pt x="113690" y="52120"/>
                  </a:lnTo>
                  <a:lnTo>
                    <a:pt x="113080" y="51358"/>
                  </a:lnTo>
                  <a:lnTo>
                    <a:pt x="112039" y="50241"/>
                  </a:lnTo>
                  <a:lnTo>
                    <a:pt x="111582" y="49758"/>
                  </a:lnTo>
                  <a:lnTo>
                    <a:pt x="111874" y="50241"/>
                  </a:lnTo>
                  <a:lnTo>
                    <a:pt x="109880" y="49377"/>
                  </a:lnTo>
                  <a:lnTo>
                    <a:pt x="109270" y="49225"/>
                  </a:lnTo>
                  <a:lnTo>
                    <a:pt x="108051" y="49225"/>
                  </a:lnTo>
                  <a:lnTo>
                    <a:pt x="103847" y="52031"/>
                  </a:lnTo>
                  <a:lnTo>
                    <a:pt x="108204" y="52273"/>
                  </a:lnTo>
                  <a:lnTo>
                    <a:pt x="108813" y="52273"/>
                  </a:lnTo>
                  <a:lnTo>
                    <a:pt x="109575" y="52425"/>
                  </a:lnTo>
                  <a:lnTo>
                    <a:pt x="110185" y="52730"/>
                  </a:lnTo>
                  <a:lnTo>
                    <a:pt x="110794" y="53187"/>
                  </a:lnTo>
                  <a:lnTo>
                    <a:pt x="111861" y="54559"/>
                  </a:lnTo>
                  <a:lnTo>
                    <a:pt x="111861" y="54711"/>
                  </a:lnTo>
                  <a:lnTo>
                    <a:pt x="112166" y="55626"/>
                  </a:lnTo>
                  <a:lnTo>
                    <a:pt x="112471" y="56235"/>
                  </a:lnTo>
                  <a:lnTo>
                    <a:pt x="112623" y="56845"/>
                  </a:lnTo>
                  <a:lnTo>
                    <a:pt x="112852" y="58508"/>
                  </a:lnTo>
                  <a:lnTo>
                    <a:pt x="113182" y="60185"/>
                  </a:lnTo>
                  <a:lnTo>
                    <a:pt x="113080" y="61874"/>
                  </a:lnTo>
                  <a:lnTo>
                    <a:pt x="113233" y="63093"/>
                  </a:lnTo>
                  <a:lnTo>
                    <a:pt x="113233" y="65379"/>
                  </a:lnTo>
                  <a:lnTo>
                    <a:pt x="112877" y="68707"/>
                  </a:lnTo>
                  <a:lnTo>
                    <a:pt x="113309" y="74841"/>
                  </a:lnTo>
                  <a:lnTo>
                    <a:pt x="108508" y="76200"/>
                  </a:lnTo>
                  <a:lnTo>
                    <a:pt x="107899" y="76200"/>
                  </a:lnTo>
                  <a:lnTo>
                    <a:pt x="107137" y="75895"/>
                  </a:lnTo>
                  <a:lnTo>
                    <a:pt x="106527" y="75590"/>
                  </a:lnTo>
                  <a:lnTo>
                    <a:pt x="105918" y="75133"/>
                  </a:lnTo>
                  <a:lnTo>
                    <a:pt x="105460" y="74523"/>
                  </a:lnTo>
                  <a:lnTo>
                    <a:pt x="105003" y="73761"/>
                  </a:lnTo>
                  <a:lnTo>
                    <a:pt x="104851" y="73761"/>
                  </a:lnTo>
                  <a:lnTo>
                    <a:pt x="104698" y="73304"/>
                  </a:lnTo>
                  <a:lnTo>
                    <a:pt x="103352" y="70015"/>
                  </a:lnTo>
                  <a:lnTo>
                    <a:pt x="102209" y="54851"/>
                  </a:lnTo>
                  <a:lnTo>
                    <a:pt x="100634" y="60706"/>
                  </a:lnTo>
                  <a:lnTo>
                    <a:pt x="100876" y="69557"/>
                  </a:lnTo>
                  <a:lnTo>
                    <a:pt x="102717" y="75742"/>
                  </a:lnTo>
                  <a:lnTo>
                    <a:pt x="103174" y="76352"/>
                  </a:lnTo>
                  <a:lnTo>
                    <a:pt x="103632" y="76962"/>
                  </a:lnTo>
                  <a:lnTo>
                    <a:pt x="106426" y="80251"/>
                  </a:lnTo>
                  <a:lnTo>
                    <a:pt x="111633" y="79717"/>
                  </a:lnTo>
                  <a:lnTo>
                    <a:pt x="113842" y="76047"/>
                  </a:lnTo>
                  <a:lnTo>
                    <a:pt x="114147" y="75285"/>
                  </a:lnTo>
                  <a:lnTo>
                    <a:pt x="114300" y="75285"/>
                  </a:lnTo>
                  <a:lnTo>
                    <a:pt x="114452" y="74676"/>
                  </a:lnTo>
                  <a:lnTo>
                    <a:pt x="116801" y="70345"/>
                  </a:lnTo>
                  <a:lnTo>
                    <a:pt x="116827" y="57111"/>
                  </a:lnTo>
                  <a:close/>
                </a:path>
                <a:path w="146685" h="80644">
                  <a:moveTo>
                    <a:pt x="119634" y="457"/>
                  </a:moveTo>
                  <a:lnTo>
                    <a:pt x="116586" y="457"/>
                  </a:lnTo>
                  <a:lnTo>
                    <a:pt x="116586" y="23469"/>
                  </a:lnTo>
                  <a:lnTo>
                    <a:pt x="104089" y="457"/>
                  </a:lnTo>
                  <a:lnTo>
                    <a:pt x="100736" y="457"/>
                  </a:lnTo>
                  <a:lnTo>
                    <a:pt x="100736" y="29718"/>
                  </a:lnTo>
                  <a:lnTo>
                    <a:pt x="103784" y="29718"/>
                  </a:lnTo>
                  <a:lnTo>
                    <a:pt x="103784" y="6705"/>
                  </a:lnTo>
                  <a:lnTo>
                    <a:pt x="116433" y="29718"/>
                  </a:lnTo>
                  <a:lnTo>
                    <a:pt x="119634" y="29718"/>
                  </a:lnTo>
                  <a:lnTo>
                    <a:pt x="119634" y="457"/>
                  </a:lnTo>
                  <a:close/>
                </a:path>
                <a:path w="146685" h="80644">
                  <a:moveTo>
                    <a:pt x="122529" y="49377"/>
                  </a:moveTo>
                  <a:lnTo>
                    <a:pt x="119176" y="49377"/>
                  </a:lnTo>
                  <a:lnTo>
                    <a:pt x="119176" y="54254"/>
                  </a:lnTo>
                  <a:lnTo>
                    <a:pt x="119938" y="59740"/>
                  </a:lnTo>
                  <a:lnTo>
                    <a:pt x="121767" y="59740"/>
                  </a:lnTo>
                  <a:lnTo>
                    <a:pt x="122529" y="54254"/>
                  </a:lnTo>
                  <a:lnTo>
                    <a:pt x="122529" y="49377"/>
                  </a:lnTo>
                  <a:close/>
                </a:path>
                <a:path w="146685" h="80644">
                  <a:moveTo>
                    <a:pt x="130860" y="3403"/>
                  </a:moveTo>
                  <a:lnTo>
                    <a:pt x="129654" y="3416"/>
                  </a:lnTo>
                  <a:lnTo>
                    <a:pt x="129235" y="4635"/>
                  </a:lnTo>
                  <a:lnTo>
                    <a:pt x="130860" y="3403"/>
                  </a:lnTo>
                  <a:close/>
                </a:path>
                <a:path w="146685" h="80644">
                  <a:moveTo>
                    <a:pt x="145084" y="26822"/>
                  </a:moveTo>
                  <a:lnTo>
                    <a:pt x="130060" y="26581"/>
                  </a:lnTo>
                  <a:lnTo>
                    <a:pt x="127596" y="21348"/>
                  </a:lnTo>
                  <a:lnTo>
                    <a:pt x="127558" y="14782"/>
                  </a:lnTo>
                  <a:lnTo>
                    <a:pt x="127355" y="10007"/>
                  </a:lnTo>
                  <a:lnTo>
                    <a:pt x="129235" y="4635"/>
                  </a:lnTo>
                  <a:lnTo>
                    <a:pt x="125539" y="7442"/>
                  </a:lnTo>
                  <a:lnTo>
                    <a:pt x="124841" y="20015"/>
                  </a:lnTo>
                  <a:lnTo>
                    <a:pt x="131673" y="29413"/>
                  </a:lnTo>
                  <a:lnTo>
                    <a:pt x="144475" y="27279"/>
                  </a:lnTo>
                  <a:lnTo>
                    <a:pt x="145084" y="26822"/>
                  </a:lnTo>
                  <a:close/>
                </a:path>
                <a:path w="146685" h="80644">
                  <a:moveTo>
                    <a:pt x="145999" y="8077"/>
                  </a:moveTo>
                  <a:lnTo>
                    <a:pt x="145275" y="5956"/>
                  </a:lnTo>
                  <a:lnTo>
                    <a:pt x="145275" y="5651"/>
                  </a:lnTo>
                  <a:lnTo>
                    <a:pt x="144170" y="3657"/>
                  </a:lnTo>
                  <a:lnTo>
                    <a:pt x="143408" y="2895"/>
                  </a:lnTo>
                  <a:lnTo>
                    <a:pt x="142798" y="2286"/>
                  </a:lnTo>
                  <a:lnTo>
                    <a:pt x="141414" y="1092"/>
                  </a:lnTo>
                  <a:lnTo>
                    <a:pt x="139750" y="241"/>
                  </a:lnTo>
                  <a:lnTo>
                    <a:pt x="137922" y="0"/>
                  </a:lnTo>
                  <a:lnTo>
                    <a:pt x="135331" y="0"/>
                  </a:lnTo>
                  <a:lnTo>
                    <a:pt x="130860" y="3403"/>
                  </a:lnTo>
                  <a:lnTo>
                    <a:pt x="135331" y="3352"/>
                  </a:lnTo>
                  <a:lnTo>
                    <a:pt x="136245" y="3200"/>
                  </a:lnTo>
                  <a:lnTo>
                    <a:pt x="140716" y="3911"/>
                  </a:lnTo>
                  <a:lnTo>
                    <a:pt x="141947" y="5346"/>
                  </a:lnTo>
                  <a:lnTo>
                    <a:pt x="142951" y="8686"/>
                  </a:lnTo>
                  <a:lnTo>
                    <a:pt x="143256" y="9601"/>
                  </a:lnTo>
                  <a:lnTo>
                    <a:pt x="145999" y="8686"/>
                  </a:lnTo>
                  <a:lnTo>
                    <a:pt x="145999" y="8077"/>
                  </a:lnTo>
                  <a:close/>
                </a:path>
                <a:path w="146685" h="80644">
                  <a:moveTo>
                    <a:pt x="146456" y="14782"/>
                  </a:moveTo>
                  <a:lnTo>
                    <a:pt x="136245" y="14782"/>
                  </a:lnTo>
                  <a:lnTo>
                    <a:pt x="136245" y="18288"/>
                  </a:lnTo>
                  <a:lnTo>
                    <a:pt x="143256" y="18288"/>
                  </a:lnTo>
                  <a:lnTo>
                    <a:pt x="143256" y="23622"/>
                  </a:lnTo>
                  <a:lnTo>
                    <a:pt x="142379" y="25120"/>
                  </a:lnTo>
                  <a:lnTo>
                    <a:pt x="138849" y="26492"/>
                  </a:lnTo>
                  <a:lnTo>
                    <a:pt x="137160" y="26670"/>
                  </a:lnTo>
                  <a:lnTo>
                    <a:pt x="136398" y="26670"/>
                  </a:lnTo>
                  <a:lnTo>
                    <a:pt x="145084" y="26822"/>
                  </a:lnTo>
                  <a:lnTo>
                    <a:pt x="145846" y="26212"/>
                  </a:lnTo>
                  <a:lnTo>
                    <a:pt x="146456" y="25603"/>
                  </a:lnTo>
                  <a:lnTo>
                    <a:pt x="146456" y="147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87" name="object 787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0683" y="2990324"/>
              <a:ext cx="145528" cy="80518"/>
            </a:xfrm>
            <a:prstGeom prst="rect">
              <a:avLst/>
            </a:prstGeom>
          </p:spPr>
        </p:pic>
        <p:sp>
          <p:nvSpPr>
            <p:cNvPr id="788" name="object 788"/>
            <p:cNvSpPr/>
            <p:nvPr/>
          </p:nvSpPr>
          <p:spPr>
            <a:xfrm>
              <a:off x="3038143" y="2880405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10">
                  <a:moveTo>
                    <a:pt x="0" y="0"/>
                  </a:moveTo>
                  <a:lnTo>
                    <a:pt x="41910" y="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9" name="object 789"/>
            <p:cNvSpPr/>
            <p:nvPr/>
          </p:nvSpPr>
          <p:spPr>
            <a:xfrm>
              <a:off x="3080053" y="255274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69">
                  <a:moveTo>
                    <a:pt x="0" y="0"/>
                  </a:moveTo>
                  <a:lnTo>
                    <a:pt x="0" y="266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0" name="object 790"/>
            <p:cNvSpPr/>
            <p:nvPr/>
          </p:nvSpPr>
          <p:spPr>
            <a:xfrm>
              <a:off x="3080053" y="259663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1" name="object 791"/>
            <p:cNvSpPr/>
            <p:nvPr/>
          </p:nvSpPr>
          <p:spPr>
            <a:xfrm>
              <a:off x="3080053" y="2647995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2" name="object 792"/>
            <p:cNvSpPr/>
            <p:nvPr/>
          </p:nvSpPr>
          <p:spPr>
            <a:xfrm>
              <a:off x="3080053" y="269950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3" name="object 793"/>
            <p:cNvSpPr/>
            <p:nvPr/>
          </p:nvSpPr>
          <p:spPr>
            <a:xfrm>
              <a:off x="3080053" y="2750865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4" name="object 794"/>
            <p:cNvSpPr/>
            <p:nvPr/>
          </p:nvSpPr>
          <p:spPr>
            <a:xfrm>
              <a:off x="3080053" y="280237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5" name="object 795"/>
            <p:cNvSpPr/>
            <p:nvPr/>
          </p:nvSpPr>
          <p:spPr>
            <a:xfrm>
              <a:off x="3080053" y="285373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69">
                  <a:moveTo>
                    <a:pt x="0" y="0"/>
                  </a:moveTo>
                  <a:lnTo>
                    <a:pt x="0" y="266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6" name="object 796"/>
            <p:cNvSpPr/>
            <p:nvPr/>
          </p:nvSpPr>
          <p:spPr>
            <a:xfrm>
              <a:off x="3038143" y="2880405"/>
              <a:ext cx="41910" cy="83820"/>
            </a:xfrm>
            <a:custGeom>
              <a:avLst/>
              <a:gdLst/>
              <a:ahLst/>
              <a:cxnLst/>
              <a:rect l="l" t="t" r="r" b="b"/>
              <a:pathLst>
                <a:path w="41910" h="83819">
                  <a:moveTo>
                    <a:pt x="41910" y="83820"/>
                  </a:moveTo>
                  <a:lnTo>
                    <a:pt x="0" y="83820"/>
                  </a:lnTo>
                  <a:lnTo>
                    <a:pt x="0" y="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7" name="object 797"/>
            <p:cNvSpPr/>
            <p:nvPr/>
          </p:nvSpPr>
          <p:spPr>
            <a:xfrm>
              <a:off x="3049572" y="2891835"/>
              <a:ext cx="0" cy="60960"/>
            </a:xfrm>
            <a:custGeom>
              <a:avLst/>
              <a:gdLst/>
              <a:ahLst/>
              <a:cxnLst/>
              <a:rect l="l" t="t" r="r" b="b"/>
              <a:pathLst>
                <a:path h="60960">
                  <a:moveTo>
                    <a:pt x="0" y="0"/>
                  </a:moveTo>
                  <a:lnTo>
                    <a:pt x="0" y="609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8" name="object 798"/>
            <p:cNvSpPr/>
            <p:nvPr/>
          </p:nvSpPr>
          <p:spPr>
            <a:xfrm>
              <a:off x="3051553" y="2893816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9" name="object 799"/>
            <p:cNvSpPr/>
            <p:nvPr/>
          </p:nvSpPr>
          <p:spPr>
            <a:xfrm>
              <a:off x="3057193" y="2899455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19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0" name="object 800"/>
            <p:cNvSpPr/>
            <p:nvPr/>
          </p:nvSpPr>
          <p:spPr>
            <a:xfrm>
              <a:off x="3080053" y="288040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1" name="object 801"/>
            <p:cNvSpPr/>
            <p:nvPr/>
          </p:nvSpPr>
          <p:spPr>
            <a:xfrm>
              <a:off x="3049572" y="2891835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80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2" name="object 802"/>
            <p:cNvSpPr/>
            <p:nvPr/>
          </p:nvSpPr>
          <p:spPr>
            <a:xfrm>
              <a:off x="3051553" y="289381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49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3" name="object 803"/>
            <p:cNvSpPr/>
            <p:nvPr/>
          </p:nvSpPr>
          <p:spPr>
            <a:xfrm>
              <a:off x="3057193" y="2899455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4" name="object 804"/>
            <p:cNvSpPr/>
            <p:nvPr/>
          </p:nvSpPr>
          <p:spPr>
            <a:xfrm>
              <a:off x="3049572" y="2952795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80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5" name="object 805"/>
            <p:cNvSpPr/>
            <p:nvPr/>
          </p:nvSpPr>
          <p:spPr>
            <a:xfrm>
              <a:off x="3051553" y="295096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49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6" name="object 806"/>
            <p:cNvSpPr/>
            <p:nvPr/>
          </p:nvSpPr>
          <p:spPr>
            <a:xfrm>
              <a:off x="3057193" y="2945175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7" name="object 807"/>
            <p:cNvSpPr/>
            <p:nvPr/>
          </p:nvSpPr>
          <p:spPr>
            <a:xfrm>
              <a:off x="3038143" y="255274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69">
                  <a:moveTo>
                    <a:pt x="0" y="0"/>
                  </a:moveTo>
                  <a:lnTo>
                    <a:pt x="0" y="266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8" name="object 808"/>
            <p:cNvSpPr/>
            <p:nvPr/>
          </p:nvSpPr>
          <p:spPr>
            <a:xfrm>
              <a:off x="3038143" y="259663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9" name="object 809"/>
            <p:cNvSpPr/>
            <p:nvPr/>
          </p:nvSpPr>
          <p:spPr>
            <a:xfrm>
              <a:off x="3038143" y="2647995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0" name="object 810"/>
            <p:cNvSpPr/>
            <p:nvPr/>
          </p:nvSpPr>
          <p:spPr>
            <a:xfrm>
              <a:off x="3038143" y="269950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1" name="object 811"/>
            <p:cNvSpPr/>
            <p:nvPr/>
          </p:nvSpPr>
          <p:spPr>
            <a:xfrm>
              <a:off x="3038143" y="2750865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2" name="object 812"/>
            <p:cNvSpPr/>
            <p:nvPr/>
          </p:nvSpPr>
          <p:spPr>
            <a:xfrm>
              <a:off x="3038143" y="2802376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3" name="object 813"/>
            <p:cNvSpPr/>
            <p:nvPr/>
          </p:nvSpPr>
          <p:spPr>
            <a:xfrm>
              <a:off x="3038143" y="285373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69">
                  <a:moveTo>
                    <a:pt x="0" y="0"/>
                  </a:moveTo>
                  <a:lnTo>
                    <a:pt x="0" y="266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4" name="object 814"/>
            <p:cNvSpPr/>
            <p:nvPr/>
          </p:nvSpPr>
          <p:spPr>
            <a:xfrm>
              <a:off x="3870704" y="2526075"/>
              <a:ext cx="0" cy="316230"/>
            </a:xfrm>
            <a:custGeom>
              <a:avLst/>
              <a:gdLst/>
              <a:ahLst/>
              <a:cxnLst/>
              <a:rect l="l" t="t" r="r" b="b"/>
              <a:pathLst>
                <a:path h="316230">
                  <a:moveTo>
                    <a:pt x="0" y="3162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5" name="object 815"/>
            <p:cNvSpPr/>
            <p:nvPr/>
          </p:nvSpPr>
          <p:spPr>
            <a:xfrm>
              <a:off x="3400093" y="15278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6" name="object 816"/>
            <p:cNvSpPr/>
            <p:nvPr/>
          </p:nvSpPr>
          <p:spPr>
            <a:xfrm>
              <a:off x="5350802" y="5811367"/>
              <a:ext cx="107950" cy="400050"/>
            </a:xfrm>
            <a:custGeom>
              <a:avLst/>
              <a:gdLst/>
              <a:ahLst/>
              <a:cxnLst/>
              <a:rect l="l" t="t" r="r" b="b"/>
              <a:pathLst>
                <a:path w="107950" h="400050">
                  <a:moveTo>
                    <a:pt x="14782" y="0"/>
                  </a:moveTo>
                  <a:lnTo>
                    <a:pt x="12344" y="0"/>
                  </a:lnTo>
                  <a:lnTo>
                    <a:pt x="8991" y="5334"/>
                  </a:lnTo>
                  <a:lnTo>
                    <a:pt x="8839" y="5791"/>
                  </a:lnTo>
                  <a:lnTo>
                    <a:pt x="7924" y="7162"/>
                  </a:lnTo>
                  <a:lnTo>
                    <a:pt x="7772" y="7620"/>
                  </a:lnTo>
                  <a:lnTo>
                    <a:pt x="8991" y="9448"/>
                  </a:lnTo>
                  <a:lnTo>
                    <a:pt x="14782" y="0"/>
                  </a:lnTo>
                  <a:close/>
                </a:path>
                <a:path w="107950" h="400050">
                  <a:moveTo>
                    <a:pt x="15240" y="20269"/>
                  </a:moveTo>
                  <a:lnTo>
                    <a:pt x="8991" y="9448"/>
                  </a:lnTo>
                  <a:lnTo>
                    <a:pt x="7950" y="8318"/>
                  </a:lnTo>
                  <a:lnTo>
                    <a:pt x="7467" y="7048"/>
                  </a:lnTo>
                  <a:lnTo>
                    <a:pt x="6705" y="5791"/>
                  </a:lnTo>
                  <a:lnTo>
                    <a:pt x="6400" y="5181"/>
                  </a:lnTo>
                  <a:lnTo>
                    <a:pt x="3352" y="0"/>
                  </a:lnTo>
                  <a:lnTo>
                    <a:pt x="762" y="0"/>
                  </a:lnTo>
                  <a:lnTo>
                    <a:pt x="6400" y="9753"/>
                  </a:lnTo>
                  <a:lnTo>
                    <a:pt x="0" y="20269"/>
                  </a:lnTo>
                  <a:lnTo>
                    <a:pt x="2590" y="20269"/>
                  </a:lnTo>
                  <a:lnTo>
                    <a:pt x="6858" y="13258"/>
                  </a:lnTo>
                  <a:lnTo>
                    <a:pt x="6858" y="13106"/>
                  </a:lnTo>
                  <a:lnTo>
                    <a:pt x="7010" y="12801"/>
                  </a:lnTo>
                  <a:lnTo>
                    <a:pt x="7315" y="12344"/>
                  </a:lnTo>
                  <a:lnTo>
                    <a:pt x="7620" y="11734"/>
                  </a:lnTo>
                  <a:lnTo>
                    <a:pt x="7772" y="12039"/>
                  </a:lnTo>
                  <a:lnTo>
                    <a:pt x="8382" y="12954"/>
                  </a:lnTo>
                  <a:lnTo>
                    <a:pt x="12496" y="20269"/>
                  </a:lnTo>
                  <a:lnTo>
                    <a:pt x="15240" y="20269"/>
                  </a:lnTo>
                  <a:close/>
                </a:path>
                <a:path w="107950" h="400050">
                  <a:moveTo>
                    <a:pt x="22415" y="11734"/>
                  </a:moveTo>
                  <a:lnTo>
                    <a:pt x="16167" y="11734"/>
                  </a:lnTo>
                  <a:lnTo>
                    <a:pt x="16167" y="14173"/>
                  </a:lnTo>
                  <a:lnTo>
                    <a:pt x="22415" y="14173"/>
                  </a:lnTo>
                  <a:lnTo>
                    <a:pt x="22415" y="11734"/>
                  </a:lnTo>
                  <a:close/>
                </a:path>
                <a:path w="107950" h="400050">
                  <a:moveTo>
                    <a:pt x="39624" y="20269"/>
                  </a:moveTo>
                  <a:lnTo>
                    <a:pt x="34137" y="11430"/>
                  </a:lnTo>
                  <a:lnTo>
                    <a:pt x="33870" y="11239"/>
                  </a:lnTo>
                  <a:lnTo>
                    <a:pt x="34899" y="11341"/>
                  </a:lnTo>
                  <a:lnTo>
                    <a:pt x="36728" y="9601"/>
                  </a:lnTo>
                  <a:lnTo>
                    <a:pt x="37033" y="9144"/>
                  </a:lnTo>
                  <a:lnTo>
                    <a:pt x="37185" y="9144"/>
                  </a:lnTo>
                  <a:lnTo>
                    <a:pt x="37490" y="8686"/>
                  </a:lnTo>
                  <a:lnTo>
                    <a:pt x="37642" y="8229"/>
                  </a:lnTo>
                  <a:lnTo>
                    <a:pt x="37947" y="7772"/>
                  </a:lnTo>
                  <a:lnTo>
                    <a:pt x="38100" y="7315"/>
                  </a:lnTo>
                  <a:lnTo>
                    <a:pt x="38252" y="6705"/>
                  </a:lnTo>
                  <a:lnTo>
                    <a:pt x="38252" y="4419"/>
                  </a:lnTo>
                  <a:lnTo>
                    <a:pt x="38100" y="3962"/>
                  </a:lnTo>
                  <a:lnTo>
                    <a:pt x="37947" y="3352"/>
                  </a:lnTo>
                  <a:lnTo>
                    <a:pt x="37795" y="2895"/>
                  </a:lnTo>
                  <a:lnTo>
                    <a:pt x="37490" y="2438"/>
                  </a:lnTo>
                  <a:lnTo>
                    <a:pt x="37338" y="1981"/>
                  </a:lnTo>
                  <a:lnTo>
                    <a:pt x="37033" y="1524"/>
                  </a:lnTo>
                  <a:lnTo>
                    <a:pt x="36169" y="469"/>
                  </a:lnTo>
                  <a:lnTo>
                    <a:pt x="36169" y="3886"/>
                  </a:lnTo>
                  <a:lnTo>
                    <a:pt x="35966" y="5486"/>
                  </a:lnTo>
                  <a:lnTo>
                    <a:pt x="35966" y="6400"/>
                  </a:lnTo>
                  <a:lnTo>
                    <a:pt x="35420" y="8128"/>
                  </a:lnTo>
                  <a:lnTo>
                    <a:pt x="34429" y="8775"/>
                  </a:lnTo>
                  <a:lnTo>
                    <a:pt x="32613" y="8839"/>
                  </a:lnTo>
                  <a:lnTo>
                    <a:pt x="31851" y="8991"/>
                  </a:lnTo>
                  <a:lnTo>
                    <a:pt x="27127" y="8991"/>
                  </a:lnTo>
                  <a:lnTo>
                    <a:pt x="27127" y="2133"/>
                  </a:lnTo>
                  <a:lnTo>
                    <a:pt x="32461" y="2133"/>
                  </a:lnTo>
                  <a:lnTo>
                    <a:pt x="32613" y="2133"/>
                  </a:lnTo>
                  <a:lnTo>
                    <a:pt x="33223" y="2286"/>
                  </a:lnTo>
                  <a:lnTo>
                    <a:pt x="34823" y="2235"/>
                  </a:lnTo>
                  <a:lnTo>
                    <a:pt x="36169" y="3886"/>
                  </a:lnTo>
                  <a:lnTo>
                    <a:pt x="36169" y="469"/>
                  </a:lnTo>
                  <a:lnTo>
                    <a:pt x="35953" y="203"/>
                  </a:lnTo>
                  <a:lnTo>
                    <a:pt x="35217" y="317"/>
                  </a:lnTo>
                  <a:lnTo>
                    <a:pt x="33680" y="0"/>
                  </a:lnTo>
                  <a:lnTo>
                    <a:pt x="32308" y="0"/>
                  </a:lnTo>
                  <a:lnTo>
                    <a:pt x="24993" y="0"/>
                  </a:lnTo>
                  <a:lnTo>
                    <a:pt x="24993" y="20269"/>
                  </a:lnTo>
                  <a:lnTo>
                    <a:pt x="27127" y="20269"/>
                  </a:lnTo>
                  <a:lnTo>
                    <a:pt x="27127" y="11277"/>
                  </a:lnTo>
                  <a:lnTo>
                    <a:pt x="29718" y="11277"/>
                  </a:lnTo>
                  <a:lnTo>
                    <a:pt x="32004" y="11036"/>
                  </a:lnTo>
                  <a:lnTo>
                    <a:pt x="32308" y="11074"/>
                  </a:lnTo>
                  <a:lnTo>
                    <a:pt x="29718" y="11277"/>
                  </a:lnTo>
                  <a:lnTo>
                    <a:pt x="32613" y="11201"/>
                  </a:lnTo>
                  <a:lnTo>
                    <a:pt x="33502" y="13982"/>
                  </a:lnTo>
                  <a:lnTo>
                    <a:pt x="36880" y="20269"/>
                  </a:lnTo>
                  <a:lnTo>
                    <a:pt x="39624" y="20269"/>
                  </a:lnTo>
                  <a:close/>
                </a:path>
                <a:path w="107950" h="400050">
                  <a:moveTo>
                    <a:pt x="51968" y="20116"/>
                  </a:moveTo>
                  <a:lnTo>
                    <a:pt x="51663" y="19659"/>
                  </a:lnTo>
                  <a:lnTo>
                    <a:pt x="51663" y="19050"/>
                  </a:lnTo>
                  <a:lnTo>
                    <a:pt x="51511" y="18440"/>
                  </a:lnTo>
                  <a:lnTo>
                    <a:pt x="51511" y="18288"/>
                  </a:lnTo>
                  <a:lnTo>
                    <a:pt x="51358" y="17983"/>
                  </a:lnTo>
                  <a:lnTo>
                    <a:pt x="51358" y="10820"/>
                  </a:lnTo>
                  <a:lnTo>
                    <a:pt x="51422" y="9499"/>
                  </a:lnTo>
                  <a:lnTo>
                    <a:pt x="51308" y="9245"/>
                  </a:lnTo>
                  <a:lnTo>
                    <a:pt x="51206" y="8077"/>
                  </a:lnTo>
                  <a:lnTo>
                    <a:pt x="51054" y="7772"/>
                  </a:lnTo>
                  <a:lnTo>
                    <a:pt x="51054" y="7620"/>
                  </a:lnTo>
                  <a:lnTo>
                    <a:pt x="50901" y="7162"/>
                  </a:lnTo>
                  <a:lnTo>
                    <a:pt x="50596" y="6705"/>
                  </a:lnTo>
                  <a:lnTo>
                    <a:pt x="49606" y="5638"/>
                  </a:lnTo>
                  <a:lnTo>
                    <a:pt x="49314" y="5740"/>
                  </a:lnTo>
                  <a:lnTo>
                    <a:pt x="48006" y="5334"/>
                  </a:lnTo>
                  <a:lnTo>
                    <a:pt x="47396" y="5181"/>
                  </a:lnTo>
                  <a:lnTo>
                    <a:pt x="46786" y="5181"/>
                  </a:lnTo>
                  <a:lnTo>
                    <a:pt x="46024" y="5181"/>
                  </a:lnTo>
                  <a:lnTo>
                    <a:pt x="44805" y="5486"/>
                  </a:lnTo>
                  <a:lnTo>
                    <a:pt x="44348" y="5638"/>
                  </a:lnTo>
                  <a:lnTo>
                    <a:pt x="43738" y="5791"/>
                  </a:lnTo>
                  <a:lnTo>
                    <a:pt x="43434" y="5943"/>
                  </a:lnTo>
                  <a:lnTo>
                    <a:pt x="42976" y="6248"/>
                  </a:lnTo>
                  <a:lnTo>
                    <a:pt x="42976" y="6400"/>
                  </a:lnTo>
                  <a:lnTo>
                    <a:pt x="42519" y="6705"/>
                  </a:lnTo>
                  <a:lnTo>
                    <a:pt x="42214" y="7010"/>
                  </a:lnTo>
                  <a:lnTo>
                    <a:pt x="42062" y="7467"/>
                  </a:lnTo>
                  <a:lnTo>
                    <a:pt x="41757" y="7924"/>
                  </a:lnTo>
                  <a:lnTo>
                    <a:pt x="41605" y="8534"/>
                  </a:lnTo>
                  <a:lnTo>
                    <a:pt x="41300" y="9144"/>
                  </a:lnTo>
                  <a:lnTo>
                    <a:pt x="41300" y="9753"/>
                  </a:lnTo>
                  <a:lnTo>
                    <a:pt x="43281" y="10058"/>
                  </a:lnTo>
                  <a:lnTo>
                    <a:pt x="43281" y="9753"/>
                  </a:lnTo>
                  <a:lnTo>
                    <a:pt x="43434" y="9144"/>
                  </a:lnTo>
                  <a:lnTo>
                    <a:pt x="43738" y="8534"/>
                  </a:lnTo>
                  <a:lnTo>
                    <a:pt x="44348" y="7924"/>
                  </a:lnTo>
                  <a:lnTo>
                    <a:pt x="44348" y="7772"/>
                  </a:lnTo>
                  <a:lnTo>
                    <a:pt x="44653" y="7620"/>
                  </a:lnTo>
                  <a:lnTo>
                    <a:pt x="45110" y="7467"/>
                  </a:lnTo>
                  <a:lnTo>
                    <a:pt x="45720" y="7315"/>
                  </a:lnTo>
                  <a:lnTo>
                    <a:pt x="46482" y="7315"/>
                  </a:lnTo>
                  <a:lnTo>
                    <a:pt x="46939" y="7315"/>
                  </a:lnTo>
                  <a:lnTo>
                    <a:pt x="48564" y="7378"/>
                  </a:lnTo>
                  <a:lnTo>
                    <a:pt x="49517" y="8572"/>
                  </a:lnTo>
                  <a:lnTo>
                    <a:pt x="49504" y="15963"/>
                  </a:lnTo>
                  <a:lnTo>
                    <a:pt x="48361" y="18402"/>
                  </a:lnTo>
                  <a:lnTo>
                    <a:pt x="46024" y="18592"/>
                  </a:lnTo>
                  <a:lnTo>
                    <a:pt x="45567" y="18592"/>
                  </a:lnTo>
                  <a:lnTo>
                    <a:pt x="43840" y="18808"/>
                  </a:lnTo>
                  <a:lnTo>
                    <a:pt x="42849" y="17297"/>
                  </a:lnTo>
                  <a:lnTo>
                    <a:pt x="43129" y="15697"/>
                  </a:lnTo>
                  <a:lnTo>
                    <a:pt x="43281" y="15087"/>
                  </a:lnTo>
                  <a:lnTo>
                    <a:pt x="43434" y="15087"/>
                  </a:lnTo>
                  <a:lnTo>
                    <a:pt x="43738" y="14630"/>
                  </a:lnTo>
                  <a:lnTo>
                    <a:pt x="44729" y="13843"/>
                  </a:lnTo>
                  <a:lnTo>
                    <a:pt x="47485" y="13741"/>
                  </a:lnTo>
                  <a:lnTo>
                    <a:pt x="48920" y="13106"/>
                  </a:lnTo>
                  <a:lnTo>
                    <a:pt x="49225" y="12954"/>
                  </a:lnTo>
                  <a:lnTo>
                    <a:pt x="49225" y="13868"/>
                  </a:lnTo>
                  <a:lnTo>
                    <a:pt x="49504" y="15963"/>
                  </a:lnTo>
                  <a:lnTo>
                    <a:pt x="49504" y="8648"/>
                  </a:lnTo>
                  <a:lnTo>
                    <a:pt x="49225" y="10210"/>
                  </a:lnTo>
                  <a:lnTo>
                    <a:pt x="49225" y="10972"/>
                  </a:lnTo>
                  <a:lnTo>
                    <a:pt x="49072" y="10972"/>
                  </a:lnTo>
                  <a:lnTo>
                    <a:pt x="46774" y="11976"/>
                  </a:lnTo>
                  <a:lnTo>
                    <a:pt x="44589" y="11468"/>
                  </a:lnTo>
                  <a:lnTo>
                    <a:pt x="42824" y="12649"/>
                  </a:lnTo>
                  <a:lnTo>
                    <a:pt x="42519" y="12801"/>
                  </a:lnTo>
                  <a:lnTo>
                    <a:pt x="42062" y="13258"/>
                  </a:lnTo>
                  <a:lnTo>
                    <a:pt x="41452" y="14173"/>
                  </a:lnTo>
                  <a:lnTo>
                    <a:pt x="41300" y="14173"/>
                  </a:lnTo>
                  <a:lnTo>
                    <a:pt x="41148" y="14782"/>
                  </a:lnTo>
                  <a:lnTo>
                    <a:pt x="39420" y="19862"/>
                  </a:lnTo>
                  <a:lnTo>
                    <a:pt x="45072" y="22352"/>
                  </a:lnTo>
                  <a:lnTo>
                    <a:pt x="48615" y="19202"/>
                  </a:lnTo>
                  <a:lnTo>
                    <a:pt x="49072" y="18897"/>
                  </a:lnTo>
                  <a:lnTo>
                    <a:pt x="49377" y="18440"/>
                  </a:lnTo>
                  <a:lnTo>
                    <a:pt x="49530" y="18592"/>
                  </a:lnTo>
                  <a:lnTo>
                    <a:pt x="49530" y="19202"/>
                  </a:lnTo>
                  <a:lnTo>
                    <a:pt x="49682" y="19812"/>
                  </a:lnTo>
                  <a:lnTo>
                    <a:pt x="49834" y="20269"/>
                  </a:lnTo>
                  <a:lnTo>
                    <a:pt x="51968" y="20269"/>
                  </a:lnTo>
                  <a:lnTo>
                    <a:pt x="51968" y="20116"/>
                  </a:lnTo>
                  <a:close/>
                </a:path>
                <a:path w="107950" h="400050">
                  <a:moveTo>
                    <a:pt x="64312" y="5486"/>
                  </a:moveTo>
                  <a:lnTo>
                    <a:pt x="62331" y="5486"/>
                  </a:lnTo>
                  <a:lnTo>
                    <a:pt x="59740" y="14173"/>
                  </a:lnTo>
                  <a:lnTo>
                    <a:pt x="59588" y="14782"/>
                  </a:lnTo>
                  <a:lnTo>
                    <a:pt x="59055" y="16598"/>
                  </a:lnTo>
                  <a:lnTo>
                    <a:pt x="58826" y="17526"/>
                  </a:lnTo>
                  <a:lnTo>
                    <a:pt x="58737" y="16725"/>
                  </a:lnTo>
                  <a:lnTo>
                    <a:pt x="58293" y="15443"/>
                  </a:lnTo>
                  <a:lnTo>
                    <a:pt x="57912" y="14020"/>
                  </a:lnTo>
                  <a:lnTo>
                    <a:pt x="55473" y="5486"/>
                  </a:lnTo>
                  <a:lnTo>
                    <a:pt x="53187" y="5486"/>
                  </a:lnTo>
                  <a:lnTo>
                    <a:pt x="57899" y="20256"/>
                  </a:lnTo>
                  <a:lnTo>
                    <a:pt x="57162" y="22466"/>
                  </a:lnTo>
                  <a:lnTo>
                    <a:pt x="57429" y="22186"/>
                  </a:lnTo>
                  <a:lnTo>
                    <a:pt x="56388" y="23622"/>
                  </a:lnTo>
                  <a:lnTo>
                    <a:pt x="55930" y="23774"/>
                  </a:lnTo>
                  <a:lnTo>
                    <a:pt x="55321" y="23774"/>
                  </a:lnTo>
                  <a:lnTo>
                    <a:pt x="54711" y="23774"/>
                  </a:lnTo>
                  <a:lnTo>
                    <a:pt x="54102" y="23622"/>
                  </a:lnTo>
                  <a:lnTo>
                    <a:pt x="54254" y="25908"/>
                  </a:lnTo>
                  <a:lnTo>
                    <a:pt x="54559" y="26060"/>
                  </a:lnTo>
                  <a:lnTo>
                    <a:pt x="56502" y="26555"/>
                  </a:lnTo>
                  <a:lnTo>
                    <a:pt x="57391" y="25958"/>
                  </a:lnTo>
                  <a:lnTo>
                    <a:pt x="58369" y="24384"/>
                  </a:lnTo>
                  <a:lnTo>
                    <a:pt x="58521" y="23926"/>
                  </a:lnTo>
                  <a:lnTo>
                    <a:pt x="58674" y="23622"/>
                  </a:lnTo>
                  <a:lnTo>
                    <a:pt x="58826" y="23164"/>
                  </a:lnTo>
                  <a:lnTo>
                    <a:pt x="59131" y="22555"/>
                  </a:lnTo>
                  <a:lnTo>
                    <a:pt x="59436" y="21336"/>
                  </a:lnTo>
                  <a:lnTo>
                    <a:pt x="59740" y="20574"/>
                  </a:lnTo>
                  <a:lnTo>
                    <a:pt x="64312" y="5486"/>
                  </a:lnTo>
                  <a:close/>
                </a:path>
                <a:path w="107950" h="400050">
                  <a:moveTo>
                    <a:pt x="83375" y="330555"/>
                  </a:moveTo>
                  <a:lnTo>
                    <a:pt x="80619" y="330555"/>
                  </a:lnTo>
                  <a:lnTo>
                    <a:pt x="80619" y="332536"/>
                  </a:lnTo>
                  <a:lnTo>
                    <a:pt x="83375" y="332536"/>
                  </a:lnTo>
                  <a:lnTo>
                    <a:pt x="83375" y="330555"/>
                  </a:lnTo>
                  <a:close/>
                </a:path>
                <a:path w="107950" h="400050">
                  <a:moveTo>
                    <a:pt x="89750" y="155067"/>
                  </a:moveTo>
                  <a:lnTo>
                    <a:pt x="88442" y="154686"/>
                  </a:lnTo>
                  <a:lnTo>
                    <a:pt x="88506" y="155092"/>
                  </a:lnTo>
                  <a:lnTo>
                    <a:pt x="89750" y="155067"/>
                  </a:lnTo>
                  <a:close/>
                </a:path>
                <a:path w="107950" h="400050">
                  <a:moveTo>
                    <a:pt x="98069" y="154876"/>
                  </a:moveTo>
                  <a:lnTo>
                    <a:pt x="89750" y="155067"/>
                  </a:lnTo>
                  <a:lnTo>
                    <a:pt x="92913" y="155994"/>
                  </a:lnTo>
                  <a:lnTo>
                    <a:pt x="98018" y="154927"/>
                  </a:lnTo>
                  <a:close/>
                </a:path>
                <a:path w="107950" h="400050">
                  <a:moveTo>
                    <a:pt x="98107" y="145465"/>
                  </a:moveTo>
                  <a:lnTo>
                    <a:pt x="95478" y="143586"/>
                  </a:lnTo>
                  <a:lnTo>
                    <a:pt x="86893" y="143814"/>
                  </a:lnTo>
                  <a:lnTo>
                    <a:pt x="85801" y="149199"/>
                  </a:lnTo>
                  <a:lnTo>
                    <a:pt x="85648" y="149656"/>
                  </a:lnTo>
                  <a:lnTo>
                    <a:pt x="85648" y="150571"/>
                  </a:lnTo>
                  <a:lnTo>
                    <a:pt x="85953" y="152450"/>
                  </a:lnTo>
                  <a:lnTo>
                    <a:pt x="85979" y="152260"/>
                  </a:lnTo>
                  <a:lnTo>
                    <a:pt x="87172" y="153924"/>
                  </a:lnTo>
                  <a:lnTo>
                    <a:pt x="87630" y="154381"/>
                  </a:lnTo>
                  <a:lnTo>
                    <a:pt x="87934" y="154533"/>
                  </a:lnTo>
                  <a:lnTo>
                    <a:pt x="88442" y="154686"/>
                  </a:lnTo>
                  <a:lnTo>
                    <a:pt x="87782" y="150876"/>
                  </a:lnTo>
                  <a:lnTo>
                    <a:pt x="87782" y="150266"/>
                  </a:lnTo>
                  <a:lnTo>
                    <a:pt x="87718" y="151955"/>
                  </a:lnTo>
                  <a:lnTo>
                    <a:pt x="87731" y="149199"/>
                  </a:lnTo>
                  <a:lnTo>
                    <a:pt x="87541" y="145707"/>
                  </a:lnTo>
                  <a:lnTo>
                    <a:pt x="98107" y="145465"/>
                  </a:lnTo>
                  <a:close/>
                </a:path>
                <a:path w="107950" h="400050">
                  <a:moveTo>
                    <a:pt x="98298" y="145605"/>
                  </a:moveTo>
                  <a:lnTo>
                    <a:pt x="98272" y="145465"/>
                  </a:lnTo>
                  <a:lnTo>
                    <a:pt x="98107" y="145465"/>
                  </a:lnTo>
                  <a:lnTo>
                    <a:pt x="98298" y="145605"/>
                  </a:lnTo>
                  <a:close/>
                </a:path>
                <a:path w="107950" h="400050">
                  <a:moveTo>
                    <a:pt x="99060" y="146151"/>
                  </a:moveTo>
                  <a:lnTo>
                    <a:pt x="98298" y="145605"/>
                  </a:lnTo>
                  <a:lnTo>
                    <a:pt x="98907" y="149656"/>
                  </a:lnTo>
                  <a:lnTo>
                    <a:pt x="99060" y="150266"/>
                  </a:lnTo>
                  <a:lnTo>
                    <a:pt x="99060" y="146151"/>
                  </a:lnTo>
                  <a:close/>
                </a:path>
                <a:path w="107950" h="400050">
                  <a:moveTo>
                    <a:pt x="99187" y="154851"/>
                  </a:moveTo>
                  <a:lnTo>
                    <a:pt x="99161" y="153682"/>
                  </a:lnTo>
                  <a:lnTo>
                    <a:pt x="98069" y="154876"/>
                  </a:lnTo>
                  <a:lnTo>
                    <a:pt x="99187" y="154851"/>
                  </a:lnTo>
                  <a:close/>
                </a:path>
                <a:path w="107950" h="400050">
                  <a:moveTo>
                    <a:pt x="100736" y="216865"/>
                  </a:moveTo>
                  <a:lnTo>
                    <a:pt x="80467" y="216865"/>
                  </a:lnTo>
                  <a:lnTo>
                    <a:pt x="80467" y="219913"/>
                  </a:lnTo>
                  <a:lnTo>
                    <a:pt x="94488" y="223875"/>
                  </a:lnTo>
                  <a:lnTo>
                    <a:pt x="95669" y="224091"/>
                  </a:lnTo>
                  <a:lnTo>
                    <a:pt x="96710" y="224396"/>
                  </a:lnTo>
                  <a:lnTo>
                    <a:pt x="97802" y="224802"/>
                  </a:lnTo>
                  <a:lnTo>
                    <a:pt x="94792" y="225552"/>
                  </a:lnTo>
                  <a:lnTo>
                    <a:pt x="80467" y="229514"/>
                  </a:lnTo>
                  <a:lnTo>
                    <a:pt x="80467" y="232867"/>
                  </a:lnTo>
                  <a:lnTo>
                    <a:pt x="100736" y="232867"/>
                  </a:lnTo>
                  <a:lnTo>
                    <a:pt x="100736" y="230733"/>
                  </a:lnTo>
                  <a:lnTo>
                    <a:pt x="83515" y="230733"/>
                  </a:lnTo>
                  <a:lnTo>
                    <a:pt x="100736" y="225856"/>
                  </a:lnTo>
                  <a:lnTo>
                    <a:pt x="100736" y="223875"/>
                  </a:lnTo>
                  <a:lnTo>
                    <a:pt x="83667" y="218998"/>
                  </a:lnTo>
                  <a:lnTo>
                    <a:pt x="100736" y="218998"/>
                  </a:lnTo>
                  <a:lnTo>
                    <a:pt x="100736" y="216865"/>
                  </a:lnTo>
                  <a:close/>
                </a:path>
                <a:path w="107950" h="400050">
                  <a:moveTo>
                    <a:pt x="100736" y="177850"/>
                  </a:moveTo>
                  <a:lnTo>
                    <a:pt x="91744" y="177850"/>
                  </a:lnTo>
                  <a:lnTo>
                    <a:pt x="89014" y="177800"/>
                  </a:lnTo>
                  <a:lnTo>
                    <a:pt x="86918" y="177850"/>
                  </a:lnTo>
                  <a:lnTo>
                    <a:pt x="85801" y="180746"/>
                  </a:lnTo>
                  <a:lnTo>
                    <a:pt x="85648" y="181356"/>
                  </a:lnTo>
                  <a:lnTo>
                    <a:pt x="85648" y="181965"/>
                  </a:lnTo>
                  <a:lnTo>
                    <a:pt x="85801" y="182575"/>
                  </a:lnTo>
                  <a:lnTo>
                    <a:pt x="85801" y="183184"/>
                  </a:lnTo>
                  <a:lnTo>
                    <a:pt x="85953" y="183642"/>
                  </a:lnTo>
                  <a:lnTo>
                    <a:pt x="86258" y="184099"/>
                  </a:lnTo>
                  <a:lnTo>
                    <a:pt x="86410" y="184251"/>
                  </a:lnTo>
                  <a:lnTo>
                    <a:pt x="86715" y="184708"/>
                  </a:lnTo>
                  <a:lnTo>
                    <a:pt x="87172" y="185166"/>
                  </a:lnTo>
                  <a:lnTo>
                    <a:pt x="87630" y="185470"/>
                  </a:lnTo>
                  <a:lnTo>
                    <a:pt x="88087" y="185775"/>
                  </a:lnTo>
                  <a:lnTo>
                    <a:pt x="85953" y="185775"/>
                  </a:lnTo>
                  <a:lnTo>
                    <a:pt x="85953" y="187604"/>
                  </a:lnTo>
                  <a:lnTo>
                    <a:pt x="100736" y="187604"/>
                  </a:lnTo>
                  <a:lnTo>
                    <a:pt x="100736" y="185623"/>
                  </a:lnTo>
                  <a:lnTo>
                    <a:pt x="92659" y="185623"/>
                  </a:lnTo>
                  <a:lnTo>
                    <a:pt x="90551" y="185458"/>
                  </a:lnTo>
                  <a:lnTo>
                    <a:pt x="87934" y="182880"/>
                  </a:lnTo>
                  <a:lnTo>
                    <a:pt x="87782" y="182422"/>
                  </a:lnTo>
                  <a:lnTo>
                    <a:pt x="87782" y="180213"/>
                  </a:lnTo>
                  <a:lnTo>
                    <a:pt x="89992" y="179819"/>
                  </a:lnTo>
                  <a:lnTo>
                    <a:pt x="100736" y="179832"/>
                  </a:lnTo>
                  <a:lnTo>
                    <a:pt x="100736" y="177850"/>
                  </a:lnTo>
                  <a:close/>
                </a:path>
                <a:path w="107950" h="400050">
                  <a:moveTo>
                    <a:pt x="100736" y="125882"/>
                  </a:moveTo>
                  <a:lnTo>
                    <a:pt x="90678" y="125882"/>
                  </a:lnTo>
                  <a:lnTo>
                    <a:pt x="88798" y="125742"/>
                  </a:lnTo>
                  <a:lnTo>
                    <a:pt x="86220" y="126301"/>
                  </a:lnTo>
                  <a:lnTo>
                    <a:pt x="85801" y="128473"/>
                  </a:lnTo>
                  <a:lnTo>
                    <a:pt x="85648" y="128930"/>
                  </a:lnTo>
                  <a:lnTo>
                    <a:pt x="85648" y="129540"/>
                  </a:lnTo>
                  <a:lnTo>
                    <a:pt x="85648" y="130149"/>
                  </a:lnTo>
                  <a:lnTo>
                    <a:pt x="86245" y="131787"/>
                  </a:lnTo>
                  <a:lnTo>
                    <a:pt x="86131" y="131406"/>
                  </a:lnTo>
                  <a:lnTo>
                    <a:pt x="87172" y="132588"/>
                  </a:lnTo>
                  <a:lnTo>
                    <a:pt x="87782" y="133045"/>
                  </a:lnTo>
                  <a:lnTo>
                    <a:pt x="88239" y="133350"/>
                  </a:lnTo>
                  <a:lnTo>
                    <a:pt x="88087" y="133350"/>
                  </a:lnTo>
                  <a:lnTo>
                    <a:pt x="87630" y="133502"/>
                  </a:lnTo>
                  <a:lnTo>
                    <a:pt x="86715" y="134112"/>
                  </a:lnTo>
                  <a:lnTo>
                    <a:pt x="86258" y="134569"/>
                  </a:lnTo>
                  <a:lnTo>
                    <a:pt x="86106" y="135026"/>
                  </a:lnTo>
                  <a:lnTo>
                    <a:pt x="85801" y="135483"/>
                  </a:lnTo>
                  <a:lnTo>
                    <a:pt x="85648" y="136093"/>
                  </a:lnTo>
                  <a:lnTo>
                    <a:pt x="85648" y="136702"/>
                  </a:lnTo>
                  <a:lnTo>
                    <a:pt x="85648" y="137312"/>
                  </a:lnTo>
                  <a:lnTo>
                    <a:pt x="85801" y="137769"/>
                  </a:lnTo>
                  <a:lnTo>
                    <a:pt x="86106" y="138226"/>
                  </a:lnTo>
                  <a:lnTo>
                    <a:pt x="86258" y="138836"/>
                  </a:lnTo>
                  <a:lnTo>
                    <a:pt x="86410" y="138836"/>
                  </a:lnTo>
                  <a:lnTo>
                    <a:pt x="86715" y="139293"/>
                  </a:lnTo>
                  <a:lnTo>
                    <a:pt x="87172" y="139750"/>
                  </a:lnTo>
                  <a:lnTo>
                    <a:pt x="88087" y="140360"/>
                  </a:lnTo>
                  <a:lnTo>
                    <a:pt x="85953" y="140360"/>
                  </a:lnTo>
                  <a:lnTo>
                    <a:pt x="85953" y="142189"/>
                  </a:lnTo>
                  <a:lnTo>
                    <a:pt x="100736" y="142189"/>
                  </a:lnTo>
                  <a:lnTo>
                    <a:pt x="100736" y="140208"/>
                  </a:lnTo>
                  <a:lnTo>
                    <a:pt x="92659" y="140208"/>
                  </a:lnTo>
                  <a:lnTo>
                    <a:pt x="91897" y="140055"/>
                  </a:lnTo>
                  <a:lnTo>
                    <a:pt x="91287" y="140055"/>
                  </a:lnTo>
                  <a:lnTo>
                    <a:pt x="90678" y="139903"/>
                  </a:lnTo>
                  <a:lnTo>
                    <a:pt x="90068" y="139903"/>
                  </a:lnTo>
                  <a:lnTo>
                    <a:pt x="89763" y="139750"/>
                  </a:lnTo>
                  <a:lnTo>
                    <a:pt x="89306" y="139598"/>
                  </a:lnTo>
                  <a:lnTo>
                    <a:pt x="89001" y="139293"/>
                  </a:lnTo>
                  <a:lnTo>
                    <a:pt x="88696" y="139141"/>
                  </a:lnTo>
                  <a:lnTo>
                    <a:pt x="88239" y="138684"/>
                  </a:lnTo>
                  <a:lnTo>
                    <a:pt x="87934" y="137769"/>
                  </a:lnTo>
                  <a:lnTo>
                    <a:pt x="87782" y="137160"/>
                  </a:lnTo>
                  <a:lnTo>
                    <a:pt x="87782" y="137007"/>
                  </a:lnTo>
                  <a:lnTo>
                    <a:pt x="87947" y="135369"/>
                  </a:lnTo>
                  <a:lnTo>
                    <a:pt x="89789" y="134937"/>
                  </a:lnTo>
                  <a:lnTo>
                    <a:pt x="91135" y="135026"/>
                  </a:lnTo>
                  <a:lnTo>
                    <a:pt x="100736" y="135026"/>
                  </a:lnTo>
                  <a:lnTo>
                    <a:pt x="100736" y="133045"/>
                  </a:lnTo>
                  <a:lnTo>
                    <a:pt x="92202" y="133045"/>
                  </a:lnTo>
                  <a:lnTo>
                    <a:pt x="91020" y="132842"/>
                  </a:lnTo>
                  <a:lnTo>
                    <a:pt x="89611" y="132930"/>
                  </a:lnTo>
                  <a:lnTo>
                    <a:pt x="88239" y="131521"/>
                  </a:lnTo>
                  <a:lnTo>
                    <a:pt x="87934" y="130606"/>
                  </a:lnTo>
                  <a:lnTo>
                    <a:pt x="87782" y="129997"/>
                  </a:lnTo>
                  <a:lnTo>
                    <a:pt x="87782" y="129844"/>
                  </a:lnTo>
                  <a:lnTo>
                    <a:pt x="87934" y="129387"/>
                  </a:lnTo>
                  <a:lnTo>
                    <a:pt x="88239" y="128778"/>
                  </a:lnTo>
                  <a:lnTo>
                    <a:pt x="88239" y="128625"/>
                  </a:lnTo>
                  <a:lnTo>
                    <a:pt x="89154" y="128016"/>
                  </a:lnTo>
                  <a:lnTo>
                    <a:pt x="89611" y="128016"/>
                  </a:lnTo>
                  <a:lnTo>
                    <a:pt x="90068" y="127863"/>
                  </a:lnTo>
                  <a:lnTo>
                    <a:pt x="100736" y="127863"/>
                  </a:lnTo>
                  <a:lnTo>
                    <a:pt x="100736" y="125882"/>
                  </a:lnTo>
                  <a:close/>
                </a:path>
                <a:path w="107950" h="400050">
                  <a:moveTo>
                    <a:pt x="100736" y="88544"/>
                  </a:moveTo>
                  <a:lnTo>
                    <a:pt x="92964" y="88544"/>
                  </a:lnTo>
                  <a:lnTo>
                    <a:pt x="91757" y="88493"/>
                  </a:lnTo>
                  <a:lnTo>
                    <a:pt x="88646" y="88277"/>
                  </a:lnTo>
                  <a:lnTo>
                    <a:pt x="88392" y="86715"/>
                  </a:lnTo>
                  <a:lnTo>
                    <a:pt x="88239" y="86106"/>
                  </a:lnTo>
                  <a:lnTo>
                    <a:pt x="88239" y="85648"/>
                  </a:lnTo>
                  <a:lnTo>
                    <a:pt x="88849" y="84734"/>
                  </a:lnTo>
                  <a:lnTo>
                    <a:pt x="86563" y="83972"/>
                  </a:lnTo>
                  <a:lnTo>
                    <a:pt x="86410" y="83972"/>
                  </a:lnTo>
                  <a:lnTo>
                    <a:pt x="86106" y="84582"/>
                  </a:lnTo>
                  <a:lnTo>
                    <a:pt x="85801" y="85039"/>
                  </a:lnTo>
                  <a:lnTo>
                    <a:pt x="85801" y="85496"/>
                  </a:lnTo>
                  <a:lnTo>
                    <a:pt x="85648" y="86106"/>
                  </a:lnTo>
                  <a:lnTo>
                    <a:pt x="85648" y="86410"/>
                  </a:lnTo>
                  <a:lnTo>
                    <a:pt x="85813" y="87312"/>
                  </a:lnTo>
                  <a:lnTo>
                    <a:pt x="86829" y="88087"/>
                  </a:lnTo>
                  <a:lnTo>
                    <a:pt x="87630" y="88392"/>
                  </a:lnTo>
                  <a:lnTo>
                    <a:pt x="88239" y="88696"/>
                  </a:lnTo>
                  <a:lnTo>
                    <a:pt x="85953" y="88696"/>
                  </a:lnTo>
                  <a:lnTo>
                    <a:pt x="85953" y="90525"/>
                  </a:lnTo>
                  <a:lnTo>
                    <a:pt x="100736" y="90525"/>
                  </a:lnTo>
                  <a:lnTo>
                    <a:pt x="100736" y="88544"/>
                  </a:lnTo>
                  <a:close/>
                </a:path>
                <a:path w="107950" h="400050">
                  <a:moveTo>
                    <a:pt x="100888" y="392125"/>
                  </a:moveTo>
                  <a:lnTo>
                    <a:pt x="82905" y="392125"/>
                  </a:lnTo>
                  <a:lnTo>
                    <a:pt x="82905" y="386638"/>
                  </a:lnTo>
                  <a:lnTo>
                    <a:pt x="80619" y="386638"/>
                  </a:lnTo>
                  <a:lnTo>
                    <a:pt x="80619" y="399745"/>
                  </a:lnTo>
                  <a:lnTo>
                    <a:pt x="82905" y="399745"/>
                  </a:lnTo>
                  <a:lnTo>
                    <a:pt x="82905" y="394258"/>
                  </a:lnTo>
                  <a:lnTo>
                    <a:pt x="100888" y="394258"/>
                  </a:lnTo>
                  <a:lnTo>
                    <a:pt x="100888" y="392125"/>
                  </a:lnTo>
                  <a:close/>
                </a:path>
                <a:path w="107950" h="400050">
                  <a:moveTo>
                    <a:pt x="100888" y="369570"/>
                  </a:moveTo>
                  <a:lnTo>
                    <a:pt x="93116" y="369570"/>
                  </a:lnTo>
                  <a:lnTo>
                    <a:pt x="91909" y="369519"/>
                  </a:lnTo>
                  <a:lnTo>
                    <a:pt x="88798" y="369303"/>
                  </a:lnTo>
                  <a:lnTo>
                    <a:pt x="88544" y="367741"/>
                  </a:lnTo>
                  <a:lnTo>
                    <a:pt x="88392" y="367131"/>
                  </a:lnTo>
                  <a:lnTo>
                    <a:pt x="88392" y="366674"/>
                  </a:lnTo>
                  <a:lnTo>
                    <a:pt x="89001" y="365760"/>
                  </a:lnTo>
                  <a:lnTo>
                    <a:pt x="86715" y="364998"/>
                  </a:lnTo>
                  <a:lnTo>
                    <a:pt x="86563" y="364998"/>
                  </a:lnTo>
                  <a:lnTo>
                    <a:pt x="86258" y="365607"/>
                  </a:lnTo>
                  <a:lnTo>
                    <a:pt x="85953" y="366064"/>
                  </a:lnTo>
                  <a:lnTo>
                    <a:pt x="85953" y="366522"/>
                  </a:lnTo>
                  <a:lnTo>
                    <a:pt x="85801" y="367131"/>
                  </a:lnTo>
                  <a:lnTo>
                    <a:pt x="85801" y="367436"/>
                  </a:lnTo>
                  <a:lnTo>
                    <a:pt x="85966" y="368338"/>
                  </a:lnTo>
                  <a:lnTo>
                    <a:pt x="86982" y="369112"/>
                  </a:lnTo>
                  <a:lnTo>
                    <a:pt x="87782" y="369417"/>
                  </a:lnTo>
                  <a:lnTo>
                    <a:pt x="88392" y="369722"/>
                  </a:lnTo>
                  <a:lnTo>
                    <a:pt x="86106" y="369722"/>
                  </a:lnTo>
                  <a:lnTo>
                    <a:pt x="86106" y="371551"/>
                  </a:lnTo>
                  <a:lnTo>
                    <a:pt x="100888" y="371551"/>
                  </a:lnTo>
                  <a:lnTo>
                    <a:pt x="100888" y="369570"/>
                  </a:lnTo>
                  <a:close/>
                </a:path>
                <a:path w="107950" h="400050">
                  <a:moveTo>
                    <a:pt x="100888" y="354025"/>
                  </a:moveTo>
                  <a:lnTo>
                    <a:pt x="91897" y="354025"/>
                  </a:lnTo>
                  <a:lnTo>
                    <a:pt x="89166" y="353974"/>
                  </a:lnTo>
                  <a:lnTo>
                    <a:pt x="87071" y="354025"/>
                  </a:lnTo>
                  <a:lnTo>
                    <a:pt x="85953" y="356920"/>
                  </a:lnTo>
                  <a:lnTo>
                    <a:pt x="85801" y="357530"/>
                  </a:lnTo>
                  <a:lnTo>
                    <a:pt x="85801" y="358140"/>
                  </a:lnTo>
                  <a:lnTo>
                    <a:pt x="85953" y="358749"/>
                  </a:lnTo>
                  <a:lnTo>
                    <a:pt x="85953" y="359359"/>
                  </a:lnTo>
                  <a:lnTo>
                    <a:pt x="86106" y="359816"/>
                  </a:lnTo>
                  <a:lnTo>
                    <a:pt x="86410" y="360273"/>
                  </a:lnTo>
                  <a:lnTo>
                    <a:pt x="86563" y="360426"/>
                  </a:lnTo>
                  <a:lnTo>
                    <a:pt x="86868" y="360883"/>
                  </a:lnTo>
                  <a:lnTo>
                    <a:pt x="87325" y="361340"/>
                  </a:lnTo>
                  <a:lnTo>
                    <a:pt x="87782" y="361645"/>
                  </a:lnTo>
                  <a:lnTo>
                    <a:pt x="88239" y="361950"/>
                  </a:lnTo>
                  <a:lnTo>
                    <a:pt x="86106" y="361950"/>
                  </a:lnTo>
                  <a:lnTo>
                    <a:pt x="86106" y="363778"/>
                  </a:lnTo>
                  <a:lnTo>
                    <a:pt x="100888" y="363778"/>
                  </a:lnTo>
                  <a:lnTo>
                    <a:pt x="100888" y="361797"/>
                  </a:lnTo>
                  <a:lnTo>
                    <a:pt x="92811" y="361797"/>
                  </a:lnTo>
                  <a:lnTo>
                    <a:pt x="90703" y="361632"/>
                  </a:lnTo>
                  <a:lnTo>
                    <a:pt x="88087" y="359054"/>
                  </a:lnTo>
                  <a:lnTo>
                    <a:pt x="87934" y="358597"/>
                  </a:lnTo>
                  <a:lnTo>
                    <a:pt x="87934" y="356387"/>
                  </a:lnTo>
                  <a:lnTo>
                    <a:pt x="90144" y="355993"/>
                  </a:lnTo>
                  <a:lnTo>
                    <a:pt x="100888" y="356006"/>
                  </a:lnTo>
                  <a:lnTo>
                    <a:pt x="100888" y="354025"/>
                  </a:lnTo>
                  <a:close/>
                </a:path>
                <a:path w="107950" h="400050">
                  <a:moveTo>
                    <a:pt x="100901" y="330555"/>
                  </a:moveTo>
                  <a:lnTo>
                    <a:pt x="86118" y="330555"/>
                  </a:lnTo>
                  <a:lnTo>
                    <a:pt x="86118" y="332536"/>
                  </a:lnTo>
                  <a:lnTo>
                    <a:pt x="100901" y="332536"/>
                  </a:lnTo>
                  <a:lnTo>
                    <a:pt x="100901" y="330555"/>
                  </a:lnTo>
                  <a:close/>
                </a:path>
                <a:path w="107950" h="400050">
                  <a:moveTo>
                    <a:pt x="100977" y="158800"/>
                  </a:moveTo>
                  <a:lnTo>
                    <a:pt x="100888" y="157429"/>
                  </a:lnTo>
                  <a:lnTo>
                    <a:pt x="100736" y="156819"/>
                  </a:lnTo>
                  <a:lnTo>
                    <a:pt x="98450" y="157124"/>
                  </a:lnTo>
                  <a:lnTo>
                    <a:pt x="98602" y="157581"/>
                  </a:lnTo>
                  <a:lnTo>
                    <a:pt x="98602" y="158038"/>
                  </a:lnTo>
                  <a:lnTo>
                    <a:pt x="98602" y="158191"/>
                  </a:lnTo>
                  <a:lnTo>
                    <a:pt x="98450" y="158648"/>
                  </a:lnTo>
                  <a:lnTo>
                    <a:pt x="98145" y="159105"/>
                  </a:lnTo>
                  <a:lnTo>
                    <a:pt x="97840" y="159105"/>
                  </a:lnTo>
                  <a:lnTo>
                    <a:pt x="97383" y="159258"/>
                  </a:lnTo>
                  <a:lnTo>
                    <a:pt x="87934" y="159258"/>
                  </a:lnTo>
                  <a:lnTo>
                    <a:pt x="87934" y="157124"/>
                  </a:lnTo>
                  <a:lnTo>
                    <a:pt x="85953" y="157124"/>
                  </a:lnTo>
                  <a:lnTo>
                    <a:pt x="85953" y="159258"/>
                  </a:lnTo>
                  <a:lnTo>
                    <a:pt x="80924" y="159258"/>
                  </a:lnTo>
                  <a:lnTo>
                    <a:pt x="82296" y="161239"/>
                  </a:lnTo>
                  <a:lnTo>
                    <a:pt x="85953" y="161239"/>
                  </a:lnTo>
                  <a:lnTo>
                    <a:pt x="85953" y="162763"/>
                  </a:lnTo>
                  <a:lnTo>
                    <a:pt x="87934" y="162763"/>
                  </a:lnTo>
                  <a:lnTo>
                    <a:pt x="87934" y="161239"/>
                  </a:lnTo>
                  <a:lnTo>
                    <a:pt x="98602" y="161239"/>
                  </a:lnTo>
                  <a:lnTo>
                    <a:pt x="99060" y="161086"/>
                  </a:lnTo>
                  <a:lnTo>
                    <a:pt x="99364" y="161086"/>
                  </a:lnTo>
                  <a:lnTo>
                    <a:pt x="100888" y="160528"/>
                  </a:lnTo>
                  <a:lnTo>
                    <a:pt x="100977" y="158800"/>
                  </a:lnTo>
                  <a:close/>
                </a:path>
                <a:path w="107950" h="400050">
                  <a:moveTo>
                    <a:pt x="100977" y="151688"/>
                  </a:moveTo>
                  <a:lnTo>
                    <a:pt x="99517" y="146608"/>
                  </a:lnTo>
                  <a:lnTo>
                    <a:pt x="99060" y="146151"/>
                  </a:lnTo>
                  <a:lnTo>
                    <a:pt x="99161" y="153682"/>
                  </a:lnTo>
                  <a:lnTo>
                    <a:pt x="100977" y="151688"/>
                  </a:lnTo>
                  <a:close/>
                </a:path>
                <a:path w="107950" h="400050">
                  <a:moveTo>
                    <a:pt x="100977" y="106832"/>
                  </a:moveTo>
                  <a:lnTo>
                    <a:pt x="100888" y="105460"/>
                  </a:lnTo>
                  <a:lnTo>
                    <a:pt x="100736" y="104851"/>
                  </a:lnTo>
                  <a:lnTo>
                    <a:pt x="98450" y="105156"/>
                  </a:lnTo>
                  <a:lnTo>
                    <a:pt x="98602" y="105613"/>
                  </a:lnTo>
                  <a:lnTo>
                    <a:pt x="98602" y="106070"/>
                  </a:lnTo>
                  <a:lnTo>
                    <a:pt x="98602" y="106222"/>
                  </a:lnTo>
                  <a:lnTo>
                    <a:pt x="98450" y="106680"/>
                  </a:lnTo>
                  <a:lnTo>
                    <a:pt x="98145" y="107137"/>
                  </a:lnTo>
                  <a:lnTo>
                    <a:pt x="97840" y="107137"/>
                  </a:lnTo>
                  <a:lnTo>
                    <a:pt x="97383" y="107289"/>
                  </a:lnTo>
                  <a:lnTo>
                    <a:pt x="87934" y="107289"/>
                  </a:lnTo>
                  <a:lnTo>
                    <a:pt x="87934" y="105156"/>
                  </a:lnTo>
                  <a:lnTo>
                    <a:pt x="85953" y="105156"/>
                  </a:lnTo>
                  <a:lnTo>
                    <a:pt x="85953" y="107289"/>
                  </a:lnTo>
                  <a:lnTo>
                    <a:pt x="80924" y="107289"/>
                  </a:lnTo>
                  <a:lnTo>
                    <a:pt x="82296" y="109270"/>
                  </a:lnTo>
                  <a:lnTo>
                    <a:pt x="85953" y="109270"/>
                  </a:lnTo>
                  <a:lnTo>
                    <a:pt x="85953" y="110794"/>
                  </a:lnTo>
                  <a:lnTo>
                    <a:pt x="87934" y="110794"/>
                  </a:lnTo>
                  <a:lnTo>
                    <a:pt x="87934" y="109270"/>
                  </a:lnTo>
                  <a:lnTo>
                    <a:pt x="98602" y="109270"/>
                  </a:lnTo>
                  <a:lnTo>
                    <a:pt x="99060" y="109118"/>
                  </a:lnTo>
                  <a:lnTo>
                    <a:pt x="99364" y="109118"/>
                  </a:lnTo>
                  <a:lnTo>
                    <a:pt x="100888" y="108559"/>
                  </a:lnTo>
                  <a:lnTo>
                    <a:pt x="100977" y="106832"/>
                  </a:lnTo>
                  <a:close/>
                </a:path>
                <a:path w="107950" h="400050">
                  <a:moveTo>
                    <a:pt x="101130" y="336194"/>
                  </a:moveTo>
                  <a:lnTo>
                    <a:pt x="101041" y="334822"/>
                  </a:lnTo>
                  <a:lnTo>
                    <a:pt x="100888" y="334213"/>
                  </a:lnTo>
                  <a:lnTo>
                    <a:pt x="98602" y="334518"/>
                  </a:lnTo>
                  <a:lnTo>
                    <a:pt x="98755" y="334975"/>
                  </a:lnTo>
                  <a:lnTo>
                    <a:pt x="98755" y="335432"/>
                  </a:lnTo>
                  <a:lnTo>
                    <a:pt x="98755" y="335584"/>
                  </a:lnTo>
                  <a:lnTo>
                    <a:pt x="98602" y="336042"/>
                  </a:lnTo>
                  <a:lnTo>
                    <a:pt x="98298" y="336499"/>
                  </a:lnTo>
                  <a:lnTo>
                    <a:pt x="97993" y="336499"/>
                  </a:lnTo>
                  <a:lnTo>
                    <a:pt x="97536" y="336651"/>
                  </a:lnTo>
                  <a:lnTo>
                    <a:pt x="88087" y="336651"/>
                  </a:lnTo>
                  <a:lnTo>
                    <a:pt x="88087" y="334518"/>
                  </a:lnTo>
                  <a:lnTo>
                    <a:pt x="86106" y="334518"/>
                  </a:lnTo>
                  <a:lnTo>
                    <a:pt x="86106" y="336651"/>
                  </a:lnTo>
                  <a:lnTo>
                    <a:pt x="81076" y="336651"/>
                  </a:lnTo>
                  <a:lnTo>
                    <a:pt x="82448" y="338632"/>
                  </a:lnTo>
                  <a:lnTo>
                    <a:pt x="86106" y="338632"/>
                  </a:lnTo>
                  <a:lnTo>
                    <a:pt x="86106" y="340156"/>
                  </a:lnTo>
                  <a:lnTo>
                    <a:pt x="88087" y="340156"/>
                  </a:lnTo>
                  <a:lnTo>
                    <a:pt x="88087" y="338632"/>
                  </a:lnTo>
                  <a:lnTo>
                    <a:pt x="98755" y="338632"/>
                  </a:lnTo>
                  <a:lnTo>
                    <a:pt x="99212" y="338480"/>
                  </a:lnTo>
                  <a:lnTo>
                    <a:pt x="99517" y="338480"/>
                  </a:lnTo>
                  <a:lnTo>
                    <a:pt x="101041" y="337921"/>
                  </a:lnTo>
                  <a:lnTo>
                    <a:pt x="101130" y="336194"/>
                  </a:lnTo>
                  <a:close/>
                </a:path>
                <a:path w="107950" h="400050">
                  <a:moveTo>
                    <a:pt x="101777" y="168262"/>
                  </a:moveTo>
                  <a:lnTo>
                    <a:pt x="99822" y="166268"/>
                  </a:lnTo>
                  <a:lnTo>
                    <a:pt x="99822" y="166116"/>
                  </a:lnTo>
                  <a:lnTo>
                    <a:pt x="99364" y="165811"/>
                  </a:lnTo>
                  <a:lnTo>
                    <a:pt x="99060" y="165354"/>
                  </a:lnTo>
                  <a:lnTo>
                    <a:pt x="98602" y="165201"/>
                  </a:lnTo>
                  <a:lnTo>
                    <a:pt x="97993" y="164896"/>
                  </a:lnTo>
                  <a:lnTo>
                    <a:pt x="97536" y="164592"/>
                  </a:lnTo>
                  <a:lnTo>
                    <a:pt x="96316" y="164287"/>
                  </a:lnTo>
                  <a:lnTo>
                    <a:pt x="96012" y="166420"/>
                  </a:lnTo>
                  <a:lnTo>
                    <a:pt x="96621" y="166573"/>
                  </a:lnTo>
                  <a:lnTo>
                    <a:pt x="98526" y="167614"/>
                  </a:lnTo>
                  <a:lnTo>
                    <a:pt x="98729" y="167652"/>
                  </a:lnTo>
                  <a:lnTo>
                    <a:pt x="99060" y="169621"/>
                  </a:lnTo>
                  <a:lnTo>
                    <a:pt x="99060" y="169773"/>
                  </a:lnTo>
                  <a:lnTo>
                    <a:pt x="98907" y="170230"/>
                  </a:lnTo>
                  <a:lnTo>
                    <a:pt x="98755" y="170840"/>
                  </a:lnTo>
                  <a:lnTo>
                    <a:pt x="98602" y="171297"/>
                  </a:lnTo>
                  <a:lnTo>
                    <a:pt x="98145" y="171754"/>
                  </a:lnTo>
                  <a:lnTo>
                    <a:pt x="97688" y="172059"/>
                  </a:lnTo>
                  <a:lnTo>
                    <a:pt x="97688" y="172212"/>
                  </a:lnTo>
                  <a:lnTo>
                    <a:pt x="97383" y="172364"/>
                  </a:lnTo>
                  <a:lnTo>
                    <a:pt x="96926" y="172669"/>
                  </a:lnTo>
                  <a:lnTo>
                    <a:pt x="96469" y="172821"/>
                  </a:lnTo>
                  <a:lnTo>
                    <a:pt x="94640" y="173278"/>
                  </a:lnTo>
                  <a:lnTo>
                    <a:pt x="94030" y="173278"/>
                  </a:lnTo>
                  <a:lnTo>
                    <a:pt x="94030" y="173126"/>
                  </a:lnTo>
                  <a:lnTo>
                    <a:pt x="94030" y="164287"/>
                  </a:lnTo>
                  <a:lnTo>
                    <a:pt x="92202" y="164287"/>
                  </a:lnTo>
                  <a:lnTo>
                    <a:pt x="91897" y="164287"/>
                  </a:lnTo>
                  <a:lnTo>
                    <a:pt x="91897" y="166420"/>
                  </a:lnTo>
                  <a:lnTo>
                    <a:pt x="91897" y="173126"/>
                  </a:lnTo>
                  <a:lnTo>
                    <a:pt x="91287" y="173126"/>
                  </a:lnTo>
                  <a:lnTo>
                    <a:pt x="89814" y="172821"/>
                  </a:lnTo>
                  <a:lnTo>
                    <a:pt x="87909" y="171932"/>
                  </a:lnTo>
                  <a:lnTo>
                    <a:pt x="87782" y="169773"/>
                  </a:lnTo>
                  <a:lnTo>
                    <a:pt x="87579" y="167817"/>
                  </a:lnTo>
                  <a:lnTo>
                    <a:pt x="89598" y="166649"/>
                  </a:lnTo>
                  <a:lnTo>
                    <a:pt x="91287" y="166420"/>
                  </a:lnTo>
                  <a:lnTo>
                    <a:pt x="91897" y="166420"/>
                  </a:lnTo>
                  <a:lnTo>
                    <a:pt x="91897" y="164287"/>
                  </a:lnTo>
                  <a:lnTo>
                    <a:pt x="91592" y="164287"/>
                  </a:lnTo>
                  <a:lnTo>
                    <a:pt x="88912" y="164884"/>
                  </a:lnTo>
                  <a:lnTo>
                    <a:pt x="86639" y="165633"/>
                  </a:lnTo>
                  <a:lnTo>
                    <a:pt x="85801" y="168554"/>
                  </a:lnTo>
                  <a:lnTo>
                    <a:pt x="85648" y="169164"/>
                  </a:lnTo>
                  <a:lnTo>
                    <a:pt x="85648" y="169773"/>
                  </a:lnTo>
                  <a:lnTo>
                    <a:pt x="85648" y="170078"/>
                  </a:lnTo>
                  <a:lnTo>
                    <a:pt x="86017" y="172339"/>
                  </a:lnTo>
                  <a:lnTo>
                    <a:pt x="85902" y="171373"/>
                  </a:lnTo>
                  <a:lnTo>
                    <a:pt x="87172" y="173431"/>
                  </a:lnTo>
                  <a:lnTo>
                    <a:pt x="87630" y="173736"/>
                  </a:lnTo>
                  <a:lnTo>
                    <a:pt x="88087" y="174040"/>
                  </a:lnTo>
                  <a:lnTo>
                    <a:pt x="90551" y="175831"/>
                  </a:lnTo>
                  <a:lnTo>
                    <a:pt x="96799" y="175945"/>
                  </a:lnTo>
                  <a:lnTo>
                    <a:pt x="99060" y="173736"/>
                  </a:lnTo>
                  <a:lnTo>
                    <a:pt x="99364" y="173583"/>
                  </a:lnTo>
                  <a:lnTo>
                    <a:pt x="101320" y="171792"/>
                  </a:lnTo>
                  <a:lnTo>
                    <a:pt x="101777" y="168262"/>
                  </a:lnTo>
                  <a:close/>
                </a:path>
                <a:path w="107950" h="400050">
                  <a:moveTo>
                    <a:pt x="101777" y="116293"/>
                  </a:moveTo>
                  <a:lnTo>
                    <a:pt x="99822" y="114300"/>
                  </a:lnTo>
                  <a:lnTo>
                    <a:pt x="99822" y="114147"/>
                  </a:lnTo>
                  <a:lnTo>
                    <a:pt x="99364" y="113842"/>
                  </a:lnTo>
                  <a:lnTo>
                    <a:pt x="99060" y="113385"/>
                  </a:lnTo>
                  <a:lnTo>
                    <a:pt x="98602" y="113233"/>
                  </a:lnTo>
                  <a:lnTo>
                    <a:pt x="97993" y="112928"/>
                  </a:lnTo>
                  <a:lnTo>
                    <a:pt x="97536" y="112623"/>
                  </a:lnTo>
                  <a:lnTo>
                    <a:pt x="96316" y="112318"/>
                  </a:lnTo>
                  <a:lnTo>
                    <a:pt x="96012" y="114452"/>
                  </a:lnTo>
                  <a:lnTo>
                    <a:pt x="96621" y="114604"/>
                  </a:lnTo>
                  <a:lnTo>
                    <a:pt x="98526" y="115646"/>
                  </a:lnTo>
                  <a:lnTo>
                    <a:pt x="98729" y="115684"/>
                  </a:lnTo>
                  <a:lnTo>
                    <a:pt x="99060" y="117652"/>
                  </a:lnTo>
                  <a:lnTo>
                    <a:pt x="99060" y="117805"/>
                  </a:lnTo>
                  <a:lnTo>
                    <a:pt x="98907" y="118262"/>
                  </a:lnTo>
                  <a:lnTo>
                    <a:pt x="98755" y="118872"/>
                  </a:lnTo>
                  <a:lnTo>
                    <a:pt x="98602" y="119329"/>
                  </a:lnTo>
                  <a:lnTo>
                    <a:pt x="98145" y="119786"/>
                  </a:lnTo>
                  <a:lnTo>
                    <a:pt x="97688" y="120091"/>
                  </a:lnTo>
                  <a:lnTo>
                    <a:pt x="97688" y="120243"/>
                  </a:lnTo>
                  <a:lnTo>
                    <a:pt x="97383" y="120396"/>
                  </a:lnTo>
                  <a:lnTo>
                    <a:pt x="96926" y="120700"/>
                  </a:lnTo>
                  <a:lnTo>
                    <a:pt x="96469" y="120853"/>
                  </a:lnTo>
                  <a:lnTo>
                    <a:pt x="94640" y="121310"/>
                  </a:lnTo>
                  <a:lnTo>
                    <a:pt x="94030" y="121310"/>
                  </a:lnTo>
                  <a:lnTo>
                    <a:pt x="94030" y="121158"/>
                  </a:lnTo>
                  <a:lnTo>
                    <a:pt x="94030" y="112318"/>
                  </a:lnTo>
                  <a:lnTo>
                    <a:pt x="92202" y="112318"/>
                  </a:lnTo>
                  <a:lnTo>
                    <a:pt x="91897" y="112318"/>
                  </a:lnTo>
                  <a:lnTo>
                    <a:pt x="91897" y="114452"/>
                  </a:lnTo>
                  <a:lnTo>
                    <a:pt x="91897" y="121158"/>
                  </a:lnTo>
                  <a:lnTo>
                    <a:pt x="91287" y="121158"/>
                  </a:lnTo>
                  <a:lnTo>
                    <a:pt x="89814" y="120853"/>
                  </a:lnTo>
                  <a:lnTo>
                    <a:pt x="87909" y="119964"/>
                  </a:lnTo>
                  <a:lnTo>
                    <a:pt x="87782" y="117805"/>
                  </a:lnTo>
                  <a:lnTo>
                    <a:pt x="87579" y="115849"/>
                  </a:lnTo>
                  <a:lnTo>
                    <a:pt x="89598" y="114681"/>
                  </a:lnTo>
                  <a:lnTo>
                    <a:pt x="91287" y="114452"/>
                  </a:lnTo>
                  <a:lnTo>
                    <a:pt x="91897" y="114452"/>
                  </a:lnTo>
                  <a:lnTo>
                    <a:pt x="91897" y="112318"/>
                  </a:lnTo>
                  <a:lnTo>
                    <a:pt x="91592" y="112318"/>
                  </a:lnTo>
                  <a:lnTo>
                    <a:pt x="88912" y="112915"/>
                  </a:lnTo>
                  <a:lnTo>
                    <a:pt x="86639" y="113665"/>
                  </a:lnTo>
                  <a:lnTo>
                    <a:pt x="85801" y="116586"/>
                  </a:lnTo>
                  <a:lnTo>
                    <a:pt x="85648" y="117195"/>
                  </a:lnTo>
                  <a:lnTo>
                    <a:pt x="85648" y="117805"/>
                  </a:lnTo>
                  <a:lnTo>
                    <a:pt x="85648" y="118110"/>
                  </a:lnTo>
                  <a:lnTo>
                    <a:pt x="86017" y="120370"/>
                  </a:lnTo>
                  <a:lnTo>
                    <a:pt x="85902" y="119405"/>
                  </a:lnTo>
                  <a:lnTo>
                    <a:pt x="87172" y="121462"/>
                  </a:lnTo>
                  <a:lnTo>
                    <a:pt x="87630" y="121767"/>
                  </a:lnTo>
                  <a:lnTo>
                    <a:pt x="88087" y="122072"/>
                  </a:lnTo>
                  <a:lnTo>
                    <a:pt x="90551" y="123863"/>
                  </a:lnTo>
                  <a:lnTo>
                    <a:pt x="96799" y="123977"/>
                  </a:lnTo>
                  <a:lnTo>
                    <a:pt x="99060" y="121767"/>
                  </a:lnTo>
                  <a:lnTo>
                    <a:pt x="99364" y="121615"/>
                  </a:lnTo>
                  <a:lnTo>
                    <a:pt x="101320" y="119824"/>
                  </a:lnTo>
                  <a:lnTo>
                    <a:pt x="101777" y="116293"/>
                  </a:lnTo>
                  <a:close/>
                </a:path>
                <a:path w="107950" h="400050">
                  <a:moveTo>
                    <a:pt x="101777" y="96939"/>
                  </a:moveTo>
                  <a:lnTo>
                    <a:pt x="99822" y="94945"/>
                  </a:lnTo>
                  <a:lnTo>
                    <a:pt x="99822" y="94792"/>
                  </a:lnTo>
                  <a:lnTo>
                    <a:pt x="99364" y="94488"/>
                  </a:lnTo>
                  <a:lnTo>
                    <a:pt x="99060" y="94030"/>
                  </a:lnTo>
                  <a:lnTo>
                    <a:pt x="98602" y="93878"/>
                  </a:lnTo>
                  <a:lnTo>
                    <a:pt x="97993" y="93573"/>
                  </a:lnTo>
                  <a:lnTo>
                    <a:pt x="97536" y="93268"/>
                  </a:lnTo>
                  <a:lnTo>
                    <a:pt x="96316" y="92964"/>
                  </a:lnTo>
                  <a:lnTo>
                    <a:pt x="96012" y="95097"/>
                  </a:lnTo>
                  <a:lnTo>
                    <a:pt x="96621" y="95250"/>
                  </a:lnTo>
                  <a:lnTo>
                    <a:pt x="98526" y="96291"/>
                  </a:lnTo>
                  <a:lnTo>
                    <a:pt x="98729" y="96329"/>
                  </a:lnTo>
                  <a:lnTo>
                    <a:pt x="99060" y="98298"/>
                  </a:lnTo>
                  <a:lnTo>
                    <a:pt x="99060" y="98450"/>
                  </a:lnTo>
                  <a:lnTo>
                    <a:pt x="98907" y="98907"/>
                  </a:lnTo>
                  <a:lnTo>
                    <a:pt x="98755" y="99517"/>
                  </a:lnTo>
                  <a:lnTo>
                    <a:pt x="98602" y="99974"/>
                  </a:lnTo>
                  <a:lnTo>
                    <a:pt x="98145" y="100431"/>
                  </a:lnTo>
                  <a:lnTo>
                    <a:pt x="97688" y="100736"/>
                  </a:lnTo>
                  <a:lnTo>
                    <a:pt x="97688" y="100888"/>
                  </a:lnTo>
                  <a:lnTo>
                    <a:pt x="97383" y="101041"/>
                  </a:lnTo>
                  <a:lnTo>
                    <a:pt x="96926" y="101346"/>
                  </a:lnTo>
                  <a:lnTo>
                    <a:pt x="96469" y="101498"/>
                  </a:lnTo>
                  <a:lnTo>
                    <a:pt x="94640" y="101955"/>
                  </a:lnTo>
                  <a:lnTo>
                    <a:pt x="94030" y="101955"/>
                  </a:lnTo>
                  <a:lnTo>
                    <a:pt x="94030" y="101803"/>
                  </a:lnTo>
                  <a:lnTo>
                    <a:pt x="94030" y="92964"/>
                  </a:lnTo>
                  <a:lnTo>
                    <a:pt x="92202" y="92964"/>
                  </a:lnTo>
                  <a:lnTo>
                    <a:pt x="91897" y="92964"/>
                  </a:lnTo>
                  <a:lnTo>
                    <a:pt x="91897" y="95097"/>
                  </a:lnTo>
                  <a:lnTo>
                    <a:pt x="91897" y="101803"/>
                  </a:lnTo>
                  <a:lnTo>
                    <a:pt x="91287" y="101803"/>
                  </a:lnTo>
                  <a:lnTo>
                    <a:pt x="89814" y="101498"/>
                  </a:lnTo>
                  <a:lnTo>
                    <a:pt x="87909" y="100609"/>
                  </a:lnTo>
                  <a:lnTo>
                    <a:pt x="87782" y="98450"/>
                  </a:lnTo>
                  <a:lnTo>
                    <a:pt x="87579" y="96494"/>
                  </a:lnTo>
                  <a:lnTo>
                    <a:pt x="89598" y="95326"/>
                  </a:lnTo>
                  <a:lnTo>
                    <a:pt x="91287" y="95097"/>
                  </a:lnTo>
                  <a:lnTo>
                    <a:pt x="91897" y="95097"/>
                  </a:lnTo>
                  <a:lnTo>
                    <a:pt x="91897" y="92964"/>
                  </a:lnTo>
                  <a:lnTo>
                    <a:pt x="91592" y="92964"/>
                  </a:lnTo>
                  <a:lnTo>
                    <a:pt x="88912" y="93560"/>
                  </a:lnTo>
                  <a:lnTo>
                    <a:pt x="86639" y="94310"/>
                  </a:lnTo>
                  <a:lnTo>
                    <a:pt x="85801" y="97231"/>
                  </a:lnTo>
                  <a:lnTo>
                    <a:pt x="85648" y="97840"/>
                  </a:lnTo>
                  <a:lnTo>
                    <a:pt x="85648" y="98450"/>
                  </a:lnTo>
                  <a:lnTo>
                    <a:pt x="85648" y="98755"/>
                  </a:lnTo>
                  <a:lnTo>
                    <a:pt x="86017" y="101015"/>
                  </a:lnTo>
                  <a:lnTo>
                    <a:pt x="85902" y="100050"/>
                  </a:lnTo>
                  <a:lnTo>
                    <a:pt x="87172" y="102108"/>
                  </a:lnTo>
                  <a:lnTo>
                    <a:pt x="87630" y="102412"/>
                  </a:lnTo>
                  <a:lnTo>
                    <a:pt x="88087" y="102717"/>
                  </a:lnTo>
                  <a:lnTo>
                    <a:pt x="90551" y="104508"/>
                  </a:lnTo>
                  <a:lnTo>
                    <a:pt x="96799" y="104622"/>
                  </a:lnTo>
                  <a:lnTo>
                    <a:pt x="99060" y="102412"/>
                  </a:lnTo>
                  <a:lnTo>
                    <a:pt x="99364" y="102260"/>
                  </a:lnTo>
                  <a:lnTo>
                    <a:pt x="101320" y="100469"/>
                  </a:lnTo>
                  <a:lnTo>
                    <a:pt x="101777" y="96939"/>
                  </a:lnTo>
                  <a:close/>
                </a:path>
                <a:path w="107950" h="400050">
                  <a:moveTo>
                    <a:pt x="101866" y="381571"/>
                  </a:moveTo>
                  <a:lnTo>
                    <a:pt x="101777" y="378726"/>
                  </a:lnTo>
                  <a:lnTo>
                    <a:pt x="99212" y="376885"/>
                  </a:lnTo>
                  <a:lnTo>
                    <a:pt x="98755" y="376580"/>
                  </a:lnTo>
                  <a:lnTo>
                    <a:pt x="100888" y="376580"/>
                  </a:lnTo>
                  <a:lnTo>
                    <a:pt x="100888" y="374751"/>
                  </a:lnTo>
                  <a:lnTo>
                    <a:pt x="86106" y="374751"/>
                  </a:lnTo>
                  <a:lnTo>
                    <a:pt x="86106" y="376885"/>
                  </a:lnTo>
                  <a:lnTo>
                    <a:pt x="95529" y="376872"/>
                  </a:lnTo>
                  <a:lnTo>
                    <a:pt x="97256" y="376834"/>
                  </a:lnTo>
                  <a:lnTo>
                    <a:pt x="98298" y="378104"/>
                  </a:lnTo>
                  <a:lnTo>
                    <a:pt x="98602" y="378561"/>
                  </a:lnTo>
                  <a:lnTo>
                    <a:pt x="98907" y="379018"/>
                  </a:lnTo>
                  <a:lnTo>
                    <a:pt x="99060" y="379476"/>
                  </a:lnTo>
                  <a:lnTo>
                    <a:pt x="99060" y="380085"/>
                  </a:lnTo>
                  <a:lnTo>
                    <a:pt x="99060" y="380390"/>
                  </a:lnTo>
                  <a:lnTo>
                    <a:pt x="98907" y="381000"/>
                  </a:lnTo>
                  <a:lnTo>
                    <a:pt x="98602" y="381457"/>
                  </a:lnTo>
                  <a:lnTo>
                    <a:pt x="98298" y="381762"/>
                  </a:lnTo>
                  <a:lnTo>
                    <a:pt x="97383" y="382371"/>
                  </a:lnTo>
                  <a:lnTo>
                    <a:pt x="96926" y="382371"/>
                  </a:lnTo>
                  <a:lnTo>
                    <a:pt x="96469" y="382524"/>
                  </a:lnTo>
                  <a:lnTo>
                    <a:pt x="86106" y="382524"/>
                  </a:lnTo>
                  <a:lnTo>
                    <a:pt x="86106" y="384505"/>
                  </a:lnTo>
                  <a:lnTo>
                    <a:pt x="97078" y="384505"/>
                  </a:lnTo>
                  <a:lnTo>
                    <a:pt x="97536" y="384352"/>
                  </a:lnTo>
                  <a:lnTo>
                    <a:pt x="97993" y="384352"/>
                  </a:lnTo>
                  <a:lnTo>
                    <a:pt x="98450" y="384200"/>
                  </a:lnTo>
                  <a:lnTo>
                    <a:pt x="98602" y="384200"/>
                  </a:lnTo>
                  <a:lnTo>
                    <a:pt x="99212" y="383895"/>
                  </a:lnTo>
                  <a:lnTo>
                    <a:pt x="99669" y="383743"/>
                  </a:lnTo>
                  <a:lnTo>
                    <a:pt x="101866" y="381571"/>
                  </a:lnTo>
                  <a:close/>
                </a:path>
                <a:path w="107950" h="400050">
                  <a:moveTo>
                    <a:pt x="102819" y="210045"/>
                  </a:moveTo>
                  <a:lnTo>
                    <a:pt x="99669" y="206502"/>
                  </a:lnTo>
                  <a:lnTo>
                    <a:pt x="99364" y="206044"/>
                  </a:lnTo>
                  <a:lnTo>
                    <a:pt x="99275" y="211277"/>
                  </a:lnTo>
                  <a:lnTo>
                    <a:pt x="97764" y="212267"/>
                  </a:lnTo>
                  <a:lnTo>
                    <a:pt x="96164" y="211988"/>
                  </a:lnTo>
                  <a:lnTo>
                    <a:pt x="95554" y="211836"/>
                  </a:lnTo>
                  <a:lnTo>
                    <a:pt x="95554" y="211683"/>
                  </a:lnTo>
                  <a:lnTo>
                    <a:pt x="95097" y="211378"/>
                  </a:lnTo>
                  <a:lnTo>
                    <a:pt x="94310" y="210388"/>
                  </a:lnTo>
                  <a:lnTo>
                    <a:pt x="94208" y="207632"/>
                  </a:lnTo>
                  <a:lnTo>
                    <a:pt x="93573" y="206197"/>
                  </a:lnTo>
                  <a:lnTo>
                    <a:pt x="93421" y="205892"/>
                  </a:lnTo>
                  <a:lnTo>
                    <a:pt x="94335" y="205892"/>
                  </a:lnTo>
                  <a:lnTo>
                    <a:pt x="96431" y="205613"/>
                  </a:lnTo>
                  <a:lnTo>
                    <a:pt x="98869" y="206756"/>
                  </a:lnTo>
                  <a:lnTo>
                    <a:pt x="99060" y="209092"/>
                  </a:lnTo>
                  <a:lnTo>
                    <a:pt x="99060" y="209550"/>
                  </a:lnTo>
                  <a:lnTo>
                    <a:pt x="99275" y="211277"/>
                  </a:lnTo>
                  <a:lnTo>
                    <a:pt x="99275" y="205994"/>
                  </a:lnTo>
                  <a:lnTo>
                    <a:pt x="98907" y="205740"/>
                  </a:lnTo>
                  <a:lnTo>
                    <a:pt x="99060" y="205587"/>
                  </a:lnTo>
                  <a:lnTo>
                    <a:pt x="99669" y="205587"/>
                  </a:lnTo>
                  <a:lnTo>
                    <a:pt x="100279" y="205435"/>
                  </a:lnTo>
                  <a:lnTo>
                    <a:pt x="100736" y="205282"/>
                  </a:lnTo>
                  <a:lnTo>
                    <a:pt x="100736" y="203149"/>
                  </a:lnTo>
                  <a:lnTo>
                    <a:pt x="100584" y="203149"/>
                  </a:lnTo>
                  <a:lnTo>
                    <a:pt x="100126" y="203454"/>
                  </a:lnTo>
                  <a:lnTo>
                    <a:pt x="99517" y="203454"/>
                  </a:lnTo>
                  <a:lnTo>
                    <a:pt x="98907" y="203606"/>
                  </a:lnTo>
                  <a:lnTo>
                    <a:pt x="98755" y="203606"/>
                  </a:lnTo>
                  <a:lnTo>
                    <a:pt x="98450" y="203758"/>
                  </a:lnTo>
                  <a:lnTo>
                    <a:pt x="91287" y="203758"/>
                  </a:lnTo>
                  <a:lnTo>
                    <a:pt x="89966" y="203695"/>
                  </a:lnTo>
                  <a:lnTo>
                    <a:pt x="89712" y="203809"/>
                  </a:lnTo>
                  <a:lnTo>
                    <a:pt x="88544" y="203911"/>
                  </a:lnTo>
                  <a:lnTo>
                    <a:pt x="88239" y="204063"/>
                  </a:lnTo>
                  <a:lnTo>
                    <a:pt x="88087" y="204063"/>
                  </a:lnTo>
                  <a:lnTo>
                    <a:pt x="87630" y="204216"/>
                  </a:lnTo>
                  <a:lnTo>
                    <a:pt x="87172" y="204520"/>
                  </a:lnTo>
                  <a:lnTo>
                    <a:pt x="86106" y="205511"/>
                  </a:lnTo>
                  <a:lnTo>
                    <a:pt x="86207" y="205816"/>
                  </a:lnTo>
                  <a:lnTo>
                    <a:pt x="85801" y="207111"/>
                  </a:lnTo>
                  <a:lnTo>
                    <a:pt x="85648" y="207721"/>
                  </a:lnTo>
                  <a:lnTo>
                    <a:pt x="85648" y="208330"/>
                  </a:lnTo>
                  <a:lnTo>
                    <a:pt x="85648" y="209092"/>
                  </a:lnTo>
                  <a:lnTo>
                    <a:pt x="85953" y="210312"/>
                  </a:lnTo>
                  <a:lnTo>
                    <a:pt x="86106" y="210769"/>
                  </a:lnTo>
                  <a:lnTo>
                    <a:pt x="86258" y="211378"/>
                  </a:lnTo>
                  <a:lnTo>
                    <a:pt x="86410" y="211683"/>
                  </a:lnTo>
                  <a:lnTo>
                    <a:pt x="86715" y="212140"/>
                  </a:lnTo>
                  <a:lnTo>
                    <a:pt x="86868" y="212140"/>
                  </a:lnTo>
                  <a:lnTo>
                    <a:pt x="87172" y="212598"/>
                  </a:lnTo>
                  <a:lnTo>
                    <a:pt x="87477" y="212902"/>
                  </a:lnTo>
                  <a:lnTo>
                    <a:pt x="87934" y="213055"/>
                  </a:lnTo>
                  <a:lnTo>
                    <a:pt x="88392" y="213360"/>
                  </a:lnTo>
                  <a:lnTo>
                    <a:pt x="89001" y="213512"/>
                  </a:lnTo>
                  <a:lnTo>
                    <a:pt x="89611" y="213817"/>
                  </a:lnTo>
                  <a:lnTo>
                    <a:pt x="90220" y="213817"/>
                  </a:lnTo>
                  <a:lnTo>
                    <a:pt x="90525" y="211836"/>
                  </a:lnTo>
                  <a:lnTo>
                    <a:pt x="90220" y="211836"/>
                  </a:lnTo>
                  <a:lnTo>
                    <a:pt x="89611" y="211683"/>
                  </a:lnTo>
                  <a:lnTo>
                    <a:pt x="89001" y="211378"/>
                  </a:lnTo>
                  <a:lnTo>
                    <a:pt x="88392" y="210769"/>
                  </a:lnTo>
                  <a:lnTo>
                    <a:pt x="88239" y="210769"/>
                  </a:lnTo>
                  <a:lnTo>
                    <a:pt x="88087" y="210464"/>
                  </a:lnTo>
                  <a:lnTo>
                    <a:pt x="87934" y="210007"/>
                  </a:lnTo>
                  <a:lnTo>
                    <a:pt x="87782" y="209397"/>
                  </a:lnTo>
                  <a:lnTo>
                    <a:pt x="87782" y="208635"/>
                  </a:lnTo>
                  <a:lnTo>
                    <a:pt x="87782" y="207721"/>
                  </a:lnTo>
                  <a:lnTo>
                    <a:pt x="88087" y="207111"/>
                  </a:lnTo>
                  <a:lnTo>
                    <a:pt x="88239" y="206654"/>
                  </a:lnTo>
                  <a:lnTo>
                    <a:pt x="88696" y="206349"/>
                  </a:lnTo>
                  <a:lnTo>
                    <a:pt x="89001" y="206044"/>
                  </a:lnTo>
                  <a:lnTo>
                    <a:pt x="89458" y="205892"/>
                  </a:lnTo>
                  <a:lnTo>
                    <a:pt x="91440" y="205892"/>
                  </a:lnTo>
                  <a:lnTo>
                    <a:pt x="91440" y="206044"/>
                  </a:lnTo>
                  <a:lnTo>
                    <a:pt x="92443" y="208343"/>
                  </a:lnTo>
                  <a:lnTo>
                    <a:pt x="91935" y="210527"/>
                  </a:lnTo>
                  <a:lnTo>
                    <a:pt x="93116" y="212293"/>
                  </a:lnTo>
                  <a:lnTo>
                    <a:pt x="93268" y="212598"/>
                  </a:lnTo>
                  <a:lnTo>
                    <a:pt x="93726" y="213055"/>
                  </a:lnTo>
                  <a:lnTo>
                    <a:pt x="94640" y="213664"/>
                  </a:lnTo>
                  <a:lnTo>
                    <a:pt x="94640" y="213817"/>
                  </a:lnTo>
                  <a:lnTo>
                    <a:pt x="95250" y="213969"/>
                  </a:lnTo>
                  <a:lnTo>
                    <a:pt x="100330" y="215696"/>
                  </a:lnTo>
                  <a:lnTo>
                    <a:pt x="102819" y="210045"/>
                  </a:lnTo>
                  <a:close/>
                </a:path>
                <a:path w="107950" h="400050">
                  <a:moveTo>
                    <a:pt x="102984" y="78727"/>
                  </a:moveTo>
                  <a:lnTo>
                    <a:pt x="100203" y="72224"/>
                  </a:lnTo>
                  <a:lnTo>
                    <a:pt x="94335" y="74066"/>
                  </a:lnTo>
                  <a:lnTo>
                    <a:pt x="94335" y="74218"/>
                  </a:lnTo>
                  <a:lnTo>
                    <a:pt x="93421" y="74828"/>
                  </a:lnTo>
                  <a:lnTo>
                    <a:pt x="93116" y="75285"/>
                  </a:lnTo>
                  <a:lnTo>
                    <a:pt x="92964" y="75285"/>
                  </a:lnTo>
                  <a:lnTo>
                    <a:pt x="92811" y="75590"/>
                  </a:lnTo>
                  <a:lnTo>
                    <a:pt x="92506" y="76504"/>
                  </a:lnTo>
                  <a:lnTo>
                    <a:pt x="92202" y="77114"/>
                  </a:lnTo>
                  <a:lnTo>
                    <a:pt x="92049" y="77724"/>
                  </a:lnTo>
                  <a:lnTo>
                    <a:pt x="91744" y="78486"/>
                  </a:lnTo>
                  <a:lnTo>
                    <a:pt x="91744" y="78790"/>
                  </a:lnTo>
                  <a:lnTo>
                    <a:pt x="91440" y="79552"/>
                  </a:lnTo>
                  <a:lnTo>
                    <a:pt x="91287" y="80162"/>
                  </a:lnTo>
                  <a:lnTo>
                    <a:pt x="90982" y="80467"/>
                  </a:lnTo>
                  <a:lnTo>
                    <a:pt x="90982" y="80772"/>
                  </a:lnTo>
                  <a:lnTo>
                    <a:pt x="90678" y="81076"/>
                  </a:lnTo>
                  <a:lnTo>
                    <a:pt x="90220" y="81381"/>
                  </a:lnTo>
                  <a:lnTo>
                    <a:pt x="89154" y="81381"/>
                  </a:lnTo>
                  <a:lnTo>
                    <a:pt x="88239" y="80772"/>
                  </a:lnTo>
                  <a:lnTo>
                    <a:pt x="88087" y="80467"/>
                  </a:lnTo>
                  <a:lnTo>
                    <a:pt x="87934" y="80010"/>
                  </a:lnTo>
                  <a:lnTo>
                    <a:pt x="87782" y="79400"/>
                  </a:lnTo>
                  <a:lnTo>
                    <a:pt x="87782" y="78790"/>
                  </a:lnTo>
                  <a:lnTo>
                    <a:pt x="87782" y="77876"/>
                  </a:lnTo>
                  <a:lnTo>
                    <a:pt x="88087" y="77419"/>
                  </a:lnTo>
                  <a:lnTo>
                    <a:pt x="88239" y="76962"/>
                  </a:lnTo>
                  <a:lnTo>
                    <a:pt x="88696" y="76657"/>
                  </a:lnTo>
                  <a:lnTo>
                    <a:pt x="89001" y="76352"/>
                  </a:lnTo>
                  <a:lnTo>
                    <a:pt x="89611" y="76200"/>
                  </a:lnTo>
                  <a:lnTo>
                    <a:pt x="90220" y="76200"/>
                  </a:lnTo>
                  <a:lnTo>
                    <a:pt x="89763" y="74218"/>
                  </a:lnTo>
                  <a:lnTo>
                    <a:pt x="89458" y="74218"/>
                  </a:lnTo>
                  <a:lnTo>
                    <a:pt x="88849" y="74371"/>
                  </a:lnTo>
                  <a:lnTo>
                    <a:pt x="87477" y="74828"/>
                  </a:lnTo>
                  <a:lnTo>
                    <a:pt x="87172" y="75133"/>
                  </a:lnTo>
                  <a:lnTo>
                    <a:pt x="85915" y="76263"/>
                  </a:lnTo>
                  <a:lnTo>
                    <a:pt x="86309" y="76212"/>
                  </a:lnTo>
                  <a:lnTo>
                    <a:pt x="85801" y="77571"/>
                  </a:lnTo>
                  <a:lnTo>
                    <a:pt x="85648" y="78181"/>
                  </a:lnTo>
                  <a:lnTo>
                    <a:pt x="85648" y="78790"/>
                  </a:lnTo>
                  <a:lnTo>
                    <a:pt x="85648" y="79248"/>
                  </a:lnTo>
                  <a:lnTo>
                    <a:pt x="85801" y="79857"/>
                  </a:lnTo>
                  <a:lnTo>
                    <a:pt x="86131" y="83426"/>
                  </a:lnTo>
                  <a:lnTo>
                    <a:pt x="90538" y="84404"/>
                  </a:lnTo>
                  <a:lnTo>
                    <a:pt x="92964" y="82143"/>
                  </a:lnTo>
                  <a:lnTo>
                    <a:pt x="93268" y="81686"/>
                  </a:lnTo>
                  <a:lnTo>
                    <a:pt x="93421" y="81381"/>
                  </a:lnTo>
                  <a:lnTo>
                    <a:pt x="93573" y="80924"/>
                  </a:lnTo>
                  <a:lnTo>
                    <a:pt x="94234" y="79908"/>
                  </a:lnTo>
                  <a:lnTo>
                    <a:pt x="94665" y="77876"/>
                  </a:lnTo>
                  <a:lnTo>
                    <a:pt x="95097" y="76657"/>
                  </a:lnTo>
                  <a:lnTo>
                    <a:pt x="95707" y="76047"/>
                  </a:lnTo>
                  <a:lnTo>
                    <a:pt x="97383" y="75285"/>
                  </a:lnTo>
                  <a:lnTo>
                    <a:pt x="98056" y="76022"/>
                  </a:lnTo>
                  <a:lnTo>
                    <a:pt x="98907" y="77419"/>
                  </a:lnTo>
                  <a:lnTo>
                    <a:pt x="98907" y="77876"/>
                  </a:lnTo>
                  <a:lnTo>
                    <a:pt x="99060" y="78638"/>
                  </a:lnTo>
                  <a:lnTo>
                    <a:pt x="98907" y="79248"/>
                  </a:lnTo>
                  <a:lnTo>
                    <a:pt x="98844" y="80187"/>
                  </a:lnTo>
                  <a:lnTo>
                    <a:pt x="98044" y="81280"/>
                  </a:lnTo>
                  <a:lnTo>
                    <a:pt x="97078" y="81381"/>
                  </a:lnTo>
                  <a:lnTo>
                    <a:pt x="96621" y="81534"/>
                  </a:lnTo>
                  <a:lnTo>
                    <a:pt x="96012" y="81686"/>
                  </a:lnTo>
                  <a:lnTo>
                    <a:pt x="96316" y="83667"/>
                  </a:lnTo>
                  <a:lnTo>
                    <a:pt x="96774" y="83667"/>
                  </a:lnTo>
                  <a:lnTo>
                    <a:pt x="97993" y="83362"/>
                  </a:lnTo>
                  <a:lnTo>
                    <a:pt x="98450" y="83058"/>
                  </a:lnTo>
                  <a:lnTo>
                    <a:pt x="98907" y="82905"/>
                  </a:lnTo>
                  <a:lnTo>
                    <a:pt x="99364" y="82600"/>
                  </a:lnTo>
                  <a:lnTo>
                    <a:pt x="102984" y="78727"/>
                  </a:lnTo>
                  <a:close/>
                </a:path>
                <a:path w="107950" h="400050">
                  <a:moveTo>
                    <a:pt x="103136" y="346646"/>
                  </a:moveTo>
                  <a:lnTo>
                    <a:pt x="100355" y="340144"/>
                  </a:lnTo>
                  <a:lnTo>
                    <a:pt x="94488" y="341985"/>
                  </a:lnTo>
                  <a:lnTo>
                    <a:pt x="94488" y="342138"/>
                  </a:lnTo>
                  <a:lnTo>
                    <a:pt x="93573" y="342747"/>
                  </a:lnTo>
                  <a:lnTo>
                    <a:pt x="93268" y="343204"/>
                  </a:lnTo>
                  <a:lnTo>
                    <a:pt x="93116" y="343204"/>
                  </a:lnTo>
                  <a:lnTo>
                    <a:pt x="92964" y="343509"/>
                  </a:lnTo>
                  <a:lnTo>
                    <a:pt x="92659" y="344424"/>
                  </a:lnTo>
                  <a:lnTo>
                    <a:pt x="92354" y="345033"/>
                  </a:lnTo>
                  <a:lnTo>
                    <a:pt x="92202" y="345643"/>
                  </a:lnTo>
                  <a:lnTo>
                    <a:pt x="91897" y="346405"/>
                  </a:lnTo>
                  <a:lnTo>
                    <a:pt x="91897" y="346710"/>
                  </a:lnTo>
                  <a:lnTo>
                    <a:pt x="91592" y="347472"/>
                  </a:lnTo>
                  <a:lnTo>
                    <a:pt x="91440" y="348081"/>
                  </a:lnTo>
                  <a:lnTo>
                    <a:pt x="91135" y="348386"/>
                  </a:lnTo>
                  <a:lnTo>
                    <a:pt x="91135" y="348691"/>
                  </a:lnTo>
                  <a:lnTo>
                    <a:pt x="90830" y="348996"/>
                  </a:lnTo>
                  <a:lnTo>
                    <a:pt x="90373" y="349300"/>
                  </a:lnTo>
                  <a:lnTo>
                    <a:pt x="89306" y="349300"/>
                  </a:lnTo>
                  <a:lnTo>
                    <a:pt x="88392" y="348691"/>
                  </a:lnTo>
                  <a:lnTo>
                    <a:pt x="88239" y="348386"/>
                  </a:lnTo>
                  <a:lnTo>
                    <a:pt x="88087" y="347929"/>
                  </a:lnTo>
                  <a:lnTo>
                    <a:pt x="87934" y="347319"/>
                  </a:lnTo>
                  <a:lnTo>
                    <a:pt x="87934" y="346710"/>
                  </a:lnTo>
                  <a:lnTo>
                    <a:pt x="87934" y="345795"/>
                  </a:lnTo>
                  <a:lnTo>
                    <a:pt x="88239" y="345338"/>
                  </a:lnTo>
                  <a:lnTo>
                    <a:pt x="88392" y="344881"/>
                  </a:lnTo>
                  <a:lnTo>
                    <a:pt x="88849" y="344576"/>
                  </a:lnTo>
                  <a:lnTo>
                    <a:pt x="89154" y="344271"/>
                  </a:lnTo>
                  <a:lnTo>
                    <a:pt x="89763" y="344119"/>
                  </a:lnTo>
                  <a:lnTo>
                    <a:pt x="90373" y="344119"/>
                  </a:lnTo>
                  <a:lnTo>
                    <a:pt x="89916" y="342138"/>
                  </a:lnTo>
                  <a:lnTo>
                    <a:pt x="89611" y="342138"/>
                  </a:lnTo>
                  <a:lnTo>
                    <a:pt x="89001" y="342290"/>
                  </a:lnTo>
                  <a:lnTo>
                    <a:pt x="87630" y="342747"/>
                  </a:lnTo>
                  <a:lnTo>
                    <a:pt x="87325" y="343052"/>
                  </a:lnTo>
                  <a:lnTo>
                    <a:pt x="86067" y="344182"/>
                  </a:lnTo>
                  <a:lnTo>
                    <a:pt x="86461" y="344131"/>
                  </a:lnTo>
                  <a:lnTo>
                    <a:pt x="85953" y="345490"/>
                  </a:lnTo>
                  <a:lnTo>
                    <a:pt x="85801" y="346100"/>
                  </a:lnTo>
                  <a:lnTo>
                    <a:pt x="85801" y="346710"/>
                  </a:lnTo>
                  <a:lnTo>
                    <a:pt x="85801" y="347167"/>
                  </a:lnTo>
                  <a:lnTo>
                    <a:pt x="85953" y="347776"/>
                  </a:lnTo>
                  <a:lnTo>
                    <a:pt x="86283" y="351345"/>
                  </a:lnTo>
                  <a:lnTo>
                    <a:pt x="90690" y="352323"/>
                  </a:lnTo>
                  <a:lnTo>
                    <a:pt x="93116" y="350062"/>
                  </a:lnTo>
                  <a:lnTo>
                    <a:pt x="93421" y="349605"/>
                  </a:lnTo>
                  <a:lnTo>
                    <a:pt x="93573" y="349300"/>
                  </a:lnTo>
                  <a:lnTo>
                    <a:pt x="93726" y="348843"/>
                  </a:lnTo>
                  <a:lnTo>
                    <a:pt x="94386" y="347814"/>
                  </a:lnTo>
                  <a:lnTo>
                    <a:pt x="94818" y="345795"/>
                  </a:lnTo>
                  <a:lnTo>
                    <a:pt x="95250" y="344576"/>
                  </a:lnTo>
                  <a:lnTo>
                    <a:pt x="95859" y="343966"/>
                  </a:lnTo>
                  <a:lnTo>
                    <a:pt x="97536" y="343204"/>
                  </a:lnTo>
                  <a:lnTo>
                    <a:pt x="98209" y="343941"/>
                  </a:lnTo>
                  <a:lnTo>
                    <a:pt x="99060" y="345338"/>
                  </a:lnTo>
                  <a:lnTo>
                    <a:pt x="99060" y="345795"/>
                  </a:lnTo>
                  <a:lnTo>
                    <a:pt x="99212" y="346557"/>
                  </a:lnTo>
                  <a:lnTo>
                    <a:pt x="99060" y="347167"/>
                  </a:lnTo>
                  <a:lnTo>
                    <a:pt x="98996" y="348107"/>
                  </a:lnTo>
                  <a:lnTo>
                    <a:pt x="98196" y="349199"/>
                  </a:lnTo>
                  <a:lnTo>
                    <a:pt x="97231" y="349300"/>
                  </a:lnTo>
                  <a:lnTo>
                    <a:pt x="96774" y="349453"/>
                  </a:lnTo>
                  <a:lnTo>
                    <a:pt x="96164" y="349605"/>
                  </a:lnTo>
                  <a:lnTo>
                    <a:pt x="96469" y="351586"/>
                  </a:lnTo>
                  <a:lnTo>
                    <a:pt x="96926" y="351586"/>
                  </a:lnTo>
                  <a:lnTo>
                    <a:pt x="98145" y="351282"/>
                  </a:lnTo>
                  <a:lnTo>
                    <a:pt x="98602" y="350977"/>
                  </a:lnTo>
                  <a:lnTo>
                    <a:pt x="99060" y="350824"/>
                  </a:lnTo>
                  <a:lnTo>
                    <a:pt x="99517" y="350520"/>
                  </a:lnTo>
                  <a:lnTo>
                    <a:pt x="103136" y="346646"/>
                  </a:lnTo>
                  <a:close/>
                </a:path>
                <a:path w="107950" h="400050">
                  <a:moveTo>
                    <a:pt x="107708" y="195427"/>
                  </a:moveTo>
                  <a:lnTo>
                    <a:pt x="105460" y="192481"/>
                  </a:lnTo>
                  <a:lnTo>
                    <a:pt x="105003" y="192176"/>
                  </a:lnTo>
                  <a:lnTo>
                    <a:pt x="104546" y="191871"/>
                  </a:lnTo>
                  <a:lnTo>
                    <a:pt x="103543" y="190982"/>
                  </a:lnTo>
                  <a:lnTo>
                    <a:pt x="101574" y="190766"/>
                  </a:lnTo>
                  <a:lnTo>
                    <a:pt x="100279" y="190804"/>
                  </a:lnTo>
                  <a:lnTo>
                    <a:pt x="98755" y="190804"/>
                  </a:lnTo>
                  <a:lnTo>
                    <a:pt x="98717" y="195859"/>
                  </a:lnTo>
                  <a:lnTo>
                    <a:pt x="98717" y="196138"/>
                  </a:lnTo>
                  <a:lnTo>
                    <a:pt x="98120" y="198386"/>
                  </a:lnTo>
                  <a:lnTo>
                    <a:pt x="96177" y="199174"/>
                  </a:lnTo>
                  <a:lnTo>
                    <a:pt x="94488" y="199186"/>
                  </a:lnTo>
                  <a:lnTo>
                    <a:pt x="93878" y="199339"/>
                  </a:lnTo>
                  <a:lnTo>
                    <a:pt x="93116" y="199339"/>
                  </a:lnTo>
                  <a:lnTo>
                    <a:pt x="91020" y="199161"/>
                  </a:lnTo>
                  <a:lnTo>
                    <a:pt x="88887" y="198920"/>
                  </a:lnTo>
                  <a:lnTo>
                    <a:pt x="87934" y="197053"/>
                  </a:lnTo>
                  <a:lnTo>
                    <a:pt x="87782" y="196596"/>
                  </a:lnTo>
                  <a:lnTo>
                    <a:pt x="87782" y="196138"/>
                  </a:lnTo>
                  <a:lnTo>
                    <a:pt x="87782" y="195376"/>
                  </a:lnTo>
                  <a:lnTo>
                    <a:pt x="87934" y="194919"/>
                  </a:lnTo>
                  <a:lnTo>
                    <a:pt x="88239" y="194462"/>
                  </a:lnTo>
                  <a:lnTo>
                    <a:pt x="89395" y="193395"/>
                  </a:lnTo>
                  <a:lnTo>
                    <a:pt x="89179" y="193395"/>
                  </a:lnTo>
                  <a:lnTo>
                    <a:pt x="89776" y="193040"/>
                  </a:lnTo>
                  <a:lnTo>
                    <a:pt x="89496" y="193306"/>
                  </a:lnTo>
                  <a:lnTo>
                    <a:pt x="90411" y="193040"/>
                  </a:lnTo>
                  <a:lnTo>
                    <a:pt x="91287" y="192786"/>
                  </a:lnTo>
                  <a:lnTo>
                    <a:pt x="91897" y="192633"/>
                  </a:lnTo>
                  <a:lnTo>
                    <a:pt x="92506" y="192633"/>
                  </a:lnTo>
                  <a:lnTo>
                    <a:pt x="93573" y="192570"/>
                  </a:lnTo>
                  <a:lnTo>
                    <a:pt x="95758" y="192684"/>
                  </a:lnTo>
                  <a:lnTo>
                    <a:pt x="96621" y="193243"/>
                  </a:lnTo>
                  <a:lnTo>
                    <a:pt x="97078" y="193395"/>
                  </a:lnTo>
                  <a:lnTo>
                    <a:pt x="97383" y="193548"/>
                  </a:lnTo>
                  <a:lnTo>
                    <a:pt x="97383" y="193700"/>
                  </a:lnTo>
                  <a:lnTo>
                    <a:pt x="97840" y="194005"/>
                  </a:lnTo>
                  <a:lnTo>
                    <a:pt x="98298" y="194462"/>
                  </a:lnTo>
                  <a:lnTo>
                    <a:pt x="98602" y="195376"/>
                  </a:lnTo>
                  <a:lnTo>
                    <a:pt x="98717" y="195859"/>
                  </a:lnTo>
                  <a:lnTo>
                    <a:pt x="98717" y="190804"/>
                  </a:lnTo>
                  <a:lnTo>
                    <a:pt x="85953" y="190804"/>
                  </a:lnTo>
                  <a:lnTo>
                    <a:pt x="85953" y="192633"/>
                  </a:lnTo>
                  <a:lnTo>
                    <a:pt x="87782" y="192633"/>
                  </a:lnTo>
                  <a:lnTo>
                    <a:pt x="87325" y="192938"/>
                  </a:lnTo>
                  <a:lnTo>
                    <a:pt x="86398" y="193802"/>
                  </a:lnTo>
                  <a:lnTo>
                    <a:pt x="86347" y="193941"/>
                  </a:lnTo>
                  <a:lnTo>
                    <a:pt x="85801" y="195072"/>
                  </a:lnTo>
                  <a:lnTo>
                    <a:pt x="85648" y="195529"/>
                  </a:lnTo>
                  <a:lnTo>
                    <a:pt x="85648" y="196138"/>
                  </a:lnTo>
                  <a:lnTo>
                    <a:pt x="85648" y="196748"/>
                  </a:lnTo>
                  <a:lnTo>
                    <a:pt x="85877" y="197789"/>
                  </a:lnTo>
                  <a:lnTo>
                    <a:pt x="86423" y="198742"/>
                  </a:lnTo>
                  <a:lnTo>
                    <a:pt x="87477" y="199796"/>
                  </a:lnTo>
                  <a:lnTo>
                    <a:pt x="88087" y="200101"/>
                  </a:lnTo>
                  <a:lnTo>
                    <a:pt x="88544" y="200406"/>
                  </a:lnTo>
                  <a:lnTo>
                    <a:pt x="91173" y="201574"/>
                  </a:lnTo>
                  <a:lnTo>
                    <a:pt x="94361" y="201701"/>
                  </a:lnTo>
                  <a:lnTo>
                    <a:pt x="97078" y="200710"/>
                  </a:lnTo>
                  <a:lnTo>
                    <a:pt x="97688" y="200558"/>
                  </a:lnTo>
                  <a:lnTo>
                    <a:pt x="98145" y="200253"/>
                  </a:lnTo>
                  <a:lnTo>
                    <a:pt x="100228" y="199339"/>
                  </a:lnTo>
                  <a:lnTo>
                    <a:pt x="100634" y="199161"/>
                  </a:lnTo>
                  <a:lnTo>
                    <a:pt x="101676" y="195541"/>
                  </a:lnTo>
                  <a:lnTo>
                    <a:pt x="99364" y="193243"/>
                  </a:lnTo>
                  <a:lnTo>
                    <a:pt x="98755" y="192786"/>
                  </a:lnTo>
                  <a:lnTo>
                    <a:pt x="100888" y="192786"/>
                  </a:lnTo>
                  <a:lnTo>
                    <a:pt x="101346" y="192938"/>
                  </a:lnTo>
                  <a:lnTo>
                    <a:pt x="102108" y="192938"/>
                  </a:lnTo>
                  <a:lnTo>
                    <a:pt x="102717" y="193243"/>
                  </a:lnTo>
                  <a:lnTo>
                    <a:pt x="103174" y="193395"/>
                  </a:lnTo>
                  <a:lnTo>
                    <a:pt x="104521" y="194259"/>
                  </a:lnTo>
                  <a:lnTo>
                    <a:pt x="103822" y="194157"/>
                  </a:lnTo>
                  <a:lnTo>
                    <a:pt x="104546" y="195072"/>
                  </a:lnTo>
                  <a:lnTo>
                    <a:pt x="104546" y="195529"/>
                  </a:lnTo>
                  <a:lnTo>
                    <a:pt x="104698" y="196291"/>
                  </a:lnTo>
                  <a:lnTo>
                    <a:pt x="104698" y="196596"/>
                  </a:lnTo>
                  <a:lnTo>
                    <a:pt x="104546" y="197205"/>
                  </a:lnTo>
                  <a:lnTo>
                    <a:pt x="104394" y="197662"/>
                  </a:lnTo>
                  <a:lnTo>
                    <a:pt x="104089" y="198120"/>
                  </a:lnTo>
                  <a:lnTo>
                    <a:pt x="103936" y="198424"/>
                  </a:lnTo>
                  <a:lnTo>
                    <a:pt x="103479" y="198577"/>
                  </a:lnTo>
                  <a:lnTo>
                    <a:pt x="102870" y="198882"/>
                  </a:lnTo>
                  <a:lnTo>
                    <a:pt x="102260" y="199034"/>
                  </a:lnTo>
                  <a:lnTo>
                    <a:pt x="101955" y="201015"/>
                  </a:lnTo>
                  <a:lnTo>
                    <a:pt x="102565" y="201015"/>
                  </a:lnTo>
                  <a:lnTo>
                    <a:pt x="107175" y="200533"/>
                  </a:lnTo>
                  <a:lnTo>
                    <a:pt x="107708" y="19542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7" name="object 817"/>
            <p:cNvSpPr/>
            <p:nvPr/>
          </p:nvSpPr>
          <p:spPr>
            <a:xfrm>
              <a:off x="5431421" y="6110211"/>
              <a:ext cx="22860" cy="34290"/>
            </a:xfrm>
            <a:custGeom>
              <a:avLst/>
              <a:gdLst/>
              <a:ahLst/>
              <a:cxnLst/>
              <a:rect l="l" t="t" r="r" b="b"/>
              <a:pathLst>
                <a:path w="22860" h="34289">
                  <a:moveTo>
                    <a:pt x="2755" y="31711"/>
                  </a:moveTo>
                  <a:lnTo>
                    <a:pt x="0" y="31711"/>
                  </a:lnTo>
                  <a:lnTo>
                    <a:pt x="0" y="33693"/>
                  </a:lnTo>
                  <a:lnTo>
                    <a:pt x="2755" y="33693"/>
                  </a:lnTo>
                  <a:lnTo>
                    <a:pt x="2755" y="31711"/>
                  </a:lnTo>
                  <a:close/>
                </a:path>
                <a:path w="22860" h="34289">
                  <a:moveTo>
                    <a:pt x="20281" y="26530"/>
                  </a:moveTo>
                  <a:lnTo>
                    <a:pt x="0" y="26530"/>
                  </a:lnTo>
                  <a:lnTo>
                    <a:pt x="0" y="28676"/>
                  </a:lnTo>
                  <a:lnTo>
                    <a:pt x="20281" y="28676"/>
                  </a:lnTo>
                  <a:lnTo>
                    <a:pt x="20281" y="26530"/>
                  </a:lnTo>
                  <a:close/>
                </a:path>
                <a:path w="22860" h="34289">
                  <a:moveTo>
                    <a:pt x="21310" y="17094"/>
                  </a:moveTo>
                  <a:lnTo>
                    <a:pt x="19354" y="15100"/>
                  </a:lnTo>
                  <a:lnTo>
                    <a:pt x="19354" y="14947"/>
                  </a:lnTo>
                  <a:lnTo>
                    <a:pt x="18897" y="14643"/>
                  </a:lnTo>
                  <a:lnTo>
                    <a:pt x="18592" y="14185"/>
                  </a:lnTo>
                  <a:lnTo>
                    <a:pt x="18135" y="14033"/>
                  </a:lnTo>
                  <a:lnTo>
                    <a:pt x="17526" y="13728"/>
                  </a:lnTo>
                  <a:lnTo>
                    <a:pt x="17068" y="13423"/>
                  </a:lnTo>
                  <a:lnTo>
                    <a:pt x="15849" y="13119"/>
                  </a:lnTo>
                  <a:lnTo>
                    <a:pt x="15544" y="15252"/>
                  </a:lnTo>
                  <a:lnTo>
                    <a:pt x="16154" y="15405"/>
                  </a:lnTo>
                  <a:lnTo>
                    <a:pt x="18059" y="16446"/>
                  </a:lnTo>
                  <a:lnTo>
                    <a:pt x="18262" y="16484"/>
                  </a:lnTo>
                  <a:lnTo>
                    <a:pt x="18592" y="18453"/>
                  </a:lnTo>
                  <a:lnTo>
                    <a:pt x="18592" y="18605"/>
                  </a:lnTo>
                  <a:lnTo>
                    <a:pt x="18440" y="19062"/>
                  </a:lnTo>
                  <a:lnTo>
                    <a:pt x="18288" y="19672"/>
                  </a:lnTo>
                  <a:lnTo>
                    <a:pt x="18135" y="20129"/>
                  </a:lnTo>
                  <a:lnTo>
                    <a:pt x="17678" y="20586"/>
                  </a:lnTo>
                  <a:lnTo>
                    <a:pt x="17221" y="20891"/>
                  </a:lnTo>
                  <a:lnTo>
                    <a:pt x="17221" y="21043"/>
                  </a:lnTo>
                  <a:lnTo>
                    <a:pt x="16916" y="21196"/>
                  </a:lnTo>
                  <a:lnTo>
                    <a:pt x="16459" y="21501"/>
                  </a:lnTo>
                  <a:lnTo>
                    <a:pt x="16002" y="21653"/>
                  </a:lnTo>
                  <a:lnTo>
                    <a:pt x="14173" y="22110"/>
                  </a:lnTo>
                  <a:lnTo>
                    <a:pt x="13563" y="22110"/>
                  </a:lnTo>
                  <a:lnTo>
                    <a:pt x="13563" y="21958"/>
                  </a:lnTo>
                  <a:lnTo>
                    <a:pt x="13563" y="13119"/>
                  </a:lnTo>
                  <a:lnTo>
                    <a:pt x="11734" y="13119"/>
                  </a:lnTo>
                  <a:lnTo>
                    <a:pt x="11430" y="13119"/>
                  </a:lnTo>
                  <a:lnTo>
                    <a:pt x="11430" y="15252"/>
                  </a:lnTo>
                  <a:lnTo>
                    <a:pt x="11430" y="21958"/>
                  </a:lnTo>
                  <a:lnTo>
                    <a:pt x="10820" y="21958"/>
                  </a:lnTo>
                  <a:lnTo>
                    <a:pt x="9347" y="21653"/>
                  </a:lnTo>
                  <a:lnTo>
                    <a:pt x="7442" y="20764"/>
                  </a:lnTo>
                  <a:lnTo>
                    <a:pt x="7315" y="18605"/>
                  </a:lnTo>
                  <a:lnTo>
                    <a:pt x="7112" y="16649"/>
                  </a:lnTo>
                  <a:lnTo>
                    <a:pt x="9131" y="15481"/>
                  </a:lnTo>
                  <a:lnTo>
                    <a:pt x="10820" y="15252"/>
                  </a:lnTo>
                  <a:lnTo>
                    <a:pt x="11430" y="15252"/>
                  </a:lnTo>
                  <a:lnTo>
                    <a:pt x="11430" y="13119"/>
                  </a:lnTo>
                  <a:lnTo>
                    <a:pt x="11125" y="13119"/>
                  </a:lnTo>
                  <a:lnTo>
                    <a:pt x="8445" y="13716"/>
                  </a:lnTo>
                  <a:lnTo>
                    <a:pt x="6172" y="14465"/>
                  </a:lnTo>
                  <a:lnTo>
                    <a:pt x="5334" y="17386"/>
                  </a:lnTo>
                  <a:lnTo>
                    <a:pt x="5181" y="17995"/>
                  </a:lnTo>
                  <a:lnTo>
                    <a:pt x="5181" y="18605"/>
                  </a:lnTo>
                  <a:lnTo>
                    <a:pt x="5181" y="18910"/>
                  </a:lnTo>
                  <a:lnTo>
                    <a:pt x="5549" y="21170"/>
                  </a:lnTo>
                  <a:lnTo>
                    <a:pt x="5435" y="20205"/>
                  </a:lnTo>
                  <a:lnTo>
                    <a:pt x="6705" y="22263"/>
                  </a:lnTo>
                  <a:lnTo>
                    <a:pt x="7162" y="22567"/>
                  </a:lnTo>
                  <a:lnTo>
                    <a:pt x="7620" y="22872"/>
                  </a:lnTo>
                  <a:lnTo>
                    <a:pt x="10083" y="24663"/>
                  </a:lnTo>
                  <a:lnTo>
                    <a:pt x="16332" y="24777"/>
                  </a:lnTo>
                  <a:lnTo>
                    <a:pt x="18592" y="22567"/>
                  </a:lnTo>
                  <a:lnTo>
                    <a:pt x="18897" y="22415"/>
                  </a:lnTo>
                  <a:lnTo>
                    <a:pt x="20853" y="20624"/>
                  </a:lnTo>
                  <a:lnTo>
                    <a:pt x="21310" y="17094"/>
                  </a:lnTo>
                  <a:close/>
                </a:path>
                <a:path w="22860" h="34289">
                  <a:moveTo>
                    <a:pt x="22517" y="6502"/>
                  </a:moveTo>
                  <a:lnTo>
                    <a:pt x="19735" y="0"/>
                  </a:lnTo>
                  <a:lnTo>
                    <a:pt x="13868" y="1841"/>
                  </a:lnTo>
                  <a:lnTo>
                    <a:pt x="13868" y="1993"/>
                  </a:lnTo>
                  <a:lnTo>
                    <a:pt x="12954" y="2603"/>
                  </a:lnTo>
                  <a:lnTo>
                    <a:pt x="12649" y="3060"/>
                  </a:lnTo>
                  <a:lnTo>
                    <a:pt x="12496" y="3060"/>
                  </a:lnTo>
                  <a:lnTo>
                    <a:pt x="12344" y="3365"/>
                  </a:lnTo>
                  <a:lnTo>
                    <a:pt x="12039" y="4279"/>
                  </a:lnTo>
                  <a:lnTo>
                    <a:pt x="11734" y="4889"/>
                  </a:lnTo>
                  <a:lnTo>
                    <a:pt x="11582" y="5499"/>
                  </a:lnTo>
                  <a:lnTo>
                    <a:pt x="11277" y="6261"/>
                  </a:lnTo>
                  <a:lnTo>
                    <a:pt x="11277" y="6565"/>
                  </a:lnTo>
                  <a:lnTo>
                    <a:pt x="10972" y="7327"/>
                  </a:lnTo>
                  <a:lnTo>
                    <a:pt x="10820" y="7937"/>
                  </a:lnTo>
                  <a:lnTo>
                    <a:pt x="10515" y="8242"/>
                  </a:lnTo>
                  <a:lnTo>
                    <a:pt x="10515" y="8547"/>
                  </a:lnTo>
                  <a:lnTo>
                    <a:pt x="10210" y="8851"/>
                  </a:lnTo>
                  <a:lnTo>
                    <a:pt x="9753" y="9156"/>
                  </a:lnTo>
                  <a:lnTo>
                    <a:pt x="8686" y="9156"/>
                  </a:lnTo>
                  <a:lnTo>
                    <a:pt x="7772" y="8547"/>
                  </a:lnTo>
                  <a:lnTo>
                    <a:pt x="7620" y="8242"/>
                  </a:lnTo>
                  <a:lnTo>
                    <a:pt x="7467" y="7785"/>
                  </a:lnTo>
                  <a:lnTo>
                    <a:pt x="7315" y="7175"/>
                  </a:lnTo>
                  <a:lnTo>
                    <a:pt x="7315" y="6565"/>
                  </a:lnTo>
                  <a:lnTo>
                    <a:pt x="7315" y="5651"/>
                  </a:lnTo>
                  <a:lnTo>
                    <a:pt x="7620" y="5194"/>
                  </a:lnTo>
                  <a:lnTo>
                    <a:pt x="7772" y="4737"/>
                  </a:lnTo>
                  <a:lnTo>
                    <a:pt x="8229" y="4432"/>
                  </a:lnTo>
                  <a:lnTo>
                    <a:pt x="8534" y="4127"/>
                  </a:lnTo>
                  <a:lnTo>
                    <a:pt x="9144" y="3975"/>
                  </a:lnTo>
                  <a:lnTo>
                    <a:pt x="9753" y="3975"/>
                  </a:lnTo>
                  <a:lnTo>
                    <a:pt x="9296" y="1993"/>
                  </a:lnTo>
                  <a:lnTo>
                    <a:pt x="8991" y="1993"/>
                  </a:lnTo>
                  <a:lnTo>
                    <a:pt x="8382" y="2146"/>
                  </a:lnTo>
                  <a:lnTo>
                    <a:pt x="7010" y="2603"/>
                  </a:lnTo>
                  <a:lnTo>
                    <a:pt x="6705" y="2908"/>
                  </a:lnTo>
                  <a:lnTo>
                    <a:pt x="5448" y="4038"/>
                  </a:lnTo>
                  <a:lnTo>
                    <a:pt x="5842" y="3987"/>
                  </a:lnTo>
                  <a:lnTo>
                    <a:pt x="5334" y="5346"/>
                  </a:lnTo>
                  <a:lnTo>
                    <a:pt x="5181" y="5956"/>
                  </a:lnTo>
                  <a:lnTo>
                    <a:pt x="5181" y="6565"/>
                  </a:lnTo>
                  <a:lnTo>
                    <a:pt x="5181" y="7023"/>
                  </a:lnTo>
                  <a:lnTo>
                    <a:pt x="5334" y="7632"/>
                  </a:lnTo>
                  <a:lnTo>
                    <a:pt x="5664" y="11201"/>
                  </a:lnTo>
                  <a:lnTo>
                    <a:pt x="10071" y="12179"/>
                  </a:lnTo>
                  <a:lnTo>
                    <a:pt x="12496" y="9918"/>
                  </a:lnTo>
                  <a:lnTo>
                    <a:pt x="12801" y="9461"/>
                  </a:lnTo>
                  <a:lnTo>
                    <a:pt x="12954" y="9156"/>
                  </a:lnTo>
                  <a:lnTo>
                    <a:pt x="13106" y="8699"/>
                  </a:lnTo>
                  <a:lnTo>
                    <a:pt x="13766" y="7670"/>
                  </a:lnTo>
                  <a:lnTo>
                    <a:pt x="14198" y="5651"/>
                  </a:lnTo>
                  <a:lnTo>
                    <a:pt x="14630" y="4432"/>
                  </a:lnTo>
                  <a:lnTo>
                    <a:pt x="15240" y="3822"/>
                  </a:lnTo>
                  <a:lnTo>
                    <a:pt x="16916" y="3060"/>
                  </a:lnTo>
                  <a:lnTo>
                    <a:pt x="17589" y="3797"/>
                  </a:lnTo>
                  <a:lnTo>
                    <a:pt x="18440" y="5194"/>
                  </a:lnTo>
                  <a:lnTo>
                    <a:pt x="18440" y="5651"/>
                  </a:lnTo>
                  <a:lnTo>
                    <a:pt x="18592" y="6413"/>
                  </a:lnTo>
                  <a:lnTo>
                    <a:pt x="18440" y="7023"/>
                  </a:lnTo>
                  <a:lnTo>
                    <a:pt x="18376" y="7962"/>
                  </a:lnTo>
                  <a:lnTo>
                    <a:pt x="17576" y="9055"/>
                  </a:lnTo>
                  <a:lnTo>
                    <a:pt x="16611" y="9156"/>
                  </a:lnTo>
                  <a:lnTo>
                    <a:pt x="16154" y="9309"/>
                  </a:lnTo>
                  <a:lnTo>
                    <a:pt x="15544" y="9461"/>
                  </a:lnTo>
                  <a:lnTo>
                    <a:pt x="15849" y="11442"/>
                  </a:lnTo>
                  <a:lnTo>
                    <a:pt x="16306" y="11442"/>
                  </a:lnTo>
                  <a:lnTo>
                    <a:pt x="17526" y="11137"/>
                  </a:lnTo>
                  <a:lnTo>
                    <a:pt x="17983" y="10833"/>
                  </a:lnTo>
                  <a:lnTo>
                    <a:pt x="18440" y="10680"/>
                  </a:lnTo>
                  <a:lnTo>
                    <a:pt x="18897" y="10375"/>
                  </a:lnTo>
                  <a:lnTo>
                    <a:pt x="22517" y="650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8" name="object 818"/>
            <p:cNvSpPr/>
            <p:nvPr/>
          </p:nvSpPr>
          <p:spPr>
            <a:xfrm>
              <a:off x="4123993" y="5364678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9" name="object 819"/>
            <p:cNvSpPr/>
            <p:nvPr/>
          </p:nvSpPr>
          <p:spPr>
            <a:xfrm>
              <a:off x="4400294" y="5231328"/>
              <a:ext cx="337185" cy="0"/>
            </a:xfrm>
            <a:custGeom>
              <a:avLst/>
              <a:gdLst/>
              <a:ahLst/>
              <a:cxnLst/>
              <a:rect l="l" t="t" r="r" b="b"/>
              <a:pathLst>
                <a:path w="337185">
                  <a:moveTo>
                    <a:pt x="0" y="0"/>
                  </a:moveTo>
                  <a:lnTo>
                    <a:pt x="337108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0" name="object 820"/>
            <p:cNvSpPr/>
            <p:nvPr/>
          </p:nvSpPr>
          <p:spPr>
            <a:xfrm>
              <a:off x="4805983" y="5231328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1" name="object 821"/>
            <p:cNvSpPr/>
            <p:nvPr/>
          </p:nvSpPr>
          <p:spPr>
            <a:xfrm>
              <a:off x="4177333" y="5246568"/>
              <a:ext cx="154940" cy="0"/>
            </a:xfrm>
            <a:custGeom>
              <a:avLst/>
              <a:gdLst/>
              <a:ahLst/>
              <a:cxnLst/>
              <a:rect l="l" t="t" r="r" b="b"/>
              <a:pathLst>
                <a:path w="154939">
                  <a:moveTo>
                    <a:pt x="0" y="0"/>
                  </a:moveTo>
                  <a:lnTo>
                    <a:pt x="154381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2" name="object 822"/>
            <p:cNvSpPr/>
            <p:nvPr/>
          </p:nvSpPr>
          <p:spPr>
            <a:xfrm>
              <a:off x="4400294" y="5245577"/>
              <a:ext cx="7620" cy="1905"/>
            </a:xfrm>
            <a:custGeom>
              <a:avLst/>
              <a:gdLst/>
              <a:ahLst/>
              <a:cxnLst/>
              <a:rect l="l" t="t" r="r" b="b"/>
              <a:pathLst>
                <a:path w="7620" h="1904">
                  <a:moveTo>
                    <a:pt x="0" y="1828"/>
                  </a:moveTo>
                  <a:lnTo>
                    <a:pt x="7620" y="1828"/>
                  </a:lnTo>
                </a:path>
                <a:path w="7620" h="1904">
                  <a:moveTo>
                    <a:pt x="0" y="0"/>
                  </a:moveTo>
                  <a:lnTo>
                    <a:pt x="762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3" name="object 823"/>
            <p:cNvSpPr/>
            <p:nvPr/>
          </p:nvSpPr>
          <p:spPr>
            <a:xfrm>
              <a:off x="4268773" y="5349438"/>
              <a:ext cx="139700" cy="0"/>
            </a:xfrm>
            <a:custGeom>
              <a:avLst/>
              <a:gdLst/>
              <a:ahLst/>
              <a:cxnLst/>
              <a:rect l="l" t="t" r="r" b="b"/>
              <a:pathLst>
                <a:path w="139700">
                  <a:moveTo>
                    <a:pt x="0" y="0"/>
                  </a:moveTo>
                  <a:lnTo>
                    <a:pt x="139141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4" name="object 824"/>
            <p:cNvSpPr/>
            <p:nvPr/>
          </p:nvSpPr>
          <p:spPr>
            <a:xfrm>
              <a:off x="4442204" y="5684718"/>
              <a:ext cx="268605" cy="0"/>
            </a:xfrm>
            <a:custGeom>
              <a:avLst/>
              <a:gdLst/>
              <a:ahLst/>
              <a:cxnLst/>
              <a:rect l="l" t="t" r="r" b="b"/>
              <a:pathLst>
                <a:path w="268604">
                  <a:moveTo>
                    <a:pt x="268528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5" name="object 825"/>
            <p:cNvSpPr/>
            <p:nvPr/>
          </p:nvSpPr>
          <p:spPr>
            <a:xfrm>
              <a:off x="4177333" y="5684718"/>
              <a:ext cx="231140" cy="0"/>
            </a:xfrm>
            <a:custGeom>
              <a:avLst/>
              <a:gdLst/>
              <a:ahLst/>
              <a:cxnLst/>
              <a:rect l="l" t="t" r="r" b="b"/>
              <a:pathLst>
                <a:path w="231139">
                  <a:moveTo>
                    <a:pt x="230581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6" name="object 826"/>
            <p:cNvSpPr/>
            <p:nvPr/>
          </p:nvSpPr>
          <p:spPr>
            <a:xfrm>
              <a:off x="4760263" y="545398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7" name="object 827"/>
            <p:cNvSpPr/>
            <p:nvPr/>
          </p:nvSpPr>
          <p:spPr>
            <a:xfrm>
              <a:off x="4442204" y="5296097"/>
              <a:ext cx="0" cy="388620"/>
            </a:xfrm>
            <a:custGeom>
              <a:avLst/>
              <a:gdLst/>
              <a:ahLst/>
              <a:cxnLst/>
              <a:rect l="l" t="t" r="r" b="b"/>
              <a:pathLst>
                <a:path h="388620">
                  <a:moveTo>
                    <a:pt x="0" y="38862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8" name="object 828"/>
            <p:cNvSpPr/>
            <p:nvPr/>
          </p:nvSpPr>
          <p:spPr>
            <a:xfrm>
              <a:off x="4407914" y="5246568"/>
              <a:ext cx="0" cy="102870"/>
            </a:xfrm>
            <a:custGeom>
              <a:avLst/>
              <a:gdLst/>
              <a:ahLst/>
              <a:cxnLst/>
              <a:rect l="l" t="t" r="r" b="b"/>
              <a:pathLst>
                <a:path h="102870">
                  <a:moveTo>
                    <a:pt x="0" y="0"/>
                  </a:moveTo>
                  <a:lnTo>
                    <a:pt x="0" y="10287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9" name="object 829"/>
            <p:cNvSpPr/>
            <p:nvPr/>
          </p:nvSpPr>
          <p:spPr>
            <a:xfrm>
              <a:off x="4407914" y="5364678"/>
              <a:ext cx="0" cy="320040"/>
            </a:xfrm>
            <a:custGeom>
              <a:avLst/>
              <a:gdLst/>
              <a:ahLst/>
              <a:cxnLst/>
              <a:rect l="l" t="t" r="r" b="b"/>
              <a:pathLst>
                <a:path h="320039">
                  <a:moveTo>
                    <a:pt x="0" y="0"/>
                  </a:moveTo>
                  <a:lnTo>
                    <a:pt x="0" y="3200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0" name="object 830"/>
            <p:cNvSpPr/>
            <p:nvPr/>
          </p:nvSpPr>
          <p:spPr>
            <a:xfrm>
              <a:off x="4222127" y="5396687"/>
              <a:ext cx="485775" cy="81280"/>
            </a:xfrm>
            <a:custGeom>
              <a:avLst/>
              <a:gdLst/>
              <a:ahLst/>
              <a:cxnLst/>
              <a:rect l="l" t="t" r="r" b="b"/>
              <a:pathLst>
                <a:path w="485775" h="81279">
                  <a:moveTo>
                    <a:pt x="18249" y="53111"/>
                  </a:moveTo>
                  <a:lnTo>
                    <a:pt x="18021" y="53111"/>
                  </a:lnTo>
                  <a:lnTo>
                    <a:pt x="18211" y="53517"/>
                  </a:lnTo>
                  <a:lnTo>
                    <a:pt x="18249" y="53111"/>
                  </a:lnTo>
                  <a:close/>
                </a:path>
                <a:path w="485775" h="81279">
                  <a:moveTo>
                    <a:pt x="21183" y="79095"/>
                  </a:moveTo>
                  <a:lnTo>
                    <a:pt x="16916" y="71170"/>
                  </a:lnTo>
                  <a:lnTo>
                    <a:pt x="16764" y="70497"/>
                  </a:lnTo>
                  <a:lnTo>
                    <a:pt x="14503" y="67233"/>
                  </a:lnTo>
                  <a:lnTo>
                    <a:pt x="13258" y="66294"/>
                  </a:lnTo>
                  <a:lnTo>
                    <a:pt x="12941" y="66141"/>
                  </a:lnTo>
                  <a:lnTo>
                    <a:pt x="14211" y="66116"/>
                  </a:lnTo>
                  <a:lnTo>
                    <a:pt x="16916" y="63703"/>
                  </a:lnTo>
                  <a:lnTo>
                    <a:pt x="17119" y="63690"/>
                  </a:lnTo>
                  <a:lnTo>
                    <a:pt x="17145" y="63398"/>
                  </a:lnTo>
                  <a:lnTo>
                    <a:pt x="17373" y="63093"/>
                  </a:lnTo>
                  <a:lnTo>
                    <a:pt x="17526" y="63093"/>
                  </a:lnTo>
                  <a:lnTo>
                    <a:pt x="17983" y="62484"/>
                  </a:lnTo>
                  <a:lnTo>
                    <a:pt x="19456" y="59804"/>
                  </a:lnTo>
                  <a:lnTo>
                    <a:pt x="19596" y="56908"/>
                  </a:lnTo>
                  <a:lnTo>
                    <a:pt x="18211" y="53517"/>
                  </a:lnTo>
                  <a:lnTo>
                    <a:pt x="17183" y="63093"/>
                  </a:lnTo>
                  <a:lnTo>
                    <a:pt x="11430" y="62966"/>
                  </a:lnTo>
                  <a:lnTo>
                    <a:pt x="10058" y="62788"/>
                  </a:lnTo>
                  <a:lnTo>
                    <a:pt x="3200" y="62788"/>
                  </a:lnTo>
                  <a:lnTo>
                    <a:pt x="3200" y="53035"/>
                  </a:lnTo>
                  <a:lnTo>
                    <a:pt x="10668" y="53035"/>
                  </a:lnTo>
                  <a:lnTo>
                    <a:pt x="18021" y="53111"/>
                  </a:lnTo>
                  <a:lnTo>
                    <a:pt x="17830" y="52730"/>
                  </a:lnTo>
                  <a:lnTo>
                    <a:pt x="17373" y="52120"/>
                  </a:lnTo>
                  <a:lnTo>
                    <a:pt x="16090" y="50723"/>
                  </a:lnTo>
                  <a:lnTo>
                    <a:pt x="14592" y="49898"/>
                  </a:lnTo>
                  <a:lnTo>
                    <a:pt x="12649" y="49987"/>
                  </a:lnTo>
                  <a:lnTo>
                    <a:pt x="11582" y="49834"/>
                  </a:lnTo>
                  <a:lnTo>
                    <a:pt x="10668" y="49834"/>
                  </a:lnTo>
                  <a:lnTo>
                    <a:pt x="0" y="49834"/>
                  </a:lnTo>
                  <a:lnTo>
                    <a:pt x="0" y="79095"/>
                  </a:lnTo>
                  <a:lnTo>
                    <a:pt x="3200" y="79095"/>
                  </a:lnTo>
                  <a:lnTo>
                    <a:pt x="3200" y="66141"/>
                  </a:lnTo>
                  <a:lnTo>
                    <a:pt x="10248" y="66179"/>
                  </a:lnTo>
                  <a:lnTo>
                    <a:pt x="11112" y="66167"/>
                  </a:lnTo>
                  <a:lnTo>
                    <a:pt x="12230" y="70408"/>
                  </a:lnTo>
                  <a:lnTo>
                    <a:pt x="14020" y="72999"/>
                  </a:lnTo>
                  <a:lnTo>
                    <a:pt x="17221" y="79095"/>
                  </a:lnTo>
                  <a:lnTo>
                    <a:pt x="21183" y="79095"/>
                  </a:lnTo>
                  <a:close/>
                </a:path>
                <a:path w="485775" h="81279">
                  <a:moveTo>
                    <a:pt x="23012" y="457"/>
                  </a:moveTo>
                  <a:lnTo>
                    <a:pt x="18745" y="457"/>
                  </a:lnTo>
                  <a:lnTo>
                    <a:pt x="12954" y="20878"/>
                  </a:lnTo>
                  <a:lnTo>
                    <a:pt x="12471" y="22390"/>
                  </a:lnTo>
                  <a:lnTo>
                    <a:pt x="12141" y="23914"/>
                  </a:lnTo>
                  <a:lnTo>
                    <a:pt x="11734" y="25450"/>
                  </a:lnTo>
                  <a:lnTo>
                    <a:pt x="10515" y="21183"/>
                  </a:lnTo>
                  <a:lnTo>
                    <a:pt x="4876" y="457"/>
                  </a:lnTo>
                  <a:lnTo>
                    <a:pt x="0" y="457"/>
                  </a:lnTo>
                  <a:lnTo>
                    <a:pt x="0" y="29718"/>
                  </a:lnTo>
                  <a:lnTo>
                    <a:pt x="3048" y="29718"/>
                  </a:lnTo>
                  <a:lnTo>
                    <a:pt x="3048" y="4876"/>
                  </a:lnTo>
                  <a:lnTo>
                    <a:pt x="10058" y="29718"/>
                  </a:lnTo>
                  <a:lnTo>
                    <a:pt x="12954" y="29718"/>
                  </a:lnTo>
                  <a:lnTo>
                    <a:pt x="19964" y="5181"/>
                  </a:lnTo>
                  <a:lnTo>
                    <a:pt x="19964" y="29718"/>
                  </a:lnTo>
                  <a:lnTo>
                    <a:pt x="23012" y="29718"/>
                  </a:lnTo>
                  <a:lnTo>
                    <a:pt x="23012" y="457"/>
                  </a:lnTo>
                  <a:close/>
                </a:path>
                <a:path w="485775" h="81279">
                  <a:moveTo>
                    <a:pt x="29083" y="53136"/>
                  </a:moveTo>
                  <a:lnTo>
                    <a:pt x="28257" y="53200"/>
                  </a:lnTo>
                  <a:lnTo>
                    <a:pt x="28067" y="53911"/>
                  </a:lnTo>
                  <a:lnTo>
                    <a:pt x="29083" y="53136"/>
                  </a:lnTo>
                  <a:close/>
                </a:path>
                <a:path w="485775" h="81279">
                  <a:moveTo>
                    <a:pt x="46177" y="26212"/>
                  </a:moveTo>
                  <a:lnTo>
                    <a:pt x="31394" y="26212"/>
                  </a:lnTo>
                  <a:lnTo>
                    <a:pt x="31394" y="16306"/>
                  </a:lnTo>
                  <a:lnTo>
                    <a:pt x="44653" y="16306"/>
                  </a:lnTo>
                  <a:lnTo>
                    <a:pt x="44653" y="12801"/>
                  </a:lnTo>
                  <a:lnTo>
                    <a:pt x="31394" y="12801"/>
                  </a:lnTo>
                  <a:lnTo>
                    <a:pt x="31394" y="3962"/>
                  </a:lnTo>
                  <a:lnTo>
                    <a:pt x="45567" y="3962"/>
                  </a:lnTo>
                  <a:lnTo>
                    <a:pt x="45567" y="457"/>
                  </a:lnTo>
                  <a:lnTo>
                    <a:pt x="28194" y="457"/>
                  </a:lnTo>
                  <a:lnTo>
                    <a:pt x="28194" y="29718"/>
                  </a:lnTo>
                  <a:lnTo>
                    <a:pt x="46177" y="29718"/>
                  </a:lnTo>
                  <a:lnTo>
                    <a:pt x="46177" y="26212"/>
                  </a:lnTo>
                  <a:close/>
                </a:path>
                <a:path w="485775" h="81279">
                  <a:moveTo>
                    <a:pt x="47586" y="59245"/>
                  </a:moveTo>
                  <a:lnTo>
                    <a:pt x="43281" y="53797"/>
                  </a:lnTo>
                  <a:lnTo>
                    <a:pt x="42367" y="52578"/>
                  </a:lnTo>
                  <a:lnTo>
                    <a:pt x="41757" y="52120"/>
                  </a:lnTo>
                  <a:lnTo>
                    <a:pt x="36423" y="49377"/>
                  </a:lnTo>
                  <a:lnTo>
                    <a:pt x="33985" y="49377"/>
                  </a:lnTo>
                  <a:lnTo>
                    <a:pt x="29083" y="53136"/>
                  </a:lnTo>
                  <a:lnTo>
                    <a:pt x="33985" y="52730"/>
                  </a:lnTo>
                  <a:lnTo>
                    <a:pt x="34899" y="52578"/>
                  </a:lnTo>
                  <a:lnTo>
                    <a:pt x="35204" y="52578"/>
                  </a:lnTo>
                  <a:lnTo>
                    <a:pt x="41046" y="56311"/>
                  </a:lnTo>
                  <a:lnTo>
                    <a:pt x="43091" y="64274"/>
                  </a:lnTo>
                  <a:lnTo>
                    <a:pt x="41262" y="72288"/>
                  </a:lnTo>
                  <a:lnTo>
                    <a:pt x="35509" y="76200"/>
                  </a:lnTo>
                  <a:lnTo>
                    <a:pt x="34747" y="76352"/>
                  </a:lnTo>
                  <a:lnTo>
                    <a:pt x="34290" y="76200"/>
                  </a:lnTo>
                  <a:lnTo>
                    <a:pt x="29248" y="76060"/>
                  </a:lnTo>
                  <a:lnTo>
                    <a:pt x="26593" y="70383"/>
                  </a:lnTo>
                  <a:lnTo>
                    <a:pt x="26670" y="64770"/>
                  </a:lnTo>
                  <a:lnTo>
                    <a:pt x="26377" y="59918"/>
                  </a:lnTo>
                  <a:lnTo>
                    <a:pt x="28067" y="53911"/>
                  </a:lnTo>
                  <a:lnTo>
                    <a:pt x="24752" y="56451"/>
                  </a:lnTo>
                  <a:lnTo>
                    <a:pt x="23825" y="68897"/>
                  </a:lnTo>
                  <a:lnTo>
                    <a:pt x="29921" y="78486"/>
                  </a:lnTo>
                  <a:lnTo>
                    <a:pt x="41757" y="76962"/>
                  </a:lnTo>
                  <a:lnTo>
                    <a:pt x="42214" y="76352"/>
                  </a:lnTo>
                  <a:lnTo>
                    <a:pt x="47396" y="71513"/>
                  </a:lnTo>
                  <a:lnTo>
                    <a:pt x="47586" y="59245"/>
                  </a:lnTo>
                  <a:close/>
                </a:path>
                <a:path w="485775" h="81279">
                  <a:moveTo>
                    <a:pt x="55143" y="53136"/>
                  </a:moveTo>
                  <a:lnTo>
                    <a:pt x="54317" y="53200"/>
                  </a:lnTo>
                  <a:lnTo>
                    <a:pt x="54127" y="53911"/>
                  </a:lnTo>
                  <a:lnTo>
                    <a:pt x="55143" y="53136"/>
                  </a:lnTo>
                  <a:close/>
                </a:path>
                <a:path w="485775" h="81279">
                  <a:moveTo>
                    <a:pt x="69189" y="457"/>
                  </a:moveTo>
                  <a:lnTo>
                    <a:pt x="66141" y="457"/>
                  </a:lnTo>
                  <a:lnTo>
                    <a:pt x="66141" y="23469"/>
                  </a:lnTo>
                  <a:lnTo>
                    <a:pt x="53644" y="457"/>
                  </a:lnTo>
                  <a:lnTo>
                    <a:pt x="50292" y="457"/>
                  </a:lnTo>
                  <a:lnTo>
                    <a:pt x="50292" y="29718"/>
                  </a:lnTo>
                  <a:lnTo>
                    <a:pt x="53340" y="29718"/>
                  </a:lnTo>
                  <a:lnTo>
                    <a:pt x="53340" y="6705"/>
                  </a:lnTo>
                  <a:lnTo>
                    <a:pt x="65989" y="29718"/>
                  </a:lnTo>
                  <a:lnTo>
                    <a:pt x="69189" y="29718"/>
                  </a:lnTo>
                  <a:lnTo>
                    <a:pt x="69189" y="457"/>
                  </a:lnTo>
                  <a:close/>
                </a:path>
                <a:path w="485775" h="81279">
                  <a:moveTo>
                    <a:pt x="73647" y="59245"/>
                  </a:moveTo>
                  <a:lnTo>
                    <a:pt x="69342" y="53797"/>
                  </a:lnTo>
                  <a:lnTo>
                    <a:pt x="68427" y="52578"/>
                  </a:lnTo>
                  <a:lnTo>
                    <a:pt x="67818" y="52120"/>
                  </a:lnTo>
                  <a:lnTo>
                    <a:pt x="62484" y="49377"/>
                  </a:lnTo>
                  <a:lnTo>
                    <a:pt x="60045" y="49377"/>
                  </a:lnTo>
                  <a:lnTo>
                    <a:pt x="55143" y="53136"/>
                  </a:lnTo>
                  <a:lnTo>
                    <a:pt x="60045" y="52730"/>
                  </a:lnTo>
                  <a:lnTo>
                    <a:pt x="60960" y="52578"/>
                  </a:lnTo>
                  <a:lnTo>
                    <a:pt x="61264" y="52578"/>
                  </a:lnTo>
                  <a:lnTo>
                    <a:pt x="67106" y="56311"/>
                  </a:lnTo>
                  <a:lnTo>
                    <a:pt x="69151" y="64274"/>
                  </a:lnTo>
                  <a:lnTo>
                    <a:pt x="67322" y="72288"/>
                  </a:lnTo>
                  <a:lnTo>
                    <a:pt x="61569" y="76200"/>
                  </a:lnTo>
                  <a:lnTo>
                    <a:pt x="60807" y="76352"/>
                  </a:lnTo>
                  <a:lnTo>
                    <a:pt x="60350" y="76200"/>
                  </a:lnTo>
                  <a:lnTo>
                    <a:pt x="55308" y="76060"/>
                  </a:lnTo>
                  <a:lnTo>
                    <a:pt x="52654" y="70383"/>
                  </a:lnTo>
                  <a:lnTo>
                    <a:pt x="52730" y="64770"/>
                  </a:lnTo>
                  <a:lnTo>
                    <a:pt x="52438" y="59918"/>
                  </a:lnTo>
                  <a:lnTo>
                    <a:pt x="54127" y="53911"/>
                  </a:lnTo>
                  <a:lnTo>
                    <a:pt x="50812" y="56451"/>
                  </a:lnTo>
                  <a:lnTo>
                    <a:pt x="49885" y="68897"/>
                  </a:lnTo>
                  <a:lnTo>
                    <a:pt x="55981" y="78486"/>
                  </a:lnTo>
                  <a:lnTo>
                    <a:pt x="67818" y="76962"/>
                  </a:lnTo>
                  <a:lnTo>
                    <a:pt x="68275" y="76352"/>
                  </a:lnTo>
                  <a:lnTo>
                    <a:pt x="73456" y="71513"/>
                  </a:lnTo>
                  <a:lnTo>
                    <a:pt x="73647" y="59245"/>
                  </a:lnTo>
                  <a:close/>
                </a:path>
                <a:path w="485775" h="81279">
                  <a:moveTo>
                    <a:pt x="76809" y="457"/>
                  </a:moveTo>
                  <a:lnTo>
                    <a:pt x="73456" y="457"/>
                  </a:lnTo>
                  <a:lnTo>
                    <a:pt x="73456" y="5334"/>
                  </a:lnTo>
                  <a:lnTo>
                    <a:pt x="74218" y="10820"/>
                  </a:lnTo>
                  <a:lnTo>
                    <a:pt x="76047" y="10820"/>
                  </a:lnTo>
                  <a:lnTo>
                    <a:pt x="76809" y="5334"/>
                  </a:lnTo>
                  <a:lnTo>
                    <a:pt x="76809" y="457"/>
                  </a:lnTo>
                  <a:close/>
                </a:path>
                <a:path w="485775" h="81279">
                  <a:moveTo>
                    <a:pt x="98679" y="24434"/>
                  </a:moveTo>
                  <a:lnTo>
                    <a:pt x="98298" y="17678"/>
                  </a:lnTo>
                  <a:lnTo>
                    <a:pt x="97993" y="17068"/>
                  </a:lnTo>
                  <a:lnTo>
                    <a:pt x="97688" y="16764"/>
                  </a:lnTo>
                  <a:lnTo>
                    <a:pt x="95402" y="13500"/>
                  </a:lnTo>
                  <a:lnTo>
                    <a:pt x="90157" y="12649"/>
                  </a:lnTo>
                  <a:lnTo>
                    <a:pt x="87325" y="11734"/>
                  </a:lnTo>
                  <a:lnTo>
                    <a:pt x="86563" y="11430"/>
                  </a:lnTo>
                  <a:lnTo>
                    <a:pt x="82423" y="9220"/>
                  </a:lnTo>
                  <a:lnTo>
                    <a:pt x="83921" y="4038"/>
                  </a:lnTo>
                  <a:lnTo>
                    <a:pt x="88544" y="3352"/>
                  </a:lnTo>
                  <a:lnTo>
                    <a:pt x="89458" y="3352"/>
                  </a:lnTo>
                  <a:lnTo>
                    <a:pt x="90068" y="3352"/>
                  </a:lnTo>
                  <a:lnTo>
                    <a:pt x="92964" y="3543"/>
                  </a:lnTo>
                  <a:lnTo>
                    <a:pt x="94869" y="5207"/>
                  </a:lnTo>
                  <a:lnTo>
                    <a:pt x="95250" y="8077"/>
                  </a:lnTo>
                  <a:lnTo>
                    <a:pt x="95402" y="8991"/>
                  </a:lnTo>
                  <a:lnTo>
                    <a:pt x="98450" y="8686"/>
                  </a:lnTo>
                  <a:lnTo>
                    <a:pt x="98298" y="7772"/>
                  </a:lnTo>
                  <a:lnTo>
                    <a:pt x="97955" y="6121"/>
                  </a:lnTo>
                  <a:lnTo>
                    <a:pt x="97967" y="5562"/>
                  </a:lnTo>
                  <a:lnTo>
                    <a:pt x="97231" y="3962"/>
                  </a:lnTo>
                  <a:lnTo>
                    <a:pt x="97078" y="3657"/>
                  </a:lnTo>
                  <a:lnTo>
                    <a:pt x="96469" y="3048"/>
                  </a:lnTo>
                  <a:lnTo>
                    <a:pt x="96012" y="2438"/>
                  </a:lnTo>
                  <a:lnTo>
                    <a:pt x="95402" y="1828"/>
                  </a:lnTo>
                  <a:lnTo>
                    <a:pt x="94792" y="1371"/>
                  </a:lnTo>
                  <a:lnTo>
                    <a:pt x="94030" y="1066"/>
                  </a:lnTo>
                  <a:lnTo>
                    <a:pt x="94030" y="914"/>
                  </a:lnTo>
                  <a:lnTo>
                    <a:pt x="93421" y="609"/>
                  </a:lnTo>
                  <a:lnTo>
                    <a:pt x="92659" y="457"/>
                  </a:lnTo>
                  <a:lnTo>
                    <a:pt x="91897" y="152"/>
                  </a:lnTo>
                  <a:lnTo>
                    <a:pt x="91135" y="0"/>
                  </a:lnTo>
                  <a:lnTo>
                    <a:pt x="89458" y="0"/>
                  </a:lnTo>
                  <a:lnTo>
                    <a:pt x="88087" y="0"/>
                  </a:lnTo>
                  <a:lnTo>
                    <a:pt x="80746" y="635"/>
                  </a:lnTo>
                  <a:lnTo>
                    <a:pt x="78346" y="10045"/>
                  </a:lnTo>
                  <a:lnTo>
                    <a:pt x="84124" y="14325"/>
                  </a:lnTo>
                  <a:lnTo>
                    <a:pt x="85344" y="14935"/>
                  </a:lnTo>
                  <a:lnTo>
                    <a:pt x="88709" y="16281"/>
                  </a:lnTo>
                  <a:lnTo>
                    <a:pt x="91998" y="16865"/>
                  </a:lnTo>
                  <a:lnTo>
                    <a:pt x="94488" y="18288"/>
                  </a:lnTo>
                  <a:lnTo>
                    <a:pt x="95402" y="19507"/>
                  </a:lnTo>
                  <a:lnTo>
                    <a:pt x="97129" y="22352"/>
                  </a:lnTo>
                  <a:lnTo>
                    <a:pt x="95288" y="26009"/>
                  </a:lnTo>
                  <a:lnTo>
                    <a:pt x="90982" y="26670"/>
                  </a:lnTo>
                  <a:lnTo>
                    <a:pt x="90068" y="26670"/>
                  </a:lnTo>
                  <a:lnTo>
                    <a:pt x="89611" y="26670"/>
                  </a:lnTo>
                  <a:lnTo>
                    <a:pt x="86779" y="26771"/>
                  </a:lnTo>
                  <a:lnTo>
                    <a:pt x="83832" y="24752"/>
                  </a:lnTo>
                  <a:lnTo>
                    <a:pt x="83362" y="21793"/>
                  </a:lnTo>
                  <a:lnTo>
                    <a:pt x="83058" y="20878"/>
                  </a:lnTo>
                  <a:lnTo>
                    <a:pt x="83058" y="19964"/>
                  </a:lnTo>
                  <a:lnTo>
                    <a:pt x="80010" y="20269"/>
                  </a:lnTo>
                  <a:lnTo>
                    <a:pt x="80010" y="21183"/>
                  </a:lnTo>
                  <a:lnTo>
                    <a:pt x="80276" y="22999"/>
                  </a:lnTo>
                  <a:lnTo>
                    <a:pt x="80657" y="24904"/>
                  </a:lnTo>
                  <a:lnTo>
                    <a:pt x="81838" y="26365"/>
                  </a:lnTo>
                  <a:lnTo>
                    <a:pt x="82296" y="26974"/>
                  </a:lnTo>
                  <a:lnTo>
                    <a:pt x="82753" y="27584"/>
                  </a:lnTo>
                  <a:lnTo>
                    <a:pt x="83210" y="28041"/>
                  </a:lnTo>
                  <a:lnTo>
                    <a:pt x="89446" y="30251"/>
                  </a:lnTo>
                  <a:lnTo>
                    <a:pt x="95161" y="28841"/>
                  </a:lnTo>
                  <a:lnTo>
                    <a:pt x="98679" y="24434"/>
                  </a:lnTo>
                  <a:close/>
                </a:path>
                <a:path w="485775" h="81279">
                  <a:moveTo>
                    <a:pt x="99212" y="49834"/>
                  </a:moveTo>
                  <a:lnTo>
                    <a:pt x="94945" y="49834"/>
                  </a:lnTo>
                  <a:lnTo>
                    <a:pt x="89154" y="70256"/>
                  </a:lnTo>
                  <a:lnTo>
                    <a:pt x="88671" y="71767"/>
                  </a:lnTo>
                  <a:lnTo>
                    <a:pt x="88341" y="73291"/>
                  </a:lnTo>
                  <a:lnTo>
                    <a:pt x="87934" y="74828"/>
                  </a:lnTo>
                  <a:lnTo>
                    <a:pt x="86715" y="70561"/>
                  </a:lnTo>
                  <a:lnTo>
                    <a:pt x="81076" y="49834"/>
                  </a:lnTo>
                  <a:lnTo>
                    <a:pt x="76200" y="49834"/>
                  </a:lnTo>
                  <a:lnTo>
                    <a:pt x="76200" y="79095"/>
                  </a:lnTo>
                  <a:lnTo>
                    <a:pt x="79248" y="79095"/>
                  </a:lnTo>
                  <a:lnTo>
                    <a:pt x="79248" y="54254"/>
                  </a:lnTo>
                  <a:lnTo>
                    <a:pt x="86258" y="79095"/>
                  </a:lnTo>
                  <a:lnTo>
                    <a:pt x="89154" y="79095"/>
                  </a:lnTo>
                  <a:lnTo>
                    <a:pt x="96164" y="54559"/>
                  </a:lnTo>
                  <a:lnTo>
                    <a:pt x="96164" y="79095"/>
                  </a:lnTo>
                  <a:lnTo>
                    <a:pt x="99212" y="79095"/>
                  </a:lnTo>
                  <a:lnTo>
                    <a:pt x="99212" y="49834"/>
                  </a:lnTo>
                  <a:close/>
                </a:path>
                <a:path w="485775" h="81279">
                  <a:moveTo>
                    <a:pt x="358140" y="2286"/>
                  </a:moveTo>
                  <a:lnTo>
                    <a:pt x="354939" y="2286"/>
                  </a:lnTo>
                  <a:lnTo>
                    <a:pt x="351129" y="21031"/>
                  </a:lnTo>
                  <a:lnTo>
                    <a:pt x="350774" y="23177"/>
                  </a:lnTo>
                  <a:lnTo>
                    <a:pt x="349910" y="27432"/>
                  </a:lnTo>
                  <a:lnTo>
                    <a:pt x="349542" y="24257"/>
                  </a:lnTo>
                  <a:lnTo>
                    <a:pt x="349034" y="21094"/>
                  </a:lnTo>
                  <a:lnTo>
                    <a:pt x="348234" y="17983"/>
                  </a:lnTo>
                  <a:lnTo>
                    <a:pt x="348081" y="17068"/>
                  </a:lnTo>
                  <a:lnTo>
                    <a:pt x="344576" y="2286"/>
                  </a:lnTo>
                  <a:lnTo>
                    <a:pt x="340766" y="2286"/>
                  </a:lnTo>
                  <a:lnTo>
                    <a:pt x="336194" y="22098"/>
                  </a:lnTo>
                  <a:lnTo>
                    <a:pt x="335127" y="27432"/>
                  </a:lnTo>
                  <a:lnTo>
                    <a:pt x="335000" y="25844"/>
                  </a:lnTo>
                  <a:lnTo>
                    <a:pt x="334454" y="23888"/>
                  </a:lnTo>
                  <a:lnTo>
                    <a:pt x="334060" y="21488"/>
                  </a:lnTo>
                  <a:lnTo>
                    <a:pt x="330403" y="2286"/>
                  </a:lnTo>
                  <a:lnTo>
                    <a:pt x="327202" y="2286"/>
                  </a:lnTo>
                  <a:lnTo>
                    <a:pt x="333603" y="31546"/>
                  </a:lnTo>
                  <a:lnTo>
                    <a:pt x="336804" y="31546"/>
                  </a:lnTo>
                  <a:lnTo>
                    <a:pt x="341985" y="9296"/>
                  </a:lnTo>
                  <a:lnTo>
                    <a:pt x="341985" y="8991"/>
                  </a:lnTo>
                  <a:lnTo>
                    <a:pt x="342595" y="5791"/>
                  </a:lnTo>
                  <a:lnTo>
                    <a:pt x="348386" y="31546"/>
                  </a:lnTo>
                  <a:lnTo>
                    <a:pt x="351434" y="31546"/>
                  </a:lnTo>
                  <a:lnTo>
                    <a:pt x="358140" y="2286"/>
                  </a:lnTo>
                  <a:close/>
                </a:path>
                <a:path w="485775" h="81279">
                  <a:moveTo>
                    <a:pt x="365899" y="5575"/>
                  </a:moveTo>
                  <a:lnTo>
                    <a:pt x="365061" y="5638"/>
                  </a:lnTo>
                  <a:lnTo>
                    <a:pt x="364858" y="6375"/>
                  </a:lnTo>
                  <a:lnTo>
                    <a:pt x="365899" y="5575"/>
                  </a:lnTo>
                  <a:close/>
                </a:path>
                <a:path w="485775" h="81279">
                  <a:moveTo>
                    <a:pt x="375170" y="54940"/>
                  </a:moveTo>
                  <a:lnTo>
                    <a:pt x="374942" y="54940"/>
                  </a:lnTo>
                  <a:lnTo>
                    <a:pt x="375132" y="55346"/>
                  </a:lnTo>
                  <a:lnTo>
                    <a:pt x="375170" y="54940"/>
                  </a:lnTo>
                  <a:close/>
                </a:path>
                <a:path w="485775" h="81279">
                  <a:moveTo>
                    <a:pt x="378104" y="80924"/>
                  </a:moveTo>
                  <a:lnTo>
                    <a:pt x="373837" y="72999"/>
                  </a:lnTo>
                  <a:lnTo>
                    <a:pt x="373697" y="72326"/>
                  </a:lnTo>
                  <a:lnTo>
                    <a:pt x="371424" y="69062"/>
                  </a:lnTo>
                  <a:lnTo>
                    <a:pt x="370179" y="68122"/>
                  </a:lnTo>
                  <a:lnTo>
                    <a:pt x="369862" y="67970"/>
                  </a:lnTo>
                  <a:lnTo>
                    <a:pt x="371132" y="67945"/>
                  </a:lnTo>
                  <a:lnTo>
                    <a:pt x="373837" y="65532"/>
                  </a:lnTo>
                  <a:lnTo>
                    <a:pt x="374040" y="65519"/>
                  </a:lnTo>
                  <a:lnTo>
                    <a:pt x="374065" y="65227"/>
                  </a:lnTo>
                  <a:lnTo>
                    <a:pt x="374294" y="64922"/>
                  </a:lnTo>
                  <a:lnTo>
                    <a:pt x="374446" y="64922"/>
                  </a:lnTo>
                  <a:lnTo>
                    <a:pt x="374904" y="64312"/>
                  </a:lnTo>
                  <a:lnTo>
                    <a:pt x="376377" y="61633"/>
                  </a:lnTo>
                  <a:lnTo>
                    <a:pt x="376516" y="58737"/>
                  </a:lnTo>
                  <a:lnTo>
                    <a:pt x="375132" y="55346"/>
                  </a:lnTo>
                  <a:lnTo>
                    <a:pt x="374103" y="64922"/>
                  </a:lnTo>
                  <a:lnTo>
                    <a:pt x="368350" y="64795"/>
                  </a:lnTo>
                  <a:lnTo>
                    <a:pt x="366979" y="64617"/>
                  </a:lnTo>
                  <a:lnTo>
                    <a:pt x="360121" y="64617"/>
                  </a:lnTo>
                  <a:lnTo>
                    <a:pt x="360121" y="54864"/>
                  </a:lnTo>
                  <a:lnTo>
                    <a:pt x="367588" y="54864"/>
                  </a:lnTo>
                  <a:lnTo>
                    <a:pt x="374942" y="54940"/>
                  </a:lnTo>
                  <a:lnTo>
                    <a:pt x="374751" y="54559"/>
                  </a:lnTo>
                  <a:lnTo>
                    <a:pt x="374294" y="53949"/>
                  </a:lnTo>
                  <a:lnTo>
                    <a:pt x="373011" y="52552"/>
                  </a:lnTo>
                  <a:lnTo>
                    <a:pt x="371513" y="51727"/>
                  </a:lnTo>
                  <a:lnTo>
                    <a:pt x="369570" y="51816"/>
                  </a:lnTo>
                  <a:lnTo>
                    <a:pt x="368503" y="51663"/>
                  </a:lnTo>
                  <a:lnTo>
                    <a:pt x="367588" y="51663"/>
                  </a:lnTo>
                  <a:lnTo>
                    <a:pt x="356920" y="51663"/>
                  </a:lnTo>
                  <a:lnTo>
                    <a:pt x="356920" y="80924"/>
                  </a:lnTo>
                  <a:lnTo>
                    <a:pt x="360121" y="80924"/>
                  </a:lnTo>
                  <a:lnTo>
                    <a:pt x="360121" y="67970"/>
                  </a:lnTo>
                  <a:lnTo>
                    <a:pt x="367169" y="68008"/>
                  </a:lnTo>
                  <a:lnTo>
                    <a:pt x="368033" y="67995"/>
                  </a:lnTo>
                  <a:lnTo>
                    <a:pt x="369150" y="72237"/>
                  </a:lnTo>
                  <a:lnTo>
                    <a:pt x="370941" y="74828"/>
                  </a:lnTo>
                  <a:lnTo>
                    <a:pt x="374142" y="80924"/>
                  </a:lnTo>
                  <a:lnTo>
                    <a:pt x="378104" y="80924"/>
                  </a:lnTo>
                  <a:close/>
                </a:path>
                <a:path w="485775" h="81279">
                  <a:moveTo>
                    <a:pt x="384390" y="11696"/>
                  </a:moveTo>
                  <a:lnTo>
                    <a:pt x="380085" y="6248"/>
                  </a:lnTo>
                  <a:lnTo>
                    <a:pt x="379171" y="5029"/>
                  </a:lnTo>
                  <a:lnTo>
                    <a:pt x="378561" y="4572"/>
                  </a:lnTo>
                  <a:lnTo>
                    <a:pt x="373227" y="1828"/>
                  </a:lnTo>
                  <a:lnTo>
                    <a:pt x="370789" y="1828"/>
                  </a:lnTo>
                  <a:lnTo>
                    <a:pt x="365899" y="5575"/>
                  </a:lnTo>
                  <a:lnTo>
                    <a:pt x="370789" y="5181"/>
                  </a:lnTo>
                  <a:lnTo>
                    <a:pt x="371703" y="5029"/>
                  </a:lnTo>
                  <a:lnTo>
                    <a:pt x="372008" y="5029"/>
                  </a:lnTo>
                  <a:lnTo>
                    <a:pt x="377850" y="8763"/>
                  </a:lnTo>
                  <a:lnTo>
                    <a:pt x="379895" y="16725"/>
                  </a:lnTo>
                  <a:lnTo>
                    <a:pt x="378066" y="24739"/>
                  </a:lnTo>
                  <a:lnTo>
                    <a:pt x="372313" y="28651"/>
                  </a:lnTo>
                  <a:lnTo>
                    <a:pt x="371551" y="28803"/>
                  </a:lnTo>
                  <a:lnTo>
                    <a:pt x="371094" y="28651"/>
                  </a:lnTo>
                  <a:lnTo>
                    <a:pt x="366052" y="28511"/>
                  </a:lnTo>
                  <a:lnTo>
                    <a:pt x="363397" y="22834"/>
                  </a:lnTo>
                  <a:lnTo>
                    <a:pt x="363474" y="17221"/>
                  </a:lnTo>
                  <a:lnTo>
                    <a:pt x="363181" y="12369"/>
                  </a:lnTo>
                  <a:lnTo>
                    <a:pt x="364858" y="6375"/>
                  </a:lnTo>
                  <a:lnTo>
                    <a:pt x="361556" y="8902"/>
                  </a:lnTo>
                  <a:lnTo>
                    <a:pt x="360629" y="21348"/>
                  </a:lnTo>
                  <a:lnTo>
                    <a:pt x="366725" y="30937"/>
                  </a:lnTo>
                  <a:lnTo>
                    <a:pt x="378561" y="29413"/>
                  </a:lnTo>
                  <a:lnTo>
                    <a:pt x="379018" y="28803"/>
                  </a:lnTo>
                  <a:lnTo>
                    <a:pt x="384200" y="23964"/>
                  </a:lnTo>
                  <a:lnTo>
                    <a:pt x="384390" y="11696"/>
                  </a:lnTo>
                  <a:close/>
                </a:path>
                <a:path w="485775" h="81279">
                  <a:moveTo>
                    <a:pt x="386016" y="54952"/>
                  </a:moveTo>
                  <a:lnTo>
                    <a:pt x="385178" y="55016"/>
                  </a:lnTo>
                  <a:lnTo>
                    <a:pt x="384975" y="55753"/>
                  </a:lnTo>
                  <a:lnTo>
                    <a:pt x="386016" y="54952"/>
                  </a:lnTo>
                  <a:close/>
                </a:path>
                <a:path w="485775" h="81279">
                  <a:moveTo>
                    <a:pt x="404507" y="61074"/>
                  </a:moveTo>
                  <a:lnTo>
                    <a:pt x="400202" y="55626"/>
                  </a:lnTo>
                  <a:lnTo>
                    <a:pt x="399288" y="54406"/>
                  </a:lnTo>
                  <a:lnTo>
                    <a:pt x="398678" y="53949"/>
                  </a:lnTo>
                  <a:lnTo>
                    <a:pt x="393344" y="51206"/>
                  </a:lnTo>
                  <a:lnTo>
                    <a:pt x="390906" y="51206"/>
                  </a:lnTo>
                  <a:lnTo>
                    <a:pt x="386016" y="54952"/>
                  </a:lnTo>
                  <a:lnTo>
                    <a:pt x="390906" y="54559"/>
                  </a:lnTo>
                  <a:lnTo>
                    <a:pt x="391820" y="54406"/>
                  </a:lnTo>
                  <a:lnTo>
                    <a:pt x="392125" y="54406"/>
                  </a:lnTo>
                  <a:lnTo>
                    <a:pt x="397967" y="58140"/>
                  </a:lnTo>
                  <a:lnTo>
                    <a:pt x="400011" y="66103"/>
                  </a:lnTo>
                  <a:lnTo>
                    <a:pt x="398183" y="74117"/>
                  </a:lnTo>
                  <a:lnTo>
                    <a:pt x="392430" y="78028"/>
                  </a:lnTo>
                  <a:lnTo>
                    <a:pt x="391668" y="78181"/>
                  </a:lnTo>
                  <a:lnTo>
                    <a:pt x="391210" y="78028"/>
                  </a:lnTo>
                  <a:lnTo>
                    <a:pt x="386168" y="77889"/>
                  </a:lnTo>
                  <a:lnTo>
                    <a:pt x="383514" y="72212"/>
                  </a:lnTo>
                  <a:lnTo>
                    <a:pt x="383590" y="66598"/>
                  </a:lnTo>
                  <a:lnTo>
                    <a:pt x="383298" y="61747"/>
                  </a:lnTo>
                  <a:lnTo>
                    <a:pt x="384975" y="55753"/>
                  </a:lnTo>
                  <a:lnTo>
                    <a:pt x="381673" y="58280"/>
                  </a:lnTo>
                  <a:lnTo>
                    <a:pt x="380746" y="70726"/>
                  </a:lnTo>
                  <a:lnTo>
                    <a:pt x="386842" y="80314"/>
                  </a:lnTo>
                  <a:lnTo>
                    <a:pt x="398678" y="78790"/>
                  </a:lnTo>
                  <a:lnTo>
                    <a:pt x="399135" y="78181"/>
                  </a:lnTo>
                  <a:lnTo>
                    <a:pt x="404317" y="73342"/>
                  </a:lnTo>
                  <a:lnTo>
                    <a:pt x="404507" y="61074"/>
                  </a:lnTo>
                  <a:close/>
                </a:path>
                <a:path w="485775" h="81279">
                  <a:moveTo>
                    <a:pt x="409956" y="2286"/>
                  </a:moveTo>
                  <a:lnTo>
                    <a:pt x="405688" y="2286"/>
                  </a:lnTo>
                  <a:lnTo>
                    <a:pt x="399897" y="22707"/>
                  </a:lnTo>
                  <a:lnTo>
                    <a:pt x="399415" y="24218"/>
                  </a:lnTo>
                  <a:lnTo>
                    <a:pt x="399084" y="25755"/>
                  </a:lnTo>
                  <a:lnTo>
                    <a:pt x="398678" y="27279"/>
                  </a:lnTo>
                  <a:lnTo>
                    <a:pt x="397459" y="23012"/>
                  </a:lnTo>
                  <a:lnTo>
                    <a:pt x="391820" y="2286"/>
                  </a:lnTo>
                  <a:lnTo>
                    <a:pt x="386943" y="2286"/>
                  </a:lnTo>
                  <a:lnTo>
                    <a:pt x="386943" y="31546"/>
                  </a:lnTo>
                  <a:lnTo>
                    <a:pt x="389991" y="31546"/>
                  </a:lnTo>
                  <a:lnTo>
                    <a:pt x="389991" y="6705"/>
                  </a:lnTo>
                  <a:lnTo>
                    <a:pt x="397002" y="31546"/>
                  </a:lnTo>
                  <a:lnTo>
                    <a:pt x="399897" y="31546"/>
                  </a:lnTo>
                  <a:lnTo>
                    <a:pt x="406908" y="7010"/>
                  </a:lnTo>
                  <a:lnTo>
                    <a:pt x="406908" y="31546"/>
                  </a:lnTo>
                  <a:lnTo>
                    <a:pt x="409956" y="31546"/>
                  </a:lnTo>
                  <a:lnTo>
                    <a:pt x="409956" y="2286"/>
                  </a:lnTo>
                  <a:close/>
                </a:path>
                <a:path w="485775" h="81279">
                  <a:moveTo>
                    <a:pt x="412076" y="54952"/>
                  </a:moveTo>
                  <a:lnTo>
                    <a:pt x="411238" y="55016"/>
                  </a:lnTo>
                  <a:lnTo>
                    <a:pt x="411035" y="55753"/>
                  </a:lnTo>
                  <a:lnTo>
                    <a:pt x="412076" y="54952"/>
                  </a:lnTo>
                  <a:close/>
                </a:path>
                <a:path w="485775" h="81279">
                  <a:moveTo>
                    <a:pt x="430568" y="61074"/>
                  </a:moveTo>
                  <a:lnTo>
                    <a:pt x="426262" y="55626"/>
                  </a:lnTo>
                  <a:lnTo>
                    <a:pt x="425348" y="54406"/>
                  </a:lnTo>
                  <a:lnTo>
                    <a:pt x="424738" y="53949"/>
                  </a:lnTo>
                  <a:lnTo>
                    <a:pt x="419404" y="51206"/>
                  </a:lnTo>
                  <a:lnTo>
                    <a:pt x="416966" y="51206"/>
                  </a:lnTo>
                  <a:lnTo>
                    <a:pt x="412076" y="54952"/>
                  </a:lnTo>
                  <a:lnTo>
                    <a:pt x="416966" y="54559"/>
                  </a:lnTo>
                  <a:lnTo>
                    <a:pt x="417880" y="54406"/>
                  </a:lnTo>
                  <a:lnTo>
                    <a:pt x="418185" y="54406"/>
                  </a:lnTo>
                  <a:lnTo>
                    <a:pt x="424027" y="58140"/>
                  </a:lnTo>
                  <a:lnTo>
                    <a:pt x="426072" y="66103"/>
                  </a:lnTo>
                  <a:lnTo>
                    <a:pt x="424243" y="74117"/>
                  </a:lnTo>
                  <a:lnTo>
                    <a:pt x="418490" y="78028"/>
                  </a:lnTo>
                  <a:lnTo>
                    <a:pt x="417728" y="78181"/>
                  </a:lnTo>
                  <a:lnTo>
                    <a:pt x="417271" y="78028"/>
                  </a:lnTo>
                  <a:lnTo>
                    <a:pt x="412229" y="77889"/>
                  </a:lnTo>
                  <a:lnTo>
                    <a:pt x="409575" y="72212"/>
                  </a:lnTo>
                  <a:lnTo>
                    <a:pt x="409651" y="66598"/>
                  </a:lnTo>
                  <a:lnTo>
                    <a:pt x="409359" y="61747"/>
                  </a:lnTo>
                  <a:lnTo>
                    <a:pt x="411035" y="55753"/>
                  </a:lnTo>
                  <a:lnTo>
                    <a:pt x="407733" y="58280"/>
                  </a:lnTo>
                  <a:lnTo>
                    <a:pt x="406806" y="70726"/>
                  </a:lnTo>
                  <a:lnTo>
                    <a:pt x="412902" y="80314"/>
                  </a:lnTo>
                  <a:lnTo>
                    <a:pt x="424738" y="78790"/>
                  </a:lnTo>
                  <a:lnTo>
                    <a:pt x="425196" y="78181"/>
                  </a:lnTo>
                  <a:lnTo>
                    <a:pt x="430377" y="73342"/>
                  </a:lnTo>
                  <a:lnTo>
                    <a:pt x="430568" y="61074"/>
                  </a:lnTo>
                  <a:close/>
                </a:path>
                <a:path w="485775" h="81279">
                  <a:moveTo>
                    <a:pt x="433120" y="28041"/>
                  </a:moveTo>
                  <a:lnTo>
                    <a:pt x="418338" y="28041"/>
                  </a:lnTo>
                  <a:lnTo>
                    <a:pt x="418338" y="18135"/>
                  </a:lnTo>
                  <a:lnTo>
                    <a:pt x="431596" y="18135"/>
                  </a:lnTo>
                  <a:lnTo>
                    <a:pt x="431596" y="14630"/>
                  </a:lnTo>
                  <a:lnTo>
                    <a:pt x="418338" y="14630"/>
                  </a:lnTo>
                  <a:lnTo>
                    <a:pt x="418338" y="5791"/>
                  </a:lnTo>
                  <a:lnTo>
                    <a:pt x="432511" y="5791"/>
                  </a:lnTo>
                  <a:lnTo>
                    <a:pt x="432511" y="2286"/>
                  </a:lnTo>
                  <a:lnTo>
                    <a:pt x="415137" y="2286"/>
                  </a:lnTo>
                  <a:lnTo>
                    <a:pt x="415137" y="31546"/>
                  </a:lnTo>
                  <a:lnTo>
                    <a:pt x="433120" y="31546"/>
                  </a:lnTo>
                  <a:lnTo>
                    <a:pt x="433120" y="28041"/>
                  </a:lnTo>
                  <a:close/>
                </a:path>
                <a:path w="485775" h="81279">
                  <a:moveTo>
                    <a:pt x="456133" y="51663"/>
                  </a:moveTo>
                  <a:lnTo>
                    <a:pt x="451866" y="51663"/>
                  </a:lnTo>
                  <a:lnTo>
                    <a:pt x="446074" y="72085"/>
                  </a:lnTo>
                  <a:lnTo>
                    <a:pt x="445592" y="73596"/>
                  </a:lnTo>
                  <a:lnTo>
                    <a:pt x="445262" y="75133"/>
                  </a:lnTo>
                  <a:lnTo>
                    <a:pt x="444855" y="76657"/>
                  </a:lnTo>
                  <a:lnTo>
                    <a:pt x="443636" y="72390"/>
                  </a:lnTo>
                  <a:lnTo>
                    <a:pt x="437997" y="51663"/>
                  </a:lnTo>
                  <a:lnTo>
                    <a:pt x="433120" y="51663"/>
                  </a:lnTo>
                  <a:lnTo>
                    <a:pt x="433120" y="80924"/>
                  </a:lnTo>
                  <a:lnTo>
                    <a:pt x="436168" y="80924"/>
                  </a:lnTo>
                  <a:lnTo>
                    <a:pt x="436168" y="56083"/>
                  </a:lnTo>
                  <a:lnTo>
                    <a:pt x="443179" y="80924"/>
                  </a:lnTo>
                  <a:lnTo>
                    <a:pt x="446074" y="80924"/>
                  </a:lnTo>
                  <a:lnTo>
                    <a:pt x="453085" y="56388"/>
                  </a:lnTo>
                  <a:lnTo>
                    <a:pt x="453085" y="80924"/>
                  </a:lnTo>
                  <a:lnTo>
                    <a:pt x="456133" y="80924"/>
                  </a:lnTo>
                  <a:lnTo>
                    <a:pt x="456133" y="51663"/>
                  </a:lnTo>
                  <a:close/>
                </a:path>
                <a:path w="485775" h="81279">
                  <a:moveTo>
                    <a:pt x="456133" y="2286"/>
                  </a:moveTo>
                  <a:lnTo>
                    <a:pt x="453085" y="2286"/>
                  </a:lnTo>
                  <a:lnTo>
                    <a:pt x="453085" y="25298"/>
                  </a:lnTo>
                  <a:lnTo>
                    <a:pt x="440588" y="2286"/>
                  </a:lnTo>
                  <a:lnTo>
                    <a:pt x="437235" y="2286"/>
                  </a:lnTo>
                  <a:lnTo>
                    <a:pt x="437235" y="31546"/>
                  </a:lnTo>
                  <a:lnTo>
                    <a:pt x="440283" y="31546"/>
                  </a:lnTo>
                  <a:lnTo>
                    <a:pt x="440283" y="8534"/>
                  </a:lnTo>
                  <a:lnTo>
                    <a:pt x="452932" y="31546"/>
                  </a:lnTo>
                  <a:lnTo>
                    <a:pt x="456133" y="31546"/>
                  </a:lnTo>
                  <a:lnTo>
                    <a:pt x="456133" y="2286"/>
                  </a:lnTo>
                  <a:close/>
                </a:path>
                <a:path w="485775" h="81279">
                  <a:moveTo>
                    <a:pt x="463753" y="2286"/>
                  </a:moveTo>
                  <a:lnTo>
                    <a:pt x="460400" y="2286"/>
                  </a:lnTo>
                  <a:lnTo>
                    <a:pt x="460400" y="7162"/>
                  </a:lnTo>
                  <a:lnTo>
                    <a:pt x="461162" y="12649"/>
                  </a:lnTo>
                  <a:lnTo>
                    <a:pt x="462991" y="12649"/>
                  </a:lnTo>
                  <a:lnTo>
                    <a:pt x="463753" y="7162"/>
                  </a:lnTo>
                  <a:lnTo>
                    <a:pt x="463753" y="2286"/>
                  </a:lnTo>
                  <a:close/>
                </a:path>
                <a:path w="485775" h="81279">
                  <a:moveTo>
                    <a:pt x="485622" y="26263"/>
                  </a:moveTo>
                  <a:lnTo>
                    <a:pt x="485241" y="19507"/>
                  </a:lnTo>
                  <a:lnTo>
                    <a:pt x="484936" y="18897"/>
                  </a:lnTo>
                  <a:lnTo>
                    <a:pt x="484632" y="18592"/>
                  </a:lnTo>
                  <a:lnTo>
                    <a:pt x="482346" y="15328"/>
                  </a:lnTo>
                  <a:lnTo>
                    <a:pt x="477100" y="14478"/>
                  </a:lnTo>
                  <a:lnTo>
                    <a:pt x="474268" y="13563"/>
                  </a:lnTo>
                  <a:lnTo>
                    <a:pt x="473506" y="13258"/>
                  </a:lnTo>
                  <a:lnTo>
                    <a:pt x="469366" y="11049"/>
                  </a:lnTo>
                  <a:lnTo>
                    <a:pt x="470865" y="5867"/>
                  </a:lnTo>
                  <a:lnTo>
                    <a:pt x="475488" y="5181"/>
                  </a:lnTo>
                  <a:lnTo>
                    <a:pt x="476402" y="5181"/>
                  </a:lnTo>
                  <a:lnTo>
                    <a:pt x="477012" y="5181"/>
                  </a:lnTo>
                  <a:lnTo>
                    <a:pt x="479907" y="5372"/>
                  </a:lnTo>
                  <a:lnTo>
                    <a:pt x="481812" y="7035"/>
                  </a:lnTo>
                  <a:lnTo>
                    <a:pt x="482193" y="9906"/>
                  </a:lnTo>
                  <a:lnTo>
                    <a:pt x="482346" y="10820"/>
                  </a:lnTo>
                  <a:lnTo>
                    <a:pt x="485394" y="10515"/>
                  </a:lnTo>
                  <a:lnTo>
                    <a:pt x="485241" y="9601"/>
                  </a:lnTo>
                  <a:lnTo>
                    <a:pt x="484898" y="7950"/>
                  </a:lnTo>
                  <a:lnTo>
                    <a:pt x="484911" y="7378"/>
                  </a:lnTo>
                  <a:lnTo>
                    <a:pt x="484022" y="5486"/>
                  </a:lnTo>
                  <a:lnTo>
                    <a:pt x="483412" y="4876"/>
                  </a:lnTo>
                  <a:lnTo>
                    <a:pt x="482955" y="4267"/>
                  </a:lnTo>
                  <a:lnTo>
                    <a:pt x="482346" y="3657"/>
                  </a:lnTo>
                  <a:lnTo>
                    <a:pt x="481736" y="3200"/>
                  </a:lnTo>
                  <a:lnTo>
                    <a:pt x="480974" y="2895"/>
                  </a:lnTo>
                  <a:lnTo>
                    <a:pt x="480974" y="2743"/>
                  </a:lnTo>
                  <a:lnTo>
                    <a:pt x="480364" y="2438"/>
                  </a:lnTo>
                  <a:lnTo>
                    <a:pt x="479602" y="2286"/>
                  </a:lnTo>
                  <a:lnTo>
                    <a:pt x="478840" y="1981"/>
                  </a:lnTo>
                  <a:lnTo>
                    <a:pt x="478078" y="1828"/>
                  </a:lnTo>
                  <a:lnTo>
                    <a:pt x="476402" y="1828"/>
                  </a:lnTo>
                  <a:lnTo>
                    <a:pt x="475030" y="1828"/>
                  </a:lnTo>
                  <a:lnTo>
                    <a:pt x="467690" y="2463"/>
                  </a:lnTo>
                  <a:lnTo>
                    <a:pt x="465289" y="11874"/>
                  </a:lnTo>
                  <a:lnTo>
                    <a:pt x="471068" y="16154"/>
                  </a:lnTo>
                  <a:lnTo>
                    <a:pt x="472287" y="16764"/>
                  </a:lnTo>
                  <a:lnTo>
                    <a:pt x="475653" y="18110"/>
                  </a:lnTo>
                  <a:lnTo>
                    <a:pt x="478942" y="18694"/>
                  </a:lnTo>
                  <a:lnTo>
                    <a:pt x="481431" y="20116"/>
                  </a:lnTo>
                  <a:lnTo>
                    <a:pt x="482346" y="21336"/>
                  </a:lnTo>
                  <a:lnTo>
                    <a:pt x="484073" y="24180"/>
                  </a:lnTo>
                  <a:lnTo>
                    <a:pt x="482231" y="27838"/>
                  </a:lnTo>
                  <a:lnTo>
                    <a:pt x="477926" y="28498"/>
                  </a:lnTo>
                  <a:lnTo>
                    <a:pt x="477012" y="28498"/>
                  </a:lnTo>
                  <a:lnTo>
                    <a:pt x="476554" y="28498"/>
                  </a:lnTo>
                  <a:lnTo>
                    <a:pt x="473722" y="28600"/>
                  </a:lnTo>
                  <a:lnTo>
                    <a:pt x="470776" y="26581"/>
                  </a:lnTo>
                  <a:lnTo>
                    <a:pt x="470306" y="23622"/>
                  </a:lnTo>
                  <a:lnTo>
                    <a:pt x="470001" y="22707"/>
                  </a:lnTo>
                  <a:lnTo>
                    <a:pt x="470001" y="21793"/>
                  </a:lnTo>
                  <a:lnTo>
                    <a:pt x="466953" y="22098"/>
                  </a:lnTo>
                  <a:lnTo>
                    <a:pt x="466953" y="23012"/>
                  </a:lnTo>
                  <a:lnTo>
                    <a:pt x="467220" y="24828"/>
                  </a:lnTo>
                  <a:lnTo>
                    <a:pt x="467601" y="26733"/>
                  </a:lnTo>
                  <a:lnTo>
                    <a:pt x="468782" y="28194"/>
                  </a:lnTo>
                  <a:lnTo>
                    <a:pt x="469239" y="28803"/>
                  </a:lnTo>
                  <a:lnTo>
                    <a:pt x="469696" y="29413"/>
                  </a:lnTo>
                  <a:lnTo>
                    <a:pt x="470154" y="29870"/>
                  </a:lnTo>
                  <a:lnTo>
                    <a:pt x="476389" y="32080"/>
                  </a:lnTo>
                  <a:lnTo>
                    <a:pt x="482104" y="30670"/>
                  </a:lnTo>
                  <a:lnTo>
                    <a:pt x="485622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1" name="object 831"/>
            <p:cNvSpPr/>
            <p:nvPr/>
          </p:nvSpPr>
          <p:spPr>
            <a:xfrm>
              <a:off x="4760263" y="5376108"/>
              <a:ext cx="0" cy="217170"/>
            </a:xfrm>
            <a:custGeom>
              <a:avLst/>
              <a:gdLst/>
              <a:ahLst/>
              <a:cxnLst/>
              <a:rect l="l" t="t" r="r" b="b"/>
              <a:pathLst>
                <a:path h="217170">
                  <a:moveTo>
                    <a:pt x="0" y="21717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2" name="object 832"/>
            <p:cNvSpPr/>
            <p:nvPr/>
          </p:nvSpPr>
          <p:spPr>
            <a:xfrm>
              <a:off x="4398466" y="5246492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6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33" name="object 833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9886" y="5231328"/>
              <a:ext cx="72237" cy="83972"/>
            </a:xfrm>
            <a:prstGeom prst="rect">
              <a:avLst/>
            </a:prstGeom>
          </p:spPr>
        </p:pic>
        <p:sp>
          <p:nvSpPr>
            <p:cNvPr id="834" name="object 834"/>
            <p:cNvSpPr/>
            <p:nvPr/>
          </p:nvSpPr>
          <p:spPr>
            <a:xfrm>
              <a:off x="4442204" y="5296097"/>
              <a:ext cx="123825" cy="0"/>
            </a:xfrm>
            <a:custGeom>
              <a:avLst/>
              <a:gdLst/>
              <a:ahLst/>
              <a:cxnLst/>
              <a:rect l="l" t="t" r="r" b="b"/>
              <a:pathLst>
                <a:path w="123825">
                  <a:moveTo>
                    <a:pt x="0" y="0"/>
                  </a:moveTo>
                  <a:lnTo>
                    <a:pt x="123748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5" name="object 835"/>
            <p:cNvSpPr/>
            <p:nvPr/>
          </p:nvSpPr>
          <p:spPr>
            <a:xfrm>
              <a:off x="4268773" y="5349438"/>
              <a:ext cx="139700" cy="15240"/>
            </a:xfrm>
            <a:custGeom>
              <a:avLst/>
              <a:gdLst/>
              <a:ahLst/>
              <a:cxnLst/>
              <a:rect l="l" t="t" r="r" b="b"/>
              <a:pathLst>
                <a:path w="139700" h="15239">
                  <a:moveTo>
                    <a:pt x="139141" y="15239"/>
                  </a:moveTo>
                  <a:lnTo>
                    <a:pt x="0" y="15239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6" name="object 836"/>
            <p:cNvSpPr/>
            <p:nvPr/>
          </p:nvSpPr>
          <p:spPr>
            <a:xfrm>
              <a:off x="4123993" y="5246568"/>
              <a:ext cx="53340" cy="118110"/>
            </a:xfrm>
            <a:custGeom>
              <a:avLst/>
              <a:gdLst/>
              <a:ahLst/>
              <a:cxnLst/>
              <a:rect l="l" t="t" r="r" b="b"/>
              <a:pathLst>
                <a:path w="53339" h="118110">
                  <a:moveTo>
                    <a:pt x="0" y="118110"/>
                  </a:moveTo>
                  <a:lnTo>
                    <a:pt x="53340" y="118110"/>
                  </a:lnTo>
                  <a:lnTo>
                    <a:pt x="533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7" name="object 837"/>
            <p:cNvSpPr/>
            <p:nvPr/>
          </p:nvSpPr>
          <p:spPr>
            <a:xfrm>
              <a:off x="4565953" y="5246568"/>
              <a:ext cx="0" cy="49530"/>
            </a:xfrm>
            <a:custGeom>
              <a:avLst/>
              <a:gdLst/>
              <a:ahLst/>
              <a:cxnLst/>
              <a:rect l="l" t="t" r="r" b="b"/>
              <a:pathLst>
                <a:path h="49529">
                  <a:moveTo>
                    <a:pt x="0" y="4952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8" name="object 838"/>
            <p:cNvSpPr/>
            <p:nvPr/>
          </p:nvSpPr>
          <p:spPr>
            <a:xfrm>
              <a:off x="4665013" y="5360868"/>
              <a:ext cx="148590" cy="15240"/>
            </a:xfrm>
            <a:custGeom>
              <a:avLst/>
              <a:gdLst/>
              <a:ahLst/>
              <a:cxnLst/>
              <a:rect l="l" t="t" r="r" b="b"/>
              <a:pathLst>
                <a:path w="148589" h="15239">
                  <a:moveTo>
                    <a:pt x="0" y="0"/>
                  </a:moveTo>
                  <a:lnTo>
                    <a:pt x="0" y="15240"/>
                  </a:lnTo>
                  <a:lnTo>
                    <a:pt x="95250" y="15240"/>
                  </a:lnTo>
                </a:path>
                <a:path w="148589" h="15239">
                  <a:moveTo>
                    <a:pt x="0" y="0"/>
                  </a:moveTo>
                  <a:lnTo>
                    <a:pt x="14859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9" name="object 839"/>
            <p:cNvSpPr/>
            <p:nvPr/>
          </p:nvSpPr>
          <p:spPr>
            <a:xfrm>
              <a:off x="4293614" y="5501838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1143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0" name="object 840"/>
            <p:cNvSpPr/>
            <p:nvPr/>
          </p:nvSpPr>
          <p:spPr>
            <a:xfrm>
              <a:off x="4291633" y="5499856"/>
              <a:ext cx="116839" cy="12700"/>
            </a:xfrm>
            <a:custGeom>
              <a:avLst/>
              <a:gdLst/>
              <a:ahLst/>
              <a:cxnLst/>
              <a:rect l="l" t="t" r="r" b="b"/>
              <a:pathLst>
                <a:path w="116839" h="12700">
                  <a:moveTo>
                    <a:pt x="116281" y="0"/>
                  </a:moveTo>
                  <a:lnTo>
                    <a:pt x="0" y="0"/>
                  </a:lnTo>
                  <a:lnTo>
                    <a:pt x="0" y="1234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1" name="object 841"/>
            <p:cNvSpPr/>
            <p:nvPr/>
          </p:nvSpPr>
          <p:spPr>
            <a:xfrm>
              <a:off x="4291633" y="555792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2" name="object 842"/>
            <p:cNvSpPr/>
            <p:nvPr/>
          </p:nvSpPr>
          <p:spPr>
            <a:xfrm>
              <a:off x="4291633" y="5677097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20">
                  <a:moveTo>
                    <a:pt x="0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3" name="object 843"/>
            <p:cNvSpPr/>
            <p:nvPr/>
          </p:nvSpPr>
          <p:spPr>
            <a:xfrm>
              <a:off x="4293614" y="5501838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0"/>
                  </a:moveTo>
                  <a:lnTo>
                    <a:pt x="0" y="1036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4" name="object 844"/>
            <p:cNvSpPr/>
            <p:nvPr/>
          </p:nvSpPr>
          <p:spPr>
            <a:xfrm>
              <a:off x="4293614" y="555792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5" name="object 845"/>
            <p:cNvSpPr/>
            <p:nvPr/>
          </p:nvSpPr>
          <p:spPr>
            <a:xfrm>
              <a:off x="4293614" y="5677097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20">
                  <a:moveTo>
                    <a:pt x="0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6" name="object 846"/>
            <p:cNvSpPr/>
            <p:nvPr/>
          </p:nvSpPr>
          <p:spPr>
            <a:xfrm>
              <a:off x="4291633" y="5512201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198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7" name="object 847"/>
            <p:cNvSpPr/>
            <p:nvPr/>
          </p:nvSpPr>
          <p:spPr>
            <a:xfrm>
              <a:off x="4291633" y="5557921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198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8" name="object 848"/>
            <p:cNvSpPr/>
            <p:nvPr/>
          </p:nvSpPr>
          <p:spPr>
            <a:xfrm>
              <a:off x="4292243" y="5512201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0" y="1371"/>
                  </a:moveTo>
                  <a:lnTo>
                    <a:pt x="1371" y="0"/>
                  </a:lnTo>
                  <a:lnTo>
                    <a:pt x="33680" y="32461"/>
                  </a:lnTo>
                  <a:lnTo>
                    <a:pt x="32308" y="33680"/>
                  </a:lnTo>
                  <a:lnTo>
                    <a:pt x="0" y="137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9" name="object 849"/>
            <p:cNvSpPr/>
            <p:nvPr/>
          </p:nvSpPr>
          <p:spPr>
            <a:xfrm>
              <a:off x="4293614" y="5544509"/>
              <a:ext cx="32384" cy="13970"/>
            </a:xfrm>
            <a:custGeom>
              <a:avLst/>
              <a:gdLst/>
              <a:ahLst/>
              <a:cxnLst/>
              <a:rect l="l" t="t" r="r" b="b"/>
              <a:pathLst>
                <a:path w="32385" h="13970">
                  <a:moveTo>
                    <a:pt x="0" y="13411"/>
                  </a:moveTo>
                  <a:lnTo>
                    <a:pt x="28956" y="3047"/>
                  </a:lnTo>
                  <a:lnTo>
                    <a:pt x="3230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0" name="object 850"/>
            <p:cNvSpPr/>
            <p:nvPr/>
          </p:nvSpPr>
          <p:spPr>
            <a:xfrm>
              <a:off x="4291633" y="5677097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198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1" name="object 851"/>
            <p:cNvSpPr/>
            <p:nvPr/>
          </p:nvSpPr>
          <p:spPr>
            <a:xfrm>
              <a:off x="4291633" y="5608518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198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2" name="object 852"/>
            <p:cNvSpPr/>
            <p:nvPr/>
          </p:nvSpPr>
          <p:spPr>
            <a:xfrm>
              <a:off x="4223053" y="5675117"/>
              <a:ext cx="68580" cy="2540"/>
            </a:xfrm>
            <a:custGeom>
              <a:avLst/>
              <a:gdLst/>
              <a:ahLst/>
              <a:cxnLst/>
              <a:rect l="l" t="t" r="r" b="b"/>
              <a:pathLst>
                <a:path w="68579" h="2539">
                  <a:moveTo>
                    <a:pt x="0" y="1981"/>
                  </a:moveTo>
                  <a:lnTo>
                    <a:pt x="0" y="0"/>
                  </a:lnTo>
                  <a:lnTo>
                    <a:pt x="68580" y="0"/>
                  </a:lnTo>
                  <a:lnTo>
                    <a:pt x="68580" y="1981"/>
                  </a:lnTo>
                  <a:lnTo>
                    <a:pt x="0" y="198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3" name="object 853"/>
            <p:cNvSpPr/>
            <p:nvPr/>
          </p:nvSpPr>
          <p:spPr>
            <a:xfrm>
              <a:off x="4223053" y="5608518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68579" y="0"/>
                  </a:moveTo>
                  <a:lnTo>
                    <a:pt x="20073" y="20073"/>
                  </a:lnTo>
                  <a:lnTo>
                    <a:pt x="152" y="63398"/>
                  </a:lnTo>
                  <a:lnTo>
                    <a:pt x="0" y="6858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4" name="object 854"/>
            <p:cNvSpPr/>
            <p:nvPr/>
          </p:nvSpPr>
          <p:spPr>
            <a:xfrm>
              <a:off x="4367681" y="5586115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13258" y="457"/>
                  </a:moveTo>
                  <a:lnTo>
                    <a:pt x="9905" y="0"/>
                  </a:lnTo>
                  <a:lnTo>
                    <a:pt x="6553" y="152"/>
                  </a:lnTo>
                  <a:lnTo>
                    <a:pt x="3200" y="762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5" name="object 855"/>
            <p:cNvSpPr/>
            <p:nvPr/>
          </p:nvSpPr>
          <p:spPr>
            <a:xfrm>
              <a:off x="4357266" y="5587944"/>
              <a:ext cx="10795" cy="22860"/>
            </a:xfrm>
            <a:custGeom>
              <a:avLst/>
              <a:gdLst/>
              <a:ahLst/>
              <a:cxnLst/>
              <a:rect l="l" t="t" r="r" b="b"/>
              <a:pathLst>
                <a:path w="10795" h="22860">
                  <a:moveTo>
                    <a:pt x="10261" y="0"/>
                  </a:moveTo>
                  <a:lnTo>
                    <a:pt x="6908" y="1828"/>
                  </a:lnTo>
                  <a:lnTo>
                    <a:pt x="3860" y="4267"/>
                  </a:lnTo>
                  <a:lnTo>
                    <a:pt x="2489" y="5791"/>
                  </a:lnTo>
                  <a:lnTo>
                    <a:pt x="0" y="9563"/>
                  </a:lnTo>
                  <a:lnTo>
                    <a:pt x="0" y="13296"/>
                  </a:lnTo>
                  <a:lnTo>
                    <a:pt x="2489" y="17068"/>
                  </a:lnTo>
                  <a:lnTo>
                    <a:pt x="3860" y="18592"/>
                  </a:lnTo>
                  <a:lnTo>
                    <a:pt x="6908" y="21031"/>
                  </a:lnTo>
                  <a:lnTo>
                    <a:pt x="10261" y="2286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6" name="object 856"/>
            <p:cNvSpPr/>
            <p:nvPr/>
          </p:nvSpPr>
          <p:spPr>
            <a:xfrm>
              <a:off x="4367681" y="5610803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0" y="0"/>
                  </a:moveTo>
                  <a:lnTo>
                    <a:pt x="3200" y="1066"/>
                  </a:lnTo>
                  <a:lnTo>
                    <a:pt x="6553" y="1676"/>
                  </a:lnTo>
                  <a:lnTo>
                    <a:pt x="9906" y="1828"/>
                  </a:lnTo>
                  <a:lnTo>
                    <a:pt x="13258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7" name="object 857"/>
            <p:cNvSpPr/>
            <p:nvPr/>
          </p:nvSpPr>
          <p:spPr>
            <a:xfrm>
              <a:off x="4380787" y="5611413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89" h="3175">
                  <a:moveTo>
                    <a:pt x="21488" y="2590"/>
                  </a:moveTo>
                  <a:lnTo>
                    <a:pt x="17373" y="1219"/>
                  </a:lnTo>
                  <a:lnTo>
                    <a:pt x="13106" y="304"/>
                  </a:lnTo>
                  <a:lnTo>
                    <a:pt x="8686" y="0"/>
                  </a:lnTo>
                  <a:lnTo>
                    <a:pt x="4419" y="15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8" name="object 858"/>
            <p:cNvSpPr/>
            <p:nvPr/>
          </p:nvSpPr>
          <p:spPr>
            <a:xfrm>
              <a:off x="4405171" y="5583676"/>
              <a:ext cx="3175" cy="31750"/>
            </a:xfrm>
            <a:custGeom>
              <a:avLst/>
              <a:gdLst/>
              <a:ahLst/>
              <a:cxnLst/>
              <a:rect l="l" t="t" r="r" b="b"/>
              <a:pathLst>
                <a:path w="3175" h="31750">
                  <a:moveTo>
                    <a:pt x="0" y="31394"/>
                  </a:moveTo>
                  <a:lnTo>
                    <a:pt x="2743" y="31394"/>
                  </a:lnTo>
                  <a:lnTo>
                    <a:pt x="274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9" name="object 859"/>
            <p:cNvSpPr/>
            <p:nvPr/>
          </p:nvSpPr>
          <p:spPr>
            <a:xfrm>
              <a:off x="4380787" y="5584896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89" h="3175">
                  <a:moveTo>
                    <a:pt x="0" y="1676"/>
                  </a:moveTo>
                  <a:lnTo>
                    <a:pt x="4419" y="2438"/>
                  </a:lnTo>
                  <a:lnTo>
                    <a:pt x="8686" y="2590"/>
                  </a:lnTo>
                  <a:lnTo>
                    <a:pt x="13106" y="2286"/>
                  </a:lnTo>
                  <a:lnTo>
                    <a:pt x="17373" y="1371"/>
                  </a:lnTo>
                  <a:lnTo>
                    <a:pt x="2148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0" name="object 860"/>
            <p:cNvSpPr/>
            <p:nvPr/>
          </p:nvSpPr>
          <p:spPr>
            <a:xfrm>
              <a:off x="4401361" y="559800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1066" y="0"/>
                  </a:moveTo>
                  <a:lnTo>
                    <a:pt x="304" y="609"/>
                  </a:lnTo>
                  <a:lnTo>
                    <a:pt x="0" y="1371"/>
                  </a:lnTo>
                  <a:lnTo>
                    <a:pt x="304" y="2133"/>
                  </a:lnTo>
                  <a:lnTo>
                    <a:pt x="1066" y="2743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1" name="object 861"/>
            <p:cNvSpPr/>
            <p:nvPr/>
          </p:nvSpPr>
          <p:spPr>
            <a:xfrm>
              <a:off x="4400751" y="5597545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524" y="3810"/>
                  </a:moveTo>
                  <a:lnTo>
                    <a:pt x="914" y="3810"/>
                  </a:lnTo>
                  <a:lnTo>
                    <a:pt x="0" y="2895"/>
                  </a:lnTo>
                  <a:lnTo>
                    <a:pt x="0" y="914"/>
                  </a:lnTo>
                  <a:lnTo>
                    <a:pt x="914" y="0"/>
                  </a:lnTo>
                  <a:lnTo>
                    <a:pt x="1524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2" name="object 862"/>
            <p:cNvSpPr/>
            <p:nvPr/>
          </p:nvSpPr>
          <p:spPr>
            <a:xfrm>
              <a:off x="4400447" y="559708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981" y="0"/>
                  </a:moveTo>
                  <a:lnTo>
                    <a:pt x="914" y="457"/>
                  </a:lnTo>
                  <a:lnTo>
                    <a:pt x="304" y="1219"/>
                  </a:lnTo>
                  <a:lnTo>
                    <a:pt x="0" y="2286"/>
                  </a:lnTo>
                  <a:lnTo>
                    <a:pt x="304" y="3352"/>
                  </a:lnTo>
                  <a:lnTo>
                    <a:pt x="914" y="4114"/>
                  </a:lnTo>
                  <a:lnTo>
                    <a:pt x="1981" y="457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3" name="object 863"/>
            <p:cNvSpPr/>
            <p:nvPr/>
          </p:nvSpPr>
          <p:spPr>
            <a:xfrm>
              <a:off x="4365090" y="559343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29" y="0"/>
                  </a:moveTo>
                  <a:lnTo>
                    <a:pt x="2286" y="1371"/>
                  </a:lnTo>
                  <a:lnTo>
                    <a:pt x="0" y="320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4" name="object 864"/>
            <p:cNvSpPr/>
            <p:nvPr/>
          </p:nvSpPr>
          <p:spPr>
            <a:xfrm>
              <a:off x="4363718" y="5596630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1219" y="0"/>
                  </a:moveTo>
                  <a:lnTo>
                    <a:pt x="457" y="914"/>
                  </a:lnTo>
                  <a:lnTo>
                    <a:pt x="0" y="2133"/>
                  </a:lnTo>
                  <a:lnTo>
                    <a:pt x="0" y="3352"/>
                  </a:lnTo>
                  <a:lnTo>
                    <a:pt x="457" y="4572"/>
                  </a:lnTo>
                  <a:lnTo>
                    <a:pt x="1219" y="54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5" name="object 865"/>
            <p:cNvSpPr/>
            <p:nvPr/>
          </p:nvSpPr>
          <p:spPr>
            <a:xfrm>
              <a:off x="4365090" y="5602117"/>
              <a:ext cx="14604" cy="5080"/>
            </a:xfrm>
            <a:custGeom>
              <a:avLst/>
              <a:gdLst/>
              <a:ahLst/>
              <a:cxnLst/>
              <a:rect l="l" t="t" r="r" b="b"/>
              <a:pathLst>
                <a:path w="14604" h="5079">
                  <a:moveTo>
                    <a:pt x="0" y="0"/>
                  </a:moveTo>
                  <a:lnTo>
                    <a:pt x="12192" y="4572"/>
                  </a:lnTo>
                  <a:lnTo>
                    <a:pt x="14478" y="426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6" name="object 866"/>
            <p:cNvSpPr/>
            <p:nvPr/>
          </p:nvSpPr>
          <p:spPr>
            <a:xfrm>
              <a:off x="4379568" y="5602726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3810"/>
                  </a:moveTo>
                  <a:lnTo>
                    <a:pt x="1981" y="3048"/>
                  </a:lnTo>
                  <a:lnTo>
                    <a:pt x="3810" y="1676"/>
                  </a:lnTo>
                  <a:lnTo>
                    <a:pt x="518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7" name="object 867"/>
            <p:cNvSpPr/>
            <p:nvPr/>
          </p:nvSpPr>
          <p:spPr>
            <a:xfrm>
              <a:off x="4370119" y="5592058"/>
              <a:ext cx="15875" cy="10795"/>
            </a:xfrm>
            <a:custGeom>
              <a:avLst/>
              <a:gdLst/>
              <a:ahLst/>
              <a:cxnLst/>
              <a:rect l="l" t="t" r="r" b="b"/>
              <a:pathLst>
                <a:path w="15875" h="10795">
                  <a:moveTo>
                    <a:pt x="14630" y="10515"/>
                  </a:moveTo>
                  <a:lnTo>
                    <a:pt x="15239" y="8991"/>
                  </a:lnTo>
                  <a:lnTo>
                    <a:pt x="15544" y="7315"/>
                  </a:lnTo>
                  <a:lnTo>
                    <a:pt x="15239" y="5638"/>
                  </a:lnTo>
                  <a:lnTo>
                    <a:pt x="7162" y="0"/>
                  </a:lnTo>
                  <a:lnTo>
                    <a:pt x="4724" y="152"/>
                  </a:lnTo>
                  <a:lnTo>
                    <a:pt x="2285" y="457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8" name="object 868"/>
            <p:cNvSpPr/>
            <p:nvPr/>
          </p:nvSpPr>
          <p:spPr>
            <a:xfrm>
              <a:off x="4360492" y="5594497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2616" y="0"/>
                  </a:moveTo>
                  <a:lnTo>
                    <a:pt x="1701" y="1219"/>
                  </a:lnTo>
                  <a:lnTo>
                    <a:pt x="0" y="3784"/>
                  </a:lnTo>
                  <a:lnTo>
                    <a:pt x="0" y="5969"/>
                  </a:lnTo>
                  <a:lnTo>
                    <a:pt x="1701" y="8534"/>
                  </a:lnTo>
                  <a:lnTo>
                    <a:pt x="2616" y="9753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9" name="object 869"/>
            <p:cNvSpPr/>
            <p:nvPr/>
          </p:nvSpPr>
          <p:spPr>
            <a:xfrm>
              <a:off x="4363261" y="5604098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0"/>
                  </a:moveTo>
                  <a:lnTo>
                    <a:pt x="2743" y="2133"/>
                  </a:lnTo>
                  <a:lnTo>
                    <a:pt x="5638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0" name="object 870"/>
            <p:cNvSpPr/>
            <p:nvPr/>
          </p:nvSpPr>
          <p:spPr>
            <a:xfrm>
              <a:off x="4369052" y="5607908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29" h="1904">
                  <a:moveTo>
                    <a:pt x="0" y="0"/>
                  </a:moveTo>
                  <a:lnTo>
                    <a:pt x="2590" y="1066"/>
                  </a:lnTo>
                  <a:lnTo>
                    <a:pt x="5486" y="1524"/>
                  </a:lnTo>
                  <a:lnTo>
                    <a:pt x="8382" y="1676"/>
                  </a:lnTo>
                  <a:lnTo>
                    <a:pt x="11277" y="121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1" name="object 871"/>
            <p:cNvSpPr/>
            <p:nvPr/>
          </p:nvSpPr>
          <p:spPr>
            <a:xfrm>
              <a:off x="4380177" y="5604098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79">
                  <a:moveTo>
                    <a:pt x="0" y="5029"/>
                  </a:moveTo>
                  <a:lnTo>
                    <a:pt x="1981" y="4419"/>
                  </a:lnTo>
                  <a:lnTo>
                    <a:pt x="3962" y="3200"/>
                  </a:lnTo>
                  <a:lnTo>
                    <a:pt x="5486" y="1828"/>
                  </a:lnTo>
                  <a:lnTo>
                    <a:pt x="685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2" name="object 872"/>
            <p:cNvSpPr/>
            <p:nvPr/>
          </p:nvSpPr>
          <p:spPr>
            <a:xfrm>
              <a:off x="4387188" y="559464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70" h="9525">
                  <a:moveTo>
                    <a:pt x="0" y="9448"/>
                  </a:moveTo>
                  <a:lnTo>
                    <a:pt x="762" y="7620"/>
                  </a:lnTo>
                  <a:lnTo>
                    <a:pt x="1219" y="5638"/>
                  </a:lnTo>
                  <a:lnTo>
                    <a:pt x="1219" y="3810"/>
                  </a:lnTo>
                  <a:lnTo>
                    <a:pt x="762" y="182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3" name="object 873"/>
            <p:cNvSpPr/>
            <p:nvPr/>
          </p:nvSpPr>
          <p:spPr>
            <a:xfrm>
              <a:off x="4380177" y="5589773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79">
                  <a:moveTo>
                    <a:pt x="6858" y="5029"/>
                  </a:moveTo>
                  <a:lnTo>
                    <a:pt x="5486" y="3200"/>
                  </a:lnTo>
                  <a:lnTo>
                    <a:pt x="3962" y="1828"/>
                  </a:lnTo>
                  <a:lnTo>
                    <a:pt x="1981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4" name="object 874"/>
            <p:cNvSpPr/>
            <p:nvPr/>
          </p:nvSpPr>
          <p:spPr>
            <a:xfrm>
              <a:off x="4369052" y="5589163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29" h="1904">
                  <a:moveTo>
                    <a:pt x="11277" y="457"/>
                  </a:moveTo>
                  <a:lnTo>
                    <a:pt x="8381" y="0"/>
                  </a:lnTo>
                  <a:lnTo>
                    <a:pt x="5486" y="152"/>
                  </a:lnTo>
                  <a:lnTo>
                    <a:pt x="2590" y="609"/>
                  </a:lnTo>
                  <a:lnTo>
                    <a:pt x="0" y="167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5" name="object 875"/>
            <p:cNvSpPr/>
            <p:nvPr/>
          </p:nvSpPr>
          <p:spPr>
            <a:xfrm>
              <a:off x="4363261" y="559083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638" y="0"/>
                  </a:moveTo>
                  <a:lnTo>
                    <a:pt x="2743" y="1676"/>
                  </a:lnTo>
                  <a:lnTo>
                    <a:pt x="0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6" name="object 876"/>
            <p:cNvSpPr/>
            <p:nvPr/>
          </p:nvSpPr>
          <p:spPr>
            <a:xfrm>
              <a:off x="4405933" y="564890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7" name="object 877"/>
            <p:cNvSpPr/>
            <p:nvPr/>
          </p:nvSpPr>
          <p:spPr>
            <a:xfrm>
              <a:off x="4402122" y="5647837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4876" y="3810"/>
                  </a:moveTo>
                  <a:lnTo>
                    <a:pt x="3810" y="3810"/>
                  </a:lnTo>
                  <a:lnTo>
                    <a:pt x="3048" y="3810"/>
                  </a:lnTo>
                  <a:lnTo>
                    <a:pt x="2895" y="3810"/>
                  </a:lnTo>
                  <a:lnTo>
                    <a:pt x="2895" y="3657"/>
                  </a:lnTo>
                  <a:lnTo>
                    <a:pt x="2590" y="3657"/>
                  </a:lnTo>
                  <a:lnTo>
                    <a:pt x="2438" y="3505"/>
                  </a:lnTo>
                  <a:lnTo>
                    <a:pt x="2286" y="3505"/>
                  </a:lnTo>
                  <a:lnTo>
                    <a:pt x="2133" y="3352"/>
                  </a:lnTo>
                  <a:lnTo>
                    <a:pt x="1981" y="3352"/>
                  </a:lnTo>
                  <a:lnTo>
                    <a:pt x="1828" y="3200"/>
                  </a:lnTo>
                  <a:lnTo>
                    <a:pt x="1676" y="3200"/>
                  </a:lnTo>
                  <a:lnTo>
                    <a:pt x="1219" y="2743"/>
                  </a:lnTo>
                  <a:lnTo>
                    <a:pt x="1066" y="2743"/>
                  </a:lnTo>
                  <a:lnTo>
                    <a:pt x="1066" y="2590"/>
                  </a:lnTo>
                  <a:lnTo>
                    <a:pt x="914" y="2438"/>
                  </a:lnTo>
                  <a:lnTo>
                    <a:pt x="914" y="2286"/>
                  </a:lnTo>
                  <a:lnTo>
                    <a:pt x="762" y="2286"/>
                  </a:lnTo>
                  <a:lnTo>
                    <a:pt x="609" y="2133"/>
                  </a:lnTo>
                  <a:lnTo>
                    <a:pt x="609" y="1981"/>
                  </a:lnTo>
                  <a:lnTo>
                    <a:pt x="457" y="1828"/>
                  </a:lnTo>
                  <a:lnTo>
                    <a:pt x="457" y="1676"/>
                  </a:lnTo>
                  <a:lnTo>
                    <a:pt x="304" y="1524"/>
                  </a:lnTo>
                  <a:lnTo>
                    <a:pt x="304" y="1219"/>
                  </a:lnTo>
                  <a:lnTo>
                    <a:pt x="152" y="1066"/>
                  </a:lnTo>
                  <a:lnTo>
                    <a:pt x="152" y="457"/>
                  </a:lnTo>
                  <a:lnTo>
                    <a:pt x="0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8" name="object 878"/>
            <p:cNvSpPr/>
            <p:nvPr/>
          </p:nvSpPr>
          <p:spPr>
            <a:xfrm>
              <a:off x="4405017" y="564783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0" y="304"/>
                  </a:lnTo>
                  <a:lnTo>
                    <a:pt x="152" y="304"/>
                  </a:lnTo>
                  <a:lnTo>
                    <a:pt x="152" y="609"/>
                  </a:lnTo>
                  <a:lnTo>
                    <a:pt x="304" y="609"/>
                  </a:lnTo>
                  <a:lnTo>
                    <a:pt x="304" y="762"/>
                  </a:lnTo>
                  <a:lnTo>
                    <a:pt x="457" y="762"/>
                  </a:lnTo>
                  <a:lnTo>
                    <a:pt x="457" y="914"/>
                  </a:lnTo>
                  <a:lnTo>
                    <a:pt x="914" y="914"/>
                  </a:lnTo>
                  <a:lnTo>
                    <a:pt x="914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9" name="object 879"/>
            <p:cNvSpPr/>
            <p:nvPr/>
          </p:nvSpPr>
          <p:spPr>
            <a:xfrm>
              <a:off x="4405017" y="558413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0"/>
                  </a:moveTo>
                  <a:lnTo>
                    <a:pt x="0" y="6370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0" name="object 880"/>
            <p:cNvSpPr/>
            <p:nvPr/>
          </p:nvSpPr>
          <p:spPr>
            <a:xfrm>
              <a:off x="4402123" y="5580324"/>
              <a:ext cx="3810" cy="67945"/>
            </a:xfrm>
            <a:custGeom>
              <a:avLst/>
              <a:gdLst/>
              <a:ahLst/>
              <a:cxnLst/>
              <a:rect l="l" t="t" r="r" b="b"/>
              <a:pathLst>
                <a:path w="3810" h="67945">
                  <a:moveTo>
                    <a:pt x="0" y="67513"/>
                  </a:moveTo>
                  <a:lnTo>
                    <a:pt x="0" y="3505"/>
                  </a:lnTo>
                  <a:lnTo>
                    <a:pt x="152" y="3352"/>
                  </a:lnTo>
                  <a:lnTo>
                    <a:pt x="152" y="2743"/>
                  </a:lnTo>
                  <a:lnTo>
                    <a:pt x="304" y="2590"/>
                  </a:lnTo>
                  <a:lnTo>
                    <a:pt x="304" y="2285"/>
                  </a:lnTo>
                  <a:lnTo>
                    <a:pt x="457" y="2133"/>
                  </a:lnTo>
                  <a:lnTo>
                    <a:pt x="457" y="1981"/>
                  </a:lnTo>
                  <a:lnTo>
                    <a:pt x="609" y="1828"/>
                  </a:lnTo>
                  <a:lnTo>
                    <a:pt x="609" y="1676"/>
                  </a:lnTo>
                  <a:lnTo>
                    <a:pt x="762" y="1523"/>
                  </a:lnTo>
                  <a:lnTo>
                    <a:pt x="1066" y="1219"/>
                  </a:lnTo>
                  <a:lnTo>
                    <a:pt x="1066" y="1066"/>
                  </a:lnTo>
                  <a:lnTo>
                    <a:pt x="1219" y="1066"/>
                  </a:lnTo>
                  <a:lnTo>
                    <a:pt x="1371" y="914"/>
                  </a:lnTo>
                  <a:lnTo>
                    <a:pt x="1371" y="761"/>
                  </a:lnTo>
                  <a:lnTo>
                    <a:pt x="1524" y="761"/>
                  </a:lnTo>
                  <a:lnTo>
                    <a:pt x="1828" y="457"/>
                  </a:lnTo>
                  <a:lnTo>
                    <a:pt x="1981" y="457"/>
                  </a:lnTo>
                  <a:lnTo>
                    <a:pt x="2133" y="304"/>
                  </a:lnTo>
                  <a:lnTo>
                    <a:pt x="2286" y="304"/>
                  </a:lnTo>
                  <a:lnTo>
                    <a:pt x="2438" y="152"/>
                  </a:lnTo>
                  <a:lnTo>
                    <a:pt x="2743" y="152"/>
                  </a:lnTo>
                  <a:lnTo>
                    <a:pt x="2895" y="0"/>
                  </a:lnTo>
                  <a:lnTo>
                    <a:pt x="381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1" name="object 881"/>
            <p:cNvSpPr/>
            <p:nvPr/>
          </p:nvSpPr>
          <p:spPr>
            <a:xfrm>
              <a:off x="4405019" y="558306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762" y="0"/>
                  </a:lnTo>
                  <a:lnTo>
                    <a:pt x="762" y="152"/>
                  </a:lnTo>
                  <a:lnTo>
                    <a:pt x="457" y="152"/>
                  </a:lnTo>
                  <a:lnTo>
                    <a:pt x="457" y="304"/>
                  </a:lnTo>
                  <a:lnTo>
                    <a:pt x="304" y="304"/>
                  </a:lnTo>
                  <a:lnTo>
                    <a:pt x="304" y="457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0" y="762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2" name="object 882"/>
            <p:cNvSpPr/>
            <p:nvPr/>
          </p:nvSpPr>
          <p:spPr>
            <a:xfrm>
              <a:off x="4405932" y="558306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3" name="object 883"/>
            <p:cNvSpPr/>
            <p:nvPr/>
          </p:nvSpPr>
          <p:spPr>
            <a:xfrm>
              <a:off x="4405933" y="558032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4" name="object 884"/>
            <p:cNvSpPr/>
            <p:nvPr/>
          </p:nvSpPr>
          <p:spPr>
            <a:xfrm>
              <a:off x="4407000" y="565332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5" name="object 885"/>
            <p:cNvSpPr/>
            <p:nvPr/>
          </p:nvSpPr>
          <p:spPr>
            <a:xfrm>
              <a:off x="4406999" y="564722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6" name="object 886"/>
            <p:cNvSpPr/>
            <p:nvPr/>
          </p:nvSpPr>
          <p:spPr>
            <a:xfrm>
              <a:off x="4407000" y="558474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7" name="object 887"/>
            <p:cNvSpPr/>
            <p:nvPr/>
          </p:nvSpPr>
          <p:spPr>
            <a:xfrm>
              <a:off x="4406999" y="557864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8" name="object 888"/>
            <p:cNvSpPr/>
            <p:nvPr/>
          </p:nvSpPr>
          <p:spPr>
            <a:xfrm>
              <a:off x="4406999" y="564722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9" name="object 889"/>
            <p:cNvSpPr/>
            <p:nvPr/>
          </p:nvSpPr>
          <p:spPr>
            <a:xfrm>
              <a:off x="4406999" y="557864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0" name="object 890"/>
            <p:cNvSpPr/>
            <p:nvPr/>
          </p:nvSpPr>
          <p:spPr>
            <a:xfrm>
              <a:off x="4383683" y="55711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1" name="object 891"/>
            <p:cNvSpPr/>
            <p:nvPr/>
          </p:nvSpPr>
          <p:spPr>
            <a:xfrm>
              <a:off x="4386426" y="55711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2" name="object 892"/>
            <p:cNvSpPr/>
            <p:nvPr/>
          </p:nvSpPr>
          <p:spPr>
            <a:xfrm>
              <a:off x="4307483" y="5573161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0" y="0"/>
                  </a:moveTo>
                  <a:lnTo>
                    <a:pt x="5135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3" name="object 893"/>
            <p:cNvSpPr/>
            <p:nvPr/>
          </p:nvSpPr>
          <p:spPr>
            <a:xfrm>
              <a:off x="4361737" y="5573161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4">
                  <a:moveTo>
                    <a:pt x="0" y="0"/>
                  </a:moveTo>
                  <a:lnTo>
                    <a:pt x="2087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4" name="object 894"/>
            <p:cNvSpPr/>
            <p:nvPr/>
          </p:nvSpPr>
          <p:spPr>
            <a:xfrm>
              <a:off x="4382616" y="5572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5" name="object 895"/>
            <p:cNvSpPr/>
            <p:nvPr/>
          </p:nvSpPr>
          <p:spPr>
            <a:xfrm>
              <a:off x="4382616" y="557209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524" y="3505"/>
                  </a:lnTo>
                  <a:lnTo>
                    <a:pt x="2743" y="2743"/>
                  </a:lnTo>
                  <a:lnTo>
                    <a:pt x="3505" y="1524"/>
                  </a:lnTo>
                  <a:lnTo>
                    <a:pt x="381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6" name="object 896"/>
            <p:cNvSpPr/>
            <p:nvPr/>
          </p:nvSpPr>
          <p:spPr>
            <a:xfrm>
              <a:off x="4307483" y="5575904"/>
              <a:ext cx="75565" cy="0"/>
            </a:xfrm>
            <a:custGeom>
              <a:avLst/>
              <a:gdLst/>
              <a:ahLst/>
              <a:cxnLst/>
              <a:rect l="l" t="t" r="r" b="b"/>
              <a:pathLst>
                <a:path w="75564">
                  <a:moveTo>
                    <a:pt x="7513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7" name="object 897"/>
            <p:cNvSpPr/>
            <p:nvPr/>
          </p:nvSpPr>
          <p:spPr>
            <a:xfrm>
              <a:off x="4306416" y="55711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8" name="object 898"/>
            <p:cNvSpPr/>
            <p:nvPr/>
          </p:nvSpPr>
          <p:spPr>
            <a:xfrm>
              <a:off x="4306568" y="5572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9" name="object 899"/>
            <p:cNvSpPr/>
            <p:nvPr/>
          </p:nvSpPr>
          <p:spPr>
            <a:xfrm>
              <a:off x="4303672" y="557209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0"/>
                  </a:moveTo>
                  <a:lnTo>
                    <a:pt x="152" y="1219"/>
                  </a:lnTo>
                  <a:lnTo>
                    <a:pt x="762" y="2286"/>
                  </a:lnTo>
                  <a:lnTo>
                    <a:pt x="1524" y="3048"/>
                  </a:lnTo>
                  <a:lnTo>
                    <a:pt x="2590" y="3657"/>
                  </a:lnTo>
                  <a:lnTo>
                    <a:pt x="3810" y="381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0" name="object 900"/>
            <p:cNvSpPr/>
            <p:nvPr/>
          </p:nvSpPr>
          <p:spPr>
            <a:xfrm>
              <a:off x="4303672" y="55711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1" name="object 901"/>
            <p:cNvSpPr/>
            <p:nvPr/>
          </p:nvSpPr>
          <p:spPr>
            <a:xfrm>
              <a:off x="4301996" y="5570418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0"/>
                  </a:moveTo>
                  <a:lnTo>
                    <a:pt x="0" y="762"/>
                  </a:lnTo>
                  <a:lnTo>
                    <a:pt x="6096" y="762"/>
                  </a:lnTo>
                  <a:lnTo>
                    <a:pt x="609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2" name="object 902"/>
            <p:cNvSpPr/>
            <p:nvPr/>
          </p:nvSpPr>
          <p:spPr>
            <a:xfrm>
              <a:off x="4382006" y="5570418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6096" y="0"/>
                  </a:moveTo>
                  <a:lnTo>
                    <a:pt x="6096" y="762"/>
                  </a:lnTo>
                  <a:lnTo>
                    <a:pt x="0" y="76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3" name="object 903"/>
            <p:cNvSpPr/>
            <p:nvPr/>
          </p:nvSpPr>
          <p:spPr>
            <a:xfrm>
              <a:off x="4357165" y="557041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4" name="object 904"/>
            <p:cNvSpPr/>
            <p:nvPr/>
          </p:nvSpPr>
          <p:spPr>
            <a:xfrm>
              <a:off x="4357165" y="5570418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6248" y="762"/>
                  </a:moveTo>
                  <a:lnTo>
                    <a:pt x="6248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5" name="object 905"/>
            <p:cNvSpPr/>
            <p:nvPr/>
          </p:nvSpPr>
          <p:spPr>
            <a:xfrm>
              <a:off x="4357165" y="557117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24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6" name="object 906"/>
            <p:cNvSpPr/>
            <p:nvPr/>
          </p:nvSpPr>
          <p:spPr>
            <a:xfrm>
              <a:off x="4358842" y="5574685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" y="762"/>
                  </a:lnTo>
                  <a:lnTo>
                    <a:pt x="914" y="1371"/>
                  </a:lnTo>
                  <a:lnTo>
                    <a:pt x="1828" y="1371"/>
                  </a:lnTo>
                  <a:lnTo>
                    <a:pt x="2438" y="762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7" name="object 907"/>
            <p:cNvSpPr/>
            <p:nvPr/>
          </p:nvSpPr>
          <p:spPr>
            <a:xfrm>
              <a:off x="4361737" y="557117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8" name="object 908"/>
            <p:cNvSpPr/>
            <p:nvPr/>
          </p:nvSpPr>
          <p:spPr>
            <a:xfrm>
              <a:off x="4358842" y="557117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9" name="object 909"/>
            <p:cNvSpPr/>
            <p:nvPr/>
          </p:nvSpPr>
          <p:spPr>
            <a:xfrm>
              <a:off x="4169713" y="5364678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0" name="object 910"/>
            <p:cNvSpPr/>
            <p:nvPr/>
          </p:nvSpPr>
          <p:spPr>
            <a:xfrm>
              <a:off x="4367681" y="5546491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0" y="0"/>
                  </a:moveTo>
                  <a:lnTo>
                    <a:pt x="3200" y="1066"/>
                  </a:lnTo>
                  <a:lnTo>
                    <a:pt x="6553" y="1676"/>
                  </a:lnTo>
                  <a:lnTo>
                    <a:pt x="9906" y="1828"/>
                  </a:lnTo>
                  <a:lnTo>
                    <a:pt x="13258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1" name="object 911"/>
            <p:cNvSpPr/>
            <p:nvPr/>
          </p:nvSpPr>
          <p:spPr>
            <a:xfrm>
              <a:off x="4361126" y="5542224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0" y="0"/>
                  </a:moveTo>
                  <a:lnTo>
                    <a:pt x="3048" y="2438"/>
                  </a:lnTo>
                  <a:lnTo>
                    <a:pt x="6400" y="426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2" name="object 912"/>
            <p:cNvSpPr/>
            <p:nvPr/>
          </p:nvSpPr>
          <p:spPr>
            <a:xfrm>
              <a:off x="4357265" y="5527898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3860" y="0"/>
                  </a:moveTo>
                  <a:lnTo>
                    <a:pt x="2489" y="1524"/>
                  </a:lnTo>
                  <a:lnTo>
                    <a:pt x="0" y="5295"/>
                  </a:lnTo>
                  <a:lnTo>
                    <a:pt x="0" y="9029"/>
                  </a:lnTo>
                  <a:lnTo>
                    <a:pt x="2489" y="12801"/>
                  </a:lnTo>
                  <a:lnTo>
                    <a:pt x="3860" y="14325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3" name="object 913"/>
            <p:cNvSpPr/>
            <p:nvPr/>
          </p:nvSpPr>
          <p:spPr>
            <a:xfrm>
              <a:off x="4361126" y="5523783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6400" y="0"/>
                  </a:moveTo>
                  <a:lnTo>
                    <a:pt x="3048" y="1828"/>
                  </a:lnTo>
                  <a:lnTo>
                    <a:pt x="0" y="426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4" name="object 914"/>
            <p:cNvSpPr/>
            <p:nvPr/>
          </p:nvSpPr>
          <p:spPr>
            <a:xfrm>
              <a:off x="4367679" y="5521955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13258" y="457"/>
                  </a:moveTo>
                  <a:lnTo>
                    <a:pt x="9905" y="0"/>
                  </a:lnTo>
                  <a:lnTo>
                    <a:pt x="6553" y="152"/>
                  </a:lnTo>
                  <a:lnTo>
                    <a:pt x="3200" y="762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5" name="object 915"/>
            <p:cNvSpPr/>
            <p:nvPr/>
          </p:nvSpPr>
          <p:spPr>
            <a:xfrm>
              <a:off x="4380786" y="5519364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10">
                  <a:moveTo>
                    <a:pt x="0" y="2895"/>
                  </a:moveTo>
                  <a:lnTo>
                    <a:pt x="4114" y="3657"/>
                  </a:lnTo>
                  <a:lnTo>
                    <a:pt x="8229" y="3810"/>
                  </a:lnTo>
                  <a:lnTo>
                    <a:pt x="12192" y="3505"/>
                  </a:lnTo>
                  <a:lnTo>
                    <a:pt x="16306" y="2895"/>
                  </a:lnTo>
                  <a:lnTo>
                    <a:pt x="20116" y="1676"/>
                  </a:lnTo>
                  <a:lnTo>
                    <a:pt x="23926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6" name="object 916"/>
            <p:cNvSpPr/>
            <p:nvPr/>
          </p:nvSpPr>
          <p:spPr>
            <a:xfrm>
              <a:off x="4404866" y="5519364"/>
              <a:ext cx="3175" cy="31750"/>
            </a:xfrm>
            <a:custGeom>
              <a:avLst/>
              <a:gdLst/>
              <a:ahLst/>
              <a:cxnLst/>
              <a:rect l="l" t="t" r="r" b="b"/>
              <a:pathLst>
                <a:path w="3175" h="31750">
                  <a:moveTo>
                    <a:pt x="0" y="0"/>
                  </a:moveTo>
                  <a:lnTo>
                    <a:pt x="3048" y="0"/>
                  </a:lnTo>
                  <a:lnTo>
                    <a:pt x="3048" y="31546"/>
                  </a:lnTo>
                  <a:lnTo>
                    <a:pt x="0" y="3154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7" name="object 917"/>
            <p:cNvSpPr/>
            <p:nvPr/>
          </p:nvSpPr>
          <p:spPr>
            <a:xfrm>
              <a:off x="4380787" y="5547100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10">
                  <a:moveTo>
                    <a:pt x="23926" y="3810"/>
                  </a:moveTo>
                  <a:lnTo>
                    <a:pt x="20116" y="2133"/>
                  </a:lnTo>
                  <a:lnTo>
                    <a:pt x="16306" y="914"/>
                  </a:lnTo>
                  <a:lnTo>
                    <a:pt x="12192" y="304"/>
                  </a:lnTo>
                  <a:lnTo>
                    <a:pt x="8229" y="0"/>
                  </a:lnTo>
                  <a:lnTo>
                    <a:pt x="4114" y="15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8" name="object 918"/>
            <p:cNvSpPr/>
            <p:nvPr/>
          </p:nvSpPr>
          <p:spPr>
            <a:xfrm>
              <a:off x="4402733" y="553506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371"/>
                  </a:moveTo>
                  <a:lnTo>
                    <a:pt x="609" y="1219"/>
                  </a:lnTo>
                  <a:lnTo>
                    <a:pt x="1219" y="609"/>
                  </a:lnTo>
                  <a:lnTo>
                    <a:pt x="137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9" name="object 919"/>
            <p:cNvSpPr/>
            <p:nvPr/>
          </p:nvSpPr>
          <p:spPr>
            <a:xfrm>
              <a:off x="4401361" y="5535061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152" y="609"/>
                  </a:lnTo>
                  <a:lnTo>
                    <a:pt x="609" y="1219"/>
                  </a:lnTo>
                  <a:lnTo>
                    <a:pt x="1371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0" name="object 920"/>
            <p:cNvSpPr/>
            <p:nvPr/>
          </p:nvSpPr>
          <p:spPr>
            <a:xfrm>
              <a:off x="4401361" y="553368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371" y="0"/>
                  </a:moveTo>
                  <a:lnTo>
                    <a:pt x="457" y="457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1" name="object 921"/>
            <p:cNvSpPr/>
            <p:nvPr/>
          </p:nvSpPr>
          <p:spPr>
            <a:xfrm>
              <a:off x="4402733" y="553368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371" y="1371"/>
                  </a:moveTo>
                  <a:lnTo>
                    <a:pt x="1219" y="609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2" name="object 922"/>
            <p:cNvSpPr/>
            <p:nvPr/>
          </p:nvSpPr>
          <p:spPr>
            <a:xfrm>
              <a:off x="4400751" y="553323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810" y="2895"/>
                  </a:moveTo>
                  <a:lnTo>
                    <a:pt x="3810" y="914"/>
                  </a:lnTo>
                  <a:lnTo>
                    <a:pt x="2895" y="0"/>
                  </a:lnTo>
                  <a:lnTo>
                    <a:pt x="914" y="0"/>
                  </a:lnTo>
                  <a:lnTo>
                    <a:pt x="0" y="914"/>
                  </a:lnTo>
                  <a:lnTo>
                    <a:pt x="0" y="2895"/>
                  </a:lnTo>
                  <a:lnTo>
                    <a:pt x="914" y="3810"/>
                  </a:lnTo>
                  <a:lnTo>
                    <a:pt x="2895" y="3810"/>
                  </a:lnTo>
                  <a:lnTo>
                    <a:pt x="3810" y="2895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3" name="object 923"/>
            <p:cNvSpPr/>
            <p:nvPr/>
          </p:nvSpPr>
          <p:spPr>
            <a:xfrm>
              <a:off x="4402733" y="5535061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2286"/>
                  </a:moveTo>
                  <a:lnTo>
                    <a:pt x="1066" y="1981"/>
                  </a:lnTo>
                  <a:lnTo>
                    <a:pt x="1981" y="1066"/>
                  </a:lnTo>
                  <a:lnTo>
                    <a:pt x="2286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4" name="object 924"/>
            <p:cNvSpPr/>
            <p:nvPr/>
          </p:nvSpPr>
          <p:spPr>
            <a:xfrm>
              <a:off x="4400447" y="5535061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0"/>
                  </a:moveTo>
                  <a:lnTo>
                    <a:pt x="304" y="1066"/>
                  </a:lnTo>
                  <a:lnTo>
                    <a:pt x="1066" y="1981"/>
                  </a:lnTo>
                  <a:lnTo>
                    <a:pt x="2286" y="22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5" name="object 925"/>
            <p:cNvSpPr/>
            <p:nvPr/>
          </p:nvSpPr>
          <p:spPr>
            <a:xfrm>
              <a:off x="4400447" y="5532775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2286" y="0"/>
                  </a:moveTo>
                  <a:lnTo>
                    <a:pt x="1066" y="304"/>
                  </a:lnTo>
                  <a:lnTo>
                    <a:pt x="304" y="1066"/>
                  </a:lnTo>
                  <a:lnTo>
                    <a:pt x="0" y="22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6" name="object 926"/>
            <p:cNvSpPr/>
            <p:nvPr/>
          </p:nvSpPr>
          <p:spPr>
            <a:xfrm>
              <a:off x="4402732" y="5532775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2286" y="2286"/>
                  </a:moveTo>
                  <a:lnTo>
                    <a:pt x="1981" y="1066"/>
                  </a:lnTo>
                  <a:lnTo>
                    <a:pt x="1066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7" name="object 927"/>
            <p:cNvSpPr/>
            <p:nvPr/>
          </p:nvSpPr>
          <p:spPr>
            <a:xfrm>
              <a:off x="4365090" y="5537804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2286" y="1828"/>
                  </a:lnTo>
                  <a:lnTo>
                    <a:pt x="5029" y="320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8" name="object 928"/>
            <p:cNvSpPr/>
            <p:nvPr/>
          </p:nvSpPr>
          <p:spPr>
            <a:xfrm>
              <a:off x="4363717" y="5532318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1219" y="0"/>
                  </a:moveTo>
                  <a:lnTo>
                    <a:pt x="457" y="914"/>
                  </a:lnTo>
                  <a:lnTo>
                    <a:pt x="0" y="2133"/>
                  </a:lnTo>
                  <a:lnTo>
                    <a:pt x="0" y="3352"/>
                  </a:lnTo>
                  <a:lnTo>
                    <a:pt x="457" y="4572"/>
                  </a:lnTo>
                  <a:lnTo>
                    <a:pt x="1219" y="54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9" name="object 929"/>
            <p:cNvSpPr/>
            <p:nvPr/>
          </p:nvSpPr>
          <p:spPr>
            <a:xfrm>
              <a:off x="4365090" y="552927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29" y="0"/>
                  </a:moveTo>
                  <a:lnTo>
                    <a:pt x="2286" y="1371"/>
                  </a:lnTo>
                  <a:lnTo>
                    <a:pt x="0" y="320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0" name="object 930"/>
            <p:cNvSpPr/>
            <p:nvPr/>
          </p:nvSpPr>
          <p:spPr>
            <a:xfrm>
              <a:off x="4370118" y="5527898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9448" y="304"/>
                  </a:moveTo>
                  <a:lnTo>
                    <a:pt x="7162" y="0"/>
                  </a:lnTo>
                  <a:lnTo>
                    <a:pt x="4724" y="152"/>
                  </a:lnTo>
                  <a:lnTo>
                    <a:pt x="2286" y="457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1" name="object 931"/>
            <p:cNvSpPr/>
            <p:nvPr/>
          </p:nvSpPr>
          <p:spPr>
            <a:xfrm>
              <a:off x="4379568" y="5528050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181" y="3810"/>
                  </a:moveTo>
                  <a:lnTo>
                    <a:pt x="3810" y="2133"/>
                  </a:lnTo>
                  <a:lnTo>
                    <a:pt x="1981" y="76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2" name="object 932"/>
            <p:cNvSpPr/>
            <p:nvPr/>
          </p:nvSpPr>
          <p:spPr>
            <a:xfrm>
              <a:off x="4384749" y="5531861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0" y="6400"/>
                  </a:moveTo>
                  <a:lnTo>
                    <a:pt x="609" y="4876"/>
                  </a:lnTo>
                  <a:lnTo>
                    <a:pt x="914" y="3200"/>
                  </a:lnTo>
                  <a:lnTo>
                    <a:pt x="609" y="152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3" name="object 933"/>
            <p:cNvSpPr/>
            <p:nvPr/>
          </p:nvSpPr>
          <p:spPr>
            <a:xfrm>
              <a:off x="4379567" y="5538414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3810"/>
                  </a:moveTo>
                  <a:lnTo>
                    <a:pt x="1981" y="3048"/>
                  </a:lnTo>
                  <a:lnTo>
                    <a:pt x="3810" y="1676"/>
                  </a:lnTo>
                  <a:lnTo>
                    <a:pt x="518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4" name="object 934"/>
            <p:cNvSpPr/>
            <p:nvPr/>
          </p:nvSpPr>
          <p:spPr>
            <a:xfrm>
              <a:off x="4370119" y="5541005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0" y="0"/>
                  </a:moveTo>
                  <a:lnTo>
                    <a:pt x="2286" y="914"/>
                  </a:lnTo>
                  <a:lnTo>
                    <a:pt x="4724" y="1219"/>
                  </a:lnTo>
                  <a:lnTo>
                    <a:pt x="7162" y="1371"/>
                  </a:lnTo>
                  <a:lnTo>
                    <a:pt x="9448" y="106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5" name="object 935"/>
            <p:cNvSpPr/>
            <p:nvPr/>
          </p:nvSpPr>
          <p:spPr>
            <a:xfrm>
              <a:off x="4360491" y="5530184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2616" y="0"/>
                  </a:moveTo>
                  <a:lnTo>
                    <a:pt x="1701" y="1219"/>
                  </a:lnTo>
                  <a:lnTo>
                    <a:pt x="0" y="3784"/>
                  </a:lnTo>
                  <a:lnTo>
                    <a:pt x="0" y="5969"/>
                  </a:lnTo>
                  <a:lnTo>
                    <a:pt x="1701" y="8534"/>
                  </a:lnTo>
                  <a:lnTo>
                    <a:pt x="2616" y="9753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6" name="object 936"/>
            <p:cNvSpPr/>
            <p:nvPr/>
          </p:nvSpPr>
          <p:spPr>
            <a:xfrm>
              <a:off x="4363260" y="552667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638" y="0"/>
                  </a:moveTo>
                  <a:lnTo>
                    <a:pt x="2743" y="1676"/>
                  </a:lnTo>
                  <a:lnTo>
                    <a:pt x="0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7" name="object 937"/>
            <p:cNvSpPr/>
            <p:nvPr/>
          </p:nvSpPr>
          <p:spPr>
            <a:xfrm>
              <a:off x="4369052" y="5525002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29" h="1904">
                  <a:moveTo>
                    <a:pt x="11277" y="457"/>
                  </a:moveTo>
                  <a:lnTo>
                    <a:pt x="8381" y="0"/>
                  </a:lnTo>
                  <a:lnTo>
                    <a:pt x="5486" y="152"/>
                  </a:lnTo>
                  <a:lnTo>
                    <a:pt x="2590" y="609"/>
                  </a:lnTo>
                  <a:lnTo>
                    <a:pt x="0" y="167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8" name="object 938"/>
            <p:cNvSpPr/>
            <p:nvPr/>
          </p:nvSpPr>
          <p:spPr>
            <a:xfrm>
              <a:off x="4380176" y="5525459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79">
                  <a:moveTo>
                    <a:pt x="6858" y="5029"/>
                  </a:moveTo>
                  <a:lnTo>
                    <a:pt x="5486" y="3200"/>
                  </a:lnTo>
                  <a:lnTo>
                    <a:pt x="3962" y="1828"/>
                  </a:lnTo>
                  <a:lnTo>
                    <a:pt x="1981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9" name="object 939"/>
            <p:cNvSpPr/>
            <p:nvPr/>
          </p:nvSpPr>
          <p:spPr>
            <a:xfrm>
              <a:off x="4387187" y="5530336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70" h="9525">
                  <a:moveTo>
                    <a:pt x="0" y="9448"/>
                  </a:moveTo>
                  <a:lnTo>
                    <a:pt x="762" y="7620"/>
                  </a:lnTo>
                  <a:lnTo>
                    <a:pt x="1219" y="5638"/>
                  </a:lnTo>
                  <a:lnTo>
                    <a:pt x="1219" y="3810"/>
                  </a:lnTo>
                  <a:lnTo>
                    <a:pt x="762" y="182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0" name="object 940"/>
            <p:cNvSpPr/>
            <p:nvPr/>
          </p:nvSpPr>
          <p:spPr>
            <a:xfrm>
              <a:off x="4380176" y="5539785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79">
                  <a:moveTo>
                    <a:pt x="0" y="5029"/>
                  </a:moveTo>
                  <a:lnTo>
                    <a:pt x="1981" y="4419"/>
                  </a:lnTo>
                  <a:lnTo>
                    <a:pt x="3962" y="3200"/>
                  </a:lnTo>
                  <a:lnTo>
                    <a:pt x="5486" y="1828"/>
                  </a:lnTo>
                  <a:lnTo>
                    <a:pt x="685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1" name="object 941"/>
            <p:cNvSpPr/>
            <p:nvPr/>
          </p:nvSpPr>
          <p:spPr>
            <a:xfrm>
              <a:off x="4369052" y="5543595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29" h="1904">
                  <a:moveTo>
                    <a:pt x="0" y="0"/>
                  </a:moveTo>
                  <a:lnTo>
                    <a:pt x="2590" y="1066"/>
                  </a:lnTo>
                  <a:lnTo>
                    <a:pt x="5486" y="1524"/>
                  </a:lnTo>
                  <a:lnTo>
                    <a:pt x="8382" y="1676"/>
                  </a:lnTo>
                  <a:lnTo>
                    <a:pt x="11277" y="121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2" name="object 942"/>
            <p:cNvSpPr/>
            <p:nvPr/>
          </p:nvSpPr>
          <p:spPr>
            <a:xfrm>
              <a:off x="4363261" y="5539785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0"/>
                  </a:moveTo>
                  <a:lnTo>
                    <a:pt x="2743" y="2133"/>
                  </a:lnTo>
                  <a:lnTo>
                    <a:pt x="5638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3" name="object 943"/>
            <p:cNvSpPr/>
            <p:nvPr/>
          </p:nvSpPr>
          <p:spPr>
            <a:xfrm>
              <a:off x="4293614" y="5570418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1143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4" name="object 944"/>
            <p:cNvSpPr/>
            <p:nvPr/>
          </p:nvSpPr>
          <p:spPr>
            <a:xfrm>
              <a:off x="4293614" y="5568436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11430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5" name="object 945"/>
            <p:cNvSpPr/>
            <p:nvPr/>
          </p:nvSpPr>
          <p:spPr>
            <a:xfrm>
              <a:off x="4138166" y="5463585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6" name="object 946"/>
            <p:cNvSpPr/>
            <p:nvPr/>
          </p:nvSpPr>
          <p:spPr>
            <a:xfrm>
              <a:off x="4131308" y="546678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7" name="object 947"/>
            <p:cNvSpPr/>
            <p:nvPr/>
          </p:nvSpPr>
          <p:spPr>
            <a:xfrm>
              <a:off x="4135118" y="5466785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8" name="object 948"/>
            <p:cNvSpPr/>
            <p:nvPr/>
          </p:nvSpPr>
          <p:spPr>
            <a:xfrm>
              <a:off x="4134509" y="5466785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9" name="object 949"/>
            <p:cNvSpPr/>
            <p:nvPr/>
          </p:nvSpPr>
          <p:spPr>
            <a:xfrm>
              <a:off x="4131308" y="5470138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0" name="object 950"/>
            <p:cNvSpPr/>
            <p:nvPr/>
          </p:nvSpPr>
          <p:spPr>
            <a:xfrm>
              <a:off x="4131308" y="5466633"/>
              <a:ext cx="11430" cy="3810"/>
            </a:xfrm>
            <a:custGeom>
              <a:avLst/>
              <a:gdLst/>
              <a:ahLst/>
              <a:cxnLst/>
              <a:rect l="l" t="t" r="r" b="b"/>
              <a:pathLst>
                <a:path w="11429" h="3810">
                  <a:moveTo>
                    <a:pt x="0" y="3657"/>
                  </a:moveTo>
                  <a:lnTo>
                    <a:pt x="0" y="0"/>
                  </a:lnTo>
                  <a:lnTo>
                    <a:pt x="10972" y="0"/>
                  </a:lnTo>
                  <a:lnTo>
                    <a:pt x="10972" y="3657"/>
                  </a:lnTo>
                  <a:lnTo>
                    <a:pt x="0" y="3657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1" name="object 951"/>
            <p:cNvSpPr/>
            <p:nvPr/>
          </p:nvSpPr>
          <p:spPr>
            <a:xfrm>
              <a:off x="4133899" y="5477911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2" name="object 952"/>
            <p:cNvSpPr/>
            <p:nvPr/>
          </p:nvSpPr>
          <p:spPr>
            <a:xfrm>
              <a:off x="4131613" y="547653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2286" y="0"/>
                  </a:moveTo>
                  <a:lnTo>
                    <a:pt x="2286" y="1371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3" name="object 953"/>
            <p:cNvSpPr/>
            <p:nvPr/>
          </p:nvSpPr>
          <p:spPr>
            <a:xfrm>
              <a:off x="4131613" y="5479892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0" y="0"/>
                  </a:moveTo>
                  <a:lnTo>
                    <a:pt x="2286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4" name="object 954"/>
            <p:cNvSpPr/>
            <p:nvPr/>
          </p:nvSpPr>
          <p:spPr>
            <a:xfrm>
              <a:off x="4131613" y="547653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14782" y="0"/>
                  </a:moveTo>
                  <a:lnTo>
                    <a:pt x="14782" y="4724"/>
                  </a:lnTo>
                  <a:lnTo>
                    <a:pt x="1371" y="4724"/>
                  </a:lnTo>
                  <a:lnTo>
                    <a:pt x="0" y="3352"/>
                  </a:lnTo>
                  <a:lnTo>
                    <a:pt x="0" y="1371"/>
                  </a:lnTo>
                  <a:lnTo>
                    <a:pt x="1371" y="0"/>
                  </a:lnTo>
                  <a:lnTo>
                    <a:pt x="14782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5" name="object 955"/>
            <p:cNvSpPr/>
            <p:nvPr/>
          </p:nvSpPr>
          <p:spPr>
            <a:xfrm>
              <a:off x="4148682" y="547707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904"/>
                  </a:moveTo>
                  <a:lnTo>
                    <a:pt x="457" y="2971"/>
                  </a:lnTo>
                  <a:lnTo>
                    <a:pt x="1066" y="3428"/>
                  </a:lnTo>
                  <a:lnTo>
                    <a:pt x="3759" y="3809"/>
                  </a:lnTo>
                  <a:lnTo>
                    <a:pt x="3759" y="0"/>
                  </a:lnTo>
                  <a:lnTo>
                    <a:pt x="1066" y="380"/>
                  </a:lnTo>
                  <a:lnTo>
                    <a:pt x="457" y="838"/>
                  </a:lnTo>
                  <a:lnTo>
                    <a:pt x="0" y="190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6" name="object 956"/>
            <p:cNvSpPr/>
            <p:nvPr/>
          </p:nvSpPr>
          <p:spPr>
            <a:xfrm>
              <a:off x="4147615" y="547638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181" y="2590"/>
                  </a:moveTo>
                  <a:lnTo>
                    <a:pt x="5029" y="1676"/>
                  </a:lnTo>
                  <a:lnTo>
                    <a:pt x="4419" y="762"/>
                  </a:lnTo>
                  <a:lnTo>
                    <a:pt x="3657" y="152"/>
                  </a:lnTo>
                  <a:lnTo>
                    <a:pt x="2590" y="0"/>
                  </a:lnTo>
                  <a:lnTo>
                    <a:pt x="1676" y="152"/>
                  </a:lnTo>
                  <a:lnTo>
                    <a:pt x="762" y="762"/>
                  </a:lnTo>
                  <a:lnTo>
                    <a:pt x="152" y="1524"/>
                  </a:lnTo>
                  <a:lnTo>
                    <a:pt x="0" y="2590"/>
                  </a:lnTo>
                  <a:lnTo>
                    <a:pt x="152" y="3505"/>
                  </a:lnTo>
                  <a:lnTo>
                    <a:pt x="762" y="4419"/>
                  </a:lnTo>
                  <a:lnTo>
                    <a:pt x="1524" y="5029"/>
                  </a:lnTo>
                  <a:lnTo>
                    <a:pt x="2590" y="5181"/>
                  </a:lnTo>
                  <a:lnTo>
                    <a:pt x="3505" y="5029"/>
                  </a:lnTo>
                  <a:lnTo>
                    <a:pt x="4419" y="4419"/>
                  </a:lnTo>
                  <a:lnTo>
                    <a:pt x="5029" y="3657"/>
                  </a:lnTo>
                  <a:lnTo>
                    <a:pt x="5181" y="259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7" name="object 957"/>
            <p:cNvSpPr/>
            <p:nvPr/>
          </p:nvSpPr>
          <p:spPr>
            <a:xfrm>
              <a:off x="4138166" y="548126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8" name="object 958"/>
            <p:cNvSpPr/>
            <p:nvPr/>
          </p:nvSpPr>
          <p:spPr>
            <a:xfrm>
              <a:off x="4138319" y="549421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52" y="609"/>
                  </a:lnTo>
                  <a:lnTo>
                    <a:pt x="762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9" name="object 959"/>
            <p:cNvSpPr/>
            <p:nvPr/>
          </p:nvSpPr>
          <p:spPr>
            <a:xfrm>
              <a:off x="4139079" y="5495132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2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0" name="object 960"/>
            <p:cNvSpPr/>
            <p:nvPr/>
          </p:nvSpPr>
          <p:spPr>
            <a:xfrm>
              <a:off x="4161330" y="549421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62"/>
                  </a:moveTo>
                  <a:lnTo>
                    <a:pt x="609" y="60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1" name="object 961"/>
            <p:cNvSpPr/>
            <p:nvPr/>
          </p:nvSpPr>
          <p:spPr>
            <a:xfrm>
              <a:off x="4162093" y="5463585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0"/>
                  </a:moveTo>
                  <a:lnTo>
                    <a:pt x="0" y="3063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2" name="object 962"/>
            <p:cNvSpPr/>
            <p:nvPr/>
          </p:nvSpPr>
          <p:spPr>
            <a:xfrm>
              <a:off x="4161331" y="546282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762"/>
                  </a:move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3" name="object 963"/>
            <p:cNvSpPr/>
            <p:nvPr/>
          </p:nvSpPr>
          <p:spPr>
            <a:xfrm>
              <a:off x="4139081" y="546267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25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4" name="object 964"/>
            <p:cNvSpPr/>
            <p:nvPr/>
          </p:nvSpPr>
          <p:spPr>
            <a:xfrm>
              <a:off x="4138319" y="546282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0"/>
                  </a:moveTo>
                  <a:lnTo>
                    <a:pt x="152" y="152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5" name="object 965"/>
            <p:cNvSpPr/>
            <p:nvPr/>
          </p:nvSpPr>
          <p:spPr>
            <a:xfrm>
              <a:off x="4138166" y="547029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6" name="object 966"/>
            <p:cNvSpPr/>
            <p:nvPr/>
          </p:nvSpPr>
          <p:spPr>
            <a:xfrm>
              <a:off x="4394503" y="544941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41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7" name="object 967"/>
            <p:cNvSpPr/>
            <p:nvPr/>
          </p:nvSpPr>
          <p:spPr>
            <a:xfrm>
              <a:off x="4402275" y="546465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828"/>
                  </a:moveTo>
                  <a:lnTo>
                    <a:pt x="304" y="2743"/>
                  </a:lnTo>
                  <a:lnTo>
                    <a:pt x="914" y="3352"/>
                  </a:lnTo>
                  <a:lnTo>
                    <a:pt x="1828" y="3657"/>
                  </a:lnTo>
                  <a:lnTo>
                    <a:pt x="2743" y="3352"/>
                  </a:lnTo>
                  <a:lnTo>
                    <a:pt x="3352" y="2743"/>
                  </a:lnTo>
                  <a:lnTo>
                    <a:pt x="3657" y="1828"/>
                  </a:lnTo>
                  <a:lnTo>
                    <a:pt x="3352" y="914"/>
                  </a:lnTo>
                  <a:lnTo>
                    <a:pt x="2743" y="304"/>
                  </a:lnTo>
                  <a:lnTo>
                    <a:pt x="1828" y="0"/>
                  </a:lnTo>
                  <a:lnTo>
                    <a:pt x="914" y="304"/>
                  </a:lnTo>
                  <a:lnTo>
                    <a:pt x="304" y="914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8" name="object 968"/>
            <p:cNvSpPr/>
            <p:nvPr/>
          </p:nvSpPr>
          <p:spPr>
            <a:xfrm>
              <a:off x="4394503" y="5449412"/>
              <a:ext cx="13970" cy="34290"/>
            </a:xfrm>
            <a:custGeom>
              <a:avLst/>
              <a:gdLst/>
              <a:ahLst/>
              <a:cxnLst/>
              <a:rect l="l" t="t" r="r" b="b"/>
              <a:pathLst>
                <a:path w="13970" h="34289">
                  <a:moveTo>
                    <a:pt x="0" y="34289"/>
                  </a:moveTo>
                  <a:lnTo>
                    <a:pt x="13411" y="34289"/>
                  </a:lnTo>
                  <a:lnTo>
                    <a:pt x="1341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9" name="object 969"/>
            <p:cNvSpPr/>
            <p:nvPr/>
          </p:nvSpPr>
          <p:spPr>
            <a:xfrm>
              <a:off x="4392674" y="5479892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828" y="0"/>
                  </a:moveTo>
                  <a:lnTo>
                    <a:pt x="914" y="304"/>
                  </a:lnTo>
                  <a:lnTo>
                    <a:pt x="304" y="914"/>
                  </a:lnTo>
                  <a:lnTo>
                    <a:pt x="0" y="1828"/>
                  </a:lnTo>
                  <a:lnTo>
                    <a:pt x="304" y="2743"/>
                  </a:lnTo>
                  <a:lnTo>
                    <a:pt x="914" y="3352"/>
                  </a:lnTo>
                  <a:lnTo>
                    <a:pt x="1828" y="36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0" name="object 970"/>
            <p:cNvSpPr/>
            <p:nvPr/>
          </p:nvSpPr>
          <p:spPr>
            <a:xfrm>
              <a:off x="4394503" y="545307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2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1" name="object 971"/>
            <p:cNvSpPr/>
            <p:nvPr/>
          </p:nvSpPr>
          <p:spPr>
            <a:xfrm>
              <a:off x="4396027" y="545322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2743"/>
                  </a:moveTo>
                  <a:lnTo>
                    <a:pt x="609" y="2590"/>
                  </a:lnTo>
                  <a:lnTo>
                    <a:pt x="1219" y="1981"/>
                  </a:lnTo>
                  <a:lnTo>
                    <a:pt x="1371" y="1371"/>
                  </a:lnTo>
                  <a:lnTo>
                    <a:pt x="1219" y="609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2" name="object 972"/>
            <p:cNvSpPr/>
            <p:nvPr/>
          </p:nvSpPr>
          <p:spPr>
            <a:xfrm>
              <a:off x="4397551" y="5454594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0"/>
                  </a:moveTo>
                  <a:lnTo>
                    <a:pt x="0" y="1188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3" name="object 973"/>
            <p:cNvSpPr/>
            <p:nvPr/>
          </p:nvSpPr>
          <p:spPr>
            <a:xfrm>
              <a:off x="4387034" y="5456118"/>
              <a:ext cx="9525" cy="6985"/>
            </a:xfrm>
            <a:custGeom>
              <a:avLst/>
              <a:gdLst/>
              <a:ahLst/>
              <a:cxnLst/>
              <a:rect l="l" t="t" r="r" b="b"/>
              <a:pathLst>
                <a:path w="9525" h="6985">
                  <a:moveTo>
                    <a:pt x="8991" y="0"/>
                  </a:moveTo>
                  <a:lnTo>
                    <a:pt x="0" y="6553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4" name="object 974"/>
            <p:cNvSpPr/>
            <p:nvPr/>
          </p:nvSpPr>
          <p:spPr>
            <a:xfrm>
              <a:off x="4385054" y="5462671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1981" y="0"/>
                  </a:moveTo>
                  <a:lnTo>
                    <a:pt x="914" y="1066"/>
                  </a:lnTo>
                  <a:lnTo>
                    <a:pt x="304" y="2286"/>
                  </a:lnTo>
                  <a:lnTo>
                    <a:pt x="0" y="3810"/>
                  </a:lnTo>
                  <a:lnTo>
                    <a:pt x="304" y="5334"/>
                  </a:lnTo>
                  <a:lnTo>
                    <a:pt x="914" y="6553"/>
                  </a:lnTo>
                  <a:lnTo>
                    <a:pt x="1981" y="762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5" name="object 975"/>
            <p:cNvSpPr/>
            <p:nvPr/>
          </p:nvSpPr>
          <p:spPr>
            <a:xfrm>
              <a:off x="4387036" y="5470443"/>
              <a:ext cx="9525" cy="6985"/>
            </a:xfrm>
            <a:custGeom>
              <a:avLst/>
              <a:gdLst/>
              <a:ahLst/>
              <a:cxnLst/>
              <a:rect l="l" t="t" r="r" b="b"/>
              <a:pathLst>
                <a:path w="9525" h="6985">
                  <a:moveTo>
                    <a:pt x="8991" y="65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6" name="object 976"/>
            <p:cNvSpPr/>
            <p:nvPr/>
          </p:nvSpPr>
          <p:spPr>
            <a:xfrm>
              <a:off x="4397551" y="5466481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120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7" name="object 977"/>
            <p:cNvSpPr/>
            <p:nvPr/>
          </p:nvSpPr>
          <p:spPr>
            <a:xfrm>
              <a:off x="4394503" y="547989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8" name="object 978"/>
            <p:cNvSpPr/>
            <p:nvPr/>
          </p:nvSpPr>
          <p:spPr>
            <a:xfrm>
              <a:off x="4396027" y="547714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2743"/>
                  </a:moveTo>
                  <a:lnTo>
                    <a:pt x="609" y="2590"/>
                  </a:lnTo>
                  <a:lnTo>
                    <a:pt x="1219" y="1981"/>
                  </a:lnTo>
                  <a:lnTo>
                    <a:pt x="1371" y="1371"/>
                  </a:lnTo>
                  <a:lnTo>
                    <a:pt x="1219" y="609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9" name="object 979"/>
            <p:cNvSpPr/>
            <p:nvPr/>
          </p:nvSpPr>
          <p:spPr>
            <a:xfrm>
              <a:off x="4392674" y="5449412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828" y="0"/>
                  </a:moveTo>
                  <a:lnTo>
                    <a:pt x="914" y="304"/>
                  </a:lnTo>
                  <a:lnTo>
                    <a:pt x="304" y="914"/>
                  </a:lnTo>
                  <a:lnTo>
                    <a:pt x="0" y="1828"/>
                  </a:lnTo>
                  <a:lnTo>
                    <a:pt x="304" y="2743"/>
                  </a:lnTo>
                  <a:lnTo>
                    <a:pt x="914" y="3352"/>
                  </a:lnTo>
                  <a:lnTo>
                    <a:pt x="1828" y="36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0" name="object 980"/>
            <p:cNvSpPr/>
            <p:nvPr/>
          </p:nvSpPr>
          <p:spPr>
            <a:xfrm>
              <a:off x="4442204" y="5501838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1" name="object 981"/>
            <p:cNvSpPr/>
            <p:nvPr/>
          </p:nvSpPr>
          <p:spPr>
            <a:xfrm>
              <a:off x="4442204" y="5499856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2" name="object 982"/>
            <p:cNvSpPr/>
            <p:nvPr/>
          </p:nvSpPr>
          <p:spPr>
            <a:xfrm>
              <a:off x="4558333" y="5420761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3" name="object 983"/>
            <p:cNvSpPr/>
            <p:nvPr/>
          </p:nvSpPr>
          <p:spPr>
            <a:xfrm>
              <a:off x="4558333" y="5489341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4" name="object 984"/>
            <p:cNvSpPr/>
            <p:nvPr/>
          </p:nvSpPr>
          <p:spPr>
            <a:xfrm>
              <a:off x="4558333" y="555792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5" name="object 985"/>
            <p:cNvSpPr/>
            <p:nvPr/>
          </p:nvSpPr>
          <p:spPr>
            <a:xfrm>
              <a:off x="4558333" y="5677097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20">
                  <a:moveTo>
                    <a:pt x="0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6" name="object 986"/>
            <p:cNvSpPr/>
            <p:nvPr/>
          </p:nvSpPr>
          <p:spPr>
            <a:xfrm>
              <a:off x="4556504" y="5420761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7" name="object 987"/>
            <p:cNvSpPr/>
            <p:nvPr/>
          </p:nvSpPr>
          <p:spPr>
            <a:xfrm>
              <a:off x="4556504" y="5489341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8" name="object 988"/>
            <p:cNvSpPr/>
            <p:nvPr/>
          </p:nvSpPr>
          <p:spPr>
            <a:xfrm>
              <a:off x="4556504" y="5557921"/>
              <a:ext cx="0" cy="50800"/>
            </a:xfrm>
            <a:custGeom>
              <a:avLst/>
              <a:gdLst/>
              <a:ahLst/>
              <a:cxnLst/>
              <a:rect l="l" t="t" r="r" b="b"/>
              <a:pathLst>
                <a:path h="50800">
                  <a:moveTo>
                    <a:pt x="0" y="0"/>
                  </a:moveTo>
                  <a:lnTo>
                    <a:pt x="0" y="505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9" name="object 989"/>
            <p:cNvSpPr/>
            <p:nvPr/>
          </p:nvSpPr>
          <p:spPr>
            <a:xfrm>
              <a:off x="4556504" y="5677097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20">
                  <a:moveTo>
                    <a:pt x="0" y="0"/>
                  </a:moveTo>
                  <a:lnTo>
                    <a:pt x="0" y="76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0" name="object 990"/>
            <p:cNvSpPr/>
            <p:nvPr/>
          </p:nvSpPr>
          <p:spPr>
            <a:xfrm>
              <a:off x="4556504" y="551220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1" name="object 991"/>
            <p:cNvSpPr/>
            <p:nvPr/>
          </p:nvSpPr>
          <p:spPr>
            <a:xfrm>
              <a:off x="4556504" y="555792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2" name="object 992"/>
            <p:cNvSpPr/>
            <p:nvPr/>
          </p:nvSpPr>
          <p:spPr>
            <a:xfrm>
              <a:off x="4524195" y="5512201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33680" y="1371"/>
                  </a:moveTo>
                  <a:lnTo>
                    <a:pt x="32308" y="0"/>
                  </a:lnTo>
                  <a:lnTo>
                    <a:pt x="0" y="32461"/>
                  </a:lnTo>
                  <a:lnTo>
                    <a:pt x="1371" y="33680"/>
                  </a:lnTo>
                  <a:lnTo>
                    <a:pt x="33680" y="137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3" name="object 993"/>
            <p:cNvSpPr/>
            <p:nvPr/>
          </p:nvSpPr>
          <p:spPr>
            <a:xfrm>
              <a:off x="4524195" y="5544509"/>
              <a:ext cx="32384" cy="13970"/>
            </a:xfrm>
            <a:custGeom>
              <a:avLst/>
              <a:gdLst/>
              <a:ahLst/>
              <a:cxnLst/>
              <a:rect l="l" t="t" r="r" b="b"/>
              <a:pathLst>
                <a:path w="32385" h="13970">
                  <a:moveTo>
                    <a:pt x="0" y="0"/>
                  </a:moveTo>
                  <a:lnTo>
                    <a:pt x="27889" y="13258"/>
                  </a:lnTo>
                  <a:lnTo>
                    <a:pt x="32308" y="134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4" name="object 994"/>
            <p:cNvSpPr/>
            <p:nvPr/>
          </p:nvSpPr>
          <p:spPr>
            <a:xfrm>
              <a:off x="4556504" y="544362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5" name="object 995"/>
            <p:cNvSpPr/>
            <p:nvPr/>
          </p:nvSpPr>
          <p:spPr>
            <a:xfrm>
              <a:off x="4556504" y="548934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6" name="object 996"/>
            <p:cNvSpPr/>
            <p:nvPr/>
          </p:nvSpPr>
          <p:spPr>
            <a:xfrm>
              <a:off x="4524195" y="5443621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33680" y="1371"/>
                  </a:moveTo>
                  <a:lnTo>
                    <a:pt x="32308" y="0"/>
                  </a:lnTo>
                  <a:lnTo>
                    <a:pt x="0" y="32461"/>
                  </a:lnTo>
                  <a:lnTo>
                    <a:pt x="1371" y="33680"/>
                  </a:lnTo>
                  <a:lnTo>
                    <a:pt x="33680" y="137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7" name="object 997"/>
            <p:cNvSpPr/>
            <p:nvPr/>
          </p:nvSpPr>
          <p:spPr>
            <a:xfrm>
              <a:off x="4524195" y="5475929"/>
              <a:ext cx="32384" cy="13970"/>
            </a:xfrm>
            <a:custGeom>
              <a:avLst/>
              <a:gdLst/>
              <a:ahLst/>
              <a:cxnLst/>
              <a:rect l="l" t="t" r="r" b="b"/>
              <a:pathLst>
                <a:path w="32385" h="13970">
                  <a:moveTo>
                    <a:pt x="0" y="0"/>
                  </a:moveTo>
                  <a:lnTo>
                    <a:pt x="27889" y="13258"/>
                  </a:lnTo>
                  <a:lnTo>
                    <a:pt x="32308" y="134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8" name="object 998"/>
            <p:cNvSpPr/>
            <p:nvPr/>
          </p:nvSpPr>
          <p:spPr>
            <a:xfrm>
              <a:off x="4556504" y="5677097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9" name="object 999"/>
            <p:cNvSpPr/>
            <p:nvPr/>
          </p:nvSpPr>
          <p:spPr>
            <a:xfrm>
              <a:off x="4556504" y="5608518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4558333" y="5675117"/>
              <a:ext cx="68580" cy="2540"/>
            </a:xfrm>
            <a:custGeom>
              <a:avLst/>
              <a:gdLst/>
              <a:ahLst/>
              <a:cxnLst/>
              <a:rect l="l" t="t" r="r" b="b"/>
              <a:pathLst>
                <a:path w="68579" h="2539">
                  <a:moveTo>
                    <a:pt x="68579" y="1981"/>
                  </a:moveTo>
                  <a:lnTo>
                    <a:pt x="68579" y="0"/>
                  </a:lnTo>
                  <a:lnTo>
                    <a:pt x="0" y="0"/>
                  </a:lnTo>
                  <a:lnTo>
                    <a:pt x="0" y="1981"/>
                  </a:lnTo>
                  <a:lnTo>
                    <a:pt x="68579" y="198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4558333" y="5608518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68579" y="68579"/>
                  </a:moveTo>
                  <a:lnTo>
                    <a:pt x="48506" y="20073"/>
                  </a:lnTo>
                  <a:lnTo>
                    <a:pt x="5181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4469179" y="5586115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13258" y="1828"/>
                  </a:moveTo>
                  <a:lnTo>
                    <a:pt x="10058" y="762"/>
                  </a:lnTo>
                  <a:lnTo>
                    <a:pt x="6705" y="152"/>
                  </a:lnTo>
                  <a:lnTo>
                    <a:pt x="3352" y="0"/>
                  </a:lnTo>
                  <a:lnTo>
                    <a:pt x="0" y="4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4482590" y="5587944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6400" y="4267"/>
                  </a:moveTo>
                  <a:lnTo>
                    <a:pt x="3352" y="182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4488839" y="5592211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0" y="14325"/>
                  </a:moveTo>
                  <a:lnTo>
                    <a:pt x="1371" y="12801"/>
                  </a:lnTo>
                  <a:lnTo>
                    <a:pt x="3860" y="9029"/>
                  </a:lnTo>
                  <a:lnTo>
                    <a:pt x="3860" y="5295"/>
                  </a:lnTo>
                  <a:lnTo>
                    <a:pt x="1371" y="152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4482590" y="5606536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0" y="4267"/>
                  </a:moveTo>
                  <a:lnTo>
                    <a:pt x="3352" y="2438"/>
                  </a:lnTo>
                  <a:lnTo>
                    <a:pt x="640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4469179" y="5610803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0" y="1371"/>
                  </a:moveTo>
                  <a:lnTo>
                    <a:pt x="3352" y="1828"/>
                  </a:lnTo>
                  <a:lnTo>
                    <a:pt x="6705" y="1676"/>
                  </a:lnTo>
                  <a:lnTo>
                    <a:pt x="10058" y="1066"/>
                  </a:lnTo>
                  <a:lnTo>
                    <a:pt x="1325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4447691" y="5611413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89" h="3175">
                  <a:moveTo>
                    <a:pt x="21488" y="914"/>
                  </a:moveTo>
                  <a:lnTo>
                    <a:pt x="17068" y="152"/>
                  </a:lnTo>
                  <a:lnTo>
                    <a:pt x="12801" y="0"/>
                  </a:lnTo>
                  <a:lnTo>
                    <a:pt x="8382" y="304"/>
                  </a:lnTo>
                  <a:lnTo>
                    <a:pt x="4114" y="1219"/>
                  </a:lnTo>
                  <a:lnTo>
                    <a:pt x="0" y="259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4442204" y="5583676"/>
              <a:ext cx="3175" cy="31750"/>
            </a:xfrm>
            <a:custGeom>
              <a:avLst/>
              <a:gdLst/>
              <a:ahLst/>
              <a:cxnLst/>
              <a:rect l="l" t="t" r="r" b="b"/>
              <a:pathLst>
                <a:path w="3175" h="31750">
                  <a:moveTo>
                    <a:pt x="2743" y="31394"/>
                  </a:moveTo>
                  <a:lnTo>
                    <a:pt x="0" y="31394"/>
                  </a:lnTo>
                  <a:lnTo>
                    <a:pt x="0" y="0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4447691" y="5584896"/>
              <a:ext cx="21590" cy="3175"/>
            </a:xfrm>
            <a:custGeom>
              <a:avLst/>
              <a:gdLst/>
              <a:ahLst/>
              <a:cxnLst/>
              <a:rect l="l" t="t" r="r" b="b"/>
              <a:pathLst>
                <a:path w="21589" h="3175">
                  <a:moveTo>
                    <a:pt x="0" y="0"/>
                  </a:moveTo>
                  <a:lnTo>
                    <a:pt x="4114" y="1371"/>
                  </a:lnTo>
                  <a:lnTo>
                    <a:pt x="8382" y="2286"/>
                  </a:lnTo>
                  <a:lnTo>
                    <a:pt x="12801" y="2590"/>
                  </a:lnTo>
                  <a:lnTo>
                    <a:pt x="17068" y="2438"/>
                  </a:lnTo>
                  <a:lnTo>
                    <a:pt x="21488" y="167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4447689" y="5598002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1066" y="1371"/>
                  </a:moveTo>
                  <a:lnTo>
                    <a:pt x="762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4447691" y="559937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371"/>
                  </a:moveTo>
                  <a:lnTo>
                    <a:pt x="762" y="762"/>
                  </a:lnTo>
                  <a:lnTo>
                    <a:pt x="1066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4447843" y="5597545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0" y="3810"/>
                  </a:moveTo>
                  <a:lnTo>
                    <a:pt x="609" y="3810"/>
                  </a:lnTo>
                  <a:lnTo>
                    <a:pt x="1524" y="2895"/>
                  </a:lnTo>
                  <a:lnTo>
                    <a:pt x="1524" y="914"/>
                  </a:lnTo>
                  <a:lnTo>
                    <a:pt x="609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4447691" y="559708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2286"/>
                  </a:moveTo>
                  <a:lnTo>
                    <a:pt x="1676" y="1219"/>
                  </a:lnTo>
                  <a:lnTo>
                    <a:pt x="1066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4447691" y="559937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2286"/>
                  </a:moveTo>
                  <a:lnTo>
                    <a:pt x="1066" y="1828"/>
                  </a:lnTo>
                  <a:lnTo>
                    <a:pt x="1676" y="1066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4479999" y="559343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29" y="3200"/>
                  </a:moveTo>
                  <a:lnTo>
                    <a:pt x="2743" y="137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4485028" y="5596630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5486"/>
                  </a:moveTo>
                  <a:lnTo>
                    <a:pt x="762" y="4572"/>
                  </a:lnTo>
                  <a:lnTo>
                    <a:pt x="1219" y="3352"/>
                  </a:lnTo>
                  <a:lnTo>
                    <a:pt x="1219" y="2133"/>
                  </a:lnTo>
                  <a:lnTo>
                    <a:pt x="762" y="91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4479999" y="5602117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3200"/>
                  </a:moveTo>
                  <a:lnTo>
                    <a:pt x="2743" y="1828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4470551" y="5605317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0" y="1066"/>
                  </a:moveTo>
                  <a:lnTo>
                    <a:pt x="2286" y="1371"/>
                  </a:lnTo>
                  <a:lnTo>
                    <a:pt x="4724" y="1219"/>
                  </a:lnTo>
                  <a:lnTo>
                    <a:pt x="7162" y="914"/>
                  </a:lnTo>
                  <a:lnTo>
                    <a:pt x="944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4465215" y="5602726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0"/>
                  </a:moveTo>
                  <a:lnTo>
                    <a:pt x="1371" y="1676"/>
                  </a:lnTo>
                  <a:lnTo>
                    <a:pt x="3200" y="3048"/>
                  </a:lnTo>
                  <a:lnTo>
                    <a:pt x="5181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4464455" y="5596173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914" y="0"/>
                  </a:moveTo>
                  <a:lnTo>
                    <a:pt x="152" y="1524"/>
                  </a:lnTo>
                  <a:lnTo>
                    <a:pt x="0" y="3200"/>
                  </a:lnTo>
                  <a:lnTo>
                    <a:pt x="152" y="4876"/>
                  </a:lnTo>
                  <a:lnTo>
                    <a:pt x="914" y="640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4465215" y="5592363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181" y="0"/>
                  </a:moveTo>
                  <a:lnTo>
                    <a:pt x="3200" y="762"/>
                  </a:lnTo>
                  <a:lnTo>
                    <a:pt x="1371" y="2133"/>
                  </a:lnTo>
                  <a:lnTo>
                    <a:pt x="0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4470551" y="5592058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9448" y="1371"/>
                  </a:moveTo>
                  <a:lnTo>
                    <a:pt x="7162" y="457"/>
                  </a:lnTo>
                  <a:lnTo>
                    <a:pt x="4724" y="152"/>
                  </a:lnTo>
                  <a:lnTo>
                    <a:pt x="2286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4486856" y="5594497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0" y="9753"/>
                  </a:moveTo>
                  <a:lnTo>
                    <a:pt x="914" y="8534"/>
                  </a:lnTo>
                  <a:lnTo>
                    <a:pt x="2616" y="5956"/>
                  </a:lnTo>
                  <a:lnTo>
                    <a:pt x="2616" y="3797"/>
                  </a:lnTo>
                  <a:lnTo>
                    <a:pt x="914" y="121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4481217" y="5604098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3810"/>
                  </a:moveTo>
                  <a:lnTo>
                    <a:pt x="2895" y="2133"/>
                  </a:lnTo>
                  <a:lnTo>
                    <a:pt x="563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4469788" y="5607908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29" h="1904">
                  <a:moveTo>
                    <a:pt x="0" y="1219"/>
                  </a:moveTo>
                  <a:lnTo>
                    <a:pt x="2895" y="1676"/>
                  </a:lnTo>
                  <a:lnTo>
                    <a:pt x="5791" y="1524"/>
                  </a:lnTo>
                  <a:lnTo>
                    <a:pt x="8686" y="1066"/>
                  </a:lnTo>
                  <a:lnTo>
                    <a:pt x="11277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4462931" y="5604098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79">
                  <a:moveTo>
                    <a:pt x="0" y="0"/>
                  </a:moveTo>
                  <a:lnTo>
                    <a:pt x="1371" y="1828"/>
                  </a:lnTo>
                  <a:lnTo>
                    <a:pt x="2895" y="3200"/>
                  </a:lnTo>
                  <a:lnTo>
                    <a:pt x="4876" y="4419"/>
                  </a:lnTo>
                  <a:lnTo>
                    <a:pt x="6858" y="502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4461711" y="5594649"/>
              <a:ext cx="1270" cy="9525"/>
            </a:xfrm>
            <a:custGeom>
              <a:avLst/>
              <a:gdLst/>
              <a:ahLst/>
              <a:cxnLst/>
              <a:rect l="l" t="t" r="r" b="b"/>
              <a:pathLst>
                <a:path w="1270" h="9525">
                  <a:moveTo>
                    <a:pt x="1219" y="0"/>
                  </a:moveTo>
                  <a:lnTo>
                    <a:pt x="457" y="1828"/>
                  </a:lnTo>
                  <a:lnTo>
                    <a:pt x="0" y="3810"/>
                  </a:lnTo>
                  <a:lnTo>
                    <a:pt x="0" y="5638"/>
                  </a:lnTo>
                  <a:lnTo>
                    <a:pt x="457" y="7620"/>
                  </a:lnTo>
                  <a:lnTo>
                    <a:pt x="1219" y="944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4462929" y="5589773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79">
                  <a:moveTo>
                    <a:pt x="6858" y="0"/>
                  </a:moveTo>
                  <a:lnTo>
                    <a:pt x="4876" y="609"/>
                  </a:lnTo>
                  <a:lnTo>
                    <a:pt x="2895" y="1828"/>
                  </a:lnTo>
                  <a:lnTo>
                    <a:pt x="1371" y="320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4469788" y="5589163"/>
              <a:ext cx="11430" cy="1905"/>
            </a:xfrm>
            <a:custGeom>
              <a:avLst/>
              <a:gdLst/>
              <a:ahLst/>
              <a:cxnLst/>
              <a:rect l="l" t="t" r="r" b="b"/>
              <a:pathLst>
                <a:path w="11429" h="1904">
                  <a:moveTo>
                    <a:pt x="11277" y="1676"/>
                  </a:moveTo>
                  <a:lnTo>
                    <a:pt x="8686" y="609"/>
                  </a:lnTo>
                  <a:lnTo>
                    <a:pt x="5791" y="152"/>
                  </a:lnTo>
                  <a:lnTo>
                    <a:pt x="2895" y="0"/>
                  </a:lnTo>
                  <a:lnTo>
                    <a:pt x="0" y="4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4481217" y="559083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638" y="3810"/>
                  </a:moveTo>
                  <a:lnTo>
                    <a:pt x="2895" y="167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4442966" y="564890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4442966" y="5647837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3810"/>
                  </a:moveTo>
                  <a:lnTo>
                    <a:pt x="1219" y="3810"/>
                  </a:lnTo>
                  <a:lnTo>
                    <a:pt x="1981" y="3810"/>
                  </a:lnTo>
                  <a:lnTo>
                    <a:pt x="2133" y="3657"/>
                  </a:lnTo>
                  <a:lnTo>
                    <a:pt x="2438" y="3657"/>
                  </a:lnTo>
                  <a:lnTo>
                    <a:pt x="2590" y="3505"/>
                  </a:lnTo>
                  <a:lnTo>
                    <a:pt x="2743" y="3505"/>
                  </a:lnTo>
                  <a:lnTo>
                    <a:pt x="2895" y="3352"/>
                  </a:lnTo>
                  <a:lnTo>
                    <a:pt x="3048" y="3352"/>
                  </a:lnTo>
                  <a:lnTo>
                    <a:pt x="3200" y="3200"/>
                  </a:lnTo>
                  <a:lnTo>
                    <a:pt x="3352" y="3200"/>
                  </a:lnTo>
                  <a:lnTo>
                    <a:pt x="3352" y="3048"/>
                  </a:lnTo>
                  <a:lnTo>
                    <a:pt x="3505" y="3048"/>
                  </a:lnTo>
                  <a:lnTo>
                    <a:pt x="3657" y="2895"/>
                  </a:lnTo>
                  <a:lnTo>
                    <a:pt x="4114" y="2438"/>
                  </a:lnTo>
                  <a:lnTo>
                    <a:pt x="4114" y="2286"/>
                  </a:lnTo>
                  <a:lnTo>
                    <a:pt x="4267" y="2286"/>
                  </a:lnTo>
                  <a:lnTo>
                    <a:pt x="4267" y="2133"/>
                  </a:lnTo>
                  <a:lnTo>
                    <a:pt x="4419" y="1981"/>
                  </a:lnTo>
                  <a:lnTo>
                    <a:pt x="4419" y="1828"/>
                  </a:lnTo>
                  <a:lnTo>
                    <a:pt x="4572" y="1676"/>
                  </a:lnTo>
                  <a:lnTo>
                    <a:pt x="4572" y="1524"/>
                  </a:lnTo>
                  <a:lnTo>
                    <a:pt x="4724" y="1371"/>
                  </a:lnTo>
                  <a:lnTo>
                    <a:pt x="4724" y="1066"/>
                  </a:lnTo>
                  <a:lnTo>
                    <a:pt x="4876" y="914"/>
                  </a:lnTo>
                  <a:lnTo>
                    <a:pt x="487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4444033" y="564783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066" y="0"/>
                  </a:moveTo>
                  <a:lnTo>
                    <a:pt x="1066" y="304"/>
                  </a:lnTo>
                  <a:lnTo>
                    <a:pt x="914" y="304"/>
                  </a:lnTo>
                  <a:lnTo>
                    <a:pt x="914" y="609"/>
                  </a:lnTo>
                  <a:lnTo>
                    <a:pt x="762" y="609"/>
                  </a:lnTo>
                  <a:lnTo>
                    <a:pt x="762" y="762"/>
                  </a:lnTo>
                  <a:lnTo>
                    <a:pt x="609" y="762"/>
                  </a:lnTo>
                  <a:lnTo>
                    <a:pt x="609" y="914"/>
                  </a:lnTo>
                  <a:lnTo>
                    <a:pt x="152" y="914"/>
                  </a:lnTo>
                  <a:lnTo>
                    <a:pt x="152" y="1066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4445100" y="558413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0"/>
                  </a:moveTo>
                  <a:lnTo>
                    <a:pt x="0" y="6370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4444033" y="5580324"/>
              <a:ext cx="3810" cy="67945"/>
            </a:xfrm>
            <a:custGeom>
              <a:avLst/>
              <a:gdLst/>
              <a:ahLst/>
              <a:cxnLst/>
              <a:rect l="l" t="t" r="r" b="b"/>
              <a:pathLst>
                <a:path w="3810" h="67945">
                  <a:moveTo>
                    <a:pt x="3810" y="67513"/>
                  </a:moveTo>
                  <a:lnTo>
                    <a:pt x="3810" y="3657"/>
                  </a:lnTo>
                  <a:lnTo>
                    <a:pt x="3810" y="2895"/>
                  </a:lnTo>
                  <a:lnTo>
                    <a:pt x="3657" y="2743"/>
                  </a:lnTo>
                  <a:lnTo>
                    <a:pt x="3657" y="2438"/>
                  </a:lnTo>
                  <a:lnTo>
                    <a:pt x="3505" y="2285"/>
                  </a:lnTo>
                  <a:lnTo>
                    <a:pt x="3505" y="1981"/>
                  </a:lnTo>
                  <a:lnTo>
                    <a:pt x="3352" y="1828"/>
                  </a:lnTo>
                  <a:lnTo>
                    <a:pt x="3352" y="1676"/>
                  </a:lnTo>
                  <a:lnTo>
                    <a:pt x="3200" y="1523"/>
                  </a:lnTo>
                  <a:lnTo>
                    <a:pt x="3048" y="1523"/>
                  </a:lnTo>
                  <a:lnTo>
                    <a:pt x="3048" y="1371"/>
                  </a:lnTo>
                  <a:lnTo>
                    <a:pt x="2895" y="1219"/>
                  </a:lnTo>
                  <a:lnTo>
                    <a:pt x="2895" y="1066"/>
                  </a:lnTo>
                  <a:lnTo>
                    <a:pt x="2743" y="1066"/>
                  </a:lnTo>
                  <a:lnTo>
                    <a:pt x="2590" y="914"/>
                  </a:lnTo>
                  <a:lnTo>
                    <a:pt x="2324" y="634"/>
                  </a:lnTo>
                  <a:lnTo>
                    <a:pt x="2032" y="355"/>
                  </a:lnTo>
                  <a:lnTo>
                    <a:pt x="1676" y="304"/>
                  </a:lnTo>
                  <a:lnTo>
                    <a:pt x="1524" y="304"/>
                  </a:lnTo>
                  <a:lnTo>
                    <a:pt x="1371" y="152"/>
                  </a:lnTo>
                  <a:lnTo>
                    <a:pt x="1219" y="152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4444033" y="558306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0"/>
                  </a:lnTo>
                  <a:lnTo>
                    <a:pt x="304" y="152"/>
                  </a:lnTo>
                  <a:lnTo>
                    <a:pt x="609" y="152"/>
                  </a:lnTo>
                  <a:lnTo>
                    <a:pt x="609" y="304"/>
                  </a:lnTo>
                  <a:lnTo>
                    <a:pt x="762" y="304"/>
                  </a:lnTo>
                  <a:lnTo>
                    <a:pt x="762" y="457"/>
                  </a:lnTo>
                  <a:lnTo>
                    <a:pt x="914" y="457"/>
                  </a:lnTo>
                  <a:lnTo>
                    <a:pt x="914" y="762"/>
                  </a:lnTo>
                  <a:lnTo>
                    <a:pt x="1066" y="762"/>
                  </a:lnTo>
                  <a:lnTo>
                    <a:pt x="1066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4442966" y="558306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4442966" y="558032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4442204" y="565332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4442204" y="564722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4442204" y="558474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4442204" y="557864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4442966" y="564722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4442966" y="5578647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4466436" y="55711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4463693" y="55711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4491277" y="5573161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5135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4467503" y="5573161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4">
                  <a:moveTo>
                    <a:pt x="2087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4466588" y="5572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4463693" y="557209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0"/>
                  </a:moveTo>
                  <a:lnTo>
                    <a:pt x="152" y="1219"/>
                  </a:lnTo>
                  <a:lnTo>
                    <a:pt x="762" y="2286"/>
                  </a:lnTo>
                  <a:lnTo>
                    <a:pt x="1524" y="3048"/>
                  </a:lnTo>
                  <a:lnTo>
                    <a:pt x="2590" y="3657"/>
                  </a:lnTo>
                  <a:lnTo>
                    <a:pt x="3810" y="381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4467503" y="5575904"/>
              <a:ext cx="75565" cy="0"/>
            </a:xfrm>
            <a:custGeom>
              <a:avLst/>
              <a:gdLst/>
              <a:ahLst/>
              <a:cxnLst/>
              <a:rect l="l" t="t" r="r" b="b"/>
              <a:pathLst>
                <a:path w="75564">
                  <a:moveTo>
                    <a:pt x="0" y="0"/>
                  </a:moveTo>
                  <a:lnTo>
                    <a:pt x="7513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4543703" y="55711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4542636" y="5572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4542636" y="5572094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19" y="3657"/>
                  </a:lnTo>
                  <a:lnTo>
                    <a:pt x="2286" y="3048"/>
                  </a:lnTo>
                  <a:lnTo>
                    <a:pt x="3048" y="2286"/>
                  </a:lnTo>
                  <a:lnTo>
                    <a:pt x="3657" y="1219"/>
                  </a:lnTo>
                  <a:lnTo>
                    <a:pt x="381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4546446" y="55711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4542026" y="5570418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6096" y="0"/>
                  </a:moveTo>
                  <a:lnTo>
                    <a:pt x="6096" y="762"/>
                  </a:lnTo>
                  <a:lnTo>
                    <a:pt x="0" y="76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4462016" y="5570418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0"/>
                  </a:moveTo>
                  <a:lnTo>
                    <a:pt x="0" y="762"/>
                  </a:lnTo>
                  <a:lnTo>
                    <a:pt x="6096" y="762"/>
                  </a:lnTo>
                  <a:lnTo>
                    <a:pt x="609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4492954" y="557041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4486705" y="5570418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762"/>
                  </a:moveTo>
                  <a:lnTo>
                    <a:pt x="0" y="0"/>
                  </a:lnTo>
                  <a:lnTo>
                    <a:pt x="624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4486705" y="557117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2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4488381" y="5574685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" y="762"/>
                  </a:lnTo>
                  <a:lnTo>
                    <a:pt x="914" y="1371"/>
                  </a:lnTo>
                  <a:lnTo>
                    <a:pt x="1828" y="1371"/>
                  </a:lnTo>
                  <a:lnTo>
                    <a:pt x="2438" y="762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4488381" y="557117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4491276" y="557117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4469179" y="5546491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0" y="1371"/>
                  </a:moveTo>
                  <a:lnTo>
                    <a:pt x="3352" y="1828"/>
                  </a:lnTo>
                  <a:lnTo>
                    <a:pt x="6705" y="1676"/>
                  </a:lnTo>
                  <a:lnTo>
                    <a:pt x="10058" y="1066"/>
                  </a:lnTo>
                  <a:lnTo>
                    <a:pt x="1325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4482590" y="5542224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0" y="4267"/>
                  </a:moveTo>
                  <a:lnTo>
                    <a:pt x="3352" y="2438"/>
                  </a:lnTo>
                  <a:lnTo>
                    <a:pt x="640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4488839" y="5527898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0" y="14325"/>
                  </a:moveTo>
                  <a:lnTo>
                    <a:pt x="1371" y="12801"/>
                  </a:lnTo>
                  <a:lnTo>
                    <a:pt x="3860" y="9029"/>
                  </a:lnTo>
                  <a:lnTo>
                    <a:pt x="3860" y="5295"/>
                  </a:lnTo>
                  <a:lnTo>
                    <a:pt x="1371" y="152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4482590" y="5523783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6400" y="4267"/>
                  </a:moveTo>
                  <a:lnTo>
                    <a:pt x="3352" y="182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4469179" y="5521955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13258" y="1828"/>
                  </a:moveTo>
                  <a:lnTo>
                    <a:pt x="10058" y="762"/>
                  </a:lnTo>
                  <a:lnTo>
                    <a:pt x="6705" y="152"/>
                  </a:lnTo>
                  <a:lnTo>
                    <a:pt x="3352" y="0"/>
                  </a:lnTo>
                  <a:lnTo>
                    <a:pt x="0" y="4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4445252" y="5519364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10">
                  <a:moveTo>
                    <a:pt x="0" y="0"/>
                  </a:moveTo>
                  <a:lnTo>
                    <a:pt x="3810" y="1676"/>
                  </a:lnTo>
                  <a:lnTo>
                    <a:pt x="7620" y="2895"/>
                  </a:lnTo>
                  <a:lnTo>
                    <a:pt x="11734" y="3505"/>
                  </a:lnTo>
                  <a:lnTo>
                    <a:pt x="15697" y="3810"/>
                  </a:lnTo>
                  <a:lnTo>
                    <a:pt x="19812" y="3657"/>
                  </a:lnTo>
                  <a:lnTo>
                    <a:pt x="23926" y="2895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4442204" y="5519364"/>
              <a:ext cx="3175" cy="31750"/>
            </a:xfrm>
            <a:custGeom>
              <a:avLst/>
              <a:gdLst/>
              <a:ahLst/>
              <a:cxnLst/>
              <a:rect l="l" t="t" r="r" b="b"/>
              <a:pathLst>
                <a:path w="3175" h="31750">
                  <a:moveTo>
                    <a:pt x="3048" y="0"/>
                  </a:moveTo>
                  <a:lnTo>
                    <a:pt x="0" y="0"/>
                  </a:lnTo>
                  <a:lnTo>
                    <a:pt x="0" y="31546"/>
                  </a:lnTo>
                  <a:lnTo>
                    <a:pt x="3048" y="3154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4445252" y="5547100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10">
                  <a:moveTo>
                    <a:pt x="23926" y="914"/>
                  </a:moveTo>
                  <a:lnTo>
                    <a:pt x="19812" y="152"/>
                  </a:lnTo>
                  <a:lnTo>
                    <a:pt x="15697" y="0"/>
                  </a:lnTo>
                  <a:lnTo>
                    <a:pt x="11734" y="304"/>
                  </a:lnTo>
                  <a:lnTo>
                    <a:pt x="7620" y="914"/>
                  </a:lnTo>
                  <a:lnTo>
                    <a:pt x="3810" y="2133"/>
                  </a:lnTo>
                  <a:lnTo>
                    <a:pt x="0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4446014" y="553368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1371"/>
                  </a:moveTo>
                  <a:lnTo>
                    <a:pt x="152" y="1981"/>
                  </a:lnTo>
                  <a:lnTo>
                    <a:pt x="609" y="2590"/>
                  </a:lnTo>
                  <a:lnTo>
                    <a:pt x="1371" y="2743"/>
                  </a:lnTo>
                  <a:lnTo>
                    <a:pt x="2286" y="2286"/>
                  </a:lnTo>
                  <a:lnTo>
                    <a:pt x="2743" y="1371"/>
                  </a:lnTo>
                  <a:lnTo>
                    <a:pt x="2590" y="609"/>
                  </a:lnTo>
                  <a:lnTo>
                    <a:pt x="1981" y="152"/>
                  </a:lnTo>
                  <a:lnTo>
                    <a:pt x="1371" y="0"/>
                  </a:lnTo>
                  <a:lnTo>
                    <a:pt x="457" y="457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4445557" y="553323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2895"/>
                  </a:moveTo>
                  <a:lnTo>
                    <a:pt x="0" y="914"/>
                  </a:lnTo>
                  <a:lnTo>
                    <a:pt x="914" y="0"/>
                  </a:lnTo>
                  <a:lnTo>
                    <a:pt x="2895" y="0"/>
                  </a:lnTo>
                  <a:lnTo>
                    <a:pt x="3810" y="914"/>
                  </a:lnTo>
                  <a:lnTo>
                    <a:pt x="3810" y="2895"/>
                  </a:lnTo>
                  <a:lnTo>
                    <a:pt x="2895" y="3810"/>
                  </a:lnTo>
                  <a:lnTo>
                    <a:pt x="914" y="3810"/>
                  </a:lnTo>
                  <a:lnTo>
                    <a:pt x="0" y="2895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4445100" y="553277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286"/>
                  </a:moveTo>
                  <a:lnTo>
                    <a:pt x="304" y="3352"/>
                  </a:lnTo>
                  <a:lnTo>
                    <a:pt x="1066" y="4267"/>
                  </a:lnTo>
                  <a:lnTo>
                    <a:pt x="2286" y="4572"/>
                  </a:lnTo>
                  <a:lnTo>
                    <a:pt x="3352" y="4267"/>
                  </a:lnTo>
                  <a:lnTo>
                    <a:pt x="4267" y="3352"/>
                  </a:lnTo>
                  <a:lnTo>
                    <a:pt x="4572" y="2286"/>
                  </a:lnTo>
                  <a:lnTo>
                    <a:pt x="4267" y="1066"/>
                  </a:lnTo>
                  <a:lnTo>
                    <a:pt x="3352" y="304"/>
                  </a:lnTo>
                  <a:lnTo>
                    <a:pt x="2286" y="0"/>
                  </a:lnTo>
                  <a:lnTo>
                    <a:pt x="1066" y="304"/>
                  </a:lnTo>
                  <a:lnTo>
                    <a:pt x="304" y="1066"/>
                  </a:lnTo>
                  <a:lnTo>
                    <a:pt x="0" y="22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4479999" y="5532318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8686"/>
                  </a:moveTo>
                  <a:lnTo>
                    <a:pt x="2743" y="7315"/>
                  </a:lnTo>
                  <a:lnTo>
                    <a:pt x="5029" y="5486"/>
                  </a:lnTo>
                  <a:lnTo>
                    <a:pt x="5791" y="4572"/>
                  </a:lnTo>
                  <a:lnTo>
                    <a:pt x="6248" y="3352"/>
                  </a:lnTo>
                  <a:lnTo>
                    <a:pt x="6248" y="2133"/>
                  </a:lnTo>
                  <a:lnTo>
                    <a:pt x="5791" y="914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4470551" y="5527898"/>
              <a:ext cx="14604" cy="5080"/>
            </a:xfrm>
            <a:custGeom>
              <a:avLst/>
              <a:gdLst/>
              <a:ahLst/>
              <a:cxnLst/>
              <a:rect l="l" t="t" r="r" b="b"/>
              <a:pathLst>
                <a:path w="14604" h="5079">
                  <a:moveTo>
                    <a:pt x="14477" y="4572"/>
                  </a:moveTo>
                  <a:lnTo>
                    <a:pt x="2285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4465216" y="5528050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181" y="0"/>
                  </a:moveTo>
                  <a:lnTo>
                    <a:pt x="3200" y="762"/>
                  </a:lnTo>
                  <a:lnTo>
                    <a:pt x="1371" y="2133"/>
                  </a:lnTo>
                  <a:lnTo>
                    <a:pt x="0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4464455" y="5531861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914" y="0"/>
                  </a:moveTo>
                  <a:lnTo>
                    <a:pt x="152" y="1524"/>
                  </a:lnTo>
                  <a:lnTo>
                    <a:pt x="0" y="3200"/>
                  </a:lnTo>
                  <a:lnTo>
                    <a:pt x="152" y="4876"/>
                  </a:lnTo>
                  <a:lnTo>
                    <a:pt x="914" y="640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4465216" y="5538414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0"/>
                  </a:moveTo>
                  <a:lnTo>
                    <a:pt x="1371" y="1676"/>
                  </a:lnTo>
                  <a:lnTo>
                    <a:pt x="3200" y="3048"/>
                  </a:lnTo>
                  <a:lnTo>
                    <a:pt x="5181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4470551" y="5541005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0" y="1066"/>
                  </a:moveTo>
                  <a:lnTo>
                    <a:pt x="2286" y="1371"/>
                  </a:lnTo>
                  <a:lnTo>
                    <a:pt x="4724" y="1219"/>
                  </a:lnTo>
                  <a:lnTo>
                    <a:pt x="7162" y="914"/>
                  </a:lnTo>
                  <a:lnTo>
                    <a:pt x="944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4486857" y="5530184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0" y="9753"/>
                  </a:moveTo>
                  <a:lnTo>
                    <a:pt x="914" y="8534"/>
                  </a:lnTo>
                  <a:lnTo>
                    <a:pt x="2616" y="5956"/>
                  </a:lnTo>
                  <a:lnTo>
                    <a:pt x="2616" y="3797"/>
                  </a:lnTo>
                  <a:lnTo>
                    <a:pt x="914" y="121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4481219" y="552667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638" y="3810"/>
                  </a:moveTo>
                  <a:lnTo>
                    <a:pt x="2895" y="167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4462931" y="5525002"/>
              <a:ext cx="18415" cy="5715"/>
            </a:xfrm>
            <a:custGeom>
              <a:avLst/>
              <a:gdLst/>
              <a:ahLst/>
              <a:cxnLst/>
              <a:rect l="l" t="t" r="r" b="b"/>
              <a:pathLst>
                <a:path w="18414" h="5714">
                  <a:moveTo>
                    <a:pt x="18135" y="1676"/>
                  </a:moveTo>
                  <a:lnTo>
                    <a:pt x="15544" y="609"/>
                  </a:lnTo>
                  <a:lnTo>
                    <a:pt x="12649" y="152"/>
                  </a:lnTo>
                  <a:lnTo>
                    <a:pt x="9753" y="0"/>
                  </a:lnTo>
                  <a:lnTo>
                    <a:pt x="6857" y="457"/>
                  </a:lnTo>
                  <a:lnTo>
                    <a:pt x="4876" y="1066"/>
                  </a:lnTo>
                  <a:lnTo>
                    <a:pt x="2895" y="2286"/>
                  </a:lnTo>
                  <a:lnTo>
                    <a:pt x="1371" y="3657"/>
                  </a:lnTo>
                  <a:lnTo>
                    <a:pt x="0" y="54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4461711" y="5530336"/>
              <a:ext cx="19685" cy="15240"/>
            </a:xfrm>
            <a:custGeom>
              <a:avLst/>
              <a:gdLst/>
              <a:ahLst/>
              <a:cxnLst/>
              <a:rect l="l" t="t" r="r" b="b"/>
              <a:pathLst>
                <a:path w="19685" h="15239">
                  <a:moveTo>
                    <a:pt x="1219" y="0"/>
                  </a:moveTo>
                  <a:lnTo>
                    <a:pt x="457" y="1828"/>
                  </a:lnTo>
                  <a:lnTo>
                    <a:pt x="0" y="3810"/>
                  </a:lnTo>
                  <a:lnTo>
                    <a:pt x="0" y="5638"/>
                  </a:lnTo>
                  <a:lnTo>
                    <a:pt x="10972" y="14935"/>
                  </a:lnTo>
                  <a:lnTo>
                    <a:pt x="13868" y="14782"/>
                  </a:lnTo>
                  <a:lnTo>
                    <a:pt x="16764" y="14325"/>
                  </a:lnTo>
                  <a:lnTo>
                    <a:pt x="19354" y="1325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4481219" y="5539785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3810"/>
                  </a:moveTo>
                  <a:lnTo>
                    <a:pt x="2895" y="2133"/>
                  </a:lnTo>
                  <a:lnTo>
                    <a:pt x="563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4442204" y="5570418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4442204" y="5568436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4442204" y="5433258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4442204" y="5431276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4469179" y="5477911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0" y="1371"/>
                  </a:moveTo>
                  <a:lnTo>
                    <a:pt x="3352" y="1828"/>
                  </a:lnTo>
                  <a:lnTo>
                    <a:pt x="6705" y="1676"/>
                  </a:lnTo>
                  <a:lnTo>
                    <a:pt x="10058" y="1066"/>
                  </a:lnTo>
                  <a:lnTo>
                    <a:pt x="1325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4482590" y="5473644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0" y="4267"/>
                  </a:moveTo>
                  <a:lnTo>
                    <a:pt x="3352" y="2438"/>
                  </a:lnTo>
                  <a:lnTo>
                    <a:pt x="640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4488839" y="5459318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0" y="14325"/>
                  </a:moveTo>
                  <a:lnTo>
                    <a:pt x="1371" y="12801"/>
                  </a:lnTo>
                  <a:lnTo>
                    <a:pt x="3860" y="9029"/>
                  </a:lnTo>
                  <a:lnTo>
                    <a:pt x="3860" y="5295"/>
                  </a:lnTo>
                  <a:lnTo>
                    <a:pt x="1371" y="152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4482590" y="5455203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6400" y="4267"/>
                  </a:moveTo>
                  <a:lnTo>
                    <a:pt x="3352" y="182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4469179" y="5453374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13258" y="1828"/>
                  </a:moveTo>
                  <a:lnTo>
                    <a:pt x="10058" y="762"/>
                  </a:lnTo>
                  <a:lnTo>
                    <a:pt x="6705" y="152"/>
                  </a:lnTo>
                  <a:lnTo>
                    <a:pt x="3352" y="0"/>
                  </a:lnTo>
                  <a:lnTo>
                    <a:pt x="0" y="4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4445252" y="5450784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10">
                  <a:moveTo>
                    <a:pt x="0" y="0"/>
                  </a:moveTo>
                  <a:lnTo>
                    <a:pt x="3810" y="1676"/>
                  </a:lnTo>
                  <a:lnTo>
                    <a:pt x="7620" y="2895"/>
                  </a:lnTo>
                  <a:lnTo>
                    <a:pt x="11734" y="3505"/>
                  </a:lnTo>
                  <a:lnTo>
                    <a:pt x="15697" y="3810"/>
                  </a:lnTo>
                  <a:lnTo>
                    <a:pt x="19812" y="3657"/>
                  </a:lnTo>
                  <a:lnTo>
                    <a:pt x="23926" y="2895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4442204" y="5450784"/>
              <a:ext cx="3175" cy="31750"/>
            </a:xfrm>
            <a:custGeom>
              <a:avLst/>
              <a:gdLst/>
              <a:ahLst/>
              <a:cxnLst/>
              <a:rect l="l" t="t" r="r" b="b"/>
              <a:pathLst>
                <a:path w="3175" h="31750">
                  <a:moveTo>
                    <a:pt x="3048" y="0"/>
                  </a:moveTo>
                  <a:lnTo>
                    <a:pt x="0" y="0"/>
                  </a:lnTo>
                  <a:lnTo>
                    <a:pt x="0" y="31546"/>
                  </a:lnTo>
                  <a:lnTo>
                    <a:pt x="3048" y="3154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4445252" y="5478520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10">
                  <a:moveTo>
                    <a:pt x="23926" y="914"/>
                  </a:moveTo>
                  <a:lnTo>
                    <a:pt x="19812" y="152"/>
                  </a:lnTo>
                  <a:lnTo>
                    <a:pt x="15697" y="0"/>
                  </a:lnTo>
                  <a:lnTo>
                    <a:pt x="11734" y="304"/>
                  </a:lnTo>
                  <a:lnTo>
                    <a:pt x="7620" y="914"/>
                  </a:lnTo>
                  <a:lnTo>
                    <a:pt x="3810" y="2133"/>
                  </a:lnTo>
                  <a:lnTo>
                    <a:pt x="0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4446014" y="546510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1371"/>
                  </a:moveTo>
                  <a:lnTo>
                    <a:pt x="152" y="1981"/>
                  </a:lnTo>
                  <a:lnTo>
                    <a:pt x="609" y="2590"/>
                  </a:lnTo>
                  <a:lnTo>
                    <a:pt x="1371" y="2743"/>
                  </a:lnTo>
                  <a:lnTo>
                    <a:pt x="2286" y="2286"/>
                  </a:lnTo>
                  <a:lnTo>
                    <a:pt x="2743" y="1371"/>
                  </a:lnTo>
                  <a:lnTo>
                    <a:pt x="2590" y="609"/>
                  </a:lnTo>
                  <a:lnTo>
                    <a:pt x="1981" y="152"/>
                  </a:lnTo>
                  <a:lnTo>
                    <a:pt x="1371" y="0"/>
                  </a:lnTo>
                  <a:lnTo>
                    <a:pt x="457" y="457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4445557" y="546465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2895"/>
                  </a:moveTo>
                  <a:lnTo>
                    <a:pt x="0" y="914"/>
                  </a:lnTo>
                  <a:lnTo>
                    <a:pt x="914" y="0"/>
                  </a:lnTo>
                  <a:lnTo>
                    <a:pt x="2895" y="0"/>
                  </a:lnTo>
                  <a:lnTo>
                    <a:pt x="3810" y="914"/>
                  </a:lnTo>
                  <a:lnTo>
                    <a:pt x="3810" y="2895"/>
                  </a:lnTo>
                  <a:lnTo>
                    <a:pt x="2895" y="3810"/>
                  </a:lnTo>
                  <a:lnTo>
                    <a:pt x="914" y="3810"/>
                  </a:lnTo>
                  <a:lnTo>
                    <a:pt x="0" y="2895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4445100" y="546419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286"/>
                  </a:moveTo>
                  <a:lnTo>
                    <a:pt x="304" y="3352"/>
                  </a:lnTo>
                  <a:lnTo>
                    <a:pt x="1066" y="4267"/>
                  </a:lnTo>
                  <a:lnTo>
                    <a:pt x="2286" y="4572"/>
                  </a:lnTo>
                  <a:lnTo>
                    <a:pt x="3352" y="4267"/>
                  </a:lnTo>
                  <a:lnTo>
                    <a:pt x="4267" y="3352"/>
                  </a:lnTo>
                  <a:lnTo>
                    <a:pt x="4572" y="2286"/>
                  </a:lnTo>
                  <a:lnTo>
                    <a:pt x="4267" y="1066"/>
                  </a:lnTo>
                  <a:lnTo>
                    <a:pt x="3352" y="304"/>
                  </a:lnTo>
                  <a:lnTo>
                    <a:pt x="2286" y="0"/>
                  </a:lnTo>
                  <a:lnTo>
                    <a:pt x="1066" y="304"/>
                  </a:lnTo>
                  <a:lnTo>
                    <a:pt x="304" y="1066"/>
                  </a:lnTo>
                  <a:lnTo>
                    <a:pt x="0" y="22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4479999" y="5463738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8686"/>
                  </a:moveTo>
                  <a:lnTo>
                    <a:pt x="2743" y="7315"/>
                  </a:lnTo>
                  <a:lnTo>
                    <a:pt x="5029" y="5486"/>
                  </a:lnTo>
                  <a:lnTo>
                    <a:pt x="5791" y="4572"/>
                  </a:lnTo>
                  <a:lnTo>
                    <a:pt x="6248" y="3352"/>
                  </a:lnTo>
                  <a:lnTo>
                    <a:pt x="6248" y="2133"/>
                  </a:lnTo>
                  <a:lnTo>
                    <a:pt x="5791" y="914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4470551" y="5459318"/>
              <a:ext cx="14604" cy="5080"/>
            </a:xfrm>
            <a:custGeom>
              <a:avLst/>
              <a:gdLst/>
              <a:ahLst/>
              <a:cxnLst/>
              <a:rect l="l" t="t" r="r" b="b"/>
              <a:pathLst>
                <a:path w="14604" h="5079">
                  <a:moveTo>
                    <a:pt x="14477" y="4572"/>
                  </a:moveTo>
                  <a:lnTo>
                    <a:pt x="2285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4465216" y="5459470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181" y="0"/>
                  </a:moveTo>
                  <a:lnTo>
                    <a:pt x="3200" y="762"/>
                  </a:lnTo>
                  <a:lnTo>
                    <a:pt x="1371" y="2133"/>
                  </a:lnTo>
                  <a:lnTo>
                    <a:pt x="0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4464455" y="546328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914" y="0"/>
                  </a:moveTo>
                  <a:lnTo>
                    <a:pt x="152" y="1524"/>
                  </a:lnTo>
                  <a:lnTo>
                    <a:pt x="0" y="3200"/>
                  </a:lnTo>
                  <a:lnTo>
                    <a:pt x="152" y="4876"/>
                  </a:lnTo>
                  <a:lnTo>
                    <a:pt x="914" y="640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4465216" y="5469834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0"/>
                  </a:moveTo>
                  <a:lnTo>
                    <a:pt x="1371" y="1676"/>
                  </a:lnTo>
                  <a:lnTo>
                    <a:pt x="3200" y="3048"/>
                  </a:lnTo>
                  <a:lnTo>
                    <a:pt x="5181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4470551" y="5472424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0" y="1066"/>
                  </a:moveTo>
                  <a:lnTo>
                    <a:pt x="2286" y="1371"/>
                  </a:lnTo>
                  <a:lnTo>
                    <a:pt x="4724" y="1219"/>
                  </a:lnTo>
                  <a:lnTo>
                    <a:pt x="7162" y="914"/>
                  </a:lnTo>
                  <a:lnTo>
                    <a:pt x="944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4486857" y="5461604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0" y="9753"/>
                  </a:moveTo>
                  <a:lnTo>
                    <a:pt x="914" y="8534"/>
                  </a:lnTo>
                  <a:lnTo>
                    <a:pt x="2616" y="5956"/>
                  </a:lnTo>
                  <a:lnTo>
                    <a:pt x="2616" y="3797"/>
                  </a:lnTo>
                  <a:lnTo>
                    <a:pt x="914" y="121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4481219" y="545809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638" y="3810"/>
                  </a:moveTo>
                  <a:lnTo>
                    <a:pt x="2895" y="167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4462931" y="5456423"/>
              <a:ext cx="18415" cy="5715"/>
            </a:xfrm>
            <a:custGeom>
              <a:avLst/>
              <a:gdLst/>
              <a:ahLst/>
              <a:cxnLst/>
              <a:rect l="l" t="t" r="r" b="b"/>
              <a:pathLst>
                <a:path w="18414" h="5714">
                  <a:moveTo>
                    <a:pt x="18135" y="1676"/>
                  </a:moveTo>
                  <a:lnTo>
                    <a:pt x="15544" y="609"/>
                  </a:lnTo>
                  <a:lnTo>
                    <a:pt x="12649" y="152"/>
                  </a:lnTo>
                  <a:lnTo>
                    <a:pt x="9753" y="0"/>
                  </a:lnTo>
                  <a:lnTo>
                    <a:pt x="6857" y="457"/>
                  </a:lnTo>
                  <a:lnTo>
                    <a:pt x="4876" y="1066"/>
                  </a:lnTo>
                  <a:lnTo>
                    <a:pt x="2895" y="2286"/>
                  </a:lnTo>
                  <a:lnTo>
                    <a:pt x="1371" y="3657"/>
                  </a:lnTo>
                  <a:lnTo>
                    <a:pt x="0" y="54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4461711" y="5461756"/>
              <a:ext cx="19685" cy="15240"/>
            </a:xfrm>
            <a:custGeom>
              <a:avLst/>
              <a:gdLst/>
              <a:ahLst/>
              <a:cxnLst/>
              <a:rect l="l" t="t" r="r" b="b"/>
              <a:pathLst>
                <a:path w="19685" h="15239">
                  <a:moveTo>
                    <a:pt x="1219" y="0"/>
                  </a:moveTo>
                  <a:lnTo>
                    <a:pt x="457" y="1828"/>
                  </a:lnTo>
                  <a:lnTo>
                    <a:pt x="0" y="3810"/>
                  </a:lnTo>
                  <a:lnTo>
                    <a:pt x="0" y="5638"/>
                  </a:lnTo>
                  <a:lnTo>
                    <a:pt x="10972" y="14935"/>
                  </a:lnTo>
                  <a:lnTo>
                    <a:pt x="13868" y="14782"/>
                  </a:lnTo>
                  <a:lnTo>
                    <a:pt x="16764" y="14325"/>
                  </a:lnTo>
                  <a:lnTo>
                    <a:pt x="19354" y="1325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4481219" y="5471205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3810"/>
                  </a:moveTo>
                  <a:lnTo>
                    <a:pt x="2895" y="2133"/>
                  </a:lnTo>
                  <a:lnTo>
                    <a:pt x="563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4558333" y="5352181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4556504" y="5352181"/>
              <a:ext cx="1905" cy="22860"/>
            </a:xfrm>
            <a:custGeom>
              <a:avLst/>
              <a:gdLst/>
              <a:ahLst/>
              <a:cxnLst/>
              <a:rect l="l" t="t" r="r" b="b"/>
              <a:pathLst>
                <a:path w="1904" h="22860">
                  <a:moveTo>
                    <a:pt x="0" y="0"/>
                  </a:moveTo>
                  <a:lnTo>
                    <a:pt x="0" y="22860"/>
                  </a:lnTo>
                  <a:lnTo>
                    <a:pt x="1828" y="228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4556504" y="542076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4524195" y="5375041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33680" y="1371"/>
                  </a:moveTo>
                  <a:lnTo>
                    <a:pt x="32308" y="0"/>
                  </a:lnTo>
                  <a:lnTo>
                    <a:pt x="0" y="32461"/>
                  </a:lnTo>
                  <a:lnTo>
                    <a:pt x="1371" y="33680"/>
                  </a:lnTo>
                  <a:lnTo>
                    <a:pt x="33680" y="137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4524195" y="5407350"/>
              <a:ext cx="32384" cy="13970"/>
            </a:xfrm>
            <a:custGeom>
              <a:avLst/>
              <a:gdLst/>
              <a:ahLst/>
              <a:cxnLst/>
              <a:rect l="l" t="t" r="r" b="b"/>
              <a:pathLst>
                <a:path w="32385" h="13970">
                  <a:moveTo>
                    <a:pt x="0" y="0"/>
                  </a:moveTo>
                  <a:lnTo>
                    <a:pt x="27889" y="13258"/>
                  </a:lnTo>
                  <a:lnTo>
                    <a:pt x="32308" y="134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4469179" y="5409331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0" y="1371"/>
                  </a:moveTo>
                  <a:lnTo>
                    <a:pt x="3352" y="1828"/>
                  </a:lnTo>
                  <a:lnTo>
                    <a:pt x="6705" y="1676"/>
                  </a:lnTo>
                  <a:lnTo>
                    <a:pt x="10058" y="1066"/>
                  </a:lnTo>
                  <a:lnTo>
                    <a:pt x="1325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4482590" y="5405064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0" y="4267"/>
                  </a:moveTo>
                  <a:lnTo>
                    <a:pt x="3352" y="2438"/>
                  </a:lnTo>
                  <a:lnTo>
                    <a:pt x="640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4488839" y="5390738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0" y="14325"/>
                  </a:moveTo>
                  <a:lnTo>
                    <a:pt x="1371" y="12801"/>
                  </a:lnTo>
                  <a:lnTo>
                    <a:pt x="3860" y="9029"/>
                  </a:lnTo>
                  <a:lnTo>
                    <a:pt x="3860" y="5295"/>
                  </a:lnTo>
                  <a:lnTo>
                    <a:pt x="1371" y="152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4482590" y="5386623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6400" y="4267"/>
                  </a:moveTo>
                  <a:lnTo>
                    <a:pt x="3352" y="182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4469179" y="5384794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13258" y="1828"/>
                  </a:moveTo>
                  <a:lnTo>
                    <a:pt x="10058" y="762"/>
                  </a:lnTo>
                  <a:lnTo>
                    <a:pt x="6705" y="152"/>
                  </a:lnTo>
                  <a:lnTo>
                    <a:pt x="3352" y="0"/>
                  </a:lnTo>
                  <a:lnTo>
                    <a:pt x="0" y="4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4445252" y="5382203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10">
                  <a:moveTo>
                    <a:pt x="0" y="0"/>
                  </a:moveTo>
                  <a:lnTo>
                    <a:pt x="3810" y="1676"/>
                  </a:lnTo>
                  <a:lnTo>
                    <a:pt x="7620" y="2895"/>
                  </a:lnTo>
                  <a:lnTo>
                    <a:pt x="11734" y="3505"/>
                  </a:lnTo>
                  <a:lnTo>
                    <a:pt x="15697" y="3810"/>
                  </a:lnTo>
                  <a:lnTo>
                    <a:pt x="19812" y="3657"/>
                  </a:lnTo>
                  <a:lnTo>
                    <a:pt x="23926" y="2895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4442204" y="5382203"/>
              <a:ext cx="3175" cy="31750"/>
            </a:xfrm>
            <a:custGeom>
              <a:avLst/>
              <a:gdLst/>
              <a:ahLst/>
              <a:cxnLst/>
              <a:rect l="l" t="t" r="r" b="b"/>
              <a:pathLst>
                <a:path w="3175" h="31750">
                  <a:moveTo>
                    <a:pt x="3048" y="0"/>
                  </a:moveTo>
                  <a:lnTo>
                    <a:pt x="0" y="0"/>
                  </a:lnTo>
                  <a:lnTo>
                    <a:pt x="0" y="31546"/>
                  </a:lnTo>
                  <a:lnTo>
                    <a:pt x="3048" y="3154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4445252" y="5409941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10">
                  <a:moveTo>
                    <a:pt x="23926" y="914"/>
                  </a:moveTo>
                  <a:lnTo>
                    <a:pt x="19812" y="152"/>
                  </a:lnTo>
                  <a:lnTo>
                    <a:pt x="15697" y="0"/>
                  </a:lnTo>
                  <a:lnTo>
                    <a:pt x="11734" y="304"/>
                  </a:lnTo>
                  <a:lnTo>
                    <a:pt x="7620" y="914"/>
                  </a:lnTo>
                  <a:lnTo>
                    <a:pt x="3810" y="2133"/>
                  </a:lnTo>
                  <a:lnTo>
                    <a:pt x="0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4446014" y="539652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1371"/>
                  </a:moveTo>
                  <a:lnTo>
                    <a:pt x="152" y="1981"/>
                  </a:lnTo>
                  <a:lnTo>
                    <a:pt x="609" y="2590"/>
                  </a:lnTo>
                  <a:lnTo>
                    <a:pt x="1371" y="2743"/>
                  </a:lnTo>
                  <a:lnTo>
                    <a:pt x="2286" y="2286"/>
                  </a:lnTo>
                  <a:lnTo>
                    <a:pt x="2743" y="1371"/>
                  </a:lnTo>
                  <a:lnTo>
                    <a:pt x="2590" y="609"/>
                  </a:lnTo>
                  <a:lnTo>
                    <a:pt x="1981" y="152"/>
                  </a:lnTo>
                  <a:lnTo>
                    <a:pt x="1371" y="0"/>
                  </a:lnTo>
                  <a:lnTo>
                    <a:pt x="457" y="457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4445557" y="539607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2895"/>
                  </a:moveTo>
                  <a:lnTo>
                    <a:pt x="0" y="914"/>
                  </a:lnTo>
                  <a:lnTo>
                    <a:pt x="914" y="0"/>
                  </a:lnTo>
                  <a:lnTo>
                    <a:pt x="2895" y="0"/>
                  </a:lnTo>
                  <a:lnTo>
                    <a:pt x="3810" y="914"/>
                  </a:lnTo>
                  <a:lnTo>
                    <a:pt x="3810" y="2895"/>
                  </a:lnTo>
                  <a:lnTo>
                    <a:pt x="2895" y="3810"/>
                  </a:lnTo>
                  <a:lnTo>
                    <a:pt x="914" y="3810"/>
                  </a:lnTo>
                  <a:lnTo>
                    <a:pt x="0" y="2895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4445100" y="539561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286"/>
                  </a:moveTo>
                  <a:lnTo>
                    <a:pt x="304" y="3352"/>
                  </a:lnTo>
                  <a:lnTo>
                    <a:pt x="1066" y="4267"/>
                  </a:lnTo>
                  <a:lnTo>
                    <a:pt x="2286" y="4572"/>
                  </a:lnTo>
                  <a:lnTo>
                    <a:pt x="3352" y="4267"/>
                  </a:lnTo>
                  <a:lnTo>
                    <a:pt x="4267" y="3352"/>
                  </a:lnTo>
                  <a:lnTo>
                    <a:pt x="4572" y="2286"/>
                  </a:lnTo>
                  <a:lnTo>
                    <a:pt x="4267" y="1066"/>
                  </a:lnTo>
                  <a:lnTo>
                    <a:pt x="3352" y="304"/>
                  </a:lnTo>
                  <a:lnTo>
                    <a:pt x="2286" y="0"/>
                  </a:lnTo>
                  <a:lnTo>
                    <a:pt x="1066" y="304"/>
                  </a:lnTo>
                  <a:lnTo>
                    <a:pt x="304" y="1066"/>
                  </a:lnTo>
                  <a:lnTo>
                    <a:pt x="0" y="22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4479999" y="5395158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8686"/>
                  </a:moveTo>
                  <a:lnTo>
                    <a:pt x="2743" y="7315"/>
                  </a:lnTo>
                  <a:lnTo>
                    <a:pt x="5029" y="5486"/>
                  </a:lnTo>
                  <a:lnTo>
                    <a:pt x="5791" y="4572"/>
                  </a:lnTo>
                  <a:lnTo>
                    <a:pt x="6248" y="3352"/>
                  </a:lnTo>
                  <a:lnTo>
                    <a:pt x="6248" y="2133"/>
                  </a:lnTo>
                  <a:lnTo>
                    <a:pt x="5791" y="914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4470551" y="5390738"/>
              <a:ext cx="14604" cy="5080"/>
            </a:xfrm>
            <a:custGeom>
              <a:avLst/>
              <a:gdLst/>
              <a:ahLst/>
              <a:cxnLst/>
              <a:rect l="l" t="t" r="r" b="b"/>
              <a:pathLst>
                <a:path w="14604" h="5079">
                  <a:moveTo>
                    <a:pt x="14477" y="4572"/>
                  </a:moveTo>
                  <a:lnTo>
                    <a:pt x="2285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4465216" y="5390891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181" y="0"/>
                  </a:moveTo>
                  <a:lnTo>
                    <a:pt x="3200" y="762"/>
                  </a:lnTo>
                  <a:lnTo>
                    <a:pt x="1371" y="2133"/>
                  </a:lnTo>
                  <a:lnTo>
                    <a:pt x="0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4464455" y="539470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914" y="0"/>
                  </a:moveTo>
                  <a:lnTo>
                    <a:pt x="152" y="1524"/>
                  </a:lnTo>
                  <a:lnTo>
                    <a:pt x="0" y="3200"/>
                  </a:lnTo>
                  <a:lnTo>
                    <a:pt x="152" y="4876"/>
                  </a:lnTo>
                  <a:lnTo>
                    <a:pt x="914" y="640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4465216" y="5401253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0"/>
                  </a:moveTo>
                  <a:lnTo>
                    <a:pt x="1371" y="1676"/>
                  </a:lnTo>
                  <a:lnTo>
                    <a:pt x="3200" y="3048"/>
                  </a:lnTo>
                  <a:lnTo>
                    <a:pt x="5181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4470551" y="5403844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0" y="1066"/>
                  </a:moveTo>
                  <a:lnTo>
                    <a:pt x="2286" y="1371"/>
                  </a:lnTo>
                  <a:lnTo>
                    <a:pt x="4724" y="1219"/>
                  </a:lnTo>
                  <a:lnTo>
                    <a:pt x="7162" y="914"/>
                  </a:lnTo>
                  <a:lnTo>
                    <a:pt x="944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4486857" y="5393024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0" y="9753"/>
                  </a:moveTo>
                  <a:lnTo>
                    <a:pt x="914" y="8534"/>
                  </a:lnTo>
                  <a:lnTo>
                    <a:pt x="2616" y="5956"/>
                  </a:lnTo>
                  <a:lnTo>
                    <a:pt x="2616" y="3797"/>
                  </a:lnTo>
                  <a:lnTo>
                    <a:pt x="914" y="121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4481219" y="538951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638" y="3810"/>
                  </a:moveTo>
                  <a:lnTo>
                    <a:pt x="2895" y="167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4462931" y="5387842"/>
              <a:ext cx="18415" cy="5715"/>
            </a:xfrm>
            <a:custGeom>
              <a:avLst/>
              <a:gdLst/>
              <a:ahLst/>
              <a:cxnLst/>
              <a:rect l="l" t="t" r="r" b="b"/>
              <a:pathLst>
                <a:path w="18414" h="5714">
                  <a:moveTo>
                    <a:pt x="18135" y="1676"/>
                  </a:moveTo>
                  <a:lnTo>
                    <a:pt x="15544" y="609"/>
                  </a:lnTo>
                  <a:lnTo>
                    <a:pt x="12649" y="152"/>
                  </a:lnTo>
                  <a:lnTo>
                    <a:pt x="9753" y="0"/>
                  </a:lnTo>
                  <a:lnTo>
                    <a:pt x="6857" y="457"/>
                  </a:lnTo>
                  <a:lnTo>
                    <a:pt x="4876" y="1066"/>
                  </a:lnTo>
                  <a:lnTo>
                    <a:pt x="2895" y="2286"/>
                  </a:lnTo>
                  <a:lnTo>
                    <a:pt x="1371" y="3657"/>
                  </a:lnTo>
                  <a:lnTo>
                    <a:pt x="0" y="54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4461711" y="5393176"/>
              <a:ext cx="19685" cy="15240"/>
            </a:xfrm>
            <a:custGeom>
              <a:avLst/>
              <a:gdLst/>
              <a:ahLst/>
              <a:cxnLst/>
              <a:rect l="l" t="t" r="r" b="b"/>
              <a:pathLst>
                <a:path w="19685" h="15239">
                  <a:moveTo>
                    <a:pt x="1219" y="0"/>
                  </a:moveTo>
                  <a:lnTo>
                    <a:pt x="457" y="1828"/>
                  </a:lnTo>
                  <a:lnTo>
                    <a:pt x="0" y="3810"/>
                  </a:lnTo>
                  <a:lnTo>
                    <a:pt x="0" y="5638"/>
                  </a:lnTo>
                  <a:lnTo>
                    <a:pt x="10972" y="14935"/>
                  </a:lnTo>
                  <a:lnTo>
                    <a:pt x="13868" y="14782"/>
                  </a:lnTo>
                  <a:lnTo>
                    <a:pt x="16764" y="14325"/>
                  </a:lnTo>
                  <a:lnTo>
                    <a:pt x="19354" y="1325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4481219" y="5402625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3810"/>
                  </a:moveTo>
                  <a:lnTo>
                    <a:pt x="2895" y="2133"/>
                  </a:lnTo>
                  <a:lnTo>
                    <a:pt x="563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4442204" y="5364678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4442204" y="5362696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4558333" y="5296097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h="10795">
                  <a:moveTo>
                    <a:pt x="0" y="0"/>
                  </a:moveTo>
                  <a:lnTo>
                    <a:pt x="0" y="1036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4556504" y="5296097"/>
              <a:ext cx="1905" cy="10795"/>
            </a:xfrm>
            <a:custGeom>
              <a:avLst/>
              <a:gdLst/>
              <a:ahLst/>
              <a:cxnLst/>
              <a:rect l="l" t="t" r="r" b="b"/>
              <a:pathLst>
                <a:path w="1904" h="10795">
                  <a:moveTo>
                    <a:pt x="0" y="0"/>
                  </a:moveTo>
                  <a:lnTo>
                    <a:pt x="0" y="10363"/>
                  </a:lnTo>
                  <a:lnTo>
                    <a:pt x="1828" y="1036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4556504" y="535218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4524195" y="5306461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33680" y="1371"/>
                  </a:moveTo>
                  <a:lnTo>
                    <a:pt x="32308" y="0"/>
                  </a:lnTo>
                  <a:lnTo>
                    <a:pt x="0" y="32461"/>
                  </a:lnTo>
                  <a:lnTo>
                    <a:pt x="1371" y="33680"/>
                  </a:lnTo>
                  <a:lnTo>
                    <a:pt x="33680" y="137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4524195" y="5338770"/>
              <a:ext cx="32384" cy="13970"/>
            </a:xfrm>
            <a:custGeom>
              <a:avLst/>
              <a:gdLst/>
              <a:ahLst/>
              <a:cxnLst/>
              <a:rect l="l" t="t" r="r" b="b"/>
              <a:pathLst>
                <a:path w="32385" h="13970">
                  <a:moveTo>
                    <a:pt x="0" y="0"/>
                  </a:moveTo>
                  <a:lnTo>
                    <a:pt x="27889" y="13258"/>
                  </a:lnTo>
                  <a:lnTo>
                    <a:pt x="32308" y="134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4469179" y="5340751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0" y="1371"/>
                  </a:moveTo>
                  <a:lnTo>
                    <a:pt x="3352" y="1828"/>
                  </a:lnTo>
                  <a:lnTo>
                    <a:pt x="6705" y="1676"/>
                  </a:lnTo>
                  <a:lnTo>
                    <a:pt x="10058" y="1066"/>
                  </a:lnTo>
                  <a:lnTo>
                    <a:pt x="1325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4482590" y="5336484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0" y="4267"/>
                  </a:moveTo>
                  <a:lnTo>
                    <a:pt x="3352" y="2438"/>
                  </a:lnTo>
                  <a:lnTo>
                    <a:pt x="640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4488839" y="5322158"/>
              <a:ext cx="4445" cy="14604"/>
            </a:xfrm>
            <a:custGeom>
              <a:avLst/>
              <a:gdLst/>
              <a:ahLst/>
              <a:cxnLst/>
              <a:rect l="l" t="t" r="r" b="b"/>
              <a:pathLst>
                <a:path w="4445" h="14604">
                  <a:moveTo>
                    <a:pt x="0" y="14325"/>
                  </a:moveTo>
                  <a:lnTo>
                    <a:pt x="1371" y="12801"/>
                  </a:lnTo>
                  <a:lnTo>
                    <a:pt x="3860" y="9029"/>
                  </a:lnTo>
                  <a:lnTo>
                    <a:pt x="3860" y="5295"/>
                  </a:lnTo>
                  <a:lnTo>
                    <a:pt x="1371" y="152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4482590" y="5318043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6400" y="4267"/>
                  </a:moveTo>
                  <a:lnTo>
                    <a:pt x="3352" y="182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4469179" y="5316214"/>
              <a:ext cx="13335" cy="1905"/>
            </a:xfrm>
            <a:custGeom>
              <a:avLst/>
              <a:gdLst/>
              <a:ahLst/>
              <a:cxnLst/>
              <a:rect l="l" t="t" r="r" b="b"/>
              <a:pathLst>
                <a:path w="13335" h="1904">
                  <a:moveTo>
                    <a:pt x="13258" y="1828"/>
                  </a:moveTo>
                  <a:lnTo>
                    <a:pt x="10058" y="762"/>
                  </a:lnTo>
                  <a:lnTo>
                    <a:pt x="6705" y="152"/>
                  </a:lnTo>
                  <a:lnTo>
                    <a:pt x="3352" y="0"/>
                  </a:lnTo>
                  <a:lnTo>
                    <a:pt x="0" y="4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4445252" y="5313624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10">
                  <a:moveTo>
                    <a:pt x="0" y="0"/>
                  </a:moveTo>
                  <a:lnTo>
                    <a:pt x="3810" y="1676"/>
                  </a:lnTo>
                  <a:lnTo>
                    <a:pt x="7620" y="2895"/>
                  </a:lnTo>
                  <a:lnTo>
                    <a:pt x="11734" y="3505"/>
                  </a:lnTo>
                  <a:lnTo>
                    <a:pt x="15697" y="3810"/>
                  </a:lnTo>
                  <a:lnTo>
                    <a:pt x="19812" y="3657"/>
                  </a:lnTo>
                  <a:lnTo>
                    <a:pt x="23926" y="2895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4442204" y="5313624"/>
              <a:ext cx="3175" cy="31750"/>
            </a:xfrm>
            <a:custGeom>
              <a:avLst/>
              <a:gdLst/>
              <a:ahLst/>
              <a:cxnLst/>
              <a:rect l="l" t="t" r="r" b="b"/>
              <a:pathLst>
                <a:path w="3175" h="31750">
                  <a:moveTo>
                    <a:pt x="3048" y="0"/>
                  </a:moveTo>
                  <a:lnTo>
                    <a:pt x="0" y="0"/>
                  </a:lnTo>
                  <a:lnTo>
                    <a:pt x="0" y="31546"/>
                  </a:lnTo>
                  <a:lnTo>
                    <a:pt x="3048" y="3154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4445252" y="5341361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10">
                  <a:moveTo>
                    <a:pt x="23926" y="914"/>
                  </a:moveTo>
                  <a:lnTo>
                    <a:pt x="19812" y="152"/>
                  </a:lnTo>
                  <a:lnTo>
                    <a:pt x="15697" y="0"/>
                  </a:lnTo>
                  <a:lnTo>
                    <a:pt x="11734" y="304"/>
                  </a:lnTo>
                  <a:lnTo>
                    <a:pt x="7620" y="914"/>
                  </a:lnTo>
                  <a:lnTo>
                    <a:pt x="3810" y="2133"/>
                  </a:lnTo>
                  <a:lnTo>
                    <a:pt x="0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4446014" y="532794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1371"/>
                  </a:moveTo>
                  <a:lnTo>
                    <a:pt x="152" y="1981"/>
                  </a:lnTo>
                  <a:lnTo>
                    <a:pt x="609" y="2590"/>
                  </a:lnTo>
                  <a:lnTo>
                    <a:pt x="1371" y="2743"/>
                  </a:lnTo>
                  <a:lnTo>
                    <a:pt x="2286" y="2286"/>
                  </a:lnTo>
                  <a:lnTo>
                    <a:pt x="2743" y="1371"/>
                  </a:lnTo>
                  <a:lnTo>
                    <a:pt x="2590" y="609"/>
                  </a:lnTo>
                  <a:lnTo>
                    <a:pt x="1981" y="152"/>
                  </a:lnTo>
                  <a:lnTo>
                    <a:pt x="1371" y="0"/>
                  </a:lnTo>
                  <a:lnTo>
                    <a:pt x="457" y="457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4445557" y="532749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2895"/>
                  </a:moveTo>
                  <a:lnTo>
                    <a:pt x="0" y="914"/>
                  </a:lnTo>
                  <a:lnTo>
                    <a:pt x="914" y="0"/>
                  </a:lnTo>
                  <a:lnTo>
                    <a:pt x="2895" y="0"/>
                  </a:lnTo>
                  <a:lnTo>
                    <a:pt x="3810" y="914"/>
                  </a:lnTo>
                  <a:lnTo>
                    <a:pt x="3810" y="2895"/>
                  </a:lnTo>
                  <a:lnTo>
                    <a:pt x="2895" y="3810"/>
                  </a:lnTo>
                  <a:lnTo>
                    <a:pt x="914" y="3810"/>
                  </a:lnTo>
                  <a:lnTo>
                    <a:pt x="0" y="2895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4445100" y="532703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2286"/>
                  </a:moveTo>
                  <a:lnTo>
                    <a:pt x="304" y="3352"/>
                  </a:lnTo>
                  <a:lnTo>
                    <a:pt x="1066" y="4267"/>
                  </a:lnTo>
                  <a:lnTo>
                    <a:pt x="2286" y="4572"/>
                  </a:lnTo>
                  <a:lnTo>
                    <a:pt x="3352" y="4267"/>
                  </a:lnTo>
                  <a:lnTo>
                    <a:pt x="4267" y="3352"/>
                  </a:lnTo>
                  <a:lnTo>
                    <a:pt x="4572" y="2286"/>
                  </a:lnTo>
                  <a:lnTo>
                    <a:pt x="4267" y="1066"/>
                  </a:lnTo>
                  <a:lnTo>
                    <a:pt x="3352" y="304"/>
                  </a:lnTo>
                  <a:lnTo>
                    <a:pt x="2286" y="0"/>
                  </a:lnTo>
                  <a:lnTo>
                    <a:pt x="1066" y="304"/>
                  </a:lnTo>
                  <a:lnTo>
                    <a:pt x="304" y="1066"/>
                  </a:lnTo>
                  <a:lnTo>
                    <a:pt x="0" y="22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4479999" y="5326578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8686"/>
                  </a:moveTo>
                  <a:lnTo>
                    <a:pt x="2743" y="7315"/>
                  </a:lnTo>
                  <a:lnTo>
                    <a:pt x="5029" y="5486"/>
                  </a:lnTo>
                  <a:lnTo>
                    <a:pt x="5791" y="4572"/>
                  </a:lnTo>
                  <a:lnTo>
                    <a:pt x="6248" y="3352"/>
                  </a:lnTo>
                  <a:lnTo>
                    <a:pt x="6248" y="2133"/>
                  </a:lnTo>
                  <a:lnTo>
                    <a:pt x="5791" y="914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4470551" y="5322158"/>
              <a:ext cx="14604" cy="5080"/>
            </a:xfrm>
            <a:custGeom>
              <a:avLst/>
              <a:gdLst/>
              <a:ahLst/>
              <a:cxnLst/>
              <a:rect l="l" t="t" r="r" b="b"/>
              <a:pathLst>
                <a:path w="14604" h="5079">
                  <a:moveTo>
                    <a:pt x="14477" y="4572"/>
                  </a:moveTo>
                  <a:lnTo>
                    <a:pt x="2285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4465216" y="5322311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181" y="0"/>
                  </a:moveTo>
                  <a:lnTo>
                    <a:pt x="3200" y="762"/>
                  </a:lnTo>
                  <a:lnTo>
                    <a:pt x="1371" y="2133"/>
                  </a:lnTo>
                  <a:lnTo>
                    <a:pt x="0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4464455" y="532612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914" y="0"/>
                  </a:moveTo>
                  <a:lnTo>
                    <a:pt x="152" y="1524"/>
                  </a:lnTo>
                  <a:lnTo>
                    <a:pt x="0" y="3200"/>
                  </a:lnTo>
                  <a:lnTo>
                    <a:pt x="152" y="4876"/>
                  </a:lnTo>
                  <a:lnTo>
                    <a:pt x="914" y="640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4465216" y="5332674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0"/>
                  </a:moveTo>
                  <a:lnTo>
                    <a:pt x="1371" y="1676"/>
                  </a:lnTo>
                  <a:lnTo>
                    <a:pt x="3200" y="3048"/>
                  </a:lnTo>
                  <a:lnTo>
                    <a:pt x="5181" y="38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4470551" y="5335264"/>
              <a:ext cx="9525" cy="1905"/>
            </a:xfrm>
            <a:custGeom>
              <a:avLst/>
              <a:gdLst/>
              <a:ahLst/>
              <a:cxnLst/>
              <a:rect l="l" t="t" r="r" b="b"/>
              <a:pathLst>
                <a:path w="9525" h="1904">
                  <a:moveTo>
                    <a:pt x="0" y="1066"/>
                  </a:moveTo>
                  <a:lnTo>
                    <a:pt x="2286" y="1371"/>
                  </a:lnTo>
                  <a:lnTo>
                    <a:pt x="4724" y="1219"/>
                  </a:lnTo>
                  <a:lnTo>
                    <a:pt x="7162" y="914"/>
                  </a:lnTo>
                  <a:lnTo>
                    <a:pt x="944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4486857" y="5324444"/>
              <a:ext cx="3175" cy="10160"/>
            </a:xfrm>
            <a:custGeom>
              <a:avLst/>
              <a:gdLst/>
              <a:ahLst/>
              <a:cxnLst/>
              <a:rect l="l" t="t" r="r" b="b"/>
              <a:pathLst>
                <a:path w="3175" h="10160">
                  <a:moveTo>
                    <a:pt x="0" y="9753"/>
                  </a:moveTo>
                  <a:lnTo>
                    <a:pt x="914" y="8534"/>
                  </a:lnTo>
                  <a:lnTo>
                    <a:pt x="2616" y="5956"/>
                  </a:lnTo>
                  <a:lnTo>
                    <a:pt x="2616" y="3797"/>
                  </a:lnTo>
                  <a:lnTo>
                    <a:pt x="914" y="121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4481219" y="5320939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5638" y="3810"/>
                  </a:moveTo>
                  <a:lnTo>
                    <a:pt x="2895" y="167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4462931" y="5319262"/>
              <a:ext cx="18415" cy="5715"/>
            </a:xfrm>
            <a:custGeom>
              <a:avLst/>
              <a:gdLst/>
              <a:ahLst/>
              <a:cxnLst/>
              <a:rect l="l" t="t" r="r" b="b"/>
              <a:pathLst>
                <a:path w="18414" h="5714">
                  <a:moveTo>
                    <a:pt x="18135" y="1676"/>
                  </a:moveTo>
                  <a:lnTo>
                    <a:pt x="15544" y="609"/>
                  </a:lnTo>
                  <a:lnTo>
                    <a:pt x="12649" y="152"/>
                  </a:lnTo>
                  <a:lnTo>
                    <a:pt x="9753" y="0"/>
                  </a:lnTo>
                  <a:lnTo>
                    <a:pt x="6857" y="457"/>
                  </a:lnTo>
                  <a:lnTo>
                    <a:pt x="4876" y="1066"/>
                  </a:lnTo>
                  <a:lnTo>
                    <a:pt x="2895" y="2286"/>
                  </a:lnTo>
                  <a:lnTo>
                    <a:pt x="1371" y="3657"/>
                  </a:lnTo>
                  <a:lnTo>
                    <a:pt x="0" y="54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4461711" y="5324596"/>
              <a:ext cx="19685" cy="15240"/>
            </a:xfrm>
            <a:custGeom>
              <a:avLst/>
              <a:gdLst/>
              <a:ahLst/>
              <a:cxnLst/>
              <a:rect l="l" t="t" r="r" b="b"/>
              <a:pathLst>
                <a:path w="19685" h="15239">
                  <a:moveTo>
                    <a:pt x="1219" y="0"/>
                  </a:moveTo>
                  <a:lnTo>
                    <a:pt x="457" y="1828"/>
                  </a:lnTo>
                  <a:lnTo>
                    <a:pt x="0" y="3810"/>
                  </a:lnTo>
                  <a:lnTo>
                    <a:pt x="0" y="5638"/>
                  </a:lnTo>
                  <a:lnTo>
                    <a:pt x="10972" y="14935"/>
                  </a:lnTo>
                  <a:lnTo>
                    <a:pt x="13868" y="14782"/>
                  </a:lnTo>
                  <a:lnTo>
                    <a:pt x="16764" y="14325"/>
                  </a:lnTo>
                  <a:lnTo>
                    <a:pt x="19354" y="1325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4481219" y="5334045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0" y="3810"/>
                  </a:moveTo>
                  <a:lnTo>
                    <a:pt x="2895" y="2133"/>
                  </a:lnTo>
                  <a:lnTo>
                    <a:pt x="563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4394503" y="5380832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41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4402275" y="539607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828"/>
                  </a:moveTo>
                  <a:lnTo>
                    <a:pt x="304" y="2743"/>
                  </a:lnTo>
                  <a:lnTo>
                    <a:pt x="914" y="3352"/>
                  </a:lnTo>
                  <a:lnTo>
                    <a:pt x="1828" y="3657"/>
                  </a:lnTo>
                  <a:lnTo>
                    <a:pt x="2743" y="3352"/>
                  </a:lnTo>
                  <a:lnTo>
                    <a:pt x="3352" y="2743"/>
                  </a:lnTo>
                  <a:lnTo>
                    <a:pt x="3657" y="1828"/>
                  </a:lnTo>
                  <a:lnTo>
                    <a:pt x="3352" y="914"/>
                  </a:lnTo>
                  <a:lnTo>
                    <a:pt x="2743" y="304"/>
                  </a:lnTo>
                  <a:lnTo>
                    <a:pt x="1828" y="0"/>
                  </a:lnTo>
                  <a:lnTo>
                    <a:pt x="914" y="304"/>
                  </a:lnTo>
                  <a:lnTo>
                    <a:pt x="304" y="914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4394503" y="5380832"/>
              <a:ext cx="13970" cy="34290"/>
            </a:xfrm>
            <a:custGeom>
              <a:avLst/>
              <a:gdLst/>
              <a:ahLst/>
              <a:cxnLst/>
              <a:rect l="l" t="t" r="r" b="b"/>
              <a:pathLst>
                <a:path w="13970" h="34289">
                  <a:moveTo>
                    <a:pt x="0" y="34289"/>
                  </a:moveTo>
                  <a:lnTo>
                    <a:pt x="13411" y="34289"/>
                  </a:lnTo>
                  <a:lnTo>
                    <a:pt x="1341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4392674" y="5411312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828" y="0"/>
                  </a:moveTo>
                  <a:lnTo>
                    <a:pt x="914" y="304"/>
                  </a:lnTo>
                  <a:lnTo>
                    <a:pt x="304" y="914"/>
                  </a:lnTo>
                  <a:lnTo>
                    <a:pt x="0" y="1828"/>
                  </a:lnTo>
                  <a:lnTo>
                    <a:pt x="304" y="2743"/>
                  </a:lnTo>
                  <a:lnTo>
                    <a:pt x="914" y="3352"/>
                  </a:lnTo>
                  <a:lnTo>
                    <a:pt x="1828" y="36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4394503" y="538449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2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4396027" y="538464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2743"/>
                  </a:moveTo>
                  <a:lnTo>
                    <a:pt x="609" y="2590"/>
                  </a:lnTo>
                  <a:lnTo>
                    <a:pt x="1219" y="1981"/>
                  </a:lnTo>
                  <a:lnTo>
                    <a:pt x="1371" y="1371"/>
                  </a:lnTo>
                  <a:lnTo>
                    <a:pt x="1219" y="609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4397551" y="5386014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0"/>
                  </a:moveTo>
                  <a:lnTo>
                    <a:pt x="0" y="1188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4387034" y="5387538"/>
              <a:ext cx="9525" cy="6985"/>
            </a:xfrm>
            <a:custGeom>
              <a:avLst/>
              <a:gdLst/>
              <a:ahLst/>
              <a:cxnLst/>
              <a:rect l="l" t="t" r="r" b="b"/>
              <a:pathLst>
                <a:path w="9525" h="6985">
                  <a:moveTo>
                    <a:pt x="8991" y="0"/>
                  </a:moveTo>
                  <a:lnTo>
                    <a:pt x="0" y="6553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4385054" y="5394091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1981" y="0"/>
                  </a:moveTo>
                  <a:lnTo>
                    <a:pt x="914" y="1066"/>
                  </a:lnTo>
                  <a:lnTo>
                    <a:pt x="304" y="2286"/>
                  </a:lnTo>
                  <a:lnTo>
                    <a:pt x="0" y="3810"/>
                  </a:lnTo>
                  <a:lnTo>
                    <a:pt x="304" y="5334"/>
                  </a:lnTo>
                  <a:lnTo>
                    <a:pt x="914" y="6553"/>
                  </a:lnTo>
                  <a:lnTo>
                    <a:pt x="1981" y="762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4387036" y="5401863"/>
              <a:ext cx="9525" cy="6985"/>
            </a:xfrm>
            <a:custGeom>
              <a:avLst/>
              <a:gdLst/>
              <a:ahLst/>
              <a:cxnLst/>
              <a:rect l="l" t="t" r="r" b="b"/>
              <a:pathLst>
                <a:path w="9525" h="6985">
                  <a:moveTo>
                    <a:pt x="8991" y="65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4397551" y="5397901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1203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4394503" y="541131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4396027" y="540856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2743"/>
                  </a:moveTo>
                  <a:lnTo>
                    <a:pt x="609" y="2590"/>
                  </a:lnTo>
                  <a:lnTo>
                    <a:pt x="1219" y="1981"/>
                  </a:lnTo>
                  <a:lnTo>
                    <a:pt x="1371" y="1371"/>
                  </a:lnTo>
                  <a:lnTo>
                    <a:pt x="1219" y="609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4392674" y="5380832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828" y="0"/>
                  </a:moveTo>
                  <a:lnTo>
                    <a:pt x="914" y="304"/>
                  </a:lnTo>
                  <a:lnTo>
                    <a:pt x="304" y="914"/>
                  </a:lnTo>
                  <a:lnTo>
                    <a:pt x="0" y="1828"/>
                  </a:lnTo>
                  <a:lnTo>
                    <a:pt x="304" y="2743"/>
                  </a:lnTo>
                  <a:lnTo>
                    <a:pt x="914" y="3352"/>
                  </a:lnTo>
                  <a:lnTo>
                    <a:pt x="1828" y="36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4123993" y="5593278"/>
              <a:ext cx="53340" cy="91440"/>
            </a:xfrm>
            <a:custGeom>
              <a:avLst/>
              <a:gdLst/>
              <a:ahLst/>
              <a:cxnLst/>
              <a:rect l="l" t="t" r="r" b="b"/>
              <a:pathLst>
                <a:path w="53339" h="91439">
                  <a:moveTo>
                    <a:pt x="53339" y="91439"/>
                  </a:moveTo>
                  <a:lnTo>
                    <a:pt x="53339" y="0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4138166" y="5532165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4131308" y="5535366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4135118" y="5535366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4134509" y="5535366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4131308" y="5538718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4131308" y="5535213"/>
              <a:ext cx="11430" cy="3810"/>
            </a:xfrm>
            <a:custGeom>
              <a:avLst/>
              <a:gdLst/>
              <a:ahLst/>
              <a:cxnLst/>
              <a:rect l="l" t="t" r="r" b="b"/>
              <a:pathLst>
                <a:path w="11429" h="3810">
                  <a:moveTo>
                    <a:pt x="0" y="3657"/>
                  </a:moveTo>
                  <a:lnTo>
                    <a:pt x="0" y="0"/>
                  </a:lnTo>
                  <a:lnTo>
                    <a:pt x="10972" y="0"/>
                  </a:lnTo>
                  <a:lnTo>
                    <a:pt x="10972" y="3657"/>
                  </a:lnTo>
                  <a:lnTo>
                    <a:pt x="0" y="3657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4133899" y="5546491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4131613" y="554511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2286" y="0"/>
                  </a:moveTo>
                  <a:lnTo>
                    <a:pt x="2286" y="1371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4131613" y="5548472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0" y="0"/>
                  </a:moveTo>
                  <a:lnTo>
                    <a:pt x="2286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4131613" y="554511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14782" y="0"/>
                  </a:moveTo>
                  <a:lnTo>
                    <a:pt x="14782" y="4724"/>
                  </a:lnTo>
                  <a:lnTo>
                    <a:pt x="1371" y="4724"/>
                  </a:lnTo>
                  <a:lnTo>
                    <a:pt x="0" y="3352"/>
                  </a:lnTo>
                  <a:lnTo>
                    <a:pt x="0" y="1371"/>
                  </a:lnTo>
                  <a:lnTo>
                    <a:pt x="1371" y="0"/>
                  </a:lnTo>
                  <a:lnTo>
                    <a:pt x="14782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4148682" y="554565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904"/>
                  </a:moveTo>
                  <a:lnTo>
                    <a:pt x="457" y="2971"/>
                  </a:lnTo>
                  <a:lnTo>
                    <a:pt x="1066" y="3428"/>
                  </a:lnTo>
                  <a:lnTo>
                    <a:pt x="3759" y="3809"/>
                  </a:lnTo>
                  <a:lnTo>
                    <a:pt x="3759" y="0"/>
                  </a:lnTo>
                  <a:lnTo>
                    <a:pt x="1066" y="380"/>
                  </a:lnTo>
                  <a:lnTo>
                    <a:pt x="457" y="838"/>
                  </a:lnTo>
                  <a:lnTo>
                    <a:pt x="0" y="190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4147615" y="554496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181" y="2590"/>
                  </a:moveTo>
                  <a:lnTo>
                    <a:pt x="5029" y="1676"/>
                  </a:lnTo>
                  <a:lnTo>
                    <a:pt x="4419" y="762"/>
                  </a:lnTo>
                  <a:lnTo>
                    <a:pt x="3657" y="152"/>
                  </a:lnTo>
                  <a:lnTo>
                    <a:pt x="2590" y="0"/>
                  </a:lnTo>
                  <a:lnTo>
                    <a:pt x="1676" y="152"/>
                  </a:lnTo>
                  <a:lnTo>
                    <a:pt x="762" y="762"/>
                  </a:lnTo>
                  <a:lnTo>
                    <a:pt x="152" y="1524"/>
                  </a:lnTo>
                  <a:lnTo>
                    <a:pt x="0" y="2590"/>
                  </a:lnTo>
                  <a:lnTo>
                    <a:pt x="152" y="3505"/>
                  </a:lnTo>
                  <a:lnTo>
                    <a:pt x="762" y="4419"/>
                  </a:lnTo>
                  <a:lnTo>
                    <a:pt x="1524" y="5029"/>
                  </a:lnTo>
                  <a:lnTo>
                    <a:pt x="2590" y="5181"/>
                  </a:lnTo>
                  <a:lnTo>
                    <a:pt x="3505" y="5029"/>
                  </a:lnTo>
                  <a:lnTo>
                    <a:pt x="4419" y="4419"/>
                  </a:lnTo>
                  <a:lnTo>
                    <a:pt x="5029" y="3657"/>
                  </a:lnTo>
                  <a:lnTo>
                    <a:pt x="5181" y="259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4138166" y="554984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4138319" y="556279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52" y="609"/>
                  </a:lnTo>
                  <a:lnTo>
                    <a:pt x="762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4139079" y="5563712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2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4161330" y="556279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62"/>
                  </a:moveTo>
                  <a:lnTo>
                    <a:pt x="609" y="60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4162093" y="5532165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0"/>
                  </a:moveTo>
                  <a:lnTo>
                    <a:pt x="0" y="3063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4161331" y="55314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762"/>
                  </a:move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4139081" y="553125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25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4138319" y="55314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0"/>
                  </a:moveTo>
                  <a:lnTo>
                    <a:pt x="152" y="152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4138166" y="553887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4138166" y="5395005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4131308" y="5398206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4135118" y="5398206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4134509" y="5398206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4131308" y="5401558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4131308" y="5398053"/>
              <a:ext cx="11430" cy="3810"/>
            </a:xfrm>
            <a:custGeom>
              <a:avLst/>
              <a:gdLst/>
              <a:ahLst/>
              <a:cxnLst/>
              <a:rect l="l" t="t" r="r" b="b"/>
              <a:pathLst>
                <a:path w="11429" h="3810">
                  <a:moveTo>
                    <a:pt x="0" y="3657"/>
                  </a:moveTo>
                  <a:lnTo>
                    <a:pt x="0" y="0"/>
                  </a:lnTo>
                  <a:lnTo>
                    <a:pt x="10972" y="0"/>
                  </a:lnTo>
                  <a:lnTo>
                    <a:pt x="10972" y="3657"/>
                  </a:lnTo>
                  <a:lnTo>
                    <a:pt x="0" y="3657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4133899" y="5409331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4131613" y="540795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2286" y="0"/>
                  </a:moveTo>
                  <a:lnTo>
                    <a:pt x="2286" y="1371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4131613" y="5411312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0" y="0"/>
                  </a:moveTo>
                  <a:lnTo>
                    <a:pt x="2286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4131613" y="540795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14782" y="0"/>
                  </a:moveTo>
                  <a:lnTo>
                    <a:pt x="14782" y="4724"/>
                  </a:lnTo>
                  <a:lnTo>
                    <a:pt x="1371" y="4724"/>
                  </a:lnTo>
                  <a:lnTo>
                    <a:pt x="0" y="3352"/>
                  </a:lnTo>
                  <a:lnTo>
                    <a:pt x="0" y="1371"/>
                  </a:lnTo>
                  <a:lnTo>
                    <a:pt x="1371" y="0"/>
                  </a:lnTo>
                  <a:lnTo>
                    <a:pt x="14782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4148682" y="5408493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1904"/>
                  </a:moveTo>
                  <a:lnTo>
                    <a:pt x="457" y="2971"/>
                  </a:lnTo>
                  <a:lnTo>
                    <a:pt x="1066" y="3428"/>
                  </a:lnTo>
                  <a:lnTo>
                    <a:pt x="3759" y="3809"/>
                  </a:lnTo>
                  <a:lnTo>
                    <a:pt x="3759" y="0"/>
                  </a:lnTo>
                  <a:lnTo>
                    <a:pt x="1066" y="380"/>
                  </a:lnTo>
                  <a:lnTo>
                    <a:pt x="457" y="838"/>
                  </a:lnTo>
                  <a:lnTo>
                    <a:pt x="0" y="190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4147615" y="5407807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181" y="2590"/>
                  </a:moveTo>
                  <a:lnTo>
                    <a:pt x="5029" y="1676"/>
                  </a:lnTo>
                  <a:lnTo>
                    <a:pt x="4419" y="762"/>
                  </a:lnTo>
                  <a:lnTo>
                    <a:pt x="3657" y="152"/>
                  </a:lnTo>
                  <a:lnTo>
                    <a:pt x="2590" y="0"/>
                  </a:lnTo>
                  <a:lnTo>
                    <a:pt x="1676" y="152"/>
                  </a:lnTo>
                  <a:lnTo>
                    <a:pt x="762" y="762"/>
                  </a:lnTo>
                  <a:lnTo>
                    <a:pt x="152" y="1524"/>
                  </a:lnTo>
                  <a:lnTo>
                    <a:pt x="0" y="2590"/>
                  </a:lnTo>
                  <a:lnTo>
                    <a:pt x="152" y="3505"/>
                  </a:lnTo>
                  <a:lnTo>
                    <a:pt x="762" y="4419"/>
                  </a:lnTo>
                  <a:lnTo>
                    <a:pt x="1524" y="5029"/>
                  </a:lnTo>
                  <a:lnTo>
                    <a:pt x="2590" y="5181"/>
                  </a:lnTo>
                  <a:lnTo>
                    <a:pt x="3505" y="5029"/>
                  </a:lnTo>
                  <a:lnTo>
                    <a:pt x="4419" y="4419"/>
                  </a:lnTo>
                  <a:lnTo>
                    <a:pt x="5029" y="3657"/>
                  </a:lnTo>
                  <a:lnTo>
                    <a:pt x="5181" y="259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4138166" y="541268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4138319" y="542563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52" y="609"/>
                  </a:lnTo>
                  <a:lnTo>
                    <a:pt x="762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4139079" y="5426552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2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4161330" y="542563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62"/>
                  </a:moveTo>
                  <a:lnTo>
                    <a:pt x="609" y="60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4162093" y="5395005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0"/>
                  </a:moveTo>
                  <a:lnTo>
                    <a:pt x="0" y="3063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4161331" y="539424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762"/>
                  </a:move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4139081" y="539409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25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4138319" y="539424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0"/>
                  </a:moveTo>
                  <a:lnTo>
                    <a:pt x="152" y="152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4138166" y="540171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4715610" y="5376108"/>
              <a:ext cx="0" cy="217170"/>
            </a:xfrm>
            <a:custGeom>
              <a:avLst/>
              <a:gdLst/>
              <a:ahLst/>
              <a:cxnLst/>
              <a:rect l="l" t="t" r="r" b="b"/>
              <a:pathLst>
                <a:path h="217170">
                  <a:moveTo>
                    <a:pt x="0" y="0"/>
                  </a:moveTo>
                  <a:lnTo>
                    <a:pt x="0" y="2171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4747157" y="546922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4743042" y="5472424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4750205" y="5472424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4750814" y="5472424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4743042" y="547577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4743042" y="5472272"/>
              <a:ext cx="11430" cy="3810"/>
            </a:xfrm>
            <a:custGeom>
              <a:avLst/>
              <a:gdLst/>
              <a:ahLst/>
              <a:cxnLst/>
              <a:rect l="l" t="t" r="r" b="b"/>
              <a:pathLst>
                <a:path w="11429" h="3810">
                  <a:moveTo>
                    <a:pt x="10972" y="3810"/>
                  </a:moveTo>
                  <a:lnTo>
                    <a:pt x="10972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10972" y="381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4751424" y="5483550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4751424" y="548233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0" y="1219"/>
                  </a:lnTo>
                  <a:lnTo>
                    <a:pt x="2286" y="121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4751424" y="5485683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228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4738926" y="5482330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0"/>
                  </a:moveTo>
                  <a:lnTo>
                    <a:pt x="0" y="4572"/>
                  </a:lnTo>
                  <a:lnTo>
                    <a:pt x="13411" y="4572"/>
                  </a:lnTo>
                  <a:lnTo>
                    <a:pt x="14782" y="3352"/>
                  </a:lnTo>
                  <a:lnTo>
                    <a:pt x="14782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4738927" y="5482330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39" h="1270">
                  <a:moveTo>
                    <a:pt x="14782" y="1219"/>
                  </a:moveTo>
                  <a:lnTo>
                    <a:pt x="13411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4736184" y="548461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66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4732882" y="548271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301" y="838"/>
                  </a:moveTo>
                  <a:lnTo>
                    <a:pt x="2692" y="380"/>
                  </a:lnTo>
                  <a:lnTo>
                    <a:pt x="0" y="0"/>
                  </a:lnTo>
                  <a:lnTo>
                    <a:pt x="0" y="3809"/>
                  </a:lnTo>
                  <a:lnTo>
                    <a:pt x="2692" y="3428"/>
                  </a:lnTo>
                  <a:lnTo>
                    <a:pt x="3301" y="29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4736184" y="548355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57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4732526" y="548202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181" y="2590"/>
                  </a:moveTo>
                  <a:lnTo>
                    <a:pt x="5029" y="1524"/>
                  </a:lnTo>
                  <a:lnTo>
                    <a:pt x="4419" y="762"/>
                  </a:lnTo>
                  <a:lnTo>
                    <a:pt x="3505" y="152"/>
                  </a:lnTo>
                  <a:lnTo>
                    <a:pt x="2590" y="0"/>
                  </a:lnTo>
                  <a:lnTo>
                    <a:pt x="1524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590"/>
                  </a:lnTo>
                  <a:lnTo>
                    <a:pt x="152" y="3657"/>
                  </a:lnTo>
                  <a:lnTo>
                    <a:pt x="762" y="4419"/>
                  </a:lnTo>
                  <a:lnTo>
                    <a:pt x="1676" y="5029"/>
                  </a:lnTo>
                  <a:lnTo>
                    <a:pt x="2590" y="5181"/>
                  </a:lnTo>
                  <a:lnTo>
                    <a:pt x="3657" y="5029"/>
                  </a:lnTo>
                  <a:lnTo>
                    <a:pt x="4419" y="4419"/>
                  </a:lnTo>
                  <a:lnTo>
                    <a:pt x="5029" y="3505"/>
                  </a:lnTo>
                  <a:lnTo>
                    <a:pt x="5181" y="259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4747157" y="548690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310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4746242" y="55000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62"/>
                  </a:moveTo>
                  <a:lnTo>
                    <a:pt x="609" y="60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4723992" y="550077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25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4723230" y="55000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52" y="609"/>
                  </a:lnTo>
                  <a:lnTo>
                    <a:pt x="762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4723230" y="5469224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0"/>
                  </a:moveTo>
                  <a:lnTo>
                    <a:pt x="0" y="3078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4723230" y="546846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0"/>
                  </a:moveTo>
                  <a:lnTo>
                    <a:pt x="152" y="152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4723992" y="5468462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2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4746242" y="546846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762"/>
                  </a:move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4747157" y="547608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4710733" y="5593278"/>
              <a:ext cx="49530" cy="91440"/>
            </a:xfrm>
            <a:custGeom>
              <a:avLst/>
              <a:gdLst/>
              <a:ahLst/>
              <a:cxnLst/>
              <a:rect l="l" t="t" r="r" b="b"/>
              <a:pathLst>
                <a:path w="49529" h="91439">
                  <a:moveTo>
                    <a:pt x="0" y="91439"/>
                  </a:moveTo>
                  <a:lnTo>
                    <a:pt x="0" y="0"/>
                  </a:lnTo>
                  <a:lnTo>
                    <a:pt x="4953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4747157" y="553780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4743042" y="554100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4750205" y="5541005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4750814" y="5541005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4743042" y="554435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4743042" y="5540852"/>
              <a:ext cx="11430" cy="3810"/>
            </a:xfrm>
            <a:custGeom>
              <a:avLst/>
              <a:gdLst/>
              <a:ahLst/>
              <a:cxnLst/>
              <a:rect l="l" t="t" r="r" b="b"/>
              <a:pathLst>
                <a:path w="11429" h="3810">
                  <a:moveTo>
                    <a:pt x="10972" y="3810"/>
                  </a:moveTo>
                  <a:lnTo>
                    <a:pt x="10972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10972" y="381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4751424" y="555212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4751424" y="555091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0" y="1219"/>
                  </a:lnTo>
                  <a:lnTo>
                    <a:pt x="2286" y="121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4751424" y="5554263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228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4738926" y="5550911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0"/>
                  </a:moveTo>
                  <a:lnTo>
                    <a:pt x="0" y="4572"/>
                  </a:lnTo>
                  <a:lnTo>
                    <a:pt x="13411" y="4572"/>
                  </a:lnTo>
                  <a:lnTo>
                    <a:pt x="14782" y="3352"/>
                  </a:lnTo>
                  <a:lnTo>
                    <a:pt x="14782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4738927" y="5550911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39" h="1270">
                  <a:moveTo>
                    <a:pt x="14782" y="1219"/>
                  </a:moveTo>
                  <a:lnTo>
                    <a:pt x="13411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4736184" y="555319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66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4732882" y="5551292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301" y="838"/>
                  </a:moveTo>
                  <a:lnTo>
                    <a:pt x="2692" y="380"/>
                  </a:lnTo>
                  <a:lnTo>
                    <a:pt x="0" y="0"/>
                  </a:lnTo>
                  <a:lnTo>
                    <a:pt x="0" y="3809"/>
                  </a:lnTo>
                  <a:lnTo>
                    <a:pt x="2692" y="3428"/>
                  </a:lnTo>
                  <a:lnTo>
                    <a:pt x="3301" y="29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4736184" y="555212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57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4732526" y="555060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181" y="2590"/>
                  </a:moveTo>
                  <a:lnTo>
                    <a:pt x="5029" y="1524"/>
                  </a:lnTo>
                  <a:lnTo>
                    <a:pt x="4419" y="762"/>
                  </a:lnTo>
                  <a:lnTo>
                    <a:pt x="3505" y="152"/>
                  </a:lnTo>
                  <a:lnTo>
                    <a:pt x="2590" y="0"/>
                  </a:lnTo>
                  <a:lnTo>
                    <a:pt x="1524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590"/>
                  </a:lnTo>
                  <a:lnTo>
                    <a:pt x="152" y="3657"/>
                  </a:lnTo>
                  <a:lnTo>
                    <a:pt x="762" y="4419"/>
                  </a:lnTo>
                  <a:lnTo>
                    <a:pt x="1676" y="5029"/>
                  </a:lnTo>
                  <a:lnTo>
                    <a:pt x="2590" y="5181"/>
                  </a:lnTo>
                  <a:lnTo>
                    <a:pt x="3657" y="5029"/>
                  </a:lnTo>
                  <a:lnTo>
                    <a:pt x="4419" y="4419"/>
                  </a:lnTo>
                  <a:lnTo>
                    <a:pt x="5029" y="3505"/>
                  </a:lnTo>
                  <a:lnTo>
                    <a:pt x="5181" y="259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4747157" y="555548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310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4746242" y="55685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62"/>
                  </a:moveTo>
                  <a:lnTo>
                    <a:pt x="609" y="60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4723992" y="556935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25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4723230" y="55685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52" y="609"/>
                  </a:lnTo>
                  <a:lnTo>
                    <a:pt x="762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4723230" y="5537804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0"/>
                  </a:moveTo>
                  <a:lnTo>
                    <a:pt x="0" y="3078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4723230" y="553704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0"/>
                  </a:moveTo>
                  <a:lnTo>
                    <a:pt x="152" y="152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4723992" y="5537042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2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4746242" y="553704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762"/>
                  </a:move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4747157" y="554466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4747157" y="540064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4743042" y="5403844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4750205" y="5403844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4750814" y="5403844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4743042" y="540719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4743042" y="5403692"/>
              <a:ext cx="11430" cy="3810"/>
            </a:xfrm>
            <a:custGeom>
              <a:avLst/>
              <a:gdLst/>
              <a:ahLst/>
              <a:cxnLst/>
              <a:rect l="l" t="t" r="r" b="b"/>
              <a:pathLst>
                <a:path w="11429" h="3810">
                  <a:moveTo>
                    <a:pt x="10972" y="3810"/>
                  </a:moveTo>
                  <a:lnTo>
                    <a:pt x="10972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10972" y="381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4751424" y="5414970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3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4751424" y="541375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0" y="1219"/>
                  </a:lnTo>
                  <a:lnTo>
                    <a:pt x="2286" y="121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4751424" y="5417103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228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4738926" y="5413750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0"/>
                  </a:moveTo>
                  <a:lnTo>
                    <a:pt x="0" y="4572"/>
                  </a:lnTo>
                  <a:lnTo>
                    <a:pt x="13411" y="4572"/>
                  </a:lnTo>
                  <a:lnTo>
                    <a:pt x="14782" y="3352"/>
                  </a:lnTo>
                  <a:lnTo>
                    <a:pt x="14782" y="13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4738927" y="5413750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39" h="1270">
                  <a:moveTo>
                    <a:pt x="14782" y="1219"/>
                  </a:moveTo>
                  <a:lnTo>
                    <a:pt x="13411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4736184" y="54160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66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4732882" y="5414131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301" y="838"/>
                  </a:moveTo>
                  <a:lnTo>
                    <a:pt x="2692" y="380"/>
                  </a:lnTo>
                  <a:lnTo>
                    <a:pt x="0" y="0"/>
                  </a:lnTo>
                  <a:lnTo>
                    <a:pt x="0" y="3809"/>
                  </a:lnTo>
                  <a:lnTo>
                    <a:pt x="2692" y="3428"/>
                  </a:lnTo>
                  <a:lnTo>
                    <a:pt x="3301" y="297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4736184" y="541497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57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4732526" y="5413446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4">
                  <a:moveTo>
                    <a:pt x="5181" y="2590"/>
                  </a:moveTo>
                  <a:lnTo>
                    <a:pt x="5029" y="1524"/>
                  </a:lnTo>
                  <a:lnTo>
                    <a:pt x="4419" y="762"/>
                  </a:lnTo>
                  <a:lnTo>
                    <a:pt x="3505" y="152"/>
                  </a:lnTo>
                  <a:lnTo>
                    <a:pt x="2590" y="0"/>
                  </a:lnTo>
                  <a:lnTo>
                    <a:pt x="1524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590"/>
                  </a:lnTo>
                  <a:lnTo>
                    <a:pt x="152" y="3657"/>
                  </a:lnTo>
                  <a:lnTo>
                    <a:pt x="762" y="4419"/>
                  </a:lnTo>
                  <a:lnTo>
                    <a:pt x="1676" y="5029"/>
                  </a:lnTo>
                  <a:lnTo>
                    <a:pt x="2590" y="5181"/>
                  </a:lnTo>
                  <a:lnTo>
                    <a:pt x="3657" y="5029"/>
                  </a:lnTo>
                  <a:lnTo>
                    <a:pt x="4419" y="4419"/>
                  </a:lnTo>
                  <a:lnTo>
                    <a:pt x="5029" y="3505"/>
                  </a:lnTo>
                  <a:lnTo>
                    <a:pt x="5181" y="259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4747157" y="541832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310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4746242" y="54314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62"/>
                  </a:moveTo>
                  <a:lnTo>
                    <a:pt x="609" y="60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4723992" y="543219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25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4723230" y="54314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52" y="609"/>
                  </a:lnTo>
                  <a:lnTo>
                    <a:pt x="762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4723230" y="5400644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0"/>
                  </a:moveTo>
                  <a:lnTo>
                    <a:pt x="0" y="3078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4723230" y="539988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0"/>
                  </a:moveTo>
                  <a:lnTo>
                    <a:pt x="152" y="152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4723992" y="5399882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2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4746242" y="539988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762"/>
                  </a:move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4747157" y="540750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4373624" y="5433258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4373624" y="5431276"/>
              <a:ext cx="34290" cy="2540"/>
            </a:xfrm>
            <a:custGeom>
              <a:avLst/>
              <a:gdLst/>
              <a:ahLst/>
              <a:cxnLst/>
              <a:rect l="l" t="t" r="r" b="b"/>
              <a:pathLst>
                <a:path w="34289" h="2539">
                  <a:moveTo>
                    <a:pt x="34289" y="0"/>
                  </a:moveTo>
                  <a:lnTo>
                    <a:pt x="0" y="0"/>
                  </a:lnTo>
                  <a:lnTo>
                    <a:pt x="0" y="19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4565953" y="5246568"/>
              <a:ext cx="171450" cy="0"/>
            </a:xfrm>
            <a:custGeom>
              <a:avLst/>
              <a:gdLst/>
              <a:ahLst/>
              <a:cxnLst/>
              <a:rect l="l" t="t" r="r" b="b"/>
              <a:pathLst>
                <a:path w="171450">
                  <a:moveTo>
                    <a:pt x="0" y="0"/>
                  </a:moveTo>
                  <a:lnTo>
                    <a:pt x="17145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4805983" y="5231328"/>
              <a:ext cx="7620" cy="15240"/>
            </a:xfrm>
            <a:custGeom>
              <a:avLst/>
              <a:gdLst/>
              <a:ahLst/>
              <a:cxnLst/>
              <a:rect l="l" t="t" r="r" b="b"/>
              <a:pathLst>
                <a:path w="7620" h="15239">
                  <a:moveTo>
                    <a:pt x="7620" y="15239"/>
                  </a:moveTo>
                  <a:lnTo>
                    <a:pt x="0" y="15239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4737403" y="5231328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523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4802783" y="5246568"/>
              <a:ext cx="3810" cy="68580"/>
            </a:xfrm>
            <a:custGeom>
              <a:avLst/>
              <a:gdLst/>
              <a:ahLst/>
              <a:cxnLst/>
              <a:rect l="l" t="t" r="r" b="b"/>
              <a:pathLst>
                <a:path w="3810" h="68579">
                  <a:moveTo>
                    <a:pt x="3200" y="0"/>
                  </a:moveTo>
                  <a:lnTo>
                    <a:pt x="3200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3200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4737403" y="5246568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0" y="0"/>
                  </a:moveTo>
                  <a:lnTo>
                    <a:pt x="20073" y="48506"/>
                  </a:lnTo>
                  <a:lnTo>
                    <a:pt x="63398" y="68427"/>
                  </a:lnTo>
                  <a:lnTo>
                    <a:pt x="6858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06" name="object 1306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6944" y="5105597"/>
              <a:ext cx="85801" cy="127558"/>
            </a:xfrm>
            <a:prstGeom prst="rect">
              <a:avLst/>
            </a:prstGeom>
          </p:spPr>
        </p:pic>
        <p:sp>
          <p:nvSpPr>
            <p:cNvPr id="1307" name="object 1307"/>
            <p:cNvSpPr/>
            <p:nvPr/>
          </p:nvSpPr>
          <p:spPr>
            <a:xfrm>
              <a:off x="3952695" y="5231404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6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308" name="object 1308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2695" y="5162595"/>
              <a:ext cx="72237" cy="83972"/>
            </a:xfrm>
            <a:prstGeom prst="rect">
              <a:avLst/>
            </a:prstGeom>
          </p:spPr>
        </p:pic>
        <p:sp>
          <p:nvSpPr>
            <p:cNvPr id="1309" name="object 1309"/>
            <p:cNvSpPr/>
            <p:nvPr/>
          </p:nvSpPr>
          <p:spPr>
            <a:xfrm>
              <a:off x="4284013" y="4899858"/>
              <a:ext cx="189230" cy="0"/>
            </a:xfrm>
            <a:custGeom>
              <a:avLst/>
              <a:gdLst/>
              <a:ahLst/>
              <a:cxnLst/>
              <a:rect l="l" t="t" r="r" b="b"/>
              <a:pathLst>
                <a:path w="189229">
                  <a:moveTo>
                    <a:pt x="0" y="0"/>
                  </a:moveTo>
                  <a:lnTo>
                    <a:pt x="188671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4487924" y="4793178"/>
              <a:ext cx="0" cy="297180"/>
            </a:xfrm>
            <a:custGeom>
              <a:avLst/>
              <a:gdLst/>
              <a:ahLst/>
              <a:cxnLst/>
              <a:rect l="l" t="t" r="r" b="b"/>
              <a:pathLst>
                <a:path h="297179">
                  <a:moveTo>
                    <a:pt x="0" y="0"/>
                  </a:moveTo>
                  <a:lnTo>
                    <a:pt x="0" y="29718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4284013" y="4808418"/>
              <a:ext cx="189230" cy="0"/>
            </a:xfrm>
            <a:custGeom>
              <a:avLst/>
              <a:gdLst/>
              <a:ahLst/>
              <a:cxnLst/>
              <a:rect l="l" t="t" r="r" b="b"/>
              <a:pathLst>
                <a:path w="189229">
                  <a:moveTo>
                    <a:pt x="0" y="0"/>
                  </a:moveTo>
                  <a:lnTo>
                    <a:pt x="188671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4304271" y="4949075"/>
              <a:ext cx="133350" cy="79375"/>
            </a:xfrm>
            <a:custGeom>
              <a:avLst/>
              <a:gdLst/>
              <a:ahLst/>
              <a:cxnLst/>
              <a:rect l="l" t="t" r="r" b="b"/>
              <a:pathLst>
                <a:path w="133350" h="79375">
                  <a:moveTo>
                    <a:pt x="22402" y="79108"/>
                  </a:moveTo>
                  <a:lnTo>
                    <a:pt x="14935" y="56705"/>
                  </a:lnTo>
                  <a:lnTo>
                    <a:pt x="14935" y="67068"/>
                  </a:lnTo>
                  <a:lnTo>
                    <a:pt x="6858" y="67068"/>
                  </a:lnTo>
                  <a:lnTo>
                    <a:pt x="9448" y="58534"/>
                  </a:lnTo>
                  <a:lnTo>
                    <a:pt x="9601" y="58534"/>
                  </a:lnTo>
                  <a:lnTo>
                    <a:pt x="9753" y="57619"/>
                  </a:lnTo>
                  <a:lnTo>
                    <a:pt x="10096" y="56172"/>
                  </a:lnTo>
                  <a:lnTo>
                    <a:pt x="10490" y="55270"/>
                  </a:lnTo>
                  <a:lnTo>
                    <a:pt x="10668" y="53657"/>
                  </a:lnTo>
                  <a:lnTo>
                    <a:pt x="10820" y="52895"/>
                  </a:lnTo>
                  <a:lnTo>
                    <a:pt x="11391" y="54927"/>
                  </a:lnTo>
                  <a:lnTo>
                    <a:pt x="11760" y="56997"/>
                  </a:lnTo>
                  <a:lnTo>
                    <a:pt x="12496" y="58991"/>
                  </a:lnTo>
                  <a:lnTo>
                    <a:pt x="14935" y="67068"/>
                  </a:lnTo>
                  <a:lnTo>
                    <a:pt x="14935" y="56705"/>
                  </a:lnTo>
                  <a:lnTo>
                    <a:pt x="12649" y="49847"/>
                  </a:lnTo>
                  <a:lnTo>
                    <a:pt x="9296" y="49847"/>
                  </a:lnTo>
                  <a:lnTo>
                    <a:pt x="0" y="79108"/>
                  </a:lnTo>
                  <a:lnTo>
                    <a:pt x="3352" y="79108"/>
                  </a:lnTo>
                  <a:lnTo>
                    <a:pt x="5943" y="70269"/>
                  </a:lnTo>
                  <a:lnTo>
                    <a:pt x="16002" y="70269"/>
                  </a:lnTo>
                  <a:lnTo>
                    <a:pt x="18745" y="79108"/>
                  </a:lnTo>
                  <a:lnTo>
                    <a:pt x="22402" y="79108"/>
                  </a:lnTo>
                  <a:close/>
                </a:path>
                <a:path w="133350" h="79375">
                  <a:moveTo>
                    <a:pt x="25222" y="24612"/>
                  </a:moveTo>
                  <a:lnTo>
                    <a:pt x="24841" y="17843"/>
                  </a:lnTo>
                  <a:lnTo>
                    <a:pt x="24536" y="17233"/>
                  </a:lnTo>
                  <a:lnTo>
                    <a:pt x="24231" y="16929"/>
                  </a:lnTo>
                  <a:lnTo>
                    <a:pt x="21945" y="13665"/>
                  </a:lnTo>
                  <a:lnTo>
                    <a:pt x="16700" y="12814"/>
                  </a:lnTo>
                  <a:lnTo>
                    <a:pt x="13868" y="11899"/>
                  </a:lnTo>
                  <a:lnTo>
                    <a:pt x="13106" y="11595"/>
                  </a:lnTo>
                  <a:lnTo>
                    <a:pt x="8966" y="9385"/>
                  </a:lnTo>
                  <a:lnTo>
                    <a:pt x="10464" y="4203"/>
                  </a:lnTo>
                  <a:lnTo>
                    <a:pt x="15087" y="3517"/>
                  </a:lnTo>
                  <a:lnTo>
                    <a:pt x="16002" y="3517"/>
                  </a:lnTo>
                  <a:lnTo>
                    <a:pt x="16611" y="3517"/>
                  </a:lnTo>
                  <a:lnTo>
                    <a:pt x="19507" y="3708"/>
                  </a:lnTo>
                  <a:lnTo>
                    <a:pt x="21412" y="5372"/>
                  </a:lnTo>
                  <a:lnTo>
                    <a:pt x="21793" y="8242"/>
                  </a:lnTo>
                  <a:lnTo>
                    <a:pt x="21945" y="9156"/>
                  </a:lnTo>
                  <a:lnTo>
                    <a:pt x="24993" y="8851"/>
                  </a:lnTo>
                  <a:lnTo>
                    <a:pt x="24841" y="7937"/>
                  </a:lnTo>
                  <a:lnTo>
                    <a:pt x="24498" y="6286"/>
                  </a:lnTo>
                  <a:lnTo>
                    <a:pt x="24511" y="5715"/>
                  </a:lnTo>
                  <a:lnTo>
                    <a:pt x="23622" y="3822"/>
                  </a:lnTo>
                  <a:lnTo>
                    <a:pt x="23012" y="3213"/>
                  </a:lnTo>
                  <a:lnTo>
                    <a:pt x="22555" y="2603"/>
                  </a:lnTo>
                  <a:lnTo>
                    <a:pt x="21945" y="1993"/>
                  </a:lnTo>
                  <a:lnTo>
                    <a:pt x="21336" y="1536"/>
                  </a:lnTo>
                  <a:lnTo>
                    <a:pt x="20574" y="1231"/>
                  </a:lnTo>
                  <a:lnTo>
                    <a:pt x="20574" y="1079"/>
                  </a:lnTo>
                  <a:lnTo>
                    <a:pt x="19964" y="774"/>
                  </a:lnTo>
                  <a:lnTo>
                    <a:pt x="19202" y="622"/>
                  </a:lnTo>
                  <a:lnTo>
                    <a:pt x="18440" y="317"/>
                  </a:lnTo>
                  <a:lnTo>
                    <a:pt x="17678" y="165"/>
                  </a:lnTo>
                  <a:lnTo>
                    <a:pt x="16002" y="165"/>
                  </a:lnTo>
                  <a:lnTo>
                    <a:pt x="15544" y="165"/>
                  </a:lnTo>
                  <a:lnTo>
                    <a:pt x="13906" y="0"/>
                  </a:lnTo>
                  <a:lnTo>
                    <a:pt x="11633" y="825"/>
                  </a:lnTo>
                  <a:lnTo>
                    <a:pt x="9753" y="2298"/>
                  </a:lnTo>
                  <a:lnTo>
                    <a:pt x="9753" y="2451"/>
                  </a:lnTo>
                  <a:lnTo>
                    <a:pt x="9144" y="3060"/>
                  </a:lnTo>
                  <a:lnTo>
                    <a:pt x="5753" y="7797"/>
                  </a:lnTo>
                  <a:lnTo>
                    <a:pt x="7569" y="14122"/>
                  </a:lnTo>
                  <a:lnTo>
                    <a:pt x="13411" y="15709"/>
                  </a:lnTo>
                  <a:lnTo>
                    <a:pt x="17830" y="17081"/>
                  </a:lnTo>
                  <a:lnTo>
                    <a:pt x="22821" y="24028"/>
                  </a:lnTo>
                  <a:lnTo>
                    <a:pt x="21386" y="26085"/>
                  </a:lnTo>
                  <a:lnTo>
                    <a:pt x="17526" y="26835"/>
                  </a:lnTo>
                  <a:lnTo>
                    <a:pt x="16611" y="26835"/>
                  </a:lnTo>
                  <a:lnTo>
                    <a:pt x="16154" y="26835"/>
                  </a:lnTo>
                  <a:lnTo>
                    <a:pt x="13322" y="26936"/>
                  </a:lnTo>
                  <a:lnTo>
                    <a:pt x="10375" y="24917"/>
                  </a:lnTo>
                  <a:lnTo>
                    <a:pt x="9906" y="21958"/>
                  </a:lnTo>
                  <a:lnTo>
                    <a:pt x="9601" y="21043"/>
                  </a:lnTo>
                  <a:lnTo>
                    <a:pt x="9601" y="20129"/>
                  </a:lnTo>
                  <a:lnTo>
                    <a:pt x="6553" y="20434"/>
                  </a:lnTo>
                  <a:lnTo>
                    <a:pt x="6553" y="21348"/>
                  </a:lnTo>
                  <a:lnTo>
                    <a:pt x="6819" y="23152"/>
                  </a:lnTo>
                  <a:lnTo>
                    <a:pt x="7200" y="25069"/>
                  </a:lnTo>
                  <a:lnTo>
                    <a:pt x="8382" y="26530"/>
                  </a:lnTo>
                  <a:lnTo>
                    <a:pt x="8839" y="27139"/>
                  </a:lnTo>
                  <a:lnTo>
                    <a:pt x="9296" y="27749"/>
                  </a:lnTo>
                  <a:lnTo>
                    <a:pt x="9753" y="28206"/>
                  </a:lnTo>
                  <a:lnTo>
                    <a:pt x="15976" y="30429"/>
                  </a:lnTo>
                  <a:lnTo>
                    <a:pt x="21704" y="29006"/>
                  </a:lnTo>
                  <a:lnTo>
                    <a:pt x="25222" y="24612"/>
                  </a:lnTo>
                  <a:close/>
                </a:path>
                <a:path w="133350" h="79375">
                  <a:moveTo>
                    <a:pt x="33845" y="622"/>
                  </a:moveTo>
                  <a:lnTo>
                    <a:pt x="30645" y="622"/>
                  </a:lnTo>
                  <a:lnTo>
                    <a:pt x="30645" y="29883"/>
                  </a:lnTo>
                  <a:lnTo>
                    <a:pt x="33845" y="29883"/>
                  </a:lnTo>
                  <a:lnTo>
                    <a:pt x="33845" y="622"/>
                  </a:lnTo>
                  <a:close/>
                </a:path>
                <a:path w="133350" h="79375">
                  <a:moveTo>
                    <a:pt x="45669" y="59639"/>
                  </a:moveTo>
                  <a:lnTo>
                    <a:pt x="42367" y="54114"/>
                  </a:lnTo>
                  <a:lnTo>
                    <a:pt x="41719" y="53251"/>
                  </a:lnTo>
                  <a:lnTo>
                    <a:pt x="41719" y="59740"/>
                  </a:lnTo>
                  <a:lnTo>
                    <a:pt x="41452" y="64325"/>
                  </a:lnTo>
                  <a:lnTo>
                    <a:pt x="41452" y="66001"/>
                  </a:lnTo>
                  <a:lnTo>
                    <a:pt x="41008" y="70688"/>
                  </a:lnTo>
                  <a:lnTo>
                    <a:pt x="39852" y="75717"/>
                  </a:lnTo>
                  <a:lnTo>
                    <a:pt x="34137" y="75603"/>
                  </a:lnTo>
                  <a:lnTo>
                    <a:pt x="28041" y="75603"/>
                  </a:lnTo>
                  <a:lnTo>
                    <a:pt x="28041" y="53352"/>
                  </a:lnTo>
                  <a:lnTo>
                    <a:pt x="33070" y="53352"/>
                  </a:lnTo>
                  <a:lnTo>
                    <a:pt x="34290" y="53352"/>
                  </a:lnTo>
                  <a:lnTo>
                    <a:pt x="40081" y="53009"/>
                  </a:lnTo>
                  <a:lnTo>
                    <a:pt x="41719" y="59740"/>
                  </a:lnTo>
                  <a:lnTo>
                    <a:pt x="41719" y="53251"/>
                  </a:lnTo>
                  <a:lnTo>
                    <a:pt x="41452" y="52895"/>
                  </a:lnTo>
                  <a:lnTo>
                    <a:pt x="38785" y="50279"/>
                  </a:lnTo>
                  <a:lnTo>
                    <a:pt x="38214" y="50507"/>
                  </a:lnTo>
                  <a:lnTo>
                    <a:pt x="35204" y="49847"/>
                  </a:lnTo>
                  <a:lnTo>
                    <a:pt x="33223" y="49847"/>
                  </a:lnTo>
                  <a:lnTo>
                    <a:pt x="24993" y="49847"/>
                  </a:lnTo>
                  <a:lnTo>
                    <a:pt x="24993" y="79108"/>
                  </a:lnTo>
                  <a:lnTo>
                    <a:pt x="33528" y="79108"/>
                  </a:lnTo>
                  <a:lnTo>
                    <a:pt x="36576" y="79197"/>
                  </a:lnTo>
                  <a:lnTo>
                    <a:pt x="38938" y="78486"/>
                  </a:lnTo>
                  <a:lnTo>
                    <a:pt x="41148" y="76365"/>
                  </a:lnTo>
                  <a:lnTo>
                    <a:pt x="41605" y="75755"/>
                  </a:lnTo>
                  <a:lnTo>
                    <a:pt x="42062" y="75145"/>
                  </a:lnTo>
                  <a:lnTo>
                    <a:pt x="45631" y="69786"/>
                  </a:lnTo>
                  <a:lnTo>
                    <a:pt x="45669" y="59639"/>
                  </a:lnTo>
                  <a:close/>
                </a:path>
                <a:path w="133350" h="79375">
                  <a:moveTo>
                    <a:pt x="58064" y="622"/>
                  </a:moveTo>
                  <a:lnTo>
                    <a:pt x="55016" y="622"/>
                  </a:lnTo>
                  <a:lnTo>
                    <a:pt x="55016" y="23634"/>
                  </a:lnTo>
                  <a:lnTo>
                    <a:pt x="42519" y="622"/>
                  </a:lnTo>
                  <a:lnTo>
                    <a:pt x="39166" y="622"/>
                  </a:lnTo>
                  <a:lnTo>
                    <a:pt x="39166" y="29883"/>
                  </a:lnTo>
                  <a:lnTo>
                    <a:pt x="42214" y="29883"/>
                  </a:lnTo>
                  <a:lnTo>
                    <a:pt x="42214" y="6870"/>
                  </a:lnTo>
                  <a:lnTo>
                    <a:pt x="54864" y="29883"/>
                  </a:lnTo>
                  <a:lnTo>
                    <a:pt x="58064" y="29883"/>
                  </a:lnTo>
                  <a:lnTo>
                    <a:pt x="58064" y="622"/>
                  </a:lnTo>
                  <a:close/>
                </a:path>
                <a:path w="133350" h="79375">
                  <a:moveTo>
                    <a:pt x="69037" y="79108"/>
                  </a:moveTo>
                  <a:lnTo>
                    <a:pt x="61569" y="56705"/>
                  </a:lnTo>
                  <a:lnTo>
                    <a:pt x="61569" y="67068"/>
                  </a:lnTo>
                  <a:lnTo>
                    <a:pt x="53492" y="67068"/>
                  </a:lnTo>
                  <a:lnTo>
                    <a:pt x="56083" y="58534"/>
                  </a:lnTo>
                  <a:lnTo>
                    <a:pt x="56235" y="58534"/>
                  </a:lnTo>
                  <a:lnTo>
                    <a:pt x="56388" y="57619"/>
                  </a:lnTo>
                  <a:lnTo>
                    <a:pt x="56743" y="56172"/>
                  </a:lnTo>
                  <a:lnTo>
                    <a:pt x="57124" y="55283"/>
                  </a:lnTo>
                  <a:lnTo>
                    <a:pt x="57302" y="53657"/>
                  </a:lnTo>
                  <a:lnTo>
                    <a:pt x="57454" y="52895"/>
                  </a:lnTo>
                  <a:lnTo>
                    <a:pt x="58026" y="54927"/>
                  </a:lnTo>
                  <a:lnTo>
                    <a:pt x="58394" y="56997"/>
                  </a:lnTo>
                  <a:lnTo>
                    <a:pt x="59131" y="58991"/>
                  </a:lnTo>
                  <a:lnTo>
                    <a:pt x="61569" y="67068"/>
                  </a:lnTo>
                  <a:lnTo>
                    <a:pt x="61569" y="56705"/>
                  </a:lnTo>
                  <a:lnTo>
                    <a:pt x="59283" y="49847"/>
                  </a:lnTo>
                  <a:lnTo>
                    <a:pt x="55930" y="49847"/>
                  </a:lnTo>
                  <a:lnTo>
                    <a:pt x="46634" y="79108"/>
                  </a:lnTo>
                  <a:lnTo>
                    <a:pt x="49987" y="79108"/>
                  </a:lnTo>
                  <a:lnTo>
                    <a:pt x="52578" y="70269"/>
                  </a:lnTo>
                  <a:lnTo>
                    <a:pt x="62636" y="70269"/>
                  </a:lnTo>
                  <a:lnTo>
                    <a:pt x="65379" y="79108"/>
                  </a:lnTo>
                  <a:lnTo>
                    <a:pt x="69037" y="79108"/>
                  </a:lnTo>
                  <a:close/>
                </a:path>
                <a:path w="133350" h="79375">
                  <a:moveTo>
                    <a:pt x="69443" y="3568"/>
                  </a:moveTo>
                  <a:lnTo>
                    <a:pt x="68237" y="3581"/>
                  </a:lnTo>
                  <a:lnTo>
                    <a:pt x="67818" y="4800"/>
                  </a:lnTo>
                  <a:lnTo>
                    <a:pt x="69443" y="3568"/>
                  </a:lnTo>
                  <a:close/>
                </a:path>
                <a:path w="133350" h="79375">
                  <a:moveTo>
                    <a:pt x="83667" y="26987"/>
                  </a:moveTo>
                  <a:lnTo>
                    <a:pt x="68643" y="26746"/>
                  </a:lnTo>
                  <a:lnTo>
                    <a:pt x="66179" y="21513"/>
                  </a:lnTo>
                  <a:lnTo>
                    <a:pt x="66141" y="14947"/>
                  </a:lnTo>
                  <a:lnTo>
                    <a:pt x="65938" y="10172"/>
                  </a:lnTo>
                  <a:lnTo>
                    <a:pt x="67818" y="4800"/>
                  </a:lnTo>
                  <a:lnTo>
                    <a:pt x="64122" y="7607"/>
                  </a:lnTo>
                  <a:lnTo>
                    <a:pt x="63423" y="20180"/>
                  </a:lnTo>
                  <a:lnTo>
                    <a:pt x="70256" y="29578"/>
                  </a:lnTo>
                  <a:lnTo>
                    <a:pt x="83058" y="27444"/>
                  </a:lnTo>
                  <a:lnTo>
                    <a:pt x="83667" y="26987"/>
                  </a:lnTo>
                  <a:close/>
                </a:path>
                <a:path w="133350" h="79375">
                  <a:moveTo>
                    <a:pt x="84582" y="8242"/>
                  </a:moveTo>
                  <a:lnTo>
                    <a:pt x="83858" y="6134"/>
                  </a:lnTo>
                  <a:lnTo>
                    <a:pt x="83858" y="5803"/>
                  </a:lnTo>
                  <a:lnTo>
                    <a:pt x="82753" y="3822"/>
                  </a:lnTo>
                  <a:lnTo>
                    <a:pt x="81991" y="3060"/>
                  </a:lnTo>
                  <a:lnTo>
                    <a:pt x="81381" y="2451"/>
                  </a:lnTo>
                  <a:lnTo>
                    <a:pt x="79997" y="1257"/>
                  </a:lnTo>
                  <a:lnTo>
                    <a:pt x="78320" y="406"/>
                  </a:lnTo>
                  <a:lnTo>
                    <a:pt x="76504" y="165"/>
                  </a:lnTo>
                  <a:lnTo>
                    <a:pt x="73914" y="165"/>
                  </a:lnTo>
                  <a:lnTo>
                    <a:pt x="69443" y="3568"/>
                  </a:lnTo>
                  <a:lnTo>
                    <a:pt x="73914" y="3517"/>
                  </a:lnTo>
                  <a:lnTo>
                    <a:pt x="74828" y="3365"/>
                  </a:lnTo>
                  <a:lnTo>
                    <a:pt x="79298" y="4064"/>
                  </a:lnTo>
                  <a:lnTo>
                    <a:pt x="80530" y="5511"/>
                  </a:lnTo>
                  <a:lnTo>
                    <a:pt x="81534" y="8851"/>
                  </a:lnTo>
                  <a:lnTo>
                    <a:pt x="81838" y="9766"/>
                  </a:lnTo>
                  <a:lnTo>
                    <a:pt x="84582" y="8851"/>
                  </a:lnTo>
                  <a:lnTo>
                    <a:pt x="84582" y="8242"/>
                  </a:lnTo>
                  <a:close/>
                </a:path>
                <a:path w="133350" h="79375">
                  <a:moveTo>
                    <a:pt x="85039" y="14947"/>
                  </a:moveTo>
                  <a:lnTo>
                    <a:pt x="74828" y="14947"/>
                  </a:lnTo>
                  <a:lnTo>
                    <a:pt x="74828" y="18453"/>
                  </a:lnTo>
                  <a:lnTo>
                    <a:pt x="81838" y="18453"/>
                  </a:lnTo>
                  <a:lnTo>
                    <a:pt x="81838" y="23787"/>
                  </a:lnTo>
                  <a:lnTo>
                    <a:pt x="80962" y="25285"/>
                  </a:lnTo>
                  <a:lnTo>
                    <a:pt x="77444" y="26657"/>
                  </a:lnTo>
                  <a:lnTo>
                    <a:pt x="75742" y="26835"/>
                  </a:lnTo>
                  <a:lnTo>
                    <a:pt x="74980" y="26835"/>
                  </a:lnTo>
                  <a:lnTo>
                    <a:pt x="83667" y="26987"/>
                  </a:lnTo>
                  <a:lnTo>
                    <a:pt x="84429" y="26377"/>
                  </a:lnTo>
                  <a:lnTo>
                    <a:pt x="85039" y="25768"/>
                  </a:lnTo>
                  <a:lnTo>
                    <a:pt x="85039" y="14947"/>
                  </a:lnTo>
                  <a:close/>
                </a:path>
                <a:path w="133350" h="79375">
                  <a:moveTo>
                    <a:pt x="104394" y="26377"/>
                  </a:moveTo>
                  <a:lnTo>
                    <a:pt x="92659" y="26377"/>
                  </a:lnTo>
                  <a:lnTo>
                    <a:pt x="92659" y="622"/>
                  </a:lnTo>
                  <a:lnTo>
                    <a:pt x="89458" y="622"/>
                  </a:lnTo>
                  <a:lnTo>
                    <a:pt x="89458" y="29883"/>
                  </a:lnTo>
                  <a:lnTo>
                    <a:pt x="104394" y="29883"/>
                  </a:lnTo>
                  <a:lnTo>
                    <a:pt x="104394" y="26377"/>
                  </a:lnTo>
                  <a:close/>
                </a:path>
                <a:path w="133350" h="79375">
                  <a:moveTo>
                    <a:pt x="109728" y="49847"/>
                  </a:moveTo>
                  <a:lnTo>
                    <a:pt x="106527" y="49847"/>
                  </a:lnTo>
                  <a:lnTo>
                    <a:pt x="102717" y="68592"/>
                  </a:lnTo>
                  <a:lnTo>
                    <a:pt x="102362" y="70739"/>
                  </a:lnTo>
                  <a:lnTo>
                    <a:pt x="101498" y="74993"/>
                  </a:lnTo>
                  <a:lnTo>
                    <a:pt x="101130" y="71818"/>
                  </a:lnTo>
                  <a:lnTo>
                    <a:pt x="100622" y="68656"/>
                  </a:lnTo>
                  <a:lnTo>
                    <a:pt x="99822" y="65544"/>
                  </a:lnTo>
                  <a:lnTo>
                    <a:pt x="99669" y="64630"/>
                  </a:lnTo>
                  <a:lnTo>
                    <a:pt x="96164" y="49847"/>
                  </a:lnTo>
                  <a:lnTo>
                    <a:pt x="92354" y="49847"/>
                  </a:lnTo>
                  <a:lnTo>
                    <a:pt x="87782" y="69659"/>
                  </a:lnTo>
                  <a:lnTo>
                    <a:pt x="86715" y="74993"/>
                  </a:lnTo>
                  <a:lnTo>
                    <a:pt x="86588" y="73406"/>
                  </a:lnTo>
                  <a:lnTo>
                    <a:pt x="86042" y="71450"/>
                  </a:lnTo>
                  <a:lnTo>
                    <a:pt x="85648" y="69049"/>
                  </a:lnTo>
                  <a:lnTo>
                    <a:pt x="81991" y="49847"/>
                  </a:lnTo>
                  <a:lnTo>
                    <a:pt x="78790" y="49847"/>
                  </a:lnTo>
                  <a:lnTo>
                    <a:pt x="85191" y="79108"/>
                  </a:lnTo>
                  <a:lnTo>
                    <a:pt x="88392" y="79108"/>
                  </a:lnTo>
                  <a:lnTo>
                    <a:pt x="93573" y="56857"/>
                  </a:lnTo>
                  <a:lnTo>
                    <a:pt x="93573" y="56553"/>
                  </a:lnTo>
                  <a:lnTo>
                    <a:pt x="94183" y="53352"/>
                  </a:lnTo>
                  <a:lnTo>
                    <a:pt x="99974" y="79108"/>
                  </a:lnTo>
                  <a:lnTo>
                    <a:pt x="103022" y="79108"/>
                  </a:lnTo>
                  <a:lnTo>
                    <a:pt x="109728" y="49847"/>
                  </a:lnTo>
                  <a:close/>
                </a:path>
                <a:path w="133350" h="79375">
                  <a:moveTo>
                    <a:pt x="126187" y="26377"/>
                  </a:moveTo>
                  <a:lnTo>
                    <a:pt x="111404" y="26377"/>
                  </a:lnTo>
                  <a:lnTo>
                    <a:pt x="111404" y="16471"/>
                  </a:lnTo>
                  <a:lnTo>
                    <a:pt x="124663" y="16471"/>
                  </a:lnTo>
                  <a:lnTo>
                    <a:pt x="124663" y="12966"/>
                  </a:lnTo>
                  <a:lnTo>
                    <a:pt x="111404" y="12966"/>
                  </a:lnTo>
                  <a:lnTo>
                    <a:pt x="111404" y="4127"/>
                  </a:lnTo>
                  <a:lnTo>
                    <a:pt x="125577" y="4127"/>
                  </a:lnTo>
                  <a:lnTo>
                    <a:pt x="125577" y="622"/>
                  </a:lnTo>
                  <a:lnTo>
                    <a:pt x="108204" y="622"/>
                  </a:lnTo>
                  <a:lnTo>
                    <a:pt x="108204" y="29883"/>
                  </a:lnTo>
                  <a:lnTo>
                    <a:pt x="126187" y="29883"/>
                  </a:lnTo>
                  <a:lnTo>
                    <a:pt x="126187" y="26377"/>
                  </a:lnTo>
                  <a:close/>
                </a:path>
                <a:path w="133350" h="79375">
                  <a:moveTo>
                    <a:pt x="132740" y="69811"/>
                  </a:moveTo>
                  <a:lnTo>
                    <a:pt x="129540" y="68897"/>
                  </a:lnTo>
                  <a:lnTo>
                    <a:pt x="129387" y="69507"/>
                  </a:lnTo>
                  <a:lnTo>
                    <a:pt x="128879" y="72580"/>
                  </a:lnTo>
                  <a:lnTo>
                    <a:pt x="126695" y="75996"/>
                  </a:lnTo>
                  <a:lnTo>
                    <a:pt x="123291" y="76212"/>
                  </a:lnTo>
                  <a:lnTo>
                    <a:pt x="122529" y="76365"/>
                  </a:lnTo>
                  <a:lnTo>
                    <a:pt x="122072" y="76212"/>
                  </a:lnTo>
                  <a:lnTo>
                    <a:pt x="116713" y="75996"/>
                  </a:lnTo>
                  <a:lnTo>
                    <a:pt x="115087" y="70612"/>
                  </a:lnTo>
                  <a:lnTo>
                    <a:pt x="114757" y="66154"/>
                  </a:lnTo>
                  <a:lnTo>
                    <a:pt x="114668" y="59702"/>
                  </a:lnTo>
                  <a:lnTo>
                    <a:pt x="115951" y="53962"/>
                  </a:lnTo>
                  <a:lnTo>
                    <a:pt x="121158" y="52743"/>
                  </a:lnTo>
                  <a:lnTo>
                    <a:pt x="121920" y="52743"/>
                  </a:lnTo>
                  <a:lnTo>
                    <a:pt x="122834" y="52590"/>
                  </a:lnTo>
                  <a:lnTo>
                    <a:pt x="126212" y="52793"/>
                  </a:lnTo>
                  <a:lnTo>
                    <a:pt x="127863" y="54711"/>
                  </a:lnTo>
                  <a:lnTo>
                    <a:pt x="129235" y="58686"/>
                  </a:lnTo>
                  <a:lnTo>
                    <a:pt x="132283" y="57772"/>
                  </a:lnTo>
                  <a:lnTo>
                    <a:pt x="132283" y="57619"/>
                  </a:lnTo>
                  <a:lnTo>
                    <a:pt x="131495" y="55410"/>
                  </a:lnTo>
                  <a:lnTo>
                    <a:pt x="130784" y="52933"/>
                  </a:lnTo>
                  <a:lnTo>
                    <a:pt x="128778" y="51523"/>
                  </a:lnTo>
                  <a:lnTo>
                    <a:pt x="128778" y="51371"/>
                  </a:lnTo>
                  <a:lnTo>
                    <a:pt x="128016" y="50914"/>
                  </a:lnTo>
                  <a:lnTo>
                    <a:pt x="126707" y="49784"/>
                  </a:lnTo>
                  <a:lnTo>
                    <a:pt x="125806" y="49974"/>
                  </a:lnTo>
                  <a:lnTo>
                    <a:pt x="124510" y="49390"/>
                  </a:lnTo>
                  <a:lnTo>
                    <a:pt x="122834" y="49390"/>
                  </a:lnTo>
                  <a:lnTo>
                    <a:pt x="122377" y="49390"/>
                  </a:lnTo>
                  <a:lnTo>
                    <a:pt x="120815" y="49123"/>
                  </a:lnTo>
                  <a:lnTo>
                    <a:pt x="116611" y="50711"/>
                  </a:lnTo>
                  <a:lnTo>
                    <a:pt x="115824" y="52133"/>
                  </a:lnTo>
                  <a:lnTo>
                    <a:pt x="115214" y="52590"/>
                  </a:lnTo>
                  <a:lnTo>
                    <a:pt x="114757" y="53200"/>
                  </a:lnTo>
                  <a:lnTo>
                    <a:pt x="111442" y="62585"/>
                  </a:lnTo>
                  <a:lnTo>
                    <a:pt x="113169" y="72898"/>
                  </a:lnTo>
                  <a:lnTo>
                    <a:pt x="119303" y="79311"/>
                  </a:lnTo>
                  <a:lnTo>
                    <a:pt x="129235" y="76974"/>
                  </a:lnTo>
                  <a:lnTo>
                    <a:pt x="132435" y="70726"/>
                  </a:lnTo>
                  <a:lnTo>
                    <a:pt x="132740" y="6981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4445862" y="4915097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h="32385">
                  <a:moveTo>
                    <a:pt x="0" y="0"/>
                  </a:moveTo>
                  <a:lnTo>
                    <a:pt x="0" y="3230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4444033" y="4922718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5">
                  <a:moveTo>
                    <a:pt x="0" y="0"/>
                  </a:moveTo>
                  <a:lnTo>
                    <a:pt x="0" y="25603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4409743" y="4949235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0" y="0"/>
                  </a:moveTo>
                  <a:lnTo>
                    <a:pt x="3444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4407914" y="491509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947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4444186" y="494755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76"/>
                  </a:moveTo>
                  <a:lnTo>
                    <a:pt x="762" y="1371"/>
                  </a:lnTo>
                  <a:lnTo>
                    <a:pt x="1371" y="762"/>
                  </a:lnTo>
                  <a:lnTo>
                    <a:pt x="1676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4425440" y="492561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3048" y="1524"/>
                  </a:moveTo>
                  <a:lnTo>
                    <a:pt x="2895" y="762"/>
                  </a:lnTo>
                  <a:lnTo>
                    <a:pt x="2286" y="152"/>
                  </a:lnTo>
                  <a:lnTo>
                    <a:pt x="1524" y="0"/>
                  </a:lnTo>
                  <a:lnTo>
                    <a:pt x="762" y="152"/>
                  </a:lnTo>
                  <a:lnTo>
                    <a:pt x="152" y="762"/>
                  </a:lnTo>
                  <a:lnTo>
                    <a:pt x="0" y="1524"/>
                  </a:lnTo>
                  <a:lnTo>
                    <a:pt x="152" y="2286"/>
                  </a:lnTo>
                  <a:lnTo>
                    <a:pt x="762" y="2895"/>
                  </a:lnTo>
                  <a:lnTo>
                    <a:pt x="1524" y="3048"/>
                  </a:lnTo>
                  <a:lnTo>
                    <a:pt x="2286" y="2895"/>
                  </a:lnTo>
                  <a:lnTo>
                    <a:pt x="2895" y="2286"/>
                  </a:lnTo>
                  <a:lnTo>
                    <a:pt x="3048" y="1524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4425745" y="4917841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2438" y="1219"/>
                  </a:moveTo>
                  <a:lnTo>
                    <a:pt x="2286" y="609"/>
                  </a:lnTo>
                  <a:lnTo>
                    <a:pt x="1676" y="152"/>
                  </a:lnTo>
                  <a:lnTo>
                    <a:pt x="1066" y="0"/>
                  </a:lnTo>
                  <a:lnTo>
                    <a:pt x="457" y="304"/>
                  </a:lnTo>
                  <a:lnTo>
                    <a:pt x="0" y="914"/>
                  </a:lnTo>
                  <a:lnTo>
                    <a:pt x="0" y="1524"/>
                  </a:lnTo>
                  <a:lnTo>
                    <a:pt x="457" y="2133"/>
                  </a:lnTo>
                  <a:lnTo>
                    <a:pt x="1066" y="2438"/>
                  </a:lnTo>
                  <a:lnTo>
                    <a:pt x="1676" y="2286"/>
                  </a:lnTo>
                  <a:lnTo>
                    <a:pt x="2286" y="1828"/>
                  </a:lnTo>
                  <a:lnTo>
                    <a:pt x="2438" y="1219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4442814" y="494832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4426812" y="4945273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472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4431689" y="4945425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5181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4437022" y="4946492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0" y="0"/>
                  </a:moveTo>
                  <a:lnTo>
                    <a:pt x="2590" y="91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4439766" y="4947406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3048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4426964" y="4922718"/>
              <a:ext cx="17145" cy="1905"/>
            </a:xfrm>
            <a:custGeom>
              <a:avLst/>
              <a:gdLst/>
              <a:ahLst/>
              <a:cxnLst/>
              <a:rect l="l" t="t" r="r" b="b"/>
              <a:pathLst>
                <a:path w="17145" h="1904">
                  <a:moveTo>
                    <a:pt x="0" y="1676"/>
                  </a:moveTo>
                  <a:lnTo>
                    <a:pt x="13258" y="914"/>
                  </a:lnTo>
                  <a:lnTo>
                    <a:pt x="1706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4424802" y="4924933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448" y="2203"/>
                  </a:moveTo>
                  <a:lnTo>
                    <a:pt x="4295" y="1289"/>
                  </a:lnTo>
                  <a:lnTo>
                    <a:pt x="1073" y="0"/>
                  </a:lnTo>
                  <a:lnTo>
                    <a:pt x="0" y="2203"/>
                  </a:lnTo>
                  <a:lnTo>
                    <a:pt x="1073" y="4407"/>
                  </a:lnTo>
                  <a:lnTo>
                    <a:pt x="4295" y="3118"/>
                  </a:lnTo>
                  <a:lnTo>
                    <a:pt x="4448" y="2203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4407914" y="4915097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h="32385">
                  <a:moveTo>
                    <a:pt x="0" y="0"/>
                  </a:moveTo>
                  <a:lnTo>
                    <a:pt x="0" y="3230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4409743" y="4922718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5">
                  <a:moveTo>
                    <a:pt x="0" y="0"/>
                  </a:moveTo>
                  <a:lnTo>
                    <a:pt x="0" y="25603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4408066" y="494755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0"/>
                  </a:moveTo>
                  <a:lnTo>
                    <a:pt x="304" y="762"/>
                  </a:lnTo>
                  <a:lnTo>
                    <a:pt x="914" y="1371"/>
                  </a:lnTo>
                  <a:lnTo>
                    <a:pt x="1676" y="167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4409743" y="494832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4422240" y="4945273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472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4416906" y="4945425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5181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4414163" y="4946492"/>
              <a:ext cx="3175" cy="1270"/>
            </a:xfrm>
            <a:custGeom>
              <a:avLst/>
              <a:gdLst/>
              <a:ahLst/>
              <a:cxnLst/>
              <a:rect l="l" t="t" r="r" b="b"/>
              <a:pathLst>
                <a:path w="3175" h="1270">
                  <a:moveTo>
                    <a:pt x="0" y="914"/>
                  </a:moveTo>
                  <a:lnTo>
                    <a:pt x="259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4410962" y="4947406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320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4413553" y="4923632"/>
              <a:ext cx="13335" cy="1270"/>
            </a:xfrm>
            <a:custGeom>
              <a:avLst/>
              <a:gdLst/>
              <a:ahLst/>
              <a:cxnLst/>
              <a:rect l="l" t="t" r="r" b="b"/>
              <a:pathLst>
                <a:path w="13335" h="1270">
                  <a:moveTo>
                    <a:pt x="0" y="0"/>
                  </a:moveTo>
                  <a:lnTo>
                    <a:pt x="13258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4409895" y="4922718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0" y="0"/>
                  </a:moveTo>
                  <a:lnTo>
                    <a:pt x="3810" y="91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4414163" y="4947406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2560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4409743" y="4922718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4426202" y="492378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  <a:lnTo>
                    <a:pt x="1524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4362499" y="49158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4361584" y="49158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3810" y="1828"/>
                  </a:lnTo>
                  <a:lnTo>
                    <a:pt x="3657" y="1981"/>
                  </a:lnTo>
                  <a:lnTo>
                    <a:pt x="3657" y="2286"/>
                  </a:lnTo>
                  <a:lnTo>
                    <a:pt x="3505" y="2438"/>
                  </a:lnTo>
                  <a:lnTo>
                    <a:pt x="3505" y="2743"/>
                  </a:lnTo>
                  <a:lnTo>
                    <a:pt x="3200" y="3048"/>
                  </a:lnTo>
                  <a:lnTo>
                    <a:pt x="3200" y="3200"/>
                  </a:lnTo>
                  <a:lnTo>
                    <a:pt x="3048" y="3352"/>
                  </a:lnTo>
                  <a:lnTo>
                    <a:pt x="2895" y="3505"/>
                  </a:lnTo>
                  <a:lnTo>
                    <a:pt x="2895" y="3657"/>
                  </a:lnTo>
                  <a:lnTo>
                    <a:pt x="2743" y="3657"/>
                  </a:lnTo>
                  <a:lnTo>
                    <a:pt x="2590" y="3810"/>
                  </a:lnTo>
                  <a:lnTo>
                    <a:pt x="2590" y="3962"/>
                  </a:lnTo>
                  <a:lnTo>
                    <a:pt x="2438" y="3962"/>
                  </a:lnTo>
                  <a:lnTo>
                    <a:pt x="2286" y="4114"/>
                  </a:lnTo>
                  <a:lnTo>
                    <a:pt x="2133" y="4267"/>
                  </a:lnTo>
                  <a:lnTo>
                    <a:pt x="1981" y="4419"/>
                  </a:lnTo>
                  <a:lnTo>
                    <a:pt x="1828" y="4419"/>
                  </a:lnTo>
                  <a:lnTo>
                    <a:pt x="1676" y="4572"/>
                  </a:lnTo>
                  <a:lnTo>
                    <a:pt x="1371" y="4572"/>
                  </a:lnTo>
                  <a:lnTo>
                    <a:pt x="1219" y="4724"/>
                  </a:lnTo>
                  <a:lnTo>
                    <a:pt x="914" y="4724"/>
                  </a:lnTo>
                  <a:lnTo>
                    <a:pt x="762" y="4876"/>
                  </a:lnTo>
                  <a:lnTo>
                    <a:pt x="0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4361584" y="491692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457" y="914"/>
                  </a:lnTo>
                  <a:lnTo>
                    <a:pt x="457" y="762"/>
                  </a:lnTo>
                  <a:lnTo>
                    <a:pt x="609" y="762"/>
                  </a:lnTo>
                  <a:lnTo>
                    <a:pt x="609" y="609"/>
                  </a:lnTo>
                  <a:lnTo>
                    <a:pt x="762" y="609"/>
                  </a:lnTo>
                  <a:lnTo>
                    <a:pt x="762" y="457"/>
                  </a:lnTo>
                  <a:lnTo>
                    <a:pt x="914" y="457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4297729" y="4917841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4293919" y="4916926"/>
              <a:ext cx="67945" cy="3810"/>
            </a:xfrm>
            <a:custGeom>
              <a:avLst/>
              <a:gdLst/>
              <a:ahLst/>
              <a:cxnLst/>
              <a:rect l="l" t="t" r="r" b="b"/>
              <a:pathLst>
                <a:path w="67945" h="3810">
                  <a:moveTo>
                    <a:pt x="67665" y="3810"/>
                  </a:moveTo>
                  <a:lnTo>
                    <a:pt x="3047" y="3810"/>
                  </a:lnTo>
                  <a:lnTo>
                    <a:pt x="2895" y="3657"/>
                  </a:lnTo>
                  <a:lnTo>
                    <a:pt x="2590" y="3657"/>
                  </a:lnTo>
                  <a:lnTo>
                    <a:pt x="2438" y="3505"/>
                  </a:lnTo>
                  <a:lnTo>
                    <a:pt x="2285" y="3505"/>
                  </a:lnTo>
                  <a:lnTo>
                    <a:pt x="2133" y="3352"/>
                  </a:lnTo>
                  <a:lnTo>
                    <a:pt x="1625" y="3289"/>
                  </a:lnTo>
                  <a:lnTo>
                    <a:pt x="1295" y="2794"/>
                  </a:lnTo>
                  <a:lnTo>
                    <a:pt x="914" y="2438"/>
                  </a:lnTo>
                  <a:lnTo>
                    <a:pt x="761" y="2286"/>
                  </a:lnTo>
                  <a:lnTo>
                    <a:pt x="761" y="2133"/>
                  </a:lnTo>
                  <a:lnTo>
                    <a:pt x="609" y="2133"/>
                  </a:lnTo>
                  <a:lnTo>
                    <a:pt x="609" y="1981"/>
                  </a:lnTo>
                  <a:lnTo>
                    <a:pt x="457" y="1828"/>
                  </a:lnTo>
                  <a:lnTo>
                    <a:pt x="457" y="1676"/>
                  </a:lnTo>
                  <a:lnTo>
                    <a:pt x="304" y="1524"/>
                  </a:lnTo>
                  <a:lnTo>
                    <a:pt x="304" y="1219"/>
                  </a:lnTo>
                  <a:lnTo>
                    <a:pt x="152" y="1066"/>
                  </a:lnTo>
                  <a:lnTo>
                    <a:pt x="152" y="609"/>
                  </a:lnTo>
                  <a:lnTo>
                    <a:pt x="0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4296815" y="491692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0" y="457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304" y="609"/>
                  </a:lnTo>
                  <a:lnTo>
                    <a:pt x="304" y="762"/>
                  </a:lnTo>
                  <a:lnTo>
                    <a:pt x="457" y="762"/>
                  </a:lnTo>
                  <a:lnTo>
                    <a:pt x="457" y="914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4296815" y="49158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4293919" y="49158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4367071" y="491509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4360822" y="491509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4298491" y="491509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4292243" y="491509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4360822" y="491585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24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4292243" y="491585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24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4284927" y="49393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4284927" y="4936434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1371" y="0"/>
                  </a:lnTo>
                  <a:lnTo>
                    <a:pt x="1524" y="152"/>
                  </a:lnTo>
                  <a:lnTo>
                    <a:pt x="2133" y="152"/>
                  </a:lnTo>
                  <a:lnTo>
                    <a:pt x="2286" y="304"/>
                  </a:lnTo>
                  <a:lnTo>
                    <a:pt x="2438" y="304"/>
                  </a:lnTo>
                  <a:lnTo>
                    <a:pt x="2590" y="457"/>
                  </a:lnTo>
                  <a:lnTo>
                    <a:pt x="2743" y="457"/>
                  </a:lnTo>
                  <a:lnTo>
                    <a:pt x="2895" y="609"/>
                  </a:lnTo>
                  <a:lnTo>
                    <a:pt x="3048" y="762"/>
                  </a:lnTo>
                  <a:lnTo>
                    <a:pt x="3200" y="762"/>
                  </a:lnTo>
                  <a:lnTo>
                    <a:pt x="3352" y="914"/>
                  </a:lnTo>
                  <a:lnTo>
                    <a:pt x="3505" y="914"/>
                  </a:lnTo>
                  <a:lnTo>
                    <a:pt x="3505" y="1066"/>
                  </a:lnTo>
                  <a:lnTo>
                    <a:pt x="3657" y="1219"/>
                  </a:lnTo>
                  <a:lnTo>
                    <a:pt x="4610" y="2095"/>
                  </a:lnTo>
                  <a:lnTo>
                    <a:pt x="3682" y="1460"/>
                  </a:lnTo>
                  <a:lnTo>
                    <a:pt x="4419" y="2133"/>
                  </a:lnTo>
                  <a:lnTo>
                    <a:pt x="4419" y="2438"/>
                  </a:lnTo>
                  <a:lnTo>
                    <a:pt x="4572" y="2590"/>
                  </a:lnTo>
                  <a:lnTo>
                    <a:pt x="4572" y="2895"/>
                  </a:lnTo>
                  <a:lnTo>
                    <a:pt x="4724" y="3048"/>
                  </a:lnTo>
                  <a:lnTo>
                    <a:pt x="4724" y="381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4285842" y="49393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914"/>
                  </a:moveTo>
                  <a:lnTo>
                    <a:pt x="914" y="457"/>
                  </a:lnTo>
                  <a:lnTo>
                    <a:pt x="762" y="457"/>
                  </a:lnTo>
                  <a:lnTo>
                    <a:pt x="762" y="304"/>
                  </a:lnTo>
                  <a:lnTo>
                    <a:pt x="609" y="304"/>
                  </a:lnTo>
                  <a:lnTo>
                    <a:pt x="609" y="152"/>
                  </a:lnTo>
                  <a:lnTo>
                    <a:pt x="457" y="152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4286756" y="4994498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03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4286756" y="4940244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513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4285842" y="4940244"/>
              <a:ext cx="3810" cy="79375"/>
            </a:xfrm>
            <a:custGeom>
              <a:avLst/>
              <a:gdLst/>
              <a:ahLst/>
              <a:cxnLst/>
              <a:rect l="l" t="t" r="r" b="b"/>
              <a:pathLst>
                <a:path w="3810" h="79375">
                  <a:moveTo>
                    <a:pt x="3810" y="0"/>
                  </a:moveTo>
                  <a:lnTo>
                    <a:pt x="3810" y="76047"/>
                  </a:lnTo>
                  <a:lnTo>
                    <a:pt x="3657" y="76200"/>
                  </a:lnTo>
                  <a:lnTo>
                    <a:pt x="3657" y="76657"/>
                  </a:lnTo>
                  <a:lnTo>
                    <a:pt x="3505" y="76809"/>
                  </a:lnTo>
                  <a:lnTo>
                    <a:pt x="3505" y="76962"/>
                  </a:lnTo>
                  <a:lnTo>
                    <a:pt x="3200" y="77266"/>
                  </a:lnTo>
                  <a:lnTo>
                    <a:pt x="3200" y="77419"/>
                  </a:lnTo>
                  <a:lnTo>
                    <a:pt x="3048" y="77571"/>
                  </a:lnTo>
                  <a:lnTo>
                    <a:pt x="3048" y="77724"/>
                  </a:lnTo>
                  <a:lnTo>
                    <a:pt x="2895" y="77724"/>
                  </a:lnTo>
                  <a:lnTo>
                    <a:pt x="2743" y="77876"/>
                  </a:lnTo>
                  <a:lnTo>
                    <a:pt x="2743" y="78028"/>
                  </a:lnTo>
                  <a:lnTo>
                    <a:pt x="2590" y="78181"/>
                  </a:lnTo>
                  <a:lnTo>
                    <a:pt x="2438" y="78181"/>
                  </a:lnTo>
                  <a:lnTo>
                    <a:pt x="2286" y="78333"/>
                  </a:lnTo>
                  <a:lnTo>
                    <a:pt x="2133" y="78333"/>
                  </a:lnTo>
                  <a:lnTo>
                    <a:pt x="2133" y="78486"/>
                  </a:lnTo>
                  <a:lnTo>
                    <a:pt x="1981" y="78638"/>
                  </a:lnTo>
                  <a:lnTo>
                    <a:pt x="1676" y="78638"/>
                  </a:lnTo>
                  <a:lnTo>
                    <a:pt x="1524" y="78790"/>
                  </a:lnTo>
                  <a:lnTo>
                    <a:pt x="1371" y="78790"/>
                  </a:lnTo>
                  <a:lnTo>
                    <a:pt x="1219" y="78943"/>
                  </a:lnTo>
                  <a:lnTo>
                    <a:pt x="762" y="78943"/>
                  </a:lnTo>
                  <a:lnTo>
                    <a:pt x="609" y="79095"/>
                  </a:lnTo>
                  <a:lnTo>
                    <a:pt x="0" y="7909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4285842" y="50155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457" y="914"/>
                  </a:lnTo>
                  <a:lnTo>
                    <a:pt x="457" y="762"/>
                  </a:lnTo>
                  <a:lnTo>
                    <a:pt x="609" y="762"/>
                  </a:lnTo>
                  <a:lnTo>
                    <a:pt x="609" y="609"/>
                  </a:lnTo>
                  <a:lnTo>
                    <a:pt x="762" y="609"/>
                  </a:lnTo>
                  <a:lnTo>
                    <a:pt x="762" y="457"/>
                  </a:lnTo>
                  <a:lnTo>
                    <a:pt x="914" y="457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4284926" y="501644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4284927" y="50193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4292243" y="4915097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0"/>
                  </a:moveTo>
                  <a:lnTo>
                    <a:pt x="0" y="762"/>
                  </a:lnTo>
                  <a:lnTo>
                    <a:pt x="6248" y="762"/>
                  </a:lnTo>
                  <a:lnTo>
                    <a:pt x="624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4284013" y="5014767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6248"/>
                  </a:moveTo>
                  <a:lnTo>
                    <a:pt x="914" y="6248"/>
                  </a:lnTo>
                  <a:lnTo>
                    <a:pt x="91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4284013" y="4934757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914" y="0"/>
                  </a:lnTo>
                  <a:lnTo>
                    <a:pt x="914" y="6248"/>
                  </a:lnTo>
                  <a:lnTo>
                    <a:pt x="0" y="624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4285994" y="499449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52" y="0"/>
                  </a:lnTo>
                  <a:lnTo>
                    <a:pt x="914" y="0"/>
                  </a:ln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4287669" y="499449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4287213" y="49917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1066" y="0"/>
                  </a:lnTo>
                  <a:lnTo>
                    <a:pt x="152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4285994" y="499175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60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4285994" y="4994498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2438" y="0"/>
                  </a:moveTo>
                  <a:lnTo>
                    <a:pt x="2286" y="0"/>
                  </a:lnTo>
                  <a:lnTo>
                    <a:pt x="152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4285994" y="4991755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0" y="0"/>
                  </a:moveTo>
                  <a:lnTo>
                    <a:pt x="152" y="0"/>
                  </a:lnTo>
                  <a:lnTo>
                    <a:pt x="2286" y="0"/>
                  </a:lnTo>
                  <a:lnTo>
                    <a:pt x="243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4284927" y="499449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4284927" y="49917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4284013" y="499617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4284013" y="499007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914" y="0"/>
                  </a:moveTo>
                  <a:lnTo>
                    <a:pt x="0" y="0"/>
                  </a:lnTo>
                  <a:lnTo>
                    <a:pt x="0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4284927" y="4990079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4288433" y="499175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0" y="2743"/>
                  </a:moveTo>
                  <a:lnTo>
                    <a:pt x="762" y="2438"/>
                  </a:lnTo>
                  <a:lnTo>
                    <a:pt x="1371" y="1828"/>
                  </a:lnTo>
                  <a:lnTo>
                    <a:pt x="1371" y="914"/>
                  </a:lnTo>
                  <a:lnTo>
                    <a:pt x="762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4318455" y="4917231"/>
              <a:ext cx="15240" cy="635"/>
            </a:xfrm>
            <a:custGeom>
              <a:avLst/>
              <a:gdLst/>
              <a:ahLst/>
              <a:cxnLst/>
              <a:rect l="l" t="t" r="r" b="b"/>
              <a:pathLst>
                <a:path w="15239" h="635">
                  <a:moveTo>
                    <a:pt x="15239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4318303" y="4917079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16306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4333695" y="491738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5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4334610" y="49173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4335219" y="4917536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762" y="548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4333695" y="4923175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5943"/>
                  </a:moveTo>
                  <a:lnTo>
                    <a:pt x="1524" y="3048"/>
                  </a:lnTo>
                  <a:lnTo>
                    <a:pt x="2133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4331714" y="4929271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676"/>
                  </a:moveTo>
                  <a:lnTo>
                    <a:pt x="2133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4330343" y="493094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609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4326533" y="4931405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0" y="1219"/>
                  </a:moveTo>
                  <a:lnTo>
                    <a:pt x="3657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4318303" y="4932624"/>
              <a:ext cx="8890" cy="1270"/>
            </a:xfrm>
            <a:custGeom>
              <a:avLst/>
              <a:gdLst/>
              <a:ahLst/>
              <a:cxnLst/>
              <a:rect l="l" t="t" r="r" b="b"/>
              <a:pathLst>
                <a:path w="8889" h="1270">
                  <a:moveTo>
                    <a:pt x="0" y="762"/>
                  </a:moveTo>
                  <a:lnTo>
                    <a:pt x="838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4326380" y="4932776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0"/>
                  </a:moveTo>
                  <a:lnTo>
                    <a:pt x="1066" y="457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4327447" y="4937348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438" y="579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4330038" y="4943139"/>
              <a:ext cx="1905" cy="10160"/>
            </a:xfrm>
            <a:custGeom>
              <a:avLst/>
              <a:gdLst/>
              <a:ahLst/>
              <a:cxnLst/>
              <a:rect l="l" t="t" r="r" b="b"/>
              <a:pathLst>
                <a:path w="1904" h="10160">
                  <a:moveTo>
                    <a:pt x="1828" y="9905"/>
                  </a:moveTo>
                  <a:lnTo>
                    <a:pt x="1524" y="6553"/>
                  </a:lnTo>
                  <a:lnTo>
                    <a:pt x="914" y="320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4328514" y="4953045"/>
              <a:ext cx="3810" cy="12065"/>
            </a:xfrm>
            <a:custGeom>
              <a:avLst/>
              <a:gdLst/>
              <a:ahLst/>
              <a:cxnLst/>
              <a:rect l="l" t="t" r="r" b="b"/>
              <a:pathLst>
                <a:path w="3810" h="12064">
                  <a:moveTo>
                    <a:pt x="0" y="11734"/>
                  </a:moveTo>
                  <a:lnTo>
                    <a:pt x="1676" y="7924"/>
                  </a:lnTo>
                  <a:lnTo>
                    <a:pt x="2895" y="4114"/>
                  </a:lnTo>
                  <a:lnTo>
                    <a:pt x="335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4323637" y="496478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791"/>
                  </a:moveTo>
                  <a:lnTo>
                    <a:pt x="2743" y="3200"/>
                  </a:lnTo>
                  <a:lnTo>
                    <a:pt x="4876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4319980" y="4970571"/>
              <a:ext cx="3810" cy="1905"/>
            </a:xfrm>
            <a:custGeom>
              <a:avLst/>
              <a:gdLst/>
              <a:ahLst/>
              <a:cxnLst/>
              <a:rect l="l" t="t" r="r" b="b"/>
              <a:pathLst>
                <a:path w="3810" h="1904">
                  <a:moveTo>
                    <a:pt x="0" y="1524"/>
                  </a:moveTo>
                  <a:lnTo>
                    <a:pt x="1981" y="914"/>
                  </a:lnTo>
                  <a:lnTo>
                    <a:pt x="3657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4318455" y="497209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52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4303063" y="4917231"/>
              <a:ext cx="15240" cy="635"/>
            </a:xfrm>
            <a:custGeom>
              <a:avLst/>
              <a:gdLst/>
              <a:ahLst/>
              <a:cxnLst/>
              <a:rect l="l" t="t" r="r" b="b"/>
              <a:pathLst>
                <a:path w="15239" h="635">
                  <a:moveTo>
                    <a:pt x="15239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4301996" y="4917079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16306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4302910" y="491738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5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4301539" y="49173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4300777" y="4917536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762" y="0"/>
                  </a:moveTo>
                  <a:lnTo>
                    <a:pt x="0" y="54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4300777" y="4923175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0"/>
                  </a:moveTo>
                  <a:lnTo>
                    <a:pt x="609" y="3048"/>
                  </a:lnTo>
                  <a:lnTo>
                    <a:pt x="2133" y="5943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4302910" y="4929271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0"/>
                  </a:moveTo>
                  <a:lnTo>
                    <a:pt x="2133" y="167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4304892" y="493094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524" y="60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4306568" y="4931405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0" y="0"/>
                  </a:moveTo>
                  <a:lnTo>
                    <a:pt x="3657" y="121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4310073" y="4932624"/>
              <a:ext cx="8890" cy="1270"/>
            </a:xfrm>
            <a:custGeom>
              <a:avLst/>
              <a:gdLst/>
              <a:ahLst/>
              <a:cxnLst/>
              <a:rect l="l" t="t" r="r" b="b"/>
              <a:pathLst>
                <a:path w="8889" h="1270">
                  <a:moveTo>
                    <a:pt x="0" y="0"/>
                  </a:moveTo>
                  <a:lnTo>
                    <a:pt x="8382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4306873" y="4932776"/>
              <a:ext cx="3810" cy="10795"/>
            </a:xfrm>
            <a:custGeom>
              <a:avLst/>
              <a:gdLst/>
              <a:ahLst/>
              <a:cxnLst/>
              <a:rect l="l" t="t" r="r" b="b"/>
              <a:pathLst>
                <a:path w="3810" h="10795">
                  <a:moveTo>
                    <a:pt x="2438" y="4572"/>
                  </a:moveTo>
                  <a:lnTo>
                    <a:pt x="3505" y="0"/>
                  </a:lnTo>
                </a:path>
                <a:path w="3810" h="10795">
                  <a:moveTo>
                    <a:pt x="2438" y="4572"/>
                  </a:moveTo>
                  <a:lnTo>
                    <a:pt x="0" y="10363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4304891" y="4943139"/>
              <a:ext cx="13970" cy="29209"/>
            </a:xfrm>
            <a:custGeom>
              <a:avLst/>
              <a:gdLst/>
              <a:ahLst/>
              <a:cxnLst/>
              <a:rect l="l" t="t" r="r" b="b"/>
              <a:pathLst>
                <a:path w="13970" h="29210">
                  <a:moveTo>
                    <a:pt x="1828" y="0"/>
                  </a:moveTo>
                  <a:lnTo>
                    <a:pt x="914" y="3200"/>
                  </a:lnTo>
                  <a:lnTo>
                    <a:pt x="304" y="6553"/>
                  </a:lnTo>
                  <a:lnTo>
                    <a:pt x="0" y="9906"/>
                  </a:lnTo>
                  <a:lnTo>
                    <a:pt x="457" y="14020"/>
                  </a:lnTo>
                  <a:lnTo>
                    <a:pt x="11887" y="28956"/>
                  </a:lnTo>
                  <a:lnTo>
                    <a:pt x="13411" y="2910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4284013" y="5090358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>
                  <a:moveTo>
                    <a:pt x="0" y="0"/>
                  </a:moveTo>
                  <a:lnTo>
                    <a:pt x="108661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4461254" y="4915097"/>
              <a:ext cx="11430" cy="175260"/>
            </a:xfrm>
            <a:custGeom>
              <a:avLst/>
              <a:gdLst/>
              <a:ahLst/>
              <a:cxnLst/>
              <a:rect l="l" t="t" r="r" b="b"/>
              <a:pathLst>
                <a:path w="11429" h="175260">
                  <a:moveTo>
                    <a:pt x="0" y="175260"/>
                  </a:moveTo>
                  <a:lnTo>
                    <a:pt x="11430" y="175260"/>
                  </a:lnTo>
                  <a:lnTo>
                    <a:pt x="1143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4459425" y="5090434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10" h="15239">
                  <a:moveTo>
                    <a:pt x="0" y="0"/>
                  </a:moveTo>
                  <a:lnTo>
                    <a:pt x="3657" y="0"/>
                  </a:lnTo>
                </a:path>
                <a:path w="3810" h="15239">
                  <a:moveTo>
                    <a:pt x="1828" y="76"/>
                  </a:moveTo>
                  <a:lnTo>
                    <a:pt x="1828" y="1516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4392674" y="5090358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4457901" y="5021778"/>
              <a:ext cx="3810" cy="68580"/>
            </a:xfrm>
            <a:custGeom>
              <a:avLst/>
              <a:gdLst/>
              <a:ahLst/>
              <a:cxnLst/>
              <a:rect l="l" t="t" r="r" b="b"/>
              <a:pathLst>
                <a:path w="3810" h="68579">
                  <a:moveTo>
                    <a:pt x="3352" y="68579"/>
                  </a:moveTo>
                  <a:lnTo>
                    <a:pt x="3352" y="0"/>
                  </a:lnTo>
                  <a:lnTo>
                    <a:pt x="0" y="0"/>
                  </a:lnTo>
                  <a:lnTo>
                    <a:pt x="0" y="68579"/>
                  </a:lnTo>
                  <a:lnTo>
                    <a:pt x="3352" y="68579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4392674" y="5021778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68579" y="0"/>
                  </a:moveTo>
                  <a:lnTo>
                    <a:pt x="20073" y="20073"/>
                  </a:lnTo>
                  <a:lnTo>
                    <a:pt x="152" y="63398"/>
                  </a:lnTo>
                  <a:lnTo>
                    <a:pt x="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4284013" y="4915097"/>
              <a:ext cx="189230" cy="0"/>
            </a:xfrm>
            <a:custGeom>
              <a:avLst/>
              <a:gdLst/>
              <a:ahLst/>
              <a:cxnLst/>
              <a:rect l="l" t="t" r="r" b="b"/>
              <a:pathLst>
                <a:path w="189229">
                  <a:moveTo>
                    <a:pt x="188671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4817413" y="4088175"/>
              <a:ext cx="198120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19812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4817413" y="4326376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0" y="18288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4268773" y="4271055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4284013" y="4286295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4284013" y="5105597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>
                  <a:moveTo>
                    <a:pt x="108661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2937254" y="5117028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2937254" y="5197038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2857243" y="5117028"/>
              <a:ext cx="80010" cy="3810"/>
            </a:xfrm>
            <a:custGeom>
              <a:avLst/>
              <a:gdLst/>
              <a:ahLst/>
              <a:cxnLst/>
              <a:rect l="l" t="t" r="r" b="b"/>
              <a:pathLst>
                <a:path w="80010" h="3810">
                  <a:moveTo>
                    <a:pt x="80010" y="3200"/>
                  </a:moveTo>
                  <a:lnTo>
                    <a:pt x="80010" y="0"/>
                  </a:lnTo>
                  <a:lnTo>
                    <a:pt x="0" y="0"/>
                  </a:lnTo>
                  <a:lnTo>
                    <a:pt x="0" y="3200"/>
                  </a:lnTo>
                  <a:lnTo>
                    <a:pt x="80010" y="320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2857244" y="5117028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0" y="0"/>
                  </a:moveTo>
                  <a:lnTo>
                    <a:pt x="23426" y="56578"/>
                  </a:lnTo>
                  <a:lnTo>
                    <a:pt x="74371" y="79857"/>
                  </a:lnTo>
                  <a:lnTo>
                    <a:pt x="80010" y="800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4415534" y="4846518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4337353" y="4040322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4337353" y="3880302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4257343" y="4035445"/>
              <a:ext cx="80010" cy="3810"/>
            </a:xfrm>
            <a:custGeom>
              <a:avLst/>
              <a:gdLst/>
              <a:ahLst/>
              <a:cxnLst/>
              <a:rect l="l" t="t" r="r" b="b"/>
              <a:pathLst>
                <a:path w="80010" h="3810">
                  <a:moveTo>
                    <a:pt x="80010" y="0"/>
                  </a:moveTo>
                  <a:lnTo>
                    <a:pt x="80010" y="3200"/>
                  </a:lnTo>
                  <a:lnTo>
                    <a:pt x="0" y="3200"/>
                  </a:lnTo>
                  <a:lnTo>
                    <a:pt x="0" y="0"/>
                  </a:lnTo>
                  <a:lnTo>
                    <a:pt x="80010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4257343" y="3958635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80010" y="0"/>
                  </a:moveTo>
                  <a:lnTo>
                    <a:pt x="23431" y="23431"/>
                  </a:lnTo>
                  <a:lnTo>
                    <a:pt x="152" y="74371"/>
                  </a:lnTo>
                  <a:lnTo>
                    <a:pt x="0" y="800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4257343" y="3878625"/>
              <a:ext cx="80010" cy="3810"/>
            </a:xfrm>
            <a:custGeom>
              <a:avLst/>
              <a:gdLst/>
              <a:ahLst/>
              <a:cxnLst/>
              <a:rect l="l" t="t" r="r" b="b"/>
              <a:pathLst>
                <a:path w="80010" h="3810">
                  <a:moveTo>
                    <a:pt x="80010" y="3352"/>
                  </a:moveTo>
                  <a:lnTo>
                    <a:pt x="80010" y="0"/>
                  </a:lnTo>
                  <a:lnTo>
                    <a:pt x="0" y="0"/>
                  </a:lnTo>
                  <a:lnTo>
                    <a:pt x="0" y="3352"/>
                  </a:lnTo>
                  <a:lnTo>
                    <a:pt x="80010" y="3352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4257343" y="3878625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0" y="0"/>
                  </a:moveTo>
                  <a:lnTo>
                    <a:pt x="23431" y="56578"/>
                  </a:lnTo>
                  <a:lnTo>
                    <a:pt x="74371" y="79857"/>
                  </a:lnTo>
                  <a:lnTo>
                    <a:pt x="80010" y="800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4284013" y="5231328"/>
              <a:ext cx="48260" cy="0"/>
            </a:xfrm>
            <a:custGeom>
              <a:avLst/>
              <a:gdLst/>
              <a:ahLst/>
              <a:cxnLst/>
              <a:rect l="l" t="t" r="r" b="b"/>
              <a:pathLst>
                <a:path w="48260">
                  <a:moveTo>
                    <a:pt x="47701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4946953" y="4006794"/>
              <a:ext cx="68580" cy="3810"/>
            </a:xfrm>
            <a:custGeom>
              <a:avLst/>
              <a:gdLst/>
              <a:ahLst/>
              <a:cxnLst/>
              <a:rect l="l" t="t" r="r" b="b"/>
              <a:pathLst>
                <a:path w="68579" h="3810">
                  <a:moveTo>
                    <a:pt x="68579" y="0"/>
                  </a:moveTo>
                  <a:lnTo>
                    <a:pt x="68579" y="3352"/>
                  </a:lnTo>
                  <a:lnTo>
                    <a:pt x="0" y="3352"/>
                  </a:lnTo>
                  <a:lnTo>
                    <a:pt x="0" y="0"/>
                  </a:lnTo>
                  <a:lnTo>
                    <a:pt x="68579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4946953" y="3941566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68579" y="0"/>
                  </a:moveTo>
                  <a:lnTo>
                    <a:pt x="20073" y="20073"/>
                  </a:lnTo>
                  <a:lnTo>
                    <a:pt x="152" y="63398"/>
                  </a:lnTo>
                  <a:lnTo>
                    <a:pt x="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4817413" y="4025234"/>
              <a:ext cx="33020" cy="0"/>
            </a:xfrm>
            <a:custGeom>
              <a:avLst/>
              <a:gdLst/>
              <a:ahLst/>
              <a:cxnLst/>
              <a:rect l="l" t="t" r="r" b="b"/>
              <a:pathLst>
                <a:path w="33020">
                  <a:moveTo>
                    <a:pt x="0" y="0"/>
                  </a:moveTo>
                  <a:lnTo>
                    <a:pt x="3246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4825186" y="4023405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603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4851703" y="3989115"/>
              <a:ext cx="0" cy="34925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44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4817413" y="3987286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794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4849874" y="4023558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1676"/>
                  </a:moveTo>
                  <a:lnTo>
                    <a:pt x="762" y="1371"/>
                  </a:lnTo>
                  <a:lnTo>
                    <a:pt x="1371" y="762"/>
                  </a:lnTo>
                  <a:lnTo>
                    <a:pt x="1676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4828081" y="400481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1524" y="0"/>
                  </a:moveTo>
                  <a:lnTo>
                    <a:pt x="762" y="152"/>
                  </a:lnTo>
                  <a:lnTo>
                    <a:pt x="152" y="762"/>
                  </a:lnTo>
                  <a:lnTo>
                    <a:pt x="0" y="1524"/>
                  </a:lnTo>
                  <a:lnTo>
                    <a:pt x="152" y="2286"/>
                  </a:lnTo>
                  <a:lnTo>
                    <a:pt x="762" y="2895"/>
                  </a:lnTo>
                  <a:lnTo>
                    <a:pt x="1524" y="3048"/>
                  </a:lnTo>
                  <a:lnTo>
                    <a:pt x="2286" y="2895"/>
                  </a:lnTo>
                  <a:lnTo>
                    <a:pt x="2895" y="2286"/>
                  </a:lnTo>
                  <a:lnTo>
                    <a:pt x="3048" y="1524"/>
                  </a:lnTo>
                  <a:lnTo>
                    <a:pt x="2895" y="762"/>
                  </a:lnTo>
                  <a:lnTo>
                    <a:pt x="2286" y="152"/>
                  </a:lnTo>
                  <a:lnTo>
                    <a:pt x="1524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4820309" y="400511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  <a:lnTo>
                    <a:pt x="914" y="2438"/>
                  </a:lnTo>
                  <a:lnTo>
                    <a:pt x="1524" y="2438"/>
                  </a:lnTo>
                  <a:lnTo>
                    <a:pt x="2133" y="1981"/>
                  </a:lnTo>
                  <a:lnTo>
                    <a:pt x="2438" y="1371"/>
                  </a:lnTo>
                  <a:lnTo>
                    <a:pt x="2286" y="762"/>
                  </a:lnTo>
                  <a:lnTo>
                    <a:pt x="1828" y="152"/>
                  </a:lnTo>
                  <a:lnTo>
                    <a:pt x="1219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4850789" y="402218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4847741" y="4006184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152" y="472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4847893" y="4011061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0"/>
                  </a:moveTo>
                  <a:lnTo>
                    <a:pt x="1219" y="518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4848960" y="4016395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914" y="25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4849874" y="401913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914" y="30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4826100" y="4006336"/>
              <a:ext cx="1270" cy="13335"/>
            </a:xfrm>
            <a:custGeom>
              <a:avLst/>
              <a:gdLst/>
              <a:ahLst/>
              <a:cxnLst/>
              <a:rect l="l" t="t" r="r" b="b"/>
              <a:pathLst>
                <a:path w="1270" h="13335">
                  <a:moveTo>
                    <a:pt x="0" y="13258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4825186" y="401959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4827319" y="40040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2286" y="0"/>
                  </a:moveTo>
                  <a:lnTo>
                    <a:pt x="1371" y="152"/>
                  </a:lnTo>
                  <a:lnTo>
                    <a:pt x="609" y="762"/>
                  </a:lnTo>
                  <a:lnTo>
                    <a:pt x="152" y="1524"/>
                  </a:lnTo>
                  <a:lnTo>
                    <a:pt x="0" y="2590"/>
                  </a:lnTo>
                  <a:lnTo>
                    <a:pt x="304" y="3352"/>
                  </a:lnTo>
                  <a:lnTo>
                    <a:pt x="914" y="4114"/>
                  </a:lnTo>
                  <a:lnTo>
                    <a:pt x="1828" y="4572"/>
                  </a:lnTo>
                  <a:lnTo>
                    <a:pt x="2743" y="4572"/>
                  </a:lnTo>
                  <a:lnTo>
                    <a:pt x="3657" y="4114"/>
                  </a:lnTo>
                  <a:lnTo>
                    <a:pt x="4267" y="3352"/>
                  </a:lnTo>
                  <a:lnTo>
                    <a:pt x="4572" y="2590"/>
                  </a:lnTo>
                  <a:lnTo>
                    <a:pt x="4419" y="1524"/>
                  </a:lnTo>
                  <a:lnTo>
                    <a:pt x="3962" y="762"/>
                  </a:lnTo>
                  <a:lnTo>
                    <a:pt x="3200" y="152"/>
                  </a:lnTo>
                  <a:lnTo>
                    <a:pt x="2286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4817413" y="3987286"/>
              <a:ext cx="33020" cy="0"/>
            </a:xfrm>
            <a:custGeom>
              <a:avLst/>
              <a:gdLst/>
              <a:ahLst/>
              <a:cxnLst/>
              <a:rect l="l" t="t" r="r" b="b"/>
              <a:pathLst>
                <a:path w="33020">
                  <a:moveTo>
                    <a:pt x="0" y="0"/>
                  </a:moveTo>
                  <a:lnTo>
                    <a:pt x="3246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4825186" y="3989115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5">
                  <a:moveTo>
                    <a:pt x="0" y="0"/>
                  </a:moveTo>
                  <a:lnTo>
                    <a:pt x="25603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4849874" y="3987439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1676" y="1676"/>
                  </a:moveTo>
                  <a:lnTo>
                    <a:pt x="1371" y="914"/>
                  </a:lnTo>
                  <a:lnTo>
                    <a:pt x="762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4850789" y="398911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4847741" y="4001612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152" y="0"/>
                  </a:moveTo>
                  <a:lnTo>
                    <a:pt x="0" y="472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4847893" y="3996278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1219" y="0"/>
                  </a:moveTo>
                  <a:lnTo>
                    <a:pt x="0" y="518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4848960" y="3993535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0" y="259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4849874" y="399033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20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4826100" y="3992925"/>
              <a:ext cx="1270" cy="13335"/>
            </a:xfrm>
            <a:custGeom>
              <a:avLst/>
              <a:gdLst/>
              <a:ahLst/>
              <a:cxnLst/>
              <a:rect l="l" t="t" r="r" b="b"/>
              <a:pathLst>
                <a:path w="1270" h="13335">
                  <a:moveTo>
                    <a:pt x="762" y="1325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4825184" y="3989268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914" y="381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4849874" y="3993535"/>
              <a:ext cx="0" cy="26034"/>
            </a:xfrm>
            <a:custGeom>
              <a:avLst/>
              <a:gdLst/>
              <a:ahLst/>
              <a:cxnLst/>
              <a:rect l="l" t="t" r="r" b="b"/>
              <a:pathLst>
                <a:path h="26035">
                  <a:moveTo>
                    <a:pt x="0" y="2560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4825186" y="3989115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4826252" y="400557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52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4816499" y="4005270"/>
              <a:ext cx="1905" cy="1905"/>
            </a:xfrm>
            <a:custGeom>
              <a:avLst/>
              <a:gdLst/>
              <a:ahLst/>
              <a:cxnLst/>
              <a:rect l="l" t="t" r="r" b="b"/>
              <a:pathLst>
                <a:path w="1904" h="1904">
                  <a:moveTo>
                    <a:pt x="0" y="914"/>
                  </a:moveTo>
                  <a:lnTo>
                    <a:pt x="267" y="267"/>
                  </a:lnTo>
                  <a:lnTo>
                    <a:pt x="914" y="0"/>
                  </a:lnTo>
                  <a:lnTo>
                    <a:pt x="1560" y="267"/>
                  </a:lnTo>
                  <a:lnTo>
                    <a:pt x="1828" y="914"/>
                  </a:lnTo>
                  <a:lnTo>
                    <a:pt x="1560" y="1560"/>
                  </a:lnTo>
                  <a:lnTo>
                    <a:pt x="914" y="1828"/>
                  </a:lnTo>
                  <a:lnTo>
                    <a:pt x="267" y="1560"/>
                  </a:lnTo>
                  <a:lnTo>
                    <a:pt x="0" y="914"/>
                  </a:lnTo>
                  <a:close/>
                </a:path>
              </a:pathLst>
            </a:custGeom>
            <a:solidFill>
              <a:srgbClr val="323031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4818327" y="394187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4818327" y="3940957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3810"/>
                  </a:moveTo>
                  <a:lnTo>
                    <a:pt x="1828" y="3810"/>
                  </a:lnTo>
                  <a:lnTo>
                    <a:pt x="1981" y="3657"/>
                  </a:lnTo>
                  <a:lnTo>
                    <a:pt x="2286" y="3657"/>
                  </a:lnTo>
                  <a:lnTo>
                    <a:pt x="2438" y="3505"/>
                  </a:lnTo>
                  <a:lnTo>
                    <a:pt x="2743" y="3505"/>
                  </a:lnTo>
                  <a:lnTo>
                    <a:pt x="2895" y="3352"/>
                  </a:lnTo>
                  <a:lnTo>
                    <a:pt x="3048" y="3200"/>
                  </a:lnTo>
                  <a:lnTo>
                    <a:pt x="3200" y="3200"/>
                  </a:lnTo>
                  <a:lnTo>
                    <a:pt x="3352" y="3048"/>
                  </a:lnTo>
                  <a:lnTo>
                    <a:pt x="3505" y="2895"/>
                  </a:lnTo>
                  <a:lnTo>
                    <a:pt x="3657" y="2743"/>
                  </a:lnTo>
                  <a:lnTo>
                    <a:pt x="3810" y="2590"/>
                  </a:lnTo>
                  <a:lnTo>
                    <a:pt x="3962" y="2590"/>
                  </a:lnTo>
                  <a:lnTo>
                    <a:pt x="3962" y="2438"/>
                  </a:lnTo>
                  <a:lnTo>
                    <a:pt x="4114" y="2286"/>
                  </a:lnTo>
                  <a:lnTo>
                    <a:pt x="4114" y="2133"/>
                  </a:lnTo>
                  <a:lnTo>
                    <a:pt x="4267" y="2133"/>
                  </a:lnTo>
                  <a:lnTo>
                    <a:pt x="4419" y="1981"/>
                  </a:lnTo>
                  <a:lnTo>
                    <a:pt x="4419" y="1676"/>
                  </a:lnTo>
                  <a:lnTo>
                    <a:pt x="4572" y="1524"/>
                  </a:lnTo>
                  <a:lnTo>
                    <a:pt x="4572" y="1371"/>
                  </a:lnTo>
                  <a:lnTo>
                    <a:pt x="4724" y="1219"/>
                  </a:lnTo>
                  <a:lnTo>
                    <a:pt x="4724" y="762"/>
                  </a:lnTo>
                  <a:lnTo>
                    <a:pt x="4876" y="609"/>
                  </a:lnTo>
                  <a:lnTo>
                    <a:pt x="487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4819394" y="394095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914" y="457"/>
                  </a:lnTo>
                  <a:lnTo>
                    <a:pt x="762" y="457"/>
                  </a:lnTo>
                  <a:lnTo>
                    <a:pt x="762" y="609"/>
                  </a:lnTo>
                  <a:lnTo>
                    <a:pt x="609" y="609"/>
                  </a:lnTo>
                  <a:lnTo>
                    <a:pt x="609" y="762"/>
                  </a:lnTo>
                  <a:lnTo>
                    <a:pt x="457" y="762"/>
                  </a:lnTo>
                  <a:lnTo>
                    <a:pt x="457" y="91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4820309" y="3877101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0"/>
                  </a:moveTo>
                  <a:lnTo>
                    <a:pt x="0" y="6385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4819394" y="3873291"/>
              <a:ext cx="3810" cy="67945"/>
            </a:xfrm>
            <a:custGeom>
              <a:avLst/>
              <a:gdLst/>
              <a:ahLst/>
              <a:cxnLst/>
              <a:rect l="l" t="t" r="r" b="b"/>
              <a:pathLst>
                <a:path w="3810" h="67945">
                  <a:moveTo>
                    <a:pt x="3810" y="67665"/>
                  </a:moveTo>
                  <a:lnTo>
                    <a:pt x="3810" y="3200"/>
                  </a:lnTo>
                  <a:lnTo>
                    <a:pt x="3657" y="3047"/>
                  </a:lnTo>
                  <a:lnTo>
                    <a:pt x="3657" y="2590"/>
                  </a:lnTo>
                  <a:lnTo>
                    <a:pt x="3505" y="2438"/>
                  </a:lnTo>
                  <a:lnTo>
                    <a:pt x="3505" y="2285"/>
                  </a:lnTo>
                  <a:lnTo>
                    <a:pt x="3352" y="2133"/>
                  </a:lnTo>
                  <a:lnTo>
                    <a:pt x="3352" y="1981"/>
                  </a:lnTo>
                  <a:lnTo>
                    <a:pt x="3200" y="1828"/>
                  </a:lnTo>
                  <a:lnTo>
                    <a:pt x="3200" y="1676"/>
                  </a:lnTo>
                  <a:lnTo>
                    <a:pt x="3048" y="1523"/>
                  </a:lnTo>
                  <a:lnTo>
                    <a:pt x="2895" y="1523"/>
                  </a:lnTo>
                  <a:lnTo>
                    <a:pt x="2895" y="1371"/>
                  </a:lnTo>
                  <a:lnTo>
                    <a:pt x="2743" y="1219"/>
                  </a:lnTo>
                  <a:lnTo>
                    <a:pt x="2590" y="1066"/>
                  </a:lnTo>
                  <a:lnTo>
                    <a:pt x="2438" y="914"/>
                  </a:lnTo>
                  <a:lnTo>
                    <a:pt x="2286" y="761"/>
                  </a:lnTo>
                  <a:lnTo>
                    <a:pt x="2133" y="761"/>
                  </a:lnTo>
                  <a:lnTo>
                    <a:pt x="1981" y="609"/>
                  </a:lnTo>
                  <a:lnTo>
                    <a:pt x="1828" y="457"/>
                  </a:lnTo>
                  <a:lnTo>
                    <a:pt x="1676" y="457"/>
                  </a:lnTo>
                  <a:lnTo>
                    <a:pt x="1524" y="304"/>
                  </a:lnTo>
                  <a:lnTo>
                    <a:pt x="1219" y="304"/>
                  </a:lnTo>
                  <a:lnTo>
                    <a:pt x="1066" y="152"/>
                  </a:lnTo>
                  <a:lnTo>
                    <a:pt x="609" y="152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4819394" y="387618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0"/>
                  </a:lnTo>
                  <a:lnTo>
                    <a:pt x="304" y="152"/>
                  </a:lnTo>
                  <a:lnTo>
                    <a:pt x="609" y="152"/>
                  </a:lnTo>
                  <a:lnTo>
                    <a:pt x="609" y="304"/>
                  </a:lnTo>
                  <a:lnTo>
                    <a:pt x="762" y="304"/>
                  </a:lnTo>
                  <a:lnTo>
                    <a:pt x="762" y="457"/>
                  </a:lnTo>
                  <a:lnTo>
                    <a:pt x="91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4818327" y="387618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4818327" y="387329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4817413" y="394644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4817413" y="394019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4817413" y="387786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4817413" y="387161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4818327" y="394019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24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4818327" y="3871615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24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4841797" y="38643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4838901" y="38643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1524"/>
                  </a:lnTo>
                  <a:lnTo>
                    <a:pt x="152" y="1676"/>
                  </a:lnTo>
                  <a:lnTo>
                    <a:pt x="152" y="2133"/>
                  </a:lnTo>
                  <a:lnTo>
                    <a:pt x="304" y="2286"/>
                  </a:lnTo>
                  <a:lnTo>
                    <a:pt x="304" y="2590"/>
                  </a:lnTo>
                  <a:lnTo>
                    <a:pt x="457" y="2743"/>
                  </a:lnTo>
                  <a:lnTo>
                    <a:pt x="457" y="2895"/>
                  </a:lnTo>
                  <a:lnTo>
                    <a:pt x="609" y="2895"/>
                  </a:lnTo>
                  <a:lnTo>
                    <a:pt x="609" y="3048"/>
                  </a:lnTo>
                  <a:lnTo>
                    <a:pt x="762" y="3200"/>
                  </a:lnTo>
                  <a:lnTo>
                    <a:pt x="914" y="3352"/>
                  </a:lnTo>
                  <a:lnTo>
                    <a:pt x="914" y="3505"/>
                  </a:lnTo>
                  <a:lnTo>
                    <a:pt x="1066" y="3505"/>
                  </a:lnTo>
                  <a:lnTo>
                    <a:pt x="1219" y="3657"/>
                  </a:lnTo>
                  <a:lnTo>
                    <a:pt x="1219" y="3810"/>
                  </a:lnTo>
                  <a:lnTo>
                    <a:pt x="1371" y="3810"/>
                  </a:lnTo>
                  <a:lnTo>
                    <a:pt x="1524" y="3962"/>
                  </a:lnTo>
                  <a:lnTo>
                    <a:pt x="1676" y="4114"/>
                  </a:lnTo>
                  <a:lnTo>
                    <a:pt x="1828" y="4114"/>
                  </a:lnTo>
                  <a:lnTo>
                    <a:pt x="1828" y="4267"/>
                  </a:lnTo>
                  <a:lnTo>
                    <a:pt x="1981" y="4267"/>
                  </a:lnTo>
                  <a:lnTo>
                    <a:pt x="2133" y="4419"/>
                  </a:lnTo>
                  <a:lnTo>
                    <a:pt x="2438" y="4419"/>
                  </a:lnTo>
                  <a:lnTo>
                    <a:pt x="2590" y="4572"/>
                  </a:lnTo>
                  <a:lnTo>
                    <a:pt x="2895" y="4572"/>
                  </a:lnTo>
                  <a:lnTo>
                    <a:pt x="3048" y="4724"/>
                  </a:lnTo>
                  <a:lnTo>
                    <a:pt x="3810" y="47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4841797" y="386521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914"/>
                  </a:moveTo>
                  <a:lnTo>
                    <a:pt x="457" y="914"/>
                  </a:lnTo>
                  <a:lnTo>
                    <a:pt x="457" y="762"/>
                  </a:lnTo>
                  <a:lnTo>
                    <a:pt x="304" y="762"/>
                  </a:lnTo>
                  <a:lnTo>
                    <a:pt x="304" y="609"/>
                  </a:lnTo>
                  <a:lnTo>
                    <a:pt x="152" y="609"/>
                  </a:lnTo>
                  <a:lnTo>
                    <a:pt x="152" y="457"/>
                  </a:lnTo>
                  <a:lnTo>
                    <a:pt x="0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4896966" y="3866128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89">
                  <a:moveTo>
                    <a:pt x="2103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4842711" y="3866128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5">
                  <a:moveTo>
                    <a:pt x="5135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4842711" y="3865214"/>
              <a:ext cx="79375" cy="3810"/>
            </a:xfrm>
            <a:custGeom>
              <a:avLst/>
              <a:gdLst/>
              <a:ahLst/>
              <a:cxnLst/>
              <a:rect l="l" t="t" r="r" b="b"/>
              <a:pathLst>
                <a:path w="79375" h="3810">
                  <a:moveTo>
                    <a:pt x="0" y="3810"/>
                  </a:moveTo>
                  <a:lnTo>
                    <a:pt x="76047" y="3810"/>
                  </a:lnTo>
                  <a:lnTo>
                    <a:pt x="76200" y="3657"/>
                  </a:lnTo>
                  <a:lnTo>
                    <a:pt x="76657" y="3657"/>
                  </a:lnTo>
                  <a:lnTo>
                    <a:pt x="76809" y="3505"/>
                  </a:lnTo>
                  <a:lnTo>
                    <a:pt x="76962" y="3505"/>
                  </a:lnTo>
                  <a:lnTo>
                    <a:pt x="76962" y="3352"/>
                  </a:lnTo>
                  <a:lnTo>
                    <a:pt x="77114" y="3352"/>
                  </a:lnTo>
                  <a:lnTo>
                    <a:pt x="77266" y="3200"/>
                  </a:lnTo>
                  <a:lnTo>
                    <a:pt x="77419" y="3200"/>
                  </a:lnTo>
                  <a:lnTo>
                    <a:pt x="77571" y="3048"/>
                  </a:lnTo>
                  <a:lnTo>
                    <a:pt x="77724" y="3048"/>
                  </a:lnTo>
                  <a:lnTo>
                    <a:pt x="77724" y="2895"/>
                  </a:lnTo>
                  <a:lnTo>
                    <a:pt x="77876" y="2743"/>
                  </a:lnTo>
                  <a:lnTo>
                    <a:pt x="78028" y="2743"/>
                  </a:lnTo>
                  <a:lnTo>
                    <a:pt x="78028" y="2590"/>
                  </a:lnTo>
                  <a:lnTo>
                    <a:pt x="78181" y="2438"/>
                  </a:lnTo>
                  <a:lnTo>
                    <a:pt x="78333" y="2286"/>
                  </a:lnTo>
                  <a:lnTo>
                    <a:pt x="78333" y="2133"/>
                  </a:lnTo>
                  <a:lnTo>
                    <a:pt x="78486" y="2133"/>
                  </a:lnTo>
                  <a:lnTo>
                    <a:pt x="78486" y="1981"/>
                  </a:lnTo>
                  <a:lnTo>
                    <a:pt x="78638" y="1828"/>
                  </a:lnTo>
                  <a:lnTo>
                    <a:pt x="78638" y="1676"/>
                  </a:lnTo>
                  <a:lnTo>
                    <a:pt x="78790" y="1524"/>
                  </a:lnTo>
                  <a:lnTo>
                    <a:pt x="78790" y="1219"/>
                  </a:lnTo>
                  <a:lnTo>
                    <a:pt x="78943" y="1066"/>
                  </a:lnTo>
                  <a:lnTo>
                    <a:pt x="78943" y="609"/>
                  </a:lnTo>
                  <a:lnTo>
                    <a:pt x="79095" y="457"/>
                  </a:lnTo>
                  <a:lnTo>
                    <a:pt x="7909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4917997" y="386521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914" y="457"/>
                  </a:lnTo>
                  <a:lnTo>
                    <a:pt x="762" y="457"/>
                  </a:lnTo>
                  <a:lnTo>
                    <a:pt x="762" y="609"/>
                  </a:lnTo>
                  <a:lnTo>
                    <a:pt x="609" y="609"/>
                  </a:lnTo>
                  <a:lnTo>
                    <a:pt x="609" y="762"/>
                  </a:lnTo>
                  <a:lnTo>
                    <a:pt x="457" y="762"/>
                  </a:lnTo>
                  <a:lnTo>
                    <a:pt x="457" y="91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4918911" y="38643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4921807" y="38643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4817413" y="3871615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914" y="0"/>
                  </a:lnTo>
                  <a:lnTo>
                    <a:pt x="914" y="6248"/>
                  </a:lnTo>
                  <a:lnTo>
                    <a:pt x="0" y="624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4917235" y="3863385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6248" y="0"/>
                  </a:moveTo>
                  <a:lnTo>
                    <a:pt x="6248" y="914"/>
                  </a:lnTo>
                  <a:lnTo>
                    <a:pt x="0" y="91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4837225" y="3863385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0"/>
                  </a:moveTo>
                  <a:lnTo>
                    <a:pt x="0" y="914"/>
                  </a:lnTo>
                  <a:lnTo>
                    <a:pt x="6248" y="914"/>
                  </a:lnTo>
                  <a:lnTo>
                    <a:pt x="624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4896966" y="386536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52"/>
                  </a:lnTo>
                  <a:lnTo>
                    <a:pt x="0" y="91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4896966" y="386704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4894222" y="386658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19"/>
                  </a:moveTo>
                  <a:lnTo>
                    <a:pt x="0" y="1066"/>
                  </a:lnTo>
                  <a:lnTo>
                    <a:pt x="0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4894222" y="386536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4896966" y="3865366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438"/>
                  </a:moveTo>
                  <a:lnTo>
                    <a:pt x="0" y="2286"/>
                  </a:lnTo>
                  <a:lnTo>
                    <a:pt x="0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4894222" y="3865366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0"/>
                  </a:moveTo>
                  <a:lnTo>
                    <a:pt x="0" y="152"/>
                  </a:lnTo>
                  <a:lnTo>
                    <a:pt x="0" y="2286"/>
                  </a:lnTo>
                  <a:lnTo>
                    <a:pt x="0" y="243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4896966" y="38643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4894222" y="38643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4898642" y="386338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4892546" y="3863385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914"/>
                  </a:moveTo>
                  <a:lnTo>
                    <a:pt x="0" y="0"/>
                  </a:lnTo>
                  <a:lnTo>
                    <a:pt x="609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4892546" y="386430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609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4894222" y="3867805"/>
              <a:ext cx="3175" cy="1905"/>
            </a:xfrm>
            <a:custGeom>
              <a:avLst/>
              <a:gdLst/>
              <a:ahLst/>
              <a:cxnLst/>
              <a:rect l="l" t="t" r="r" b="b"/>
              <a:pathLst>
                <a:path w="3175" h="1904">
                  <a:moveTo>
                    <a:pt x="0" y="0"/>
                  </a:moveTo>
                  <a:lnTo>
                    <a:pt x="304" y="762"/>
                  </a:lnTo>
                  <a:lnTo>
                    <a:pt x="914" y="1371"/>
                  </a:lnTo>
                  <a:lnTo>
                    <a:pt x="1828" y="1371"/>
                  </a:lnTo>
                  <a:lnTo>
                    <a:pt x="2438" y="762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4819699" y="3897828"/>
              <a:ext cx="635" cy="15240"/>
            </a:xfrm>
            <a:custGeom>
              <a:avLst/>
              <a:gdLst/>
              <a:ahLst/>
              <a:cxnLst/>
              <a:rect l="l" t="t" r="r" b="b"/>
              <a:pathLst>
                <a:path w="635" h="15239">
                  <a:moveTo>
                    <a:pt x="0" y="0"/>
                  </a:moveTo>
                  <a:lnTo>
                    <a:pt x="152" y="1524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4819547" y="3897675"/>
              <a:ext cx="635" cy="16510"/>
            </a:xfrm>
            <a:custGeom>
              <a:avLst/>
              <a:gdLst/>
              <a:ahLst/>
              <a:cxnLst/>
              <a:rect l="l" t="t" r="r" b="b"/>
              <a:pathLst>
                <a:path w="635" h="16510">
                  <a:moveTo>
                    <a:pt x="0" y="0"/>
                  </a:moveTo>
                  <a:lnTo>
                    <a:pt x="152" y="1630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4819699" y="391306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4819851" y="391413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304" y="4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4820004" y="3914592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0" y="0"/>
                  </a:moveTo>
                  <a:lnTo>
                    <a:pt x="5486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4825643" y="3913221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2133"/>
                  </a:moveTo>
                  <a:lnTo>
                    <a:pt x="3048" y="1524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4831739" y="391108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0" y="2133"/>
                  </a:moveTo>
                  <a:lnTo>
                    <a:pt x="1676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4833415" y="390971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524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4833872" y="390590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657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4835092" y="3897675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0" y="8382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4835244" y="3905754"/>
              <a:ext cx="10795" cy="3810"/>
            </a:xfrm>
            <a:custGeom>
              <a:avLst/>
              <a:gdLst/>
              <a:ahLst/>
              <a:cxnLst/>
              <a:rect l="l" t="t" r="r" b="b"/>
              <a:pathLst>
                <a:path w="10795" h="3810">
                  <a:moveTo>
                    <a:pt x="4572" y="1066"/>
                  </a:moveTo>
                  <a:lnTo>
                    <a:pt x="0" y="0"/>
                  </a:lnTo>
                </a:path>
                <a:path w="10795" h="3810">
                  <a:moveTo>
                    <a:pt x="4572" y="1066"/>
                  </a:moveTo>
                  <a:lnTo>
                    <a:pt x="10363" y="3505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4845607" y="3897828"/>
              <a:ext cx="29209" cy="13970"/>
            </a:xfrm>
            <a:custGeom>
              <a:avLst/>
              <a:gdLst/>
              <a:ahLst/>
              <a:cxnLst/>
              <a:rect l="l" t="t" r="r" b="b"/>
              <a:pathLst>
                <a:path w="29210" h="13970">
                  <a:moveTo>
                    <a:pt x="0" y="11582"/>
                  </a:moveTo>
                  <a:lnTo>
                    <a:pt x="3200" y="12496"/>
                  </a:lnTo>
                  <a:lnTo>
                    <a:pt x="6553" y="13106"/>
                  </a:lnTo>
                  <a:lnTo>
                    <a:pt x="9906" y="13411"/>
                  </a:lnTo>
                  <a:lnTo>
                    <a:pt x="14020" y="12953"/>
                  </a:lnTo>
                  <a:lnTo>
                    <a:pt x="28956" y="1523"/>
                  </a:lnTo>
                  <a:lnTo>
                    <a:pt x="2910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4819699" y="3882435"/>
              <a:ext cx="635" cy="15240"/>
            </a:xfrm>
            <a:custGeom>
              <a:avLst/>
              <a:gdLst/>
              <a:ahLst/>
              <a:cxnLst/>
              <a:rect l="l" t="t" r="r" b="b"/>
              <a:pathLst>
                <a:path w="635" h="15239">
                  <a:moveTo>
                    <a:pt x="152" y="0"/>
                  </a:moveTo>
                  <a:lnTo>
                    <a:pt x="0" y="1524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4819547" y="3881368"/>
              <a:ext cx="635" cy="16510"/>
            </a:xfrm>
            <a:custGeom>
              <a:avLst/>
              <a:gdLst/>
              <a:ahLst/>
              <a:cxnLst/>
              <a:rect l="l" t="t" r="r" b="b"/>
              <a:pathLst>
                <a:path w="635" h="16510">
                  <a:moveTo>
                    <a:pt x="152" y="0"/>
                  </a:moveTo>
                  <a:lnTo>
                    <a:pt x="0" y="1630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4819699" y="388228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4819851" y="38809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4820004" y="3880149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5486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4825643" y="3880149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5943" y="2133"/>
                  </a:moveTo>
                  <a:lnTo>
                    <a:pt x="3048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4831739" y="388228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4" h="2539">
                  <a:moveTo>
                    <a:pt x="1676" y="213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4833415" y="388426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609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4833872" y="3885941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1219" y="36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4835092" y="3889446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762" y="838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4835244" y="3888684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0" y="1066"/>
                  </a:moveTo>
                  <a:lnTo>
                    <a:pt x="457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4839816" y="3886245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5791" y="0"/>
                  </a:moveTo>
                  <a:lnTo>
                    <a:pt x="0" y="243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4845607" y="3884264"/>
              <a:ext cx="10160" cy="1905"/>
            </a:xfrm>
            <a:custGeom>
              <a:avLst/>
              <a:gdLst/>
              <a:ahLst/>
              <a:cxnLst/>
              <a:rect l="l" t="t" r="r" b="b"/>
              <a:pathLst>
                <a:path w="10160" h="1904">
                  <a:moveTo>
                    <a:pt x="9905" y="0"/>
                  </a:moveTo>
                  <a:lnTo>
                    <a:pt x="6553" y="304"/>
                  </a:lnTo>
                  <a:lnTo>
                    <a:pt x="3200" y="914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4855513" y="3884264"/>
              <a:ext cx="12065" cy="3810"/>
            </a:xfrm>
            <a:custGeom>
              <a:avLst/>
              <a:gdLst/>
              <a:ahLst/>
              <a:cxnLst/>
              <a:rect l="l" t="t" r="r" b="b"/>
              <a:pathLst>
                <a:path w="12064" h="3810">
                  <a:moveTo>
                    <a:pt x="11734" y="3352"/>
                  </a:moveTo>
                  <a:lnTo>
                    <a:pt x="7924" y="1676"/>
                  </a:lnTo>
                  <a:lnTo>
                    <a:pt x="4114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4867248" y="3887617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791" y="4876"/>
                  </a:moveTo>
                  <a:lnTo>
                    <a:pt x="3200" y="213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4873039" y="3892494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524" y="3657"/>
                  </a:moveTo>
                  <a:lnTo>
                    <a:pt x="914" y="167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4874563" y="38961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5015533" y="3941566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5015533" y="4010146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4847120" y="3916425"/>
              <a:ext cx="133350" cy="79375"/>
            </a:xfrm>
            <a:custGeom>
              <a:avLst/>
              <a:gdLst/>
              <a:ahLst/>
              <a:cxnLst/>
              <a:rect l="l" t="t" r="r" b="b"/>
              <a:pathLst>
                <a:path w="133350" h="79375">
                  <a:moveTo>
                    <a:pt x="22402" y="78943"/>
                  </a:moveTo>
                  <a:lnTo>
                    <a:pt x="14935" y="56540"/>
                  </a:lnTo>
                  <a:lnTo>
                    <a:pt x="14935" y="66903"/>
                  </a:lnTo>
                  <a:lnTo>
                    <a:pt x="6858" y="66903"/>
                  </a:lnTo>
                  <a:lnTo>
                    <a:pt x="9448" y="58369"/>
                  </a:lnTo>
                  <a:lnTo>
                    <a:pt x="9601" y="58369"/>
                  </a:lnTo>
                  <a:lnTo>
                    <a:pt x="9753" y="57454"/>
                  </a:lnTo>
                  <a:lnTo>
                    <a:pt x="10096" y="56007"/>
                  </a:lnTo>
                  <a:lnTo>
                    <a:pt x="10490" y="55118"/>
                  </a:lnTo>
                  <a:lnTo>
                    <a:pt x="10668" y="53492"/>
                  </a:lnTo>
                  <a:lnTo>
                    <a:pt x="10820" y="52730"/>
                  </a:lnTo>
                  <a:lnTo>
                    <a:pt x="11391" y="54762"/>
                  </a:lnTo>
                  <a:lnTo>
                    <a:pt x="11760" y="56832"/>
                  </a:lnTo>
                  <a:lnTo>
                    <a:pt x="12496" y="58826"/>
                  </a:lnTo>
                  <a:lnTo>
                    <a:pt x="14935" y="66903"/>
                  </a:lnTo>
                  <a:lnTo>
                    <a:pt x="14935" y="56540"/>
                  </a:lnTo>
                  <a:lnTo>
                    <a:pt x="12649" y="49682"/>
                  </a:lnTo>
                  <a:lnTo>
                    <a:pt x="9296" y="49682"/>
                  </a:lnTo>
                  <a:lnTo>
                    <a:pt x="0" y="78943"/>
                  </a:lnTo>
                  <a:lnTo>
                    <a:pt x="3352" y="78943"/>
                  </a:lnTo>
                  <a:lnTo>
                    <a:pt x="5943" y="70104"/>
                  </a:lnTo>
                  <a:lnTo>
                    <a:pt x="16002" y="70104"/>
                  </a:lnTo>
                  <a:lnTo>
                    <a:pt x="18745" y="78943"/>
                  </a:lnTo>
                  <a:lnTo>
                    <a:pt x="22402" y="78943"/>
                  </a:lnTo>
                  <a:close/>
                </a:path>
                <a:path w="133350" h="79375">
                  <a:moveTo>
                    <a:pt x="25069" y="24434"/>
                  </a:moveTo>
                  <a:lnTo>
                    <a:pt x="24688" y="17678"/>
                  </a:lnTo>
                  <a:lnTo>
                    <a:pt x="24384" y="17068"/>
                  </a:lnTo>
                  <a:lnTo>
                    <a:pt x="24079" y="16764"/>
                  </a:lnTo>
                  <a:lnTo>
                    <a:pt x="21793" y="13500"/>
                  </a:lnTo>
                  <a:lnTo>
                    <a:pt x="16548" y="12649"/>
                  </a:lnTo>
                  <a:lnTo>
                    <a:pt x="13716" y="11734"/>
                  </a:lnTo>
                  <a:lnTo>
                    <a:pt x="12954" y="11430"/>
                  </a:lnTo>
                  <a:lnTo>
                    <a:pt x="8813" y="9220"/>
                  </a:lnTo>
                  <a:lnTo>
                    <a:pt x="10312" y="4038"/>
                  </a:lnTo>
                  <a:lnTo>
                    <a:pt x="14935" y="3352"/>
                  </a:lnTo>
                  <a:lnTo>
                    <a:pt x="15849" y="3352"/>
                  </a:lnTo>
                  <a:lnTo>
                    <a:pt x="16459" y="3352"/>
                  </a:lnTo>
                  <a:lnTo>
                    <a:pt x="19354" y="3543"/>
                  </a:lnTo>
                  <a:lnTo>
                    <a:pt x="21259" y="5207"/>
                  </a:lnTo>
                  <a:lnTo>
                    <a:pt x="21640" y="8077"/>
                  </a:lnTo>
                  <a:lnTo>
                    <a:pt x="21793" y="8991"/>
                  </a:lnTo>
                  <a:lnTo>
                    <a:pt x="24841" y="8686"/>
                  </a:lnTo>
                  <a:lnTo>
                    <a:pt x="24688" y="7772"/>
                  </a:lnTo>
                  <a:lnTo>
                    <a:pt x="24345" y="6121"/>
                  </a:lnTo>
                  <a:lnTo>
                    <a:pt x="24358" y="5562"/>
                  </a:lnTo>
                  <a:lnTo>
                    <a:pt x="23622" y="3962"/>
                  </a:lnTo>
                  <a:lnTo>
                    <a:pt x="23469" y="3657"/>
                  </a:lnTo>
                  <a:lnTo>
                    <a:pt x="22860" y="3048"/>
                  </a:lnTo>
                  <a:lnTo>
                    <a:pt x="22402" y="2438"/>
                  </a:lnTo>
                  <a:lnTo>
                    <a:pt x="21793" y="1828"/>
                  </a:lnTo>
                  <a:lnTo>
                    <a:pt x="21183" y="1371"/>
                  </a:lnTo>
                  <a:lnTo>
                    <a:pt x="20421" y="1066"/>
                  </a:lnTo>
                  <a:lnTo>
                    <a:pt x="20421" y="914"/>
                  </a:lnTo>
                  <a:lnTo>
                    <a:pt x="19812" y="609"/>
                  </a:lnTo>
                  <a:lnTo>
                    <a:pt x="19050" y="457"/>
                  </a:lnTo>
                  <a:lnTo>
                    <a:pt x="18288" y="152"/>
                  </a:lnTo>
                  <a:lnTo>
                    <a:pt x="17526" y="0"/>
                  </a:lnTo>
                  <a:lnTo>
                    <a:pt x="15849" y="0"/>
                  </a:lnTo>
                  <a:lnTo>
                    <a:pt x="14478" y="0"/>
                  </a:lnTo>
                  <a:lnTo>
                    <a:pt x="7137" y="635"/>
                  </a:lnTo>
                  <a:lnTo>
                    <a:pt x="4737" y="10045"/>
                  </a:lnTo>
                  <a:lnTo>
                    <a:pt x="10515" y="14325"/>
                  </a:lnTo>
                  <a:lnTo>
                    <a:pt x="11734" y="14935"/>
                  </a:lnTo>
                  <a:lnTo>
                    <a:pt x="15100" y="16281"/>
                  </a:lnTo>
                  <a:lnTo>
                    <a:pt x="18389" y="16865"/>
                  </a:lnTo>
                  <a:lnTo>
                    <a:pt x="20878" y="18288"/>
                  </a:lnTo>
                  <a:lnTo>
                    <a:pt x="21793" y="19507"/>
                  </a:lnTo>
                  <a:lnTo>
                    <a:pt x="23520" y="22352"/>
                  </a:lnTo>
                  <a:lnTo>
                    <a:pt x="21678" y="26009"/>
                  </a:lnTo>
                  <a:lnTo>
                    <a:pt x="17373" y="26670"/>
                  </a:lnTo>
                  <a:lnTo>
                    <a:pt x="16459" y="26670"/>
                  </a:lnTo>
                  <a:lnTo>
                    <a:pt x="16002" y="26670"/>
                  </a:lnTo>
                  <a:lnTo>
                    <a:pt x="13169" y="26771"/>
                  </a:lnTo>
                  <a:lnTo>
                    <a:pt x="10223" y="24752"/>
                  </a:lnTo>
                  <a:lnTo>
                    <a:pt x="9753" y="21793"/>
                  </a:lnTo>
                  <a:lnTo>
                    <a:pt x="9448" y="20878"/>
                  </a:lnTo>
                  <a:lnTo>
                    <a:pt x="9448" y="19964"/>
                  </a:lnTo>
                  <a:lnTo>
                    <a:pt x="6400" y="20269"/>
                  </a:lnTo>
                  <a:lnTo>
                    <a:pt x="6400" y="21183"/>
                  </a:lnTo>
                  <a:lnTo>
                    <a:pt x="6667" y="22987"/>
                  </a:lnTo>
                  <a:lnTo>
                    <a:pt x="7048" y="24904"/>
                  </a:lnTo>
                  <a:lnTo>
                    <a:pt x="8229" y="26365"/>
                  </a:lnTo>
                  <a:lnTo>
                    <a:pt x="8686" y="26974"/>
                  </a:lnTo>
                  <a:lnTo>
                    <a:pt x="9144" y="27584"/>
                  </a:lnTo>
                  <a:lnTo>
                    <a:pt x="9601" y="28041"/>
                  </a:lnTo>
                  <a:lnTo>
                    <a:pt x="15836" y="30251"/>
                  </a:lnTo>
                  <a:lnTo>
                    <a:pt x="21551" y="28841"/>
                  </a:lnTo>
                  <a:lnTo>
                    <a:pt x="25069" y="24434"/>
                  </a:lnTo>
                  <a:close/>
                </a:path>
                <a:path w="133350" h="79375">
                  <a:moveTo>
                    <a:pt x="33693" y="457"/>
                  </a:moveTo>
                  <a:lnTo>
                    <a:pt x="30480" y="457"/>
                  </a:lnTo>
                  <a:lnTo>
                    <a:pt x="30480" y="29718"/>
                  </a:lnTo>
                  <a:lnTo>
                    <a:pt x="33693" y="29718"/>
                  </a:lnTo>
                  <a:lnTo>
                    <a:pt x="33693" y="457"/>
                  </a:lnTo>
                  <a:close/>
                </a:path>
                <a:path w="133350" h="79375">
                  <a:moveTo>
                    <a:pt x="45669" y="59474"/>
                  </a:moveTo>
                  <a:lnTo>
                    <a:pt x="42367" y="53949"/>
                  </a:lnTo>
                  <a:lnTo>
                    <a:pt x="41719" y="53086"/>
                  </a:lnTo>
                  <a:lnTo>
                    <a:pt x="41719" y="59575"/>
                  </a:lnTo>
                  <a:lnTo>
                    <a:pt x="41452" y="64160"/>
                  </a:lnTo>
                  <a:lnTo>
                    <a:pt x="41452" y="65836"/>
                  </a:lnTo>
                  <a:lnTo>
                    <a:pt x="41008" y="70523"/>
                  </a:lnTo>
                  <a:lnTo>
                    <a:pt x="39852" y="75552"/>
                  </a:lnTo>
                  <a:lnTo>
                    <a:pt x="34137" y="75438"/>
                  </a:lnTo>
                  <a:lnTo>
                    <a:pt x="28041" y="75438"/>
                  </a:lnTo>
                  <a:lnTo>
                    <a:pt x="28041" y="53187"/>
                  </a:lnTo>
                  <a:lnTo>
                    <a:pt x="33070" y="53187"/>
                  </a:lnTo>
                  <a:lnTo>
                    <a:pt x="34290" y="53187"/>
                  </a:lnTo>
                  <a:lnTo>
                    <a:pt x="40081" y="52844"/>
                  </a:lnTo>
                  <a:lnTo>
                    <a:pt x="41719" y="59575"/>
                  </a:lnTo>
                  <a:lnTo>
                    <a:pt x="41719" y="53086"/>
                  </a:lnTo>
                  <a:lnTo>
                    <a:pt x="41452" y="52730"/>
                  </a:lnTo>
                  <a:lnTo>
                    <a:pt x="38785" y="50101"/>
                  </a:lnTo>
                  <a:lnTo>
                    <a:pt x="38214" y="50342"/>
                  </a:lnTo>
                  <a:lnTo>
                    <a:pt x="35204" y="49682"/>
                  </a:lnTo>
                  <a:lnTo>
                    <a:pt x="33223" y="49682"/>
                  </a:lnTo>
                  <a:lnTo>
                    <a:pt x="24993" y="49682"/>
                  </a:lnTo>
                  <a:lnTo>
                    <a:pt x="24993" y="78943"/>
                  </a:lnTo>
                  <a:lnTo>
                    <a:pt x="33528" y="78943"/>
                  </a:lnTo>
                  <a:lnTo>
                    <a:pt x="36576" y="79032"/>
                  </a:lnTo>
                  <a:lnTo>
                    <a:pt x="38938" y="78320"/>
                  </a:lnTo>
                  <a:lnTo>
                    <a:pt x="41148" y="76200"/>
                  </a:lnTo>
                  <a:lnTo>
                    <a:pt x="41605" y="75590"/>
                  </a:lnTo>
                  <a:lnTo>
                    <a:pt x="42062" y="74980"/>
                  </a:lnTo>
                  <a:lnTo>
                    <a:pt x="45631" y="69621"/>
                  </a:lnTo>
                  <a:lnTo>
                    <a:pt x="45669" y="59474"/>
                  </a:lnTo>
                  <a:close/>
                </a:path>
                <a:path w="133350" h="79375">
                  <a:moveTo>
                    <a:pt x="57912" y="457"/>
                  </a:moveTo>
                  <a:lnTo>
                    <a:pt x="54864" y="457"/>
                  </a:lnTo>
                  <a:lnTo>
                    <a:pt x="54864" y="23469"/>
                  </a:lnTo>
                  <a:lnTo>
                    <a:pt x="42367" y="457"/>
                  </a:lnTo>
                  <a:lnTo>
                    <a:pt x="39014" y="457"/>
                  </a:lnTo>
                  <a:lnTo>
                    <a:pt x="39014" y="29718"/>
                  </a:lnTo>
                  <a:lnTo>
                    <a:pt x="42062" y="29718"/>
                  </a:lnTo>
                  <a:lnTo>
                    <a:pt x="42062" y="6705"/>
                  </a:lnTo>
                  <a:lnTo>
                    <a:pt x="54711" y="29718"/>
                  </a:lnTo>
                  <a:lnTo>
                    <a:pt x="57912" y="29718"/>
                  </a:lnTo>
                  <a:lnTo>
                    <a:pt x="57912" y="457"/>
                  </a:lnTo>
                  <a:close/>
                </a:path>
                <a:path w="133350" h="79375">
                  <a:moveTo>
                    <a:pt x="69037" y="78943"/>
                  </a:moveTo>
                  <a:lnTo>
                    <a:pt x="61569" y="56540"/>
                  </a:lnTo>
                  <a:lnTo>
                    <a:pt x="61569" y="66903"/>
                  </a:lnTo>
                  <a:lnTo>
                    <a:pt x="53492" y="66903"/>
                  </a:lnTo>
                  <a:lnTo>
                    <a:pt x="56083" y="58369"/>
                  </a:lnTo>
                  <a:lnTo>
                    <a:pt x="56235" y="58369"/>
                  </a:lnTo>
                  <a:lnTo>
                    <a:pt x="56388" y="57454"/>
                  </a:lnTo>
                  <a:lnTo>
                    <a:pt x="56730" y="56007"/>
                  </a:lnTo>
                  <a:lnTo>
                    <a:pt x="57124" y="55105"/>
                  </a:lnTo>
                  <a:lnTo>
                    <a:pt x="57302" y="53492"/>
                  </a:lnTo>
                  <a:lnTo>
                    <a:pt x="57454" y="52730"/>
                  </a:lnTo>
                  <a:lnTo>
                    <a:pt x="58026" y="54762"/>
                  </a:lnTo>
                  <a:lnTo>
                    <a:pt x="58394" y="56832"/>
                  </a:lnTo>
                  <a:lnTo>
                    <a:pt x="59131" y="58826"/>
                  </a:lnTo>
                  <a:lnTo>
                    <a:pt x="61569" y="66903"/>
                  </a:lnTo>
                  <a:lnTo>
                    <a:pt x="61569" y="56540"/>
                  </a:lnTo>
                  <a:lnTo>
                    <a:pt x="59283" y="49682"/>
                  </a:lnTo>
                  <a:lnTo>
                    <a:pt x="55930" y="49682"/>
                  </a:lnTo>
                  <a:lnTo>
                    <a:pt x="46634" y="78943"/>
                  </a:lnTo>
                  <a:lnTo>
                    <a:pt x="49987" y="78943"/>
                  </a:lnTo>
                  <a:lnTo>
                    <a:pt x="52578" y="70104"/>
                  </a:lnTo>
                  <a:lnTo>
                    <a:pt x="62636" y="70104"/>
                  </a:lnTo>
                  <a:lnTo>
                    <a:pt x="65379" y="78943"/>
                  </a:lnTo>
                  <a:lnTo>
                    <a:pt x="69037" y="78943"/>
                  </a:lnTo>
                  <a:close/>
                </a:path>
                <a:path w="133350" h="79375">
                  <a:moveTo>
                    <a:pt x="69291" y="3403"/>
                  </a:moveTo>
                  <a:lnTo>
                    <a:pt x="68084" y="3416"/>
                  </a:lnTo>
                  <a:lnTo>
                    <a:pt x="67665" y="4635"/>
                  </a:lnTo>
                  <a:lnTo>
                    <a:pt x="69291" y="3403"/>
                  </a:lnTo>
                  <a:close/>
                </a:path>
                <a:path w="133350" h="79375">
                  <a:moveTo>
                    <a:pt x="83515" y="26822"/>
                  </a:moveTo>
                  <a:lnTo>
                    <a:pt x="68491" y="26581"/>
                  </a:lnTo>
                  <a:lnTo>
                    <a:pt x="66027" y="21348"/>
                  </a:lnTo>
                  <a:lnTo>
                    <a:pt x="65989" y="14782"/>
                  </a:lnTo>
                  <a:lnTo>
                    <a:pt x="65786" y="10007"/>
                  </a:lnTo>
                  <a:lnTo>
                    <a:pt x="67665" y="4635"/>
                  </a:lnTo>
                  <a:lnTo>
                    <a:pt x="63969" y="7442"/>
                  </a:lnTo>
                  <a:lnTo>
                    <a:pt x="63271" y="20015"/>
                  </a:lnTo>
                  <a:lnTo>
                    <a:pt x="70104" y="29413"/>
                  </a:lnTo>
                  <a:lnTo>
                    <a:pt x="82905" y="27279"/>
                  </a:lnTo>
                  <a:lnTo>
                    <a:pt x="83515" y="26822"/>
                  </a:lnTo>
                  <a:close/>
                </a:path>
                <a:path w="133350" h="79375">
                  <a:moveTo>
                    <a:pt x="84429" y="8077"/>
                  </a:moveTo>
                  <a:lnTo>
                    <a:pt x="83705" y="5956"/>
                  </a:lnTo>
                  <a:lnTo>
                    <a:pt x="83705" y="5651"/>
                  </a:lnTo>
                  <a:lnTo>
                    <a:pt x="82600" y="3657"/>
                  </a:lnTo>
                  <a:lnTo>
                    <a:pt x="81838" y="2895"/>
                  </a:lnTo>
                  <a:lnTo>
                    <a:pt x="81229" y="2286"/>
                  </a:lnTo>
                  <a:lnTo>
                    <a:pt x="79844" y="1092"/>
                  </a:lnTo>
                  <a:lnTo>
                    <a:pt x="78181" y="241"/>
                  </a:lnTo>
                  <a:lnTo>
                    <a:pt x="76352" y="0"/>
                  </a:lnTo>
                  <a:lnTo>
                    <a:pt x="73761" y="0"/>
                  </a:lnTo>
                  <a:lnTo>
                    <a:pt x="69291" y="3403"/>
                  </a:lnTo>
                  <a:lnTo>
                    <a:pt x="73761" y="3352"/>
                  </a:lnTo>
                  <a:lnTo>
                    <a:pt x="74676" y="3200"/>
                  </a:lnTo>
                  <a:lnTo>
                    <a:pt x="79146" y="3898"/>
                  </a:lnTo>
                  <a:lnTo>
                    <a:pt x="80378" y="5346"/>
                  </a:lnTo>
                  <a:lnTo>
                    <a:pt x="81381" y="8686"/>
                  </a:lnTo>
                  <a:lnTo>
                    <a:pt x="81686" y="9601"/>
                  </a:lnTo>
                  <a:lnTo>
                    <a:pt x="84429" y="8686"/>
                  </a:lnTo>
                  <a:lnTo>
                    <a:pt x="84429" y="8077"/>
                  </a:lnTo>
                  <a:close/>
                </a:path>
                <a:path w="133350" h="79375">
                  <a:moveTo>
                    <a:pt x="84886" y="14782"/>
                  </a:moveTo>
                  <a:lnTo>
                    <a:pt x="74676" y="14782"/>
                  </a:lnTo>
                  <a:lnTo>
                    <a:pt x="74676" y="18288"/>
                  </a:lnTo>
                  <a:lnTo>
                    <a:pt x="81686" y="18288"/>
                  </a:lnTo>
                  <a:lnTo>
                    <a:pt x="81686" y="23622"/>
                  </a:lnTo>
                  <a:lnTo>
                    <a:pt x="80810" y="25120"/>
                  </a:lnTo>
                  <a:lnTo>
                    <a:pt x="77292" y="26492"/>
                  </a:lnTo>
                  <a:lnTo>
                    <a:pt x="75590" y="26670"/>
                  </a:lnTo>
                  <a:lnTo>
                    <a:pt x="74828" y="26670"/>
                  </a:lnTo>
                  <a:lnTo>
                    <a:pt x="83515" y="26822"/>
                  </a:lnTo>
                  <a:lnTo>
                    <a:pt x="84277" y="26212"/>
                  </a:lnTo>
                  <a:lnTo>
                    <a:pt x="84886" y="25603"/>
                  </a:lnTo>
                  <a:lnTo>
                    <a:pt x="84886" y="14782"/>
                  </a:lnTo>
                  <a:close/>
                </a:path>
                <a:path w="133350" h="79375">
                  <a:moveTo>
                    <a:pt x="104241" y="26212"/>
                  </a:moveTo>
                  <a:lnTo>
                    <a:pt x="92506" y="26212"/>
                  </a:lnTo>
                  <a:lnTo>
                    <a:pt x="92506" y="457"/>
                  </a:lnTo>
                  <a:lnTo>
                    <a:pt x="89306" y="457"/>
                  </a:lnTo>
                  <a:lnTo>
                    <a:pt x="89306" y="29718"/>
                  </a:lnTo>
                  <a:lnTo>
                    <a:pt x="104241" y="29718"/>
                  </a:lnTo>
                  <a:lnTo>
                    <a:pt x="104241" y="26212"/>
                  </a:lnTo>
                  <a:close/>
                </a:path>
                <a:path w="133350" h="79375">
                  <a:moveTo>
                    <a:pt x="109728" y="49682"/>
                  </a:moveTo>
                  <a:lnTo>
                    <a:pt x="106527" y="49682"/>
                  </a:lnTo>
                  <a:lnTo>
                    <a:pt x="102717" y="68427"/>
                  </a:lnTo>
                  <a:lnTo>
                    <a:pt x="102362" y="70573"/>
                  </a:lnTo>
                  <a:lnTo>
                    <a:pt x="101498" y="74828"/>
                  </a:lnTo>
                  <a:lnTo>
                    <a:pt x="101130" y="71653"/>
                  </a:lnTo>
                  <a:lnTo>
                    <a:pt x="100622" y="68491"/>
                  </a:lnTo>
                  <a:lnTo>
                    <a:pt x="99822" y="65379"/>
                  </a:lnTo>
                  <a:lnTo>
                    <a:pt x="99669" y="64465"/>
                  </a:lnTo>
                  <a:lnTo>
                    <a:pt x="96164" y="49682"/>
                  </a:lnTo>
                  <a:lnTo>
                    <a:pt x="92354" y="49682"/>
                  </a:lnTo>
                  <a:lnTo>
                    <a:pt x="87782" y="69494"/>
                  </a:lnTo>
                  <a:lnTo>
                    <a:pt x="86715" y="74828"/>
                  </a:lnTo>
                  <a:lnTo>
                    <a:pt x="86588" y="73240"/>
                  </a:lnTo>
                  <a:lnTo>
                    <a:pt x="86042" y="71285"/>
                  </a:lnTo>
                  <a:lnTo>
                    <a:pt x="85648" y="68884"/>
                  </a:lnTo>
                  <a:lnTo>
                    <a:pt x="81991" y="49682"/>
                  </a:lnTo>
                  <a:lnTo>
                    <a:pt x="78790" y="49682"/>
                  </a:lnTo>
                  <a:lnTo>
                    <a:pt x="85191" y="78943"/>
                  </a:lnTo>
                  <a:lnTo>
                    <a:pt x="88392" y="78943"/>
                  </a:lnTo>
                  <a:lnTo>
                    <a:pt x="93573" y="56692"/>
                  </a:lnTo>
                  <a:lnTo>
                    <a:pt x="93573" y="56388"/>
                  </a:lnTo>
                  <a:lnTo>
                    <a:pt x="94183" y="53187"/>
                  </a:lnTo>
                  <a:lnTo>
                    <a:pt x="99974" y="78943"/>
                  </a:lnTo>
                  <a:lnTo>
                    <a:pt x="103022" y="78943"/>
                  </a:lnTo>
                  <a:lnTo>
                    <a:pt x="109728" y="49682"/>
                  </a:lnTo>
                  <a:close/>
                </a:path>
                <a:path w="133350" h="79375">
                  <a:moveTo>
                    <a:pt x="126034" y="26212"/>
                  </a:moveTo>
                  <a:lnTo>
                    <a:pt x="111252" y="26212"/>
                  </a:lnTo>
                  <a:lnTo>
                    <a:pt x="111252" y="16306"/>
                  </a:lnTo>
                  <a:lnTo>
                    <a:pt x="124510" y="16306"/>
                  </a:lnTo>
                  <a:lnTo>
                    <a:pt x="124510" y="12801"/>
                  </a:lnTo>
                  <a:lnTo>
                    <a:pt x="111252" y="12801"/>
                  </a:lnTo>
                  <a:lnTo>
                    <a:pt x="111252" y="3962"/>
                  </a:lnTo>
                  <a:lnTo>
                    <a:pt x="125425" y="3962"/>
                  </a:lnTo>
                  <a:lnTo>
                    <a:pt x="125425" y="457"/>
                  </a:lnTo>
                  <a:lnTo>
                    <a:pt x="108051" y="457"/>
                  </a:lnTo>
                  <a:lnTo>
                    <a:pt x="108051" y="29718"/>
                  </a:lnTo>
                  <a:lnTo>
                    <a:pt x="126034" y="29718"/>
                  </a:lnTo>
                  <a:lnTo>
                    <a:pt x="126034" y="26212"/>
                  </a:lnTo>
                  <a:close/>
                </a:path>
                <a:path w="133350" h="79375">
                  <a:moveTo>
                    <a:pt x="132740" y="69646"/>
                  </a:moveTo>
                  <a:lnTo>
                    <a:pt x="129540" y="68732"/>
                  </a:lnTo>
                  <a:lnTo>
                    <a:pt x="129387" y="69342"/>
                  </a:lnTo>
                  <a:lnTo>
                    <a:pt x="128879" y="72415"/>
                  </a:lnTo>
                  <a:lnTo>
                    <a:pt x="126695" y="75831"/>
                  </a:lnTo>
                  <a:lnTo>
                    <a:pt x="123291" y="76047"/>
                  </a:lnTo>
                  <a:lnTo>
                    <a:pt x="122529" y="76200"/>
                  </a:lnTo>
                  <a:lnTo>
                    <a:pt x="122072" y="76047"/>
                  </a:lnTo>
                  <a:lnTo>
                    <a:pt x="116713" y="75831"/>
                  </a:lnTo>
                  <a:lnTo>
                    <a:pt x="115087" y="70446"/>
                  </a:lnTo>
                  <a:lnTo>
                    <a:pt x="114757" y="65989"/>
                  </a:lnTo>
                  <a:lnTo>
                    <a:pt x="114668" y="59537"/>
                  </a:lnTo>
                  <a:lnTo>
                    <a:pt x="115951" y="53784"/>
                  </a:lnTo>
                  <a:lnTo>
                    <a:pt x="121158" y="52578"/>
                  </a:lnTo>
                  <a:lnTo>
                    <a:pt x="121920" y="52578"/>
                  </a:lnTo>
                  <a:lnTo>
                    <a:pt x="122834" y="52425"/>
                  </a:lnTo>
                  <a:lnTo>
                    <a:pt x="126212" y="52628"/>
                  </a:lnTo>
                  <a:lnTo>
                    <a:pt x="127863" y="54546"/>
                  </a:lnTo>
                  <a:lnTo>
                    <a:pt x="129235" y="58521"/>
                  </a:lnTo>
                  <a:lnTo>
                    <a:pt x="132283" y="57607"/>
                  </a:lnTo>
                  <a:lnTo>
                    <a:pt x="132283" y="57454"/>
                  </a:lnTo>
                  <a:lnTo>
                    <a:pt x="131406" y="55105"/>
                  </a:lnTo>
                  <a:lnTo>
                    <a:pt x="131114" y="53682"/>
                  </a:lnTo>
                  <a:lnTo>
                    <a:pt x="129387" y="51816"/>
                  </a:lnTo>
                  <a:lnTo>
                    <a:pt x="128778" y="51358"/>
                  </a:lnTo>
                  <a:lnTo>
                    <a:pt x="128778" y="51206"/>
                  </a:lnTo>
                  <a:lnTo>
                    <a:pt x="128016" y="50749"/>
                  </a:lnTo>
                  <a:lnTo>
                    <a:pt x="126720" y="49618"/>
                  </a:lnTo>
                  <a:lnTo>
                    <a:pt x="125806" y="49809"/>
                  </a:lnTo>
                  <a:lnTo>
                    <a:pt x="124510" y="49225"/>
                  </a:lnTo>
                  <a:lnTo>
                    <a:pt x="122834" y="49225"/>
                  </a:lnTo>
                  <a:lnTo>
                    <a:pt x="122377" y="49225"/>
                  </a:lnTo>
                  <a:lnTo>
                    <a:pt x="120815" y="48958"/>
                  </a:lnTo>
                  <a:lnTo>
                    <a:pt x="116611" y="50546"/>
                  </a:lnTo>
                  <a:lnTo>
                    <a:pt x="115824" y="51968"/>
                  </a:lnTo>
                  <a:lnTo>
                    <a:pt x="115214" y="52425"/>
                  </a:lnTo>
                  <a:lnTo>
                    <a:pt x="114757" y="53035"/>
                  </a:lnTo>
                  <a:lnTo>
                    <a:pt x="111442" y="62420"/>
                  </a:lnTo>
                  <a:lnTo>
                    <a:pt x="113169" y="72732"/>
                  </a:lnTo>
                  <a:lnTo>
                    <a:pt x="119303" y="79146"/>
                  </a:lnTo>
                  <a:lnTo>
                    <a:pt x="129235" y="76809"/>
                  </a:lnTo>
                  <a:lnTo>
                    <a:pt x="132435" y="70561"/>
                  </a:lnTo>
                  <a:lnTo>
                    <a:pt x="132740" y="6964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4352593" y="4040322"/>
              <a:ext cx="0" cy="246379"/>
            </a:xfrm>
            <a:custGeom>
              <a:avLst/>
              <a:gdLst/>
              <a:ahLst/>
              <a:cxnLst/>
              <a:rect l="l" t="t" r="r" b="b"/>
              <a:pathLst>
                <a:path h="246379">
                  <a:moveTo>
                    <a:pt x="0" y="0"/>
                  </a:moveTo>
                  <a:lnTo>
                    <a:pt x="0" y="245973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4817413" y="3863385"/>
              <a:ext cx="198120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19812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2958922" y="5098135"/>
              <a:ext cx="80010" cy="138430"/>
            </a:xfrm>
            <a:custGeom>
              <a:avLst/>
              <a:gdLst/>
              <a:ahLst/>
              <a:cxnLst/>
              <a:rect l="l" t="t" r="r" b="b"/>
              <a:pathLst>
                <a:path w="80010" h="138429">
                  <a:moveTo>
                    <a:pt x="4406" y="23850"/>
                  </a:moveTo>
                  <a:lnTo>
                    <a:pt x="4000" y="23812"/>
                  </a:lnTo>
                  <a:lnTo>
                    <a:pt x="4000" y="24041"/>
                  </a:lnTo>
                  <a:lnTo>
                    <a:pt x="4406" y="23850"/>
                  </a:lnTo>
                  <a:close/>
                </a:path>
                <a:path w="80010" h="138429">
                  <a:moveTo>
                    <a:pt x="29984" y="94945"/>
                  </a:moveTo>
                  <a:lnTo>
                    <a:pt x="26479" y="94945"/>
                  </a:lnTo>
                  <a:lnTo>
                    <a:pt x="26479" y="109728"/>
                  </a:lnTo>
                  <a:lnTo>
                    <a:pt x="16573" y="109728"/>
                  </a:lnTo>
                  <a:lnTo>
                    <a:pt x="16573" y="96469"/>
                  </a:lnTo>
                  <a:lnTo>
                    <a:pt x="13068" y="96469"/>
                  </a:lnTo>
                  <a:lnTo>
                    <a:pt x="13068" y="109728"/>
                  </a:lnTo>
                  <a:lnTo>
                    <a:pt x="4229" y="109728"/>
                  </a:lnTo>
                  <a:lnTo>
                    <a:pt x="4229" y="95554"/>
                  </a:lnTo>
                  <a:lnTo>
                    <a:pt x="723" y="95554"/>
                  </a:lnTo>
                  <a:lnTo>
                    <a:pt x="723" y="112928"/>
                  </a:lnTo>
                  <a:lnTo>
                    <a:pt x="29984" y="112928"/>
                  </a:lnTo>
                  <a:lnTo>
                    <a:pt x="29984" y="94945"/>
                  </a:lnTo>
                  <a:close/>
                </a:path>
                <a:path w="80010" h="138429">
                  <a:moveTo>
                    <a:pt x="29984" y="20878"/>
                  </a:moveTo>
                  <a:lnTo>
                    <a:pt x="22059" y="25146"/>
                  </a:lnTo>
                  <a:lnTo>
                    <a:pt x="21386" y="25298"/>
                  </a:lnTo>
                  <a:lnTo>
                    <a:pt x="18122" y="27559"/>
                  </a:lnTo>
                  <a:lnTo>
                    <a:pt x="17183" y="28803"/>
                  </a:lnTo>
                  <a:lnTo>
                    <a:pt x="17030" y="29095"/>
                  </a:lnTo>
                  <a:lnTo>
                    <a:pt x="17081" y="27025"/>
                  </a:lnTo>
                  <a:lnTo>
                    <a:pt x="14554" y="25133"/>
                  </a:lnTo>
                  <a:lnTo>
                    <a:pt x="14579" y="24942"/>
                  </a:lnTo>
                  <a:lnTo>
                    <a:pt x="14274" y="24917"/>
                  </a:lnTo>
                  <a:lnTo>
                    <a:pt x="13982" y="24688"/>
                  </a:lnTo>
                  <a:lnTo>
                    <a:pt x="13982" y="24536"/>
                  </a:lnTo>
                  <a:lnTo>
                    <a:pt x="13309" y="24041"/>
                  </a:lnTo>
                  <a:lnTo>
                    <a:pt x="10693" y="22606"/>
                  </a:lnTo>
                  <a:lnTo>
                    <a:pt x="7785" y="22466"/>
                  </a:lnTo>
                  <a:lnTo>
                    <a:pt x="4406" y="23850"/>
                  </a:lnTo>
                  <a:lnTo>
                    <a:pt x="13970" y="24879"/>
                  </a:lnTo>
                  <a:lnTo>
                    <a:pt x="13843" y="30670"/>
                  </a:lnTo>
                  <a:lnTo>
                    <a:pt x="13766" y="31394"/>
                  </a:lnTo>
                  <a:lnTo>
                    <a:pt x="13677" y="38862"/>
                  </a:lnTo>
                  <a:lnTo>
                    <a:pt x="3924" y="38862"/>
                  </a:lnTo>
                  <a:lnTo>
                    <a:pt x="3924" y="31394"/>
                  </a:lnTo>
                  <a:lnTo>
                    <a:pt x="4000" y="24041"/>
                  </a:lnTo>
                  <a:lnTo>
                    <a:pt x="3619" y="24231"/>
                  </a:lnTo>
                  <a:lnTo>
                    <a:pt x="3009" y="24688"/>
                  </a:lnTo>
                  <a:lnTo>
                    <a:pt x="1625" y="25971"/>
                  </a:lnTo>
                  <a:lnTo>
                    <a:pt x="787" y="27470"/>
                  </a:lnTo>
                  <a:lnTo>
                    <a:pt x="876" y="29413"/>
                  </a:lnTo>
                  <a:lnTo>
                    <a:pt x="723" y="30480"/>
                  </a:lnTo>
                  <a:lnTo>
                    <a:pt x="723" y="31394"/>
                  </a:lnTo>
                  <a:lnTo>
                    <a:pt x="723" y="42062"/>
                  </a:lnTo>
                  <a:lnTo>
                    <a:pt x="29984" y="42062"/>
                  </a:lnTo>
                  <a:lnTo>
                    <a:pt x="29984" y="38862"/>
                  </a:lnTo>
                  <a:lnTo>
                    <a:pt x="17030" y="38862"/>
                  </a:lnTo>
                  <a:lnTo>
                    <a:pt x="16992" y="34607"/>
                  </a:lnTo>
                  <a:lnTo>
                    <a:pt x="16992" y="34467"/>
                  </a:lnTo>
                  <a:lnTo>
                    <a:pt x="16979" y="31838"/>
                  </a:lnTo>
                  <a:lnTo>
                    <a:pt x="16992" y="30975"/>
                  </a:lnTo>
                  <a:lnTo>
                    <a:pt x="21297" y="29832"/>
                  </a:lnTo>
                  <a:lnTo>
                    <a:pt x="23888" y="28041"/>
                  </a:lnTo>
                  <a:lnTo>
                    <a:pt x="29984" y="24841"/>
                  </a:lnTo>
                  <a:lnTo>
                    <a:pt x="29984" y="20878"/>
                  </a:lnTo>
                  <a:close/>
                </a:path>
                <a:path w="80010" h="138429">
                  <a:moveTo>
                    <a:pt x="29984" y="0"/>
                  </a:moveTo>
                  <a:lnTo>
                    <a:pt x="26479" y="0"/>
                  </a:lnTo>
                  <a:lnTo>
                    <a:pt x="26479" y="14782"/>
                  </a:lnTo>
                  <a:lnTo>
                    <a:pt x="16573" y="14782"/>
                  </a:lnTo>
                  <a:lnTo>
                    <a:pt x="16573" y="1524"/>
                  </a:lnTo>
                  <a:lnTo>
                    <a:pt x="13068" y="1524"/>
                  </a:lnTo>
                  <a:lnTo>
                    <a:pt x="13068" y="14782"/>
                  </a:lnTo>
                  <a:lnTo>
                    <a:pt x="4229" y="14782"/>
                  </a:lnTo>
                  <a:lnTo>
                    <a:pt x="4229" y="609"/>
                  </a:lnTo>
                  <a:lnTo>
                    <a:pt x="723" y="609"/>
                  </a:lnTo>
                  <a:lnTo>
                    <a:pt x="723" y="17983"/>
                  </a:lnTo>
                  <a:lnTo>
                    <a:pt x="29984" y="17983"/>
                  </a:lnTo>
                  <a:lnTo>
                    <a:pt x="29984" y="0"/>
                  </a:lnTo>
                  <a:close/>
                </a:path>
                <a:path w="80010" h="138429">
                  <a:moveTo>
                    <a:pt x="30187" y="83693"/>
                  </a:moveTo>
                  <a:lnTo>
                    <a:pt x="21602" y="70561"/>
                  </a:lnTo>
                  <a:lnTo>
                    <a:pt x="20688" y="70256"/>
                  </a:lnTo>
                  <a:lnTo>
                    <a:pt x="19773" y="73456"/>
                  </a:lnTo>
                  <a:lnTo>
                    <a:pt x="20383" y="73609"/>
                  </a:lnTo>
                  <a:lnTo>
                    <a:pt x="23456" y="74117"/>
                  </a:lnTo>
                  <a:lnTo>
                    <a:pt x="26873" y="76301"/>
                  </a:lnTo>
                  <a:lnTo>
                    <a:pt x="27089" y="79705"/>
                  </a:lnTo>
                  <a:lnTo>
                    <a:pt x="27241" y="80467"/>
                  </a:lnTo>
                  <a:lnTo>
                    <a:pt x="27089" y="80924"/>
                  </a:lnTo>
                  <a:lnTo>
                    <a:pt x="26873" y="86283"/>
                  </a:lnTo>
                  <a:lnTo>
                    <a:pt x="21488" y="87909"/>
                  </a:lnTo>
                  <a:lnTo>
                    <a:pt x="17030" y="88239"/>
                  </a:lnTo>
                  <a:lnTo>
                    <a:pt x="10579" y="88328"/>
                  </a:lnTo>
                  <a:lnTo>
                    <a:pt x="4838" y="87045"/>
                  </a:lnTo>
                  <a:lnTo>
                    <a:pt x="3619" y="81838"/>
                  </a:lnTo>
                  <a:lnTo>
                    <a:pt x="3619" y="81076"/>
                  </a:lnTo>
                  <a:lnTo>
                    <a:pt x="3467" y="80162"/>
                  </a:lnTo>
                  <a:lnTo>
                    <a:pt x="3670" y="76784"/>
                  </a:lnTo>
                  <a:lnTo>
                    <a:pt x="5588" y="75133"/>
                  </a:lnTo>
                  <a:lnTo>
                    <a:pt x="9563" y="73761"/>
                  </a:lnTo>
                  <a:lnTo>
                    <a:pt x="8648" y="70713"/>
                  </a:lnTo>
                  <a:lnTo>
                    <a:pt x="8496" y="70713"/>
                  </a:lnTo>
                  <a:lnTo>
                    <a:pt x="6146" y="71589"/>
                  </a:lnTo>
                  <a:lnTo>
                    <a:pt x="4724" y="71882"/>
                  </a:lnTo>
                  <a:lnTo>
                    <a:pt x="2857" y="73609"/>
                  </a:lnTo>
                  <a:lnTo>
                    <a:pt x="2400" y="74218"/>
                  </a:lnTo>
                  <a:lnTo>
                    <a:pt x="2247" y="74218"/>
                  </a:lnTo>
                  <a:lnTo>
                    <a:pt x="1790" y="74980"/>
                  </a:lnTo>
                  <a:lnTo>
                    <a:pt x="660" y="76288"/>
                  </a:lnTo>
                  <a:lnTo>
                    <a:pt x="850" y="77190"/>
                  </a:lnTo>
                  <a:lnTo>
                    <a:pt x="266" y="78486"/>
                  </a:lnTo>
                  <a:lnTo>
                    <a:pt x="266" y="80162"/>
                  </a:lnTo>
                  <a:lnTo>
                    <a:pt x="266" y="80619"/>
                  </a:lnTo>
                  <a:lnTo>
                    <a:pt x="0" y="82181"/>
                  </a:lnTo>
                  <a:lnTo>
                    <a:pt x="1587" y="86385"/>
                  </a:lnTo>
                  <a:lnTo>
                    <a:pt x="3009" y="87172"/>
                  </a:lnTo>
                  <a:lnTo>
                    <a:pt x="3467" y="87782"/>
                  </a:lnTo>
                  <a:lnTo>
                    <a:pt x="4076" y="88239"/>
                  </a:lnTo>
                  <a:lnTo>
                    <a:pt x="13474" y="91554"/>
                  </a:lnTo>
                  <a:lnTo>
                    <a:pt x="23787" y="89839"/>
                  </a:lnTo>
                  <a:lnTo>
                    <a:pt x="30187" y="83693"/>
                  </a:lnTo>
                  <a:close/>
                </a:path>
                <a:path w="80010" h="138429">
                  <a:moveTo>
                    <a:pt x="30530" y="126974"/>
                  </a:moveTo>
                  <a:lnTo>
                    <a:pt x="29108" y="121259"/>
                  </a:lnTo>
                  <a:lnTo>
                    <a:pt x="24714" y="117741"/>
                  </a:lnTo>
                  <a:lnTo>
                    <a:pt x="17945" y="118110"/>
                  </a:lnTo>
                  <a:lnTo>
                    <a:pt x="17335" y="118414"/>
                  </a:lnTo>
                  <a:lnTo>
                    <a:pt x="17030" y="118719"/>
                  </a:lnTo>
                  <a:lnTo>
                    <a:pt x="13766" y="121005"/>
                  </a:lnTo>
                  <a:lnTo>
                    <a:pt x="12915" y="126250"/>
                  </a:lnTo>
                  <a:lnTo>
                    <a:pt x="12001" y="129082"/>
                  </a:lnTo>
                  <a:lnTo>
                    <a:pt x="11696" y="129844"/>
                  </a:lnTo>
                  <a:lnTo>
                    <a:pt x="9486" y="133985"/>
                  </a:lnTo>
                  <a:lnTo>
                    <a:pt x="4305" y="132486"/>
                  </a:lnTo>
                  <a:lnTo>
                    <a:pt x="3619" y="127863"/>
                  </a:lnTo>
                  <a:lnTo>
                    <a:pt x="3619" y="126949"/>
                  </a:lnTo>
                  <a:lnTo>
                    <a:pt x="3619" y="126339"/>
                  </a:lnTo>
                  <a:lnTo>
                    <a:pt x="3810" y="123444"/>
                  </a:lnTo>
                  <a:lnTo>
                    <a:pt x="5473" y="121539"/>
                  </a:lnTo>
                  <a:lnTo>
                    <a:pt x="8343" y="121158"/>
                  </a:lnTo>
                  <a:lnTo>
                    <a:pt x="9258" y="121005"/>
                  </a:lnTo>
                  <a:lnTo>
                    <a:pt x="8953" y="117957"/>
                  </a:lnTo>
                  <a:lnTo>
                    <a:pt x="8039" y="118110"/>
                  </a:lnTo>
                  <a:lnTo>
                    <a:pt x="6388" y="118452"/>
                  </a:lnTo>
                  <a:lnTo>
                    <a:pt x="5829" y="118440"/>
                  </a:lnTo>
                  <a:lnTo>
                    <a:pt x="4229" y="119176"/>
                  </a:lnTo>
                  <a:lnTo>
                    <a:pt x="3924" y="119329"/>
                  </a:lnTo>
                  <a:lnTo>
                    <a:pt x="3314" y="119938"/>
                  </a:lnTo>
                  <a:lnTo>
                    <a:pt x="2705" y="120396"/>
                  </a:lnTo>
                  <a:lnTo>
                    <a:pt x="2095" y="121005"/>
                  </a:lnTo>
                  <a:lnTo>
                    <a:pt x="1638" y="121615"/>
                  </a:lnTo>
                  <a:lnTo>
                    <a:pt x="1333" y="122377"/>
                  </a:lnTo>
                  <a:lnTo>
                    <a:pt x="1181" y="122377"/>
                  </a:lnTo>
                  <a:lnTo>
                    <a:pt x="876" y="122986"/>
                  </a:lnTo>
                  <a:lnTo>
                    <a:pt x="723" y="123748"/>
                  </a:lnTo>
                  <a:lnTo>
                    <a:pt x="419" y="124510"/>
                  </a:lnTo>
                  <a:lnTo>
                    <a:pt x="266" y="125272"/>
                  </a:lnTo>
                  <a:lnTo>
                    <a:pt x="266" y="126949"/>
                  </a:lnTo>
                  <a:lnTo>
                    <a:pt x="266" y="128320"/>
                  </a:lnTo>
                  <a:lnTo>
                    <a:pt x="901" y="135661"/>
                  </a:lnTo>
                  <a:lnTo>
                    <a:pt x="10312" y="138061"/>
                  </a:lnTo>
                  <a:lnTo>
                    <a:pt x="14592" y="132283"/>
                  </a:lnTo>
                  <a:lnTo>
                    <a:pt x="15201" y="131064"/>
                  </a:lnTo>
                  <a:lnTo>
                    <a:pt x="16548" y="127685"/>
                  </a:lnTo>
                  <a:lnTo>
                    <a:pt x="17132" y="124409"/>
                  </a:lnTo>
                  <a:lnTo>
                    <a:pt x="18554" y="121920"/>
                  </a:lnTo>
                  <a:lnTo>
                    <a:pt x="19773" y="121005"/>
                  </a:lnTo>
                  <a:lnTo>
                    <a:pt x="22618" y="119278"/>
                  </a:lnTo>
                  <a:lnTo>
                    <a:pt x="26276" y="121119"/>
                  </a:lnTo>
                  <a:lnTo>
                    <a:pt x="26936" y="125425"/>
                  </a:lnTo>
                  <a:lnTo>
                    <a:pt x="26936" y="126339"/>
                  </a:lnTo>
                  <a:lnTo>
                    <a:pt x="26936" y="126796"/>
                  </a:lnTo>
                  <a:lnTo>
                    <a:pt x="27038" y="129628"/>
                  </a:lnTo>
                  <a:lnTo>
                    <a:pt x="25019" y="132575"/>
                  </a:lnTo>
                  <a:lnTo>
                    <a:pt x="22059" y="133045"/>
                  </a:lnTo>
                  <a:lnTo>
                    <a:pt x="21145" y="133350"/>
                  </a:lnTo>
                  <a:lnTo>
                    <a:pt x="20231" y="133350"/>
                  </a:lnTo>
                  <a:lnTo>
                    <a:pt x="20535" y="136398"/>
                  </a:lnTo>
                  <a:lnTo>
                    <a:pt x="21450" y="136398"/>
                  </a:lnTo>
                  <a:lnTo>
                    <a:pt x="23253" y="136131"/>
                  </a:lnTo>
                  <a:lnTo>
                    <a:pt x="25171" y="135750"/>
                  </a:lnTo>
                  <a:lnTo>
                    <a:pt x="26631" y="134569"/>
                  </a:lnTo>
                  <a:lnTo>
                    <a:pt x="27241" y="134112"/>
                  </a:lnTo>
                  <a:lnTo>
                    <a:pt x="27851" y="133654"/>
                  </a:lnTo>
                  <a:lnTo>
                    <a:pt x="28308" y="133197"/>
                  </a:lnTo>
                  <a:lnTo>
                    <a:pt x="30530" y="126974"/>
                  </a:lnTo>
                  <a:close/>
                </a:path>
                <a:path w="80010" h="138429">
                  <a:moveTo>
                    <a:pt x="30873" y="60871"/>
                  </a:moveTo>
                  <a:lnTo>
                    <a:pt x="23050" y="47485"/>
                  </a:lnTo>
                  <a:lnTo>
                    <a:pt x="19469" y="47548"/>
                  </a:lnTo>
                  <a:lnTo>
                    <a:pt x="18554" y="47396"/>
                  </a:lnTo>
                  <a:lnTo>
                    <a:pt x="723" y="47396"/>
                  </a:lnTo>
                  <a:lnTo>
                    <a:pt x="723" y="50596"/>
                  </a:lnTo>
                  <a:lnTo>
                    <a:pt x="17640" y="50596"/>
                  </a:lnTo>
                  <a:lnTo>
                    <a:pt x="27038" y="50914"/>
                  </a:lnTo>
                  <a:lnTo>
                    <a:pt x="26936" y="56997"/>
                  </a:lnTo>
                  <a:lnTo>
                    <a:pt x="26873" y="62128"/>
                  </a:lnTo>
                  <a:lnTo>
                    <a:pt x="22618" y="63182"/>
                  </a:lnTo>
                  <a:lnTo>
                    <a:pt x="17640" y="63093"/>
                  </a:lnTo>
                  <a:lnTo>
                    <a:pt x="723" y="63093"/>
                  </a:lnTo>
                  <a:lnTo>
                    <a:pt x="723" y="66294"/>
                  </a:lnTo>
                  <a:lnTo>
                    <a:pt x="20675" y="66268"/>
                  </a:lnTo>
                  <a:lnTo>
                    <a:pt x="23964" y="66217"/>
                  </a:lnTo>
                  <a:lnTo>
                    <a:pt x="26631" y="64617"/>
                  </a:lnTo>
                  <a:lnTo>
                    <a:pt x="27241" y="64312"/>
                  </a:lnTo>
                  <a:lnTo>
                    <a:pt x="27698" y="64008"/>
                  </a:lnTo>
                  <a:lnTo>
                    <a:pt x="27698" y="63855"/>
                  </a:lnTo>
                  <a:lnTo>
                    <a:pt x="30873" y="60871"/>
                  </a:lnTo>
                  <a:close/>
                </a:path>
                <a:path w="80010" h="138429">
                  <a:moveTo>
                    <a:pt x="79362" y="113995"/>
                  </a:moveTo>
                  <a:lnTo>
                    <a:pt x="67322" y="118008"/>
                  </a:lnTo>
                  <a:lnTo>
                    <a:pt x="67322" y="121462"/>
                  </a:lnTo>
                  <a:lnTo>
                    <a:pt x="67322" y="129540"/>
                  </a:lnTo>
                  <a:lnTo>
                    <a:pt x="58788" y="126949"/>
                  </a:lnTo>
                  <a:lnTo>
                    <a:pt x="58788" y="126796"/>
                  </a:lnTo>
                  <a:lnTo>
                    <a:pt x="57873" y="126644"/>
                  </a:lnTo>
                  <a:lnTo>
                    <a:pt x="56426" y="126301"/>
                  </a:lnTo>
                  <a:lnTo>
                    <a:pt x="55537" y="125907"/>
                  </a:lnTo>
                  <a:lnTo>
                    <a:pt x="53911" y="125730"/>
                  </a:lnTo>
                  <a:lnTo>
                    <a:pt x="53149" y="125577"/>
                  </a:lnTo>
                  <a:lnTo>
                    <a:pt x="55181" y="125006"/>
                  </a:lnTo>
                  <a:lnTo>
                    <a:pt x="57251" y="124637"/>
                  </a:lnTo>
                  <a:lnTo>
                    <a:pt x="59245" y="123901"/>
                  </a:lnTo>
                  <a:lnTo>
                    <a:pt x="67322" y="121462"/>
                  </a:lnTo>
                  <a:lnTo>
                    <a:pt x="67322" y="118008"/>
                  </a:lnTo>
                  <a:lnTo>
                    <a:pt x="50101" y="123748"/>
                  </a:lnTo>
                  <a:lnTo>
                    <a:pt x="50101" y="127101"/>
                  </a:lnTo>
                  <a:lnTo>
                    <a:pt x="79362" y="136398"/>
                  </a:lnTo>
                  <a:lnTo>
                    <a:pt x="79362" y="133045"/>
                  </a:lnTo>
                  <a:lnTo>
                    <a:pt x="70523" y="130454"/>
                  </a:lnTo>
                  <a:lnTo>
                    <a:pt x="70523" y="120396"/>
                  </a:lnTo>
                  <a:lnTo>
                    <a:pt x="79362" y="117652"/>
                  </a:lnTo>
                  <a:lnTo>
                    <a:pt x="79362" y="113995"/>
                  </a:lnTo>
                  <a:close/>
                </a:path>
                <a:path w="80010" h="138429">
                  <a:moveTo>
                    <a:pt x="79362" y="44958"/>
                  </a:moveTo>
                  <a:lnTo>
                    <a:pt x="75857" y="44958"/>
                  </a:lnTo>
                  <a:lnTo>
                    <a:pt x="75857" y="59740"/>
                  </a:lnTo>
                  <a:lnTo>
                    <a:pt x="65951" y="59740"/>
                  </a:lnTo>
                  <a:lnTo>
                    <a:pt x="65951" y="46482"/>
                  </a:lnTo>
                  <a:lnTo>
                    <a:pt x="62445" y="46482"/>
                  </a:lnTo>
                  <a:lnTo>
                    <a:pt x="62445" y="59740"/>
                  </a:lnTo>
                  <a:lnTo>
                    <a:pt x="53606" y="59740"/>
                  </a:lnTo>
                  <a:lnTo>
                    <a:pt x="53606" y="45567"/>
                  </a:lnTo>
                  <a:lnTo>
                    <a:pt x="50101" y="45567"/>
                  </a:lnTo>
                  <a:lnTo>
                    <a:pt x="50101" y="62941"/>
                  </a:lnTo>
                  <a:lnTo>
                    <a:pt x="79362" y="62941"/>
                  </a:lnTo>
                  <a:lnTo>
                    <a:pt x="79362" y="44958"/>
                  </a:lnTo>
                  <a:close/>
                </a:path>
                <a:path w="80010" h="138429">
                  <a:moveTo>
                    <a:pt x="79565" y="104571"/>
                  </a:moveTo>
                  <a:lnTo>
                    <a:pt x="70980" y="91440"/>
                  </a:lnTo>
                  <a:lnTo>
                    <a:pt x="70065" y="91135"/>
                  </a:lnTo>
                  <a:lnTo>
                    <a:pt x="69151" y="94335"/>
                  </a:lnTo>
                  <a:lnTo>
                    <a:pt x="69761" y="94488"/>
                  </a:lnTo>
                  <a:lnTo>
                    <a:pt x="72834" y="94996"/>
                  </a:lnTo>
                  <a:lnTo>
                    <a:pt x="76250" y="97180"/>
                  </a:lnTo>
                  <a:lnTo>
                    <a:pt x="76466" y="100584"/>
                  </a:lnTo>
                  <a:lnTo>
                    <a:pt x="76619" y="101346"/>
                  </a:lnTo>
                  <a:lnTo>
                    <a:pt x="76466" y="101803"/>
                  </a:lnTo>
                  <a:lnTo>
                    <a:pt x="76250" y="107162"/>
                  </a:lnTo>
                  <a:lnTo>
                    <a:pt x="70866" y="108788"/>
                  </a:lnTo>
                  <a:lnTo>
                    <a:pt x="66408" y="109118"/>
                  </a:lnTo>
                  <a:lnTo>
                    <a:pt x="59956" y="109207"/>
                  </a:lnTo>
                  <a:lnTo>
                    <a:pt x="54216" y="107924"/>
                  </a:lnTo>
                  <a:lnTo>
                    <a:pt x="52997" y="102717"/>
                  </a:lnTo>
                  <a:lnTo>
                    <a:pt x="52997" y="101955"/>
                  </a:lnTo>
                  <a:lnTo>
                    <a:pt x="52844" y="101041"/>
                  </a:lnTo>
                  <a:lnTo>
                    <a:pt x="53047" y="97663"/>
                  </a:lnTo>
                  <a:lnTo>
                    <a:pt x="54965" y="96012"/>
                  </a:lnTo>
                  <a:lnTo>
                    <a:pt x="58940" y="94640"/>
                  </a:lnTo>
                  <a:lnTo>
                    <a:pt x="58026" y="91592"/>
                  </a:lnTo>
                  <a:lnTo>
                    <a:pt x="57873" y="91592"/>
                  </a:lnTo>
                  <a:lnTo>
                    <a:pt x="55664" y="92379"/>
                  </a:lnTo>
                  <a:lnTo>
                    <a:pt x="53187" y="93091"/>
                  </a:lnTo>
                  <a:lnTo>
                    <a:pt x="51777" y="95097"/>
                  </a:lnTo>
                  <a:lnTo>
                    <a:pt x="51625" y="95097"/>
                  </a:lnTo>
                  <a:lnTo>
                    <a:pt x="51168" y="95859"/>
                  </a:lnTo>
                  <a:lnTo>
                    <a:pt x="50038" y="97167"/>
                  </a:lnTo>
                  <a:lnTo>
                    <a:pt x="50228" y="98069"/>
                  </a:lnTo>
                  <a:lnTo>
                    <a:pt x="49644" y="99364"/>
                  </a:lnTo>
                  <a:lnTo>
                    <a:pt x="49644" y="101041"/>
                  </a:lnTo>
                  <a:lnTo>
                    <a:pt x="49644" y="101498"/>
                  </a:lnTo>
                  <a:lnTo>
                    <a:pt x="49377" y="103060"/>
                  </a:lnTo>
                  <a:lnTo>
                    <a:pt x="50965" y="107264"/>
                  </a:lnTo>
                  <a:lnTo>
                    <a:pt x="52387" y="108051"/>
                  </a:lnTo>
                  <a:lnTo>
                    <a:pt x="52844" y="108661"/>
                  </a:lnTo>
                  <a:lnTo>
                    <a:pt x="53454" y="109118"/>
                  </a:lnTo>
                  <a:lnTo>
                    <a:pt x="62852" y="112433"/>
                  </a:lnTo>
                  <a:lnTo>
                    <a:pt x="73164" y="110718"/>
                  </a:lnTo>
                  <a:lnTo>
                    <a:pt x="79565" y="104571"/>
                  </a:lnTo>
                  <a:close/>
                </a:path>
                <a:path w="80010" h="138429">
                  <a:moveTo>
                    <a:pt x="79565" y="80340"/>
                  </a:moveTo>
                  <a:lnTo>
                    <a:pt x="70980" y="67208"/>
                  </a:lnTo>
                  <a:lnTo>
                    <a:pt x="70065" y="66903"/>
                  </a:lnTo>
                  <a:lnTo>
                    <a:pt x="69151" y="70104"/>
                  </a:lnTo>
                  <a:lnTo>
                    <a:pt x="69761" y="70256"/>
                  </a:lnTo>
                  <a:lnTo>
                    <a:pt x="72834" y="70764"/>
                  </a:lnTo>
                  <a:lnTo>
                    <a:pt x="76250" y="72948"/>
                  </a:lnTo>
                  <a:lnTo>
                    <a:pt x="76466" y="76352"/>
                  </a:lnTo>
                  <a:lnTo>
                    <a:pt x="76619" y="77114"/>
                  </a:lnTo>
                  <a:lnTo>
                    <a:pt x="76466" y="77571"/>
                  </a:lnTo>
                  <a:lnTo>
                    <a:pt x="76250" y="82931"/>
                  </a:lnTo>
                  <a:lnTo>
                    <a:pt x="70866" y="84556"/>
                  </a:lnTo>
                  <a:lnTo>
                    <a:pt x="66408" y="84886"/>
                  </a:lnTo>
                  <a:lnTo>
                    <a:pt x="59956" y="84975"/>
                  </a:lnTo>
                  <a:lnTo>
                    <a:pt x="54216" y="83693"/>
                  </a:lnTo>
                  <a:lnTo>
                    <a:pt x="52997" y="78486"/>
                  </a:lnTo>
                  <a:lnTo>
                    <a:pt x="52997" y="77724"/>
                  </a:lnTo>
                  <a:lnTo>
                    <a:pt x="52844" y="76809"/>
                  </a:lnTo>
                  <a:lnTo>
                    <a:pt x="53047" y="73431"/>
                  </a:lnTo>
                  <a:lnTo>
                    <a:pt x="54965" y="71780"/>
                  </a:lnTo>
                  <a:lnTo>
                    <a:pt x="58940" y="70408"/>
                  </a:lnTo>
                  <a:lnTo>
                    <a:pt x="58026" y="67360"/>
                  </a:lnTo>
                  <a:lnTo>
                    <a:pt x="57873" y="67360"/>
                  </a:lnTo>
                  <a:lnTo>
                    <a:pt x="55664" y="68148"/>
                  </a:lnTo>
                  <a:lnTo>
                    <a:pt x="53187" y="68859"/>
                  </a:lnTo>
                  <a:lnTo>
                    <a:pt x="51777" y="70866"/>
                  </a:lnTo>
                  <a:lnTo>
                    <a:pt x="51625" y="70866"/>
                  </a:lnTo>
                  <a:lnTo>
                    <a:pt x="51168" y="71628"/>
                  </a:lnTo>
                  <a:lnTo>
                    <a:pt x="50038" y="72936"/>
                  </a:lnTo>
                  <a:lnTo>
                    <a:pt x="50228" y="73837"/>
                  </a:lnTo>
                  <a:lnTo>
                    <a:pt x="49644" y="75133"/>
                  </a:lnTo>
                  <a:lnTo>
                    <a:pt x="49644" y="76809"/>
                  </a:lnTo>
                  <a:lnTo>
                    <a:pt x="49644" y="77266"/>
                  </a:lnTo>
                  <a:lnTo>
                    <a:pt x="49377" y="78828"/>
                  </a:lnTo>
                  <a:lnTo>
                    <a:pt x="50965" y="83032"/>
                  </a:lnTo>
                  <a:lnTo>
                    <a:pt x="52387" y="83820"/>
                  </a:lnTo>
                  <a:lnTo>
                    <a:pt x="52844" y="84429"/>
                  </a:lnTo>
                  <a:lnTo>
                    <a:pt x="53454" y="84886"/>
                  </a:lnTo>
                  <a:lnTo>
                    <a:pt x="62852" y="88201"/>
                  </a:lnTo>
                  <a:lnTo>
                    <a:pt x="73164" y="86487"/>
                  </a:lnTo>
                  <a:lnTo>
                    <a:pt x="79565" y="80340"/>
                  </a:lnTo>
                  <a:close/>
                </a:path>
                <a:path w="80010" h="138429">
                  <a:moveTo>
                    <a:pt x="79908" y="32181"/>
                  </a:moveTo>
                  <a:lnTo>
                    <a:pt x="78486" y="26466"/>
                  </a:lnTo>
                  <a:lnTo>
                    <a:pt x="74091" y="22948"/>
                  </a:lnTo>
                  <a:lnTo>
                    <a:pt x="67322" y="23317"/>
                  </a:lnTo>
                  <a:lnTo>
                    <a:pt x="66713" y="23622"/>
                  </a:lnTo>
                  <a:lnTo>
                    <a:pt x="66408" y="23926"/>
                  </a:lnTo>
                  <a:lnTo>
                    <a:pt x="63144" y="26212"/>
                  </a:lnTo>
                  <a:lnTo>
                    <a:pt x="62293" y="31457"/>
                  </a:lnTo>
                  <a:lnTo>
                    <a:pt x="61379" y="34290"/>
                  </a:lnTo>
                  <a:lnTo>
                    <a:pt x="61074" y="35052"/>
                  </a:lnTo>
                  <a:lnTo>
                    <a:pt x="58864" y="39192"/>
                  </a:lnTo>
                  <a:lnTo>
                    <a:pt x="53682" y="37693"/>
                  </a:lnTo>
                  <a:lnTo>
                    <a:pt x="52997" y="33070"/>
                  </a:lnTo>
                  <a:lnTo>
                    <a:pt x="52997" y="32156"/>
                  </a:lnTo>
                  <a:lnTo>
                    <a:pt x="52997" y="31546"/>
                  </a:lnTo>
                  <a:lnTo>
                    <a:pt x="53187" y="28651"/>
                  </a:lnTo>
                  <a:lnTo>
                    <a:pt x="54851" y="26746"/>
                  </a:lnTo>
                  <a:lnTo>
                    <a:pt x="57721" y="26365"/>
                  </a:lnTo>
                  <a:lnTo>
                    <a:pt x="58635" y="26212"/>
                  </a:lnTo>
                  <a:lnTo>
                    <a:pt x="58331" y="23164"/>
                  </a:lnTo>
                  <a:lnTo>
                    <a:pt x="57416" y="23317"/>
                  </a:lnTo>
                  <a:lnTo>
                    <a:pt x="55765" y="23660"/>
                  </a:lnTo>
                  <a:lnTo>
                    <a:pt x="55206" y="23647"/>
                  </a:lnTo>
                  <a:lnTo>
                    <a:pt x="53606" y="24384"/>
                  </a:lnTo>
                  <a:lnTo>
                    <a:pt x="53301" y="24536"/>
                  </a:lnTo>
                  <a:lnTo>
                    <a:pt x="52692" y="25146"/>
                  </a:lnTo>
                  <a:lnTo>
                    <a:pt x="52082" y="25603"/>
                  </a:lnTo>
                  <a:lnTo>
                    <a:pt x="51473" y="26212"/>
                  </a:lnTo>
                  <a:lnTo>
                    <a:pt x="51015" y="26822"/>
                  </a:lnTo>
                  <a:lnTo>
                    <a:pt x="50711" y="27584"/>
                  </a:lnTo>
                  <a:lnTo>
                    <a:pt x="50558" y="27584"/>
                  </a:lnTo>
                  <a:lnTo>
                    <a:pt x="50253" y="28194"/>
                  </a:lnTo>
                  <a:lnTo>
                    <a:pt x="50101" y="28956"/>
                  </a:lnTo>
                  <a:lnTo>
                    <a:pt x="49796" y="29718"/>
                  </a:lnTo>
                  <a:lnTo>
                    <a:pt x="49644" y="30480"/>
                  </a:lnTo>
                  <a:lnTo>
                    <a:pt x="49644" y="32156"/>
                  </a:lnTo>
                  <a:lnTo>
                    <a:pt x="49644" y="32613"/>
                  </a:lnTo>
                  <a:lnTo>
                    <a:pt x="49479" y="34251"/>
                  </a:lnTo>
                  <a:lnTo>
                    <a:pt x="50304" y="36525"/>
                  </a:lnTo>
                  <a:lnTo>
                    <a:pt x="51777" y="38404"/>
                  </a:lnTo>
                  <a:lnTo>
                    <a:pt x="51930" y="38404"/>
                  </a:lnTo>
                  <a:lnTo>
                    <a:pt x="52539" y="39014"/>
                  </a:lnTo>
                  <a:lnTo>
                    <a:pt x="57277" y="42405"/>
                  </a:lnTo>
                  <a:lnTo>
                    <a:pt x="63601" y="40589"/>
                  </a:lnTo>
                  <a:lnTo>
                    <a:pt x="65189" y="34747"/>
                  </a:lnTo>
                  <a:lnTo>
                    <a:pt x="66560" y="30327"/>
                  </a:lnTo>
                  <a:lnTo>
                    <a:pt x="67170" y="28803"/>
                  </a:lnTo>
                  <a:lnTo>
                    <a:pt x="67475" y="27889"/>
                  </a:lnTo>
                  <a:lnTo>
                    <a:pt x="67932" y="27127"/>
                  </a:lnTo>
                  <a:lnTo>
                    <a:pt x="69151" y="26212"/>
                  </a:lnTo>
                  <a:lnTo>
                    <a:pt x="69761" y="25908"/>
                  </a:lnTo>
                  <a:lnTo>
                    <a:pt x="70523" y="25603"/>
                  </a:lnTo>
                  <a:lnTo>
                    <a:pt x="73507" y="25336"/>
                  </a:lnTo>
                  <a:lnTo>
                    <a:pt x="75565" y="26758"/>
                  </a:lnTo>
                  <a:lnTo>
                    <a:pt x="76314" y="30632"/>
                  </a:lnTo>
                  <a:lnTo>
                    <a:pt x="76314" y="31546"/>
                  </a:lnTo>
                  <a:lnTo>
                    <a:pt x="76314" y="32004"/>
                  </a:lnTo>
                  <a:lnTo>
                    <a:pt x="76415" y="34836"/>
                  </a:lnTo>
                  <a:lnTo>
                    <a:pt x="74396" y="37782"/>
                  </a:lnTo>
                  <a:lnTo>
                    <a:pt x="71437" y="38252"/>
                  </a:lnTo>
                  <a:lnTo>
                    <a:pt x="70523" y="38557"/>
                  </a:lnTo>
                  <a:lnTo>
                    <a:pt x="69608" y="38557"/>
                  </a:lnTo>
                  <a:lnTo>
                    <a:pt x="69913" y="41605"/>
                  </a:lnTo>
                  <a:lnTo>
                    <a:pt x="70827" y="41605"/>
                  </a:lnTo>
                  <a:lnTo>
                    <a:pt x="72644" y="41338"/>
                  </a:lnTo>
                  <a:lnTo>
                    <a:pt x="74549" y="40957"/>
                  </a:lnTo>
                  <a:lnTo>
                    <a:pt x="76009" y="39776"/>
                  </a:lnTo>
                  <a:lnTo>
                    <a:pt x="76619" y="39319"/>
                  </a:lnTo>
                  <a:lnTo>
                    <a:pt x="77228" y="38862"/>
                  </a:lnTo>
                  <a:lnTo>
                    <a:pt x="77685" y="38404"/>
                  </a:lnTo>
                  <a:lnTo>
                    <a:pt x="79908" y="32181"/>
                  </a:lnTo>
                  <a:close/>
                </a:path>
                <a:path w="80010" h="138429">
                  <a:moveTo>
                    <a:pt x="79908" y="9931"/>
                  </a:moveTo>
                  <a:lnTo>
                    <a:pt x="78486" y="4216"/>
                  </a:lnTo>
                  <a:lnTo>
                    <a:pt x="74091" y="698"/>
                  </a:lnTo>
                  <a:lnTo>
                    <a:pt x="67322" y="1066"/>
                  </a:lnTo>
                  <a:lnTo>
                    <a:pt x="66713" y="1371"/>
                  </a:lnTo>
                  <a:lnTo>
                    <a:pt x="66408" y="1676"/>
                  </a:lnTo>
                  <a:lnTo>
                    <a:pt x="63144" y="3962"/>
                  </a:lnTo>
                  <a:lnTo>
                    <a:pt x="62293" y="9207"/>
                  </a:lnTo>
                  <a:lnTo>
                    <a:pt x="61379" y="12039"/>
                  </a:lnTo>
                  <a:lnTo>
                    <a:pt x="61074" y="12801"/>
                  </a:lnTo>
                  <a:lnTo>
                    <a:pt x="58864" y="16941"/>
                  </a:lnTo>
                  <a:lnTo>
                    <a:pt x="53682" y="15443"/>
                  </a:lnTo>
                  <a:lnTo>
                    <a:pt x="52997" y="10820"/>
                  </a:lnTo>
                  <a:lnTo>
                    <a:pt x="52997" y="9906"/>
                  </a:lnTo>
                  <a:lnTo>
                    <a:pt x="52997" y="9296"/>
                  </a:lnTo>
                  <a:lnTo>
                    <a:pt x="53187" y="6400"/>
                  </a:lnTo>
                  <a:lnTo>
                    <a:pt x="54851" y="4495"/>
                  </a:lnTo>
                  <a:lnTo>
                    <a:pt x="57721" y="4114"/>
                  </a:lnTo>
                  <a:lnTo>
                    <a:pt x="58635" y="3962"/>
                  </a:lnTo>
                  <a:lnTo>
                    <a:pt x="58331" y="914"/>
                  </a:lnTo>
                  <a:lnTo>
                    <a:pt x="57416" y="1066"/>
                  </a:lnTo>
                  <a:lnTo>
                    <a:pt x="55765" y="1409"/>
                  </a:lnTo>
                  <a:lnTo>
                    <a:pt x="55206" y="1397"/>
                  </a:lnTo>
                  <a:lnTo>
                    <a:pt x="53606" y="2133"/>
                  </a:lnTo>
                  <a:lnTo>
                    <a:pt x="53301" y="2286"/>
                  </a:lnTo>
                  <a:lnTo>
                    <a:pt x="52692" y="2895"/>
                  </a:lnTo>
                  <a:lnTo>
                    <a:pt x="52082" y="3352"/>
                  </a:lnTo>
                  <a:lnTo>
                    <a:pt x="51473" y="3962"/>
                  </a:lnTo>
                  <a:lnTo>
                    <a:pt x="51015" y="4572"/>
                  </a:lnTo>
                  <a:lnTo>
                    <a:pt x="50711" y="5334"/>
                  </a:lnTo>
                  <a:lnTo>
                    <a:pt x="50558" y="5334"/>
                  </a:lnTo>
                  <a:lnTo>
                    <a:pt x="50253" y="5943"/>
                  </a:lnTo>
                  <a:lnTo>
                    <a:pt x="50101" y="6705"/>
                  </a:lnTo>
                  <a:lnTo>
                    <a:pt x="49796" y="7467"/>
                  </a:lnTo>
                  <a:lnTo>
                    <a:pt x="49644" y="8229"/>
                  </a:lnTo>
                  <a:lnTo>
                    <a:pt x="49644" y="9906"/>
                  </a:lnTo>
                  <a:lnTo>
                    <a:pt x="49644" y="10363"/>
                  </a:lnTo>
                  <a:lnTo>
                    <a:pt x="49479" y="12001"/>
                  </a:lnTo>
                  <a:lnTo>
                    <a:pt x="50304" y="14274"/>
                  </a:lnTo>
                  <a:lnTo>
                    <a:pt x="51777" y="16154"/>
                  </a:lnTo>
                  <a:lnTo>
                    <a:pt x="51930" y="16154"/>
                  </a:lnTo>
                  <a:lnTo>
                    <a:pt x="52539" y="16764"/>
                  </a:lnTo>
                  <a:lnTo>
                    <a:pt x="57277" y="20154"/>
                  </a:lnTo>
                  <a:lnTo>
                    <a:pt x="63601" y="18338"/>
                  </a:lnTo>
                  <a:lnTo>
                    <a:pt x="65189" y="12496"/>
                  </a:lnTo>
                  <a:lnTo>
                    <a:pt x="66560" y="8077"/>
                  </a:lnTo>
                  <a:lnTo>
                    <a:pt x="67170" y="6553"/>
                  </a:lnTo>
                  <a:lnTo>
                    <a:pt x="67475" y="5638"/>
                  </a:lnTo>
                  <a:lnTo>
                    <a:pt x="67932" y="4876"/>
                  </a:lnTo>
                  <a:lnTo>
                    <a:pt x="69151" y="3962"/>
                  </a:lnTo>
                  <a:lnTo>
                    <a:pt x="69761" y="3657"/>
                  </a:lnTo>
                  <a:lnTo>
                    <a:pt x="70523" y="3352"/>
                  </a:lnTo>
                  <a:lnTo>
                    <a:pt x="73507" y="3086"/>
                  </a:lnTo>
                  <a:lnTo>
                    <a:pt x="75565" y="4508"/>
                  </a:lnTo>
                  <a:lnTo>
                    <a:pt x="76314" y="8382"/>
                  </a:lnTo>
                  <a:lnTo>
                    <a:pt x="76314" y="9296"/>
                  </a:lnTo>
                  <a:lnTo>
                    <a:pt x="76314" y="9753"/>
                  </a:lnTo>
                  <a:lnTo>
                    <a:pt x="76415" y="12585"/>
                  </a:lnTo>
                  <a:lnTo>
                    <a:pt x="74396" y="15532"/>
                  </a:lnTo>
                  <a:lnTo>
                    <a:pt x="71437" y="16002"/>
                  </a:lnTo>
                  <a:lnTo>
                    <a:pt x="70523" y="16306"/>
                  </a:lnTo>
                  <a:lnTo>
                    <a:pt x="69608" y="16306"/>
                  </a:lnTo>
                  <a:lnTo>
                    <a:pt x="69913" y="19354"/>
                  </a:lnTo>
                  <a:lnTo>
                    <a:pt x="70827" y="19354"/>
                  </a:lnTo>
                  <a:lnTo>
                    <a:pt x="72644" y="19088"/>
                  </a:lnTo>
                  <a:lnTo>
                    <a:pt x="74549" y="18707"/>
                  </a:lnTo>
                  <a:lnTo>
                    <a:pt x="76009" y="17526"/>
                  </a:lnTo>
                  <a:lnTo>
                    <a:pt x="76619" y="17068"/>
                  </a:lnTo>
                  <a:lnTo>
                    <a:pt x="77228" y="16611"/>
                  </a:lnTo>
                  <a:lnTo>
                    <a:pt x="77685" y="16154"/>
                  </a:lnTo>
                  <a:lnTo>
                    <a:pt x="79908" y="99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4973013" y="5296402"/>
              <a:ext cx="8255" cy="19050"/>
            </a:xfrm>
            <a:custGeom>
              <a:avLst/>
              <a:gdLst/>
              <a:ahLst/>
              <a:cxnLst/>
              <a:rect l="l" t="t" r="r" b="b"/>
              <a:pathLst>
                <a:path w="8254" h="19050">
                  <a:moveTo>
                    <a:pt x="8077" y="0"/>
                  </a:moveTo>
                  <a:lnTo>
                    <a:pt x="0" y="1874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4952897" y="5330845"/>
              <a:ext cx="13970" cy="31750"/>
            </a:xfrm>
            <a:custGeom>
              <a:avLst/>
              <a:gdLst/>
              <a:ahLst/>
              <a:cxnLst/>
              <a:rect l="l" t="t" r="r" b="b"/>
              <a:pathLst>
                <a:path w="13970" h="31750">
                  <a:moveTo>
                    <a:pt x="13411" y="0"/>
                  </a:moveTo>
                  <a:lnTo>
                    <a:pt x="7315" y="14325"/>
                  </a:lnTo>
                  <a:lnTo>
                    <a:pt x="0" y="3154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4933084" y="5378241"/>
              <a:ext cx="13335" cy="31750"/>
            </a:xfrm>
            <a:custGeom>
              <a:avLst/>
              <a:gdLst/>
              <a:ahLst/>
              <a:cxnLst/>
              <a:rect l="l" t="t" r="r" b="b"/>
              <a:pathLst>
                <a:path w="13335" h="31750">
                  <a:moveTo>
                    <a:pt x="13106" y="0"/>
                  </a:moveTo>
                  <a:lnTo>
                    <a:pt x="0" y="3169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4913730" y="5425790"/>
              <a:ext cx="13335" cy="31750"/>
            </a:xfrm>
            <a:custGeom>
              <a:avLst/>
              <a:gdLst/>
              <a:ahLst/>
              <a:cxnLst/>
              <a:rect l="l" t="t" r="r" b="b"/>
              <a:pathLst>
                <a:path w="13335" h="31750">
                  <a:moveTo>
                    <a:pt x="12801" y="0"/>
                  </a:moveTo>
                  <a:lnTo>
                    <a:pt x="5638" y="17373"/>
                  </a:lnTo>
                  <a:lnTo>
                    <a:pt x="0" y="3169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4899708" y="5473491"/>
              <a:ext cx="7620" cy="19050"/>
            </a:xfrm>
            <a:custGeom>
              <a:avLst/>
              <a:gdLst/>
              <a:ahLst/>
              <a:cxnLst/>
              <a:rect l="l" t="t" r="r" b="b"/>
              <a:pathLst>
                <a:path w="7620" h="19050">
                  <a:moveTo>
                    <a:pt x="7620" y="0"/>
                  </a:moveTo>
                  <a:lnTo>
                    <a:pt x="0" y="1889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4823357" y="5492389"/>
              <a:ext cx="76835" cy="202565"/>
            </a:xfrm>
            <a:custGeom>
              <a:avLst/>
              <a:gdLst/>
              <a:ahLst/>
              <a:cxnLst/>
              <a:rect l="l" t="t" r="r" b="b"/>
              <a:pathLst>
                <a:path w="76835" h="202564">
                  <a:moveTo>
                    <a:pt x="76352" y="0"/>
                  </a:moveTo>
                  <a:lnTo>
                    <a:pt x="50139" y="67208"/>
                  </a:lnTo>
                  <a:lnTo>
                    <a:pt x="24688" y="134721"/>
                  </a:lnTo>
                  <a:lnTo>
                    <a:pt x="0" y="202539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4816194" y="56949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5029"/>
                  </a:moveTo>
                  <a:lnTo>
                    <a:pt x="1828" y="4876"/>
                  </a:lnTo>
                  <a:lnTo>
                    <a:pt x="3657" y="4114"/>
                  </a:lnTo>
                  <a:lnTo>
                    <a:pt x="5181" y="3048"/>
                  </a:lnTo>
                  <a:lnTo>
                    <a:pt x="6400" y="1676"/>
                  </a:lnTo>
                  <a:lnTo>
                    <a:pt x="7162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4728107" y="5915603"/>
              <a:ext cx="20955" cy="66675"/>
            </a:xfrm>
            <a:custGeom>
              <a:avLst/>
              <a:gdLst/>
              <a:ahLst/>
              <a:cxnLst/>
              <a:rect l="l" t="t" r="r" b="b"/>
              <a:pathLst>
                <a:path w="20954" h="66675">
                  <a:moveTo>
                    <a:pt x="20574" y="0"/>
                  </a:moveTo>
                  <a:lnTo>
                    <a:pt x="0" y="66294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4741518" y="5905697"/>
              <a:ext cx="8255" cy="10160"/>
            </a:xfrm>
            <a:custGeom>
              <a:avLst/>
              <a:gdLst/>
              <a:ahLst/>
              <a:cxnLst/>
              <a:rect l="l" t="t" r="r" b="b"/>
              <a:pathLst>
                <a:path w="8254" h="10160">
                  <a:moveTo>
                    <a:pt x="7315" y="9905"/>
                  </a:moveTo>
                  <a:lnTo>
                    <a:pt x="7620" y="8229"/>
                  </a:lnTo>
                  <a:lnTo>
                    <a:pt x="7810" y="4635"/>
                  </a:lnTo>
                  <a:lnTo>
                    <a:pt x="5384" y="1003"/>
                  </a:lnTo>
                  <a:lnTo>
                    <a:pt x="1828" y="152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4981091" y="5145374"/>
              <a:ext cx="68580" cy="151130"/>
            </a:xfrm>
            <a:custGeom>
              <a:avLst/>
              <a:gdLst/>
              <a:ahLst/>
              <a:cxnLst/>
              <a:rect l="l" t="t" r="r" b="b"/>
              <a:pathLst>
                <a:path w="68579" h="151129">
                  <a:moveTo>
                    <a:pt x="68122" y="0"/>
                  </a:moveTo>
                  <a:lnTo>
                    <a:pt x="44957" y="50139"/>
                  </a:lnTo>
                  <a:lnTo>
                    <a:pt x="22250" y="100431"/>
                  </a:lnTo>
                  <a:lnTo>
                    <a:pt x="0" y="151028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4828843" y="5231328"/>
              <a:ext cx="0" cy="233045"/>
            </a:xfrm>
            <a:custGeom>
              <a:avLst/>
              <a:gdLst/>
              <a:ahLst/>
              <a:cxnLst/>
              <a:rect l="l" t="t" r="r" b="b"/>
              <a:pathLst>
                <a:path h="233045">
                  <a:moveTo>
                    <a:pt x="0" y="23301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4954573" y="5118247"/>
              <a:ext cx="0" cy="167005"/>
            </a:xfrm>
            <a:custGeom>
              <a:avLst/>
              <a:gdLst/>
              <a:ahLst/>
              <a:cxnLst/>
              <a:rect l="l" t="t" r="r" b="b"/>
              <a:pathLst>
                <a:path h="167004">
                  <a:moveTo>
                    <a:pt x="0" y="166573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4813603" y="5246568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43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48" name="object 1548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9411" y="4927594"/>
              <a:ext cx="93116" cy="68790"/>
            </a:xfrm>
            <a:prstGeom prst="rect">
              <a:avLst/>
            </a:prstGeom>
          </p:spPr>
        </p:pic>
        <p:sp>
          <p:nvSpPr>
            <p:cNvPr id="1549" name="object 1549"/>
            <p:cNvSpPr/>
            <p:nvPr/>
          </p:nvSpPr>
          <p:spPr>
            <a:xfrm>
              <a:off x="5489649" y="4332015"/>
              <a:ext cx="40005" cy="59690"/>
            </a:xfrm>
            <a:custGeom>
              <a:avLst/>
              <a:gdLst/>
              <a:ahLst/>
              <a:cxnLst/>
              <a:rect l="l" t="t" r="r" b="b"/>
              <a:pathLst>
                <a:path w="40004" h="59689">
                  <a:moveTo>
                    <a:pt x="37185" y="0"/>
                  </a:moveTo>
                  <a:lnTo>
                    <a:pt x="0" y="57607"/>
                  </a:lnTo>
                  <a:lnTo>
                    <a:pt x="2895" y="59436"/>
                  </a:lnTo>
                  <a:lnTo>
                    <a:pt x="39928" y="1828"/>
                  </a:lnTo>
                  <a:lnTo>
                    <a:pt x="37185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5489649" y="4369201"/>
              <a:ext cx="95250" cy="31115"/>
            </a:xfrm>
            <a:custGeom>
              <a:avLst/>
              <a:gdLst/>
              <a:ahLst/>
              <a:cxnLst/>
              <a:rect l="l" t="t" r="r" b="b"/>
              <a:pathLst>
                <a:path w="95250" h="31114">
                  <a:moveTo>
                    <a:pt x="0" y="20421"/>
                  </a:moveTo>
                  <a:lnTo>
                    <a:pt x="4419" y="23012"/>
                  </a:lnTo>
                  <a:lnTo>
                    <a:pt x="27737" y="30752"/>
                  </a:lnTo>
                  <a:lnTo>
                    <a:pt x="51668" y="29837"/>
                  </a:lnTo>
                  <a:lnTo>
                    <a:pt x="73844" y="20785"/>
                  </a:lnTo>
                  <a:lnTo>
                    <a:pt x="91897" y="4114"/>
                  </a:lnTo>
                  <a:lnTo>
                    <a:pt x="9479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4771693" y="564280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5457645" y="427105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5450025" y="4263435"/>
              <a:ext cx="53340" cy="38100"/>
            </a:xfrm>
            <a:custGeom>
              <a:avLst/>
              <a:gdLst/>
              <a:ahLst/>
              <a:cxnLst/>
              <a:rect l="l" t="t" r="r" b="b"/>
              <a:pathLst>
                <a:path w="53339" h="38100">
                  <a:moveTo>
                    <a:pt x="0" y="38100"/>
                  </a:moveTo>
                  <a:lnTo>
                    <a:pt x="0" y="0"/>
                  </a:lnTo>
                  <a:lnTo>
                    <a:pt x="533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5038077" y="4374540"/>
              <a:ext cx="175895" cy="79375"/>
            </a:xfrm>
            <a:custGeom>
              <a:avLst/>
              <a:gdLst/>
              <a:ahLst/>
              <a:cxnLst/>
              <a:rect l="l" t="t" r="r" b="b"/>
              <a:pathLst>
                <a:path w="175895" h="79375">
                  <a:moveTo>
                    <a:pt x="17983" y="26212"/>
                  </a:moveTo>
                  <a:lnTo>
                    <a:pt x="3200" y="26212"/>
                  </a:lnTo>
                  <a:lnTo>
                    <a:pt x="3200" y="16306"/>
                  </a:lnTo>
                  <a:lnTo>
                    <a:pt x="16459" y="16306"/>
                  </a:lnTo>
                  <a:lnTo>
                    <a:pt x="16459" y="12801"/>
                  </a:lnTo>
                  <a:lnTo>
                    <a:pt x="3200" y="12801"/>
                  </a:lnTo>
                  <a:lnTo>
                    <a:pt x="3200" y="3962"/>
                  </a:lnTo>
                  <a:lnTo>
                    <a:pt x="17373" y="3962"/>
                  </a:lnTo>
                  <a:lnTo>
                    <a:pt x="17373" y="457"/>
                  </a:lnTo>
                  <a:lnTo>
                    <a:pt x="0" y="457"/>
                  </a:lnTo>
                  <a:lnTo>
                    <a:pt x="0" y="29718"/>
                  </a:lnTo>
                  <a:lnTo>
                    <a:pt x="17983" y="29718"/>
                  </a:lnTo>
                  <a:lnTo>
                    <a:pt x="17983" y="26212"/>
                  </a:lnTo>
                  <a:close/>
                </a:path>
                <a:path w="175895" h="79375">
                  <a:moveTo>
                    <a:pt x="37185" y="26212"/>
                  </a:moveTo>
                  <a:lnTo>
                    <a:pt x="25450" y="26212"/>
                  </a:lnTo>
                  <a:lnTo>
                    <a:pt x="25450" y="457"/>
                  </a:lnTo>
                  <a:lnTo>
                    <a:pt x="22250" y="457"/>
                  </a:lnTo>
                  <a:lnTo>
                    <a:pt x="22250" y="29718"/>
                  </a:lnTo>
                  <a:lnTo>
                    <a:pt x="37185" y="29718"/>
                  </a:lnTo>
                  <a:lnTo>
                    <a:pt x="37185" y="26212"/>
                  </a:lnTo>
                  <a:close/>
                </a:path>
                <a:path w="175895" h="79375">
                  <a:moveTo>
                    <a:pt x="48310" y="75590"/>
                  </a:moveTo>
                  <a:lnTo>
                    <a:pt x="36576" y="75590"/>
                  </a:lnTo>
                  <a:lnTo>
                    <a:pt x="36576" y="49834"/>
                  </a:lnTo>
                  <a:lnTo>
                    <a:pt x="33375" y="49834"/>
                  </a:lnTo>
                  <a:lnTo>
                    <a:pt x="33375" y="79095"/>
                  </a:lnTo>
                  <a:lnTo>
                    <a:pt x="48310" y="79095"/>
                  </a:lnTo>
                  <a:lnTo>
                    <a:pt x="48310" y="75590"/>
                  </a:lnTo>
                  <a:close/>
                </a:path>
                <a:path w="175895" h="79375">
                  <a:moveTo>
                    <a:pt x="57124" y="53136"/>
                  </a:moveTo>
                  <a:lnTo>
                    <a:pt x="56299" y="53200"/>
                  </a:lnTo>
                  <a:lnTo>
                    <a:pt x="56108" y="53911"/>
                  </a:lnTo>
                  <a:lnTo>
                    <a:pt x="57124" y="53136"/>
                  </a:lnTo>
                  <a:close/>
                </a:path>
                <a:path w="175895" h="79375">
                  <a:moveTo>
                    <a:pt x="59131" y="26212"/>
                  </a:moveTo>
                  <a:lnTo>
                    <a:pt x="44348" y="26212"/>
                  </a:lnTo>
                  <a:lnTo>
                    <a:pt x="44348" y="16306"/>
                  </a:lnTo>
                  <a:lnTo>
                    <a:pt x="57607" y="16306"/>
                  </a:lnTo>
                  <a:lnTo>
                    <a:pt x="57607" y="12801"/>
                  </a:lnTo>
                  <a:lnTo>
                    <a:pt x="44348" y="12801"/>
                  </a:lnTo>
                  <a:lnTo>
                    <a:pt x="44348" y="3962"/>
                  </a:lnTo>
                  <a:lnTo>
                    <a:pt x="58521" y="3962"/>
                  </a:lnTo>
                  <a:lnTo>
                    <a:pt x="58521" y="457"/>
                  </a:lnTo>
                  <a:lnTo>
                    <a:pt x="41148" y="457"/>
                  </a:lnTo>
                  <a:lnTo>
                    <a:pt x="41148" y="29718"/>
                  </a:lnTo>
                  <a:lnTo>
                    <a:pt x="59131" y="29718"/>
                  </a:lnTo>
                  <a:lnTo>
                    <a:pt x="59131" y="26212"/>
                  </a:lnTo>
                  <a:close/>
                </a:path>
                <a:path w="175895" h="79375">
                  <a:moveTo>
                    <a:pt x="75628" y="59245"/>
                  </a:moveTo>
                  <a:lnTo>
                    <a:pt x="71323" y="53797"/>
                  </a:lnTo>
                  <a:lnTo>
                    <a:pt x="70408" y="52578"/>
                  </a:lnTo>
                  <a:lnTo>
                    <a:pt x="69799" y="52120"/>
                  </a:lnTo>
                  <a:lnTo>
                    <a:pt x="64465" y="49377"/>
                  </a:lnTo>
                  <a:lnTo>
                    <a:pt x="62026" y="49377"/>
                  </a:lnTo>
                  <a:lnTo>
                    <a:pt x="57124" y="53136"/>
                  </a:lnTo>
                  <a:lnTo>
                    <a:pt x="62026" y="52730"/>
                  </a:lnTo>
                  <a:lnTo>
                    <a:pt x="62941" y="52578"/>
                  </a:lnTo>
                  <a:lnTo>
                    <a:pt x="63246" y="52578"/>
                  </a:lnTo>
                  <a:lnTo>
                    <a:pt x="69088" y="56311"/>
                  </a:lnTo>
                  <a:lnTo>
                    <a:pt x="71132" y="64274"/>
                  </a:lnTo>
                  <a:lnTo>
                    <a:pt x="69303" y="72288"/>
                  </a:lnTo>
                  <a:lnTo>
                    <a:pt x="63550" y="76200"/>
                  </a:lnTo>
                  <a:lnTo>
                    <a:pt x="62788" y="76352"/>
                  </a:lnTo>
                  <a:lnTo>
                    <a:pt x="62331" y="76200"/>
                  </a:lnTo>
                  <a:lnTo>
                    <a:pt x="57289" y="76060"/>
                  </a:lnTo>
                  <a:lnTo>
                    <a:pt x="54635" y="70383"/>
                  </a:lnTo>
                  <a:lnTo>
                    <a:pt x="54711" y="64770"/>
                  </a:lnTo>
                  <a:lnTo>
                    <a:pt x="54419" y="59918"/>
                  </a:lnTo>
                  <a:lnTo>
                    <a:pt x="56108" y="53911"/>
                  </a:lnTo>
                  <a:lnTo>
                    <a:pt x="52793" y="56451"/>
                  </a:lnTo>
                  <a:lnTo>
                    <a:pt x="51866" y="68897"/>
                  </a:lnTo>
                  <a:lnTo>
                    <a:pt x="57962" y="78486"/>
                  </a:lnTo>
                  <a:lnTo>
                    <a:pt x="69799" y="76962"/>
                  </a:lnTo>
                  <a:lnTo>
                    <a:pt x="70256" y="76352"/>
                  </a:lnTo>
                  <a:lnTo>
                    <a:pt x="75438" y="71513"/>
                  </a:lnTo>
                  <a:lnTo>
                    <a:pt x="75628" y="59245"/>
                  </a:lnTo>
                  <a:close/>
                </a:path>
                <a:path w="175895" h="79375">
                  <a:moveTo>
                    <a:pt x="83058" y="457"/>
                  </a:moveTo>
                  <a:lnTo>
                    <a:pt x="79857" y="457"/>
                  </a:lnTo>
                  <a:lnTo>
                    <a:pt x="73304" y="21640"/>
                  </a:lnTo>
                  <a:lnTo>
                    <a:pt x="73088" y="23114"/>
                  </a:lnTo>
                  <a:lnTo>
                    <a:pt x="72288" y="24892"/>
                  </a:lnTo>
                  <a:lnTo>
                    <a:pt x="72085" y="26517"/>
                  </a:lnTo>
                  <a:lnTo>
                    <a:pt x="71932" y="25603"/>
                  </a:lnTo>
                  <a:lnTo>
                    <a:pt x="71628" y="24841"/>
                  </a:lnTo>
                  <a:lnTo>
                    <a:pt x="71323" y="23317"/>
                  </a:lnTo>
                  <a:lnTo>
                    <a:pt x="71018" y="22555"/>
                  </a:lnTo>
                  <a:lnTo>
                    <a:pt x="70866" y="21640"/>
                  </a:lnTo>
                  <a:lnTo>
                    <a:pt x="64617" y="457"/>
                  </a:lnTo>
                  <a:lnTo>
                    <a:pt x="61112" y="457"/>
                  </a:lnTo>
                  <a:lnTo>
                    <a:pt x="70408" y="29718"/>
                  </a:lnTo>
                  <a:lnTo>
                    <a:pt x="73761" y="29718"/>
                  </a:lnTo>
                  <a:lnTo>
                    <a:pt x="83058" y="457"/>
                  </a:lnTo>
                  <a:close/>
                </a:path>
                <a:path w="175895" h="79375">
                  <a:moveTo>
                    <a:pt x="96837" y="68275"/>
                  </a:moveTo>
                  <a:lnTo>
                    <a:pt x="95097" y="66141"/>
                  </a:lnTo>
                  <a:lnTo>
                    <a:pt x="94945" y="65836"/>
                  </a:lnTo>
                  <a:lnTo>
                    <a:pt x="94488" y="65227"/>
                  </a:lnTo>
                  <a:lnTo>
                    <a:pt x="93116" y="64198"/>
                  </a:lnTo>
                  <a:lnTo>
                    <a:pt x="93116" y="70561"/>
                  </a:lnTo>
                  <a:lnTo>
                    <a:pt x="92964" y="71323"/>
                  </a:lnTo>
                  <a:lnTo>
                    <a:pt x="92964" y="72237"/>
                  </a:lnTo>
                  <a:lnTo>
                    <a:pt x="92659" y="72847"/>
                  </a:lnTo>
                  <a:lnTo>
                    <a:pt x="92354" y="73609"/>
                  </a:lnTo>
                  <a:lnTo>
                    <a:pt x="92202" y="73914"/>
                  </a:lnTo>
                  <a:lnTo>
                    <a:pt x="91592" y="74371"/>
                  </a:lnTo>
                  <a:lnTo>
                    <a:pt x="90982" y="74980"/>
                  </a:lnTo>
                  <a:lnTo>
                    <a:pt x="90220" y="75285"/>
                  </a:lnTo>
                  <a:lnTo>
                    <a:pt x="89916" y="75438"/>
                  </a:lnTo>
                  <a:lnTo>
                    <a:pt x="89306" y="75590"/>
                  </a:lnTo>
                  <a:lnTo>
                    <a:pt x="81381" y="75590"/>
                  </a:lnTo>
                  <a:lnTo>
                    <a:pt x="81381" y="65532"/>
                  </a:lnTo>
                  <a:lnTo>
                    <a:pt x="86868" y="65532"/>
                  </a:lnTo>
                  <a:lnTo>
                    <a:pt x="87477" y="65532"/>
                  </a:lnTo>
                  <a:lnTo>
                    <a:pt x="88392" y="65684"/>
                  </a:lnTo>
                  <a:lnTo>
                    <a:pt x="90627" y="65468"/>
                  </a:lnTo>
                  <a:lnTo>
                    <a:pt x="92811" y="67322"/>
                  </a:lnTo>
                  <a:lnTo>
                    <a:pt x="92964" y="69646"/>
                  </a:lnTo>
                  <a:lnTo>
                    <a:pt x="93116" y="70561"/>
                  </a:lnTo>
                  <a:lnTo>
                    <a:pt x="93116" y="64198"/>
                  </a:lnTo>
                  <a:lnTo>
                    <a:pt x="92659" y="63855"/>
                  </a:lnTo>
                  <a:lnTo>
                    <a:pt x="91897" y="63550"/>
                  </a:lnTo>
                  <a:lnTo>
                    <a:pt x="92202" y="63246"/>
                  </a:lnTo>
                  <a:lnTo>
                    <a:pt x="92811" y="62788"/>
                  </a:lnTo>
                  <a:lnTo>
                    <a:pt x="93421" y="62179"/>
                  </a:lnTo>
                  <a:lnTo>
                    <a:pt x="95389" y="59474"/>
                  </a:lnTo>
                  <a:lnTo>
                    <a:pt x="95707" y="56400"/>
                  </a:lnTo>
                  <a:lnTo>
                    <a:pt x="94488" y="54102"/>
                  </a:lnTo>
                  <a:lnTo>
                    <a:pt x="94183" y="53340"/>
                  </a:lnTo>
                  <a:lnTo>
                    <a:pt x="94107" y="53213"/>
                  </a:lnTo>
                  <a:lnTo>
                    <a:pt x="93878" y="52882"/>
                  </a:lnTo>
                  <a:lnTo>
                    <a:pt x="93421" y="52120"/>
                  </a:lnTo>
                  <a:lnTo>
                    <a:pt x="92024" y="50622"/>
                  </a:lnTo>
                  <a:lnTo>
                    <a:pt x="91986" y="56400"/>
                  </a:lnTo>
                  <a:lnTo>
                    <a:pt x="91935" y="59474"/>
                  </a:lnTo>
                  <a:lnTo>
                    <a:pt x="91770" y="61290"/>
                  </a:lnTo>
                  <a:lnTo>
                    <a:pt x="90347" y="61823"/>
                  </a:lnTo>
                  <a:lnTo>
                    <a:pt x="87630" y="62179"/>
                  </a:lnTo>
                  <a:lnTo>
                    <a:pt x="81381" y="62179"/>
                  </a:lnTo>
                  <a:lnTo>
                    <a:pt x="81381" y="53340"/>
                  </a:lnTo>
                  <a:lnTo>
                    <a:pt x="86258" y="53340"/>
                  </a:lnTo>
                  <a:lnTo>
                    <a:pt x="87782" y="53340"/>
                  </a:lnTo>
                  <a:lnTo>
                    <a:pt x="90157" y="53213"/>
                  </a:lnTo>
                  <a:lnTo>
                    <a:pt x="91694" y="54508"/>
                  </a:lnTo>
                  <a:lnTo>
                    <a:pt x="91986" y="56400"/>
                  </a:lnTo>
                  <a:lnTo>
                    <a:pt x="91986" y="50609"/>
                  </a:lnTo>
                  <a:lnTo>
                    <a:pt x="90995" y="50253"/>
                  </a:lnTo>
                  <a:lnTo>
                    <a:pt x="89001" y="49987"/>
                  </a:lnTo>
                  <a:lnTo>
                    <a:pt x="88239" y="49834"/>
                  </a:lnTo>
                  <a:lnTo>
                    <a:pt x="87172" y="49834"/>
                  </a:lnTo>
                  <a:lnTo>
                    <a:pt x="78181" y="49834"/>
                  </a:lnTo>
                  <a:lnTo>
                    <a:pt x="78181" y="79095"/>
                  </a:lnTo>
                  <a:lnTo>
                    <a:pt x="89890" y="79095"/>
                  </a:lnTo>
                  <a:lnTo>
                    <a:pt x="92557" y="78676"/>
                  </a:lnTo>
                  <a:lnTo>
                    <a:pt x="94335" y="76657"/>
                  </a:lnTo>
                  <a:lnTo>
                    <a:pt x="94792" y="76047"/>
                  </a:lnTo>
                  <a:lnTo>
                    <a:pt x="95250" y="75285"/>
                  </a:lnTo>
                  <a:lnTo>
                    <a:pt x="96558" y="72936"/>
                  </a:lnTo>
                  <a:lnTo>
                    <a:pt x="96837" y="68275"/>
                  </a:lnTo>
                  <a:close/>
                </a:path>
                <a:path w="175895" h="79375">
                  <a:moveTo>
                    <a:pt x="105765" y="29718"/>
                  </a:moveTo>
                  <a:lnTo>
                    <a:pt x="98298" y="7315"/>
                  </a:lnTo>
                  <a:lnTo>
                    <a:pt x="98298" y="17678"/>
                  </a:lnTo>
                  <a:lnTo>
                    <a:pt x="90220" y="17678"/>
                  </a:lnTo>
                  <a:lnTo>
                    <a:pt x="92811" y="9144"/>
                  </a:lnTo>
                  <a:lnTo>
                    <a:pt x="92964" y="9144"/>
                  </a:lnTo>
                  <a:lnTo>
                    <a:pt x="93116" y="8229"/>
                  </a:lnTo>
                  <a:lnTo>
                    <a:pt x="93459" y="6781"/>
                  </a:lnTo>
                  <a:lnTo>
                    <a:pt x="93853" y="5892"/>
                  </a:lnTo>
                  <a:lnTo>
                    <a:pt x="94030" y="4267"/>
                  </a:lnTo>
                  <a:lnTo>
                    <a:pt x="94183" y="3505"/>
                  </a:lnTo>
                  <a:lnTo>
                    <a:pt x="94754" y="5537"/>
                  </a:lnTo>
                  <a:lnTo>
                    <a:pt x="95123" y="7607"/>
                  </a:lnTo>
                  <a:lnTo>
                    <a:pt x="95859" y="9601"/>
                  </a:lnTo>
                  <a:lnTo>
                    <a:pt x="98298" y="17678"/>
                  </a:lnTo>
                  <a:lnTo>
                    <a:pt x="98298" y="7315"/>
                  </a:lnTo>
                  <a:lnTo>
                    <a:pt x="96012" y="457"/>
                  </a:lnTo>
                  <a:lnTo>
                    <a:pt x="92659" y="457"/>
                  </a:lnTo>
                  <a:lnTo>
                    <a:pt x="83362" y="29718"/>
                  </a:lnTo>
                  <a:lnTo>
                    <a:pt x="86715" y="29718"/>
                  </a:lnTo>
                  <a:lnTo>
                    <a:pt x="89306" y="20878"/>
                  </a:lnTo>
                  <a:lnTo>
                    <a:pt x="99364" y="20878"/>
                  </a:lnTo>
                  <a:lnTo>
                    <a:pt x="102108" y="29718"/>
                  </a:lnTo>
                  <a:lnTo>
                    <a:pt x="105765" y="29718"/>
                  </a:lnTo>
                  <a:close/>
                </a:path>
                <a:path w="175895" h="79375">
                  <a:moveTo>
                    <a:pt x="119240" y="68275"/>
                  </a:moveTo>
                  <a:lnTo>
                    <a:pt x="117500" y="66141"/>
                  </a:lnTo>
                  <a:lnTo>
                    <a:pt x="117348" y="65836"/>
                  </a:lnTo>
                  <a:lnTo>
                    <a:pt x="116890" y="65227"/>
                  </a:lnTo>
                  <a:lnTo>
                    <a:pt x="115519" y="64198"/>
                  </a:lnTo>
                  <a:lnTo>
                    <a:pt x="115519" y="70561"/>
                  </a:lnTo>
                  <a:lnTo>
                    <a:pt x="115366" y="71323"/>
                  </a:lnTo>
                  <a:lnTo>
                    <a:pt x="115366" y="72237"/>
                  </a:lnTo>
                  <a:lnTo>
                    <a:pt x="115062" y="72847"/>
                  </a:lnTo>
                  <a:lnTo>
                    <a:pt x="114757" y="73609"/>
                  </a:lnTo>
                  <a:lnTo>
                    <a:pt x="114604" y="73914"/>
                  </a:lnTo>
                  <a:lnTo>
                    <a:pt x="113995" y="74371"/>
                  </a:lnTo>
                  <a:lnTo>
                    <a:pt x="113385" y="74980"/>
                  </a:lnTo>
                  <a:lnTo>
                    <a:pt x="112623" y="75285"/>
                  </a:lnTo>
                  <a:lnTo>
                    <a:pt x="112318" y="75438"/>
                  </a:lnTo>
                  <a:lnTo>
                    <a:pt x="111709" y="75590"/>
                  </a:lnTo>
                  <a:lnTo>
                    <a:pt x="103784" y="75590"/>
                  </a:lnTo>
                  <a:lnTo>
                    <a:pt x="103784" y="65532"/>
                  </a:lnTo>
                  <a:lnTo>
                    <a:pt x="109270" y="65532"/>
                  </a:lnTo>
                  <a:lnTo>
                    <a:pt x="109880" y="65532"/>
                  </a:lnTo>
                  <a:lnTo>
                    <a:pt x="110794" y="65684"/>
                  </a:lnTo>
                  <a:lnTo>
                    <a:pt x="113030" y="65468"/>
                  </a:lnTo>
                  <a:lnTo>
                    <a:pt x="115214" y="67322"/>
                  </a:lnTo>
                  <a:lnTo>
                    <a:pt x="115366" y="69646"/>
                  </a:lnTo>
                  <a:lnTo>
                    <a:pt x="115519" y="70561"/>
                  </a:lnTo>
                  <a:lnTo>
                    <a:pt x="115519" y="64198"/>
                  </a:lnTo>
                  <a:lnTo>
                    <a:pt x="115062" y="63855"/>
                  </a:lnTo>
                  <a:lnTo>
                    <a:pt x="114300" y="63550"/>
                  </a:lnTo>
                  <a:lnTo>
                    <a:pt x="114604" y="63246"/>
                  </a:lnTo>
                  <a:lnTo>
                    <a:pt x="115214" y="62788"/>
                  </a:lnTo>
                  <a:lnTo>
                    <a:pt x="115824" y="62179"/>
                  </a:lnTo>
                  <a:lnTo>
                    <a:pt x="117703" y="60032"/>
                  </a:lnTo>
                  <a:lnTo>
                    <a:pt x="118224" y="56642"/>
                  </a:lnTo>
                  <a:lnTo>
                    <a:pt x="116890" y="54102"/>
                  </a:lnTo>
                  <a:lnTo>
                    <a:pt x="116586" y="53340"/>
                  </a:lnTo>
                  <a:lnTo>
                    <a:pt x="116509" y="53213"/>
                  </a:lnTo>
                  <a:lnTo>
                    <a:pt x="116281" y="52882"/>
                  </a:lnTo>
                  <a:lnTo>
                    <a:pt x="115824" y="52120"/>
                  </a:lnTo>
                  <a:lnTo>
                    <a:pt x="114452" y="50660"/>
                  </a:lnTo>
                  <a:lnTo>
                    <a:pt x="114452" y="58216"/>
                  </a:lnTo>
                  <a:lnTo>
                    <a:pt x="114173" y="61290"/>
                  </a:lnTo>
                  <a:lnTo>
                    <a:pt x="112750" y="61823"/>
                  </a:lnTo>
                  <a:lnTo>
                    <a:pt x="110032" y="62179"/>
                  </a:lnTo>
                  <a:lnTo>
                    <a:pt x="103784" y="62179"/>
                  </a:lnTo>
                  <a:lnTo>
                    <a:pt x="103784" y="53340"/>
                  </a:lnTo>
                  <a:lnTo>
                    <a:pt x="108661" y="53340"/>
                  </a:lnTo>
                  <a:lnTo>
                    <a:pt x="110185" y="53340"/>
                  </a:lnTo>
                  <a:lnTo>
                    <a:pt x="112560" y="53213"/>
                  </a:lnTo>
                  <a:lnTo>
                    <a:pt x="114096" y="54508"/>
                  </a:lnTo>
                  <a:lnTo>
                    <a:pt x="114427" y="56642"/>
                  </a:lnTo>
                  <a:lnTo>
                    <a:pt x="114452" y="58216"/>
                  </a:lnTo>
                  <a:lnTo>
                    <a:pt x="114452" y="50660"/>
                  </a:lnTo>
                  <a:lnTo>
                    <a:pt x="113398" y="50253"/>
                  </a:lnTo>
                  <a:lnTo>
                    <a:pt x="111404" y="49987"/>
                  </a:lnTo>
                  <a:lnTo>
                    <a:pt x="110642" y="49834"/>
                  </a:lnTo>
                  <a:lnTo>
                    <a:pt x="109575" y="49834"/>
                  </a:lnTo>
                  <a:lnTo>
                    <a:pt x="100584" y="49834"/>
                  </a:lnTo>
                  <a:lnTo>
                    <a:pt x="100584" y="79095"/>
                  </a:lnTo>
                  <a:lnTo>
                    <a:pt x="112293" y="79095"/>
                  </a:lnTo>
                  <a:lnTo>
                    <a:pt x="114960" y="78676"/>
                  </a:lnTo>
                  <a:lnTo>
                    <a:pt x="116738" y="76657"/>
                  </a:lnTo>
                  <a:lnTo>
                    <a:pt x="117195" y="76047"/>
                  </a:lnTo>
                  <a:lnTo>
                    <a:pt x="117652" y="75285"/>
                  </a:lnTo>
                  <a:lnTo>
                    <a:pt x="118960" y="72936"/>
                  </a:lnTo>
                  <a:lnTo>
                    <a:pt x="119240" y="68275"/>
                  </a:lnTo>
                  <a:close/>
                </a:path>
                <a:path w="175895" h="79375">
                  <a:moveTo>
                    <a:pt x="125425" y="457"/>
                  </a:moveTo>
                  <a:lnTo>
                    <a:pt x="106375" y="457"/>
                  </a:lnTo>
                  <a:lnTo>
                    <a:pt x="106375" y="3962"/>
                  </a:lnTo>
                  <a:lnTo>
                    <a:pt x="114300" y="3962"/>
                  </a:lnTo>
                  <a:lnTo>
                    <a:pt x="114300" y="29718"/>
                  </a:lnTo>
                  <a:lnTo>
                    <a:pt x="117500" y="29718"/>
                  </a:lnTo>
                  <a:lnTo>
                    <a:pt x="117500" y="3962"/>
                  </a:lnTo>
                  <a:lnTo>
                    <a:pt x="125425" y="3962"/>
                  </a:lnTo>
                  <a:lnTo>
                    <a:pt x="125425" y="457"/>
                  </a:lnTo>
                  <a:close/>
                </a:path>
                <a:path w="175895" h="79375">
                  <a:moveTo>
                    <a:pt x="133489" y="3746"/>
                  </a:moveTo>
                  <a:lnTo>
                    <a:pt x="132651" y="3810"/>
                  </a:lnTo>
                  <a:lnTo>
                    <a:pt x="132448" y="4546"/>
                  </a:lnTo>
                  <a:lnTo>
                    <a:pt x="133489" y="3746"/>
                  </a:lnTo>
                  <a:close/>
                </a:path>
                <a:path w="175895" h="79375">
                  <a:moveTo>
                    <a:pt x="142494" y="49834"/>
                  </a:moveTo>
                  <a:lnTo>
                    <a:pt x="138836" y="49834"/>
                  </a:lnTo>
                  <a:lnTo>
                    <a:pt x="134112" y="58369"/>
                  </a:lnTo>
                  <a:lnTo>
                    <a:pt x="134112" y="58521"/>
                  </a:lnTo>
                  <a:lnTo>
                    <a:pt x="133654" y="59283"/>
                  </a:lnTo>
                  <a:lnTo>
                    <a:pt x="133350" y="60045"/>
                  </a:lnTo>
                  <a:lnTo>
                    <a:pt x="132892" y="60807"/>
                  </a:lnTo>
                  <a:lnTo>
                    <a:pt x="132588" y="61569"/>
                  </a:lnTo>
                  <a:lnTo>
                    <a:pt x="132130" y="62331"/>
                  </a:lnTo>
                  <a:lnTo>
                    <a:pt x="131521" y="63550"/>
                  </a:lnTo>
                  <a:lnTo>
                    <a:pt x="131216" y="63093"/>
                  </a:lnTo>
                  <a:lnTo>
                    <a:pt x="130771" y="61823"/>
                  </a:lnTo>
                  <a:lnTo>
                    <a:pt x="130048" y="60680"/>
                  </a:lnTo>
                  <a:lnTo>
                    <a:pt x="129540" y="59436"/>
                  </a:lnTo>
                  <a:lnTo>
                    <a:pt x="129082" y="58674"/>
                  </a:lnTo>
                  <a:lnTo>
                    <a:pt x="124358" y="49834"/>
                  </a:lnTo>
                  <a:lnTo>
                    <a:pt x="120548" y="49834"/>
                  </a:lnTo>
                  <a:lnTo>
                    <a:pt x="129692" y="66751"/>
                  </a:lnTo>
                  <a:lnTo>
                    <a:pt x="129692" y="79095"/>
                  </a:lnTo>
                  <a:lnTo>
                    <a:pt x="132892" y="79095"/>
                  </a:lnTo>
                  <a:lnTo>
                    <a:pt x="132892" y="66751"/>
                  </a:lnTo>
                  <a:lnTo>
                    <a:pt x="142494" y="49834"/>
                  </a:lnTo>
                  <a:close/>
                </a:path>
                <a:path w="175895" h="79375">
                  <a:moveTo>
                    <a:pt x="151980" y="9867"/>
                  </a:moveTo>
                  <a:lnTo>
                    <a:pt x="147675" y="4419"/>
                  </a:lnTo>
                  <a:lnTo>
                    <a:pt x="146761" y="3200"/>
                  </a:lnTo>
                  <a:lnTo>
                    <a:pt x="146151" y="2743"/>
                  </a:lnTo>
                  <a:lnTo>
                    <a:pt x="140817" y="0"/>
                  </a:lnTo>
                  <a:lnTo>
                    <a:pt x="138379" y="0"/>
                  </a:lnTo>
                  <a:lnTo>
                    <a:pt x="133489" y="3746"/>
                  </a:lnTo>
                  <a:lnTo>
                    <a:pt x="138379" y="3352"/>
                  </a:lnTo>
                  <a:lnTo>
                    <a:pt x="139293" y="3200"/>
                  </a:lnTo>
                  <a:lnTo>
                    <a:pt x="139598" y="3200"/>
                  </a:lnTo>
                  <a:lnTo>
                    <a:pt x="145440" y="6934"/>
                  </a:lnTo>
                  <a:lnTo>
                    <a:pt x="147485" y="14897"/>
                  </a:lnTo>
                  <a:lnTo>
                    <a:pt x="145656" y="22910"/>
                  </a:lnTo>
                  <a:lnTo>
                    <a:pt x="139903" y="26822"/>
                  </a:lnTo>
                  <a:lnTo>
                    <a:pt x="139141" y="26974"/>
                  </a:lnTo>
                  <a:lnTo>
                    <a:pt x="138684" y="26822"/>
                  </a:lnTo>
                  <a:lnTo>
                    <a:pt x="133642" y="26682"/>
                  </a:lnTo>
                  <a:lnTo>
                    <a:pt x="130987" y="21005"/>
                  </a:lnTo>
                  <a:lnTo>
                    <a:pt x="131064" y="15392"/>
                  </a:lnTo>
                  <a:lnTo>
                    <a:pt x="130771" y="10541"/>
                  </a:lnTo>
                  <a:lnTo>
                    <a:pt x="132448" y="4546"/>
                  </a:lnTo>
                  <a:lnTo>
                    <a:pt x="129146" y="7073"/>
                  </a:lnTo>
                  <a:lnTo>
                    <a:pt x="128219" y="19519"/>
                  </a:lnTo>
                  <a:lnTo>
                    <a:pt x="134315" y="29108"/>
                  </a:lnTo>
                  <a:lnTo>
                    <a:pt x="146151" y="27584"/>
                  </a:lnTo>
                  <a:lnTo>
                    <a:pt x="146608" y="26974"/>
                  </a:lnTo>
                  <a:lnTo>
                    <a:pt x="151790" y="22136"/>
                  </a:lnTo>
                  <a:lnTo>
                    <a:pt x="151980" y="9867"/>
                  </a:lnTo>
                  <a:close/>
                </a:path>
                <a:path w="175895" h="79375">
                  <a:moveTo>
                    <a:pt x="172935" y="3733"/>
                  </a:moveTo>
                  <a:lnTo>
                    <a:pt x="172707" y="3733"/>
                  </a:lnTo>
                  <a:lnTo>
                    <a:pt x="172897" y="4140"/>
                  </a:lnTo>
                  <a:lnTo>
                    <a:pt x="172935" y="3733"/>
                  </a:lnTo>
                  <a:close/>
                </a:path>
                <a:path w="175895" h="79375">
                  <a:moveTo>
                    <a:pt x="175869" y="29718"/>
                  </a:moveTo>
                  <a:lnTo>
                    <a:pt x="171602" y="21793"/>
                  </a:lnTo>
                  <a:lnTo>
                    <a:pt x="171450" y="21120"/>
                  </a:lnTo>
                  <a:lnTo>
                    <a:pt x="169189" y="17856"/>
                  </a:lnTo>
                  <a:lnTo>
                    <a:pt x="167944" y="16916"/>
                  </a:lnTo>
                  <a:lnTo>
                    <a:pt x="167627" y="16764"/>
                  </a:lnTo>
                  <a:lnTo>
                    <a:pt x="168897" y="16738"/>
                  </a:lnTo>
                  <a:lnTo>
                    <a:pt x="171602" y="14325"/>
                  </a:lnTo>
                  <a:lnTo>
                    <a:pt x="171805" y="14312"/>
                  </a:lnTo>
                  <a:lnTo>
                    <a:pt x="171831" y="14020"/>
                  </a:lnTo>
                  <a:lnTo>
                    <a:pt x="172059" y="13716"/>
                  </a:lnTo>
                  <a:lnTo>
                    <a:pt x="172212" y="13716"/>
                  </a:lnTo>
                  <a:lnTo>
                    <a:pt x="172669" y="13106"/>
                  </a:lnTo>
                  <a:lnTo>
                    <a:pt x="174142" y="10426"/>
                  </a:lnTo>
                  <a:lnTo>
                    <a:pt x="174282" y="7518"/>
                  </a:lnTo>
                  <a:lnTo>
                    <a:pt x="172897" y="4140"/>
                  </a:lnTo>
                  <a:lnTo>
                    <a:pt x="171869" y="13716"/>
                  </a:lnTo>
                  <a:lnTo>
                    <a:pt x="166116" y="13589"/>
                  </a:lnTo>
                  <a:lnTo>
                    <a:pt x="164744" y="13411"/>
                  </a:lnTo>
                  <a:lnTo>
                    <a:pt x="157886" y="13411"/>
                  </a:lnTo>
                  <a:lnTo>
                    <a:pt x="157886" y="3657"/>
                  </a:lnTo>
                  <a:lnTo>
                    <a:pt x="165354" y="3657"/>
                  </a:lnTo>
                  <a:lnTo>
                    <a:pt x="172707" y="3733"/>
                  </a:lnTo>
                  <a:lnTo>
                    <a:pt x="172516" y="3352"/>
                  </a:lnTo>
                  <a:lnTo>
                    <a:pt x="172059" y="2743"/>
                  </a:lnTo>
                  <a:lnTo>
                    <a:pt x="170776" y="1346"/>
                  </a:lnTo>
                  <a:lnTo>
                    <a:pt x="169278" y="520"/>
                  </a:lnTo>
                  <a:lnTo>
                    <a:pt x="167335" y="609"/>
                  </a:lnTo>
                  <a:lnTo>
                    <a:pt x="166268" y="457"/>
                  </a:lnTo>
                  <a:lnTo>
                    <a:pt x="165354" y="457"/>
                  </a:lnTo>
                  <a:lnTo>
                    <a:pt x="154686" y="457"/>
                  </a:lnTo>
                  <a:lnTo>
                    <a:pt x="154686" y="29718"/>
                  </a:lnTo>
                  <a:lnTo>
                    <a:pt x="157886" y="29718"/>
                  </a:lnTo>
                  <a:lnTo>
                    <a:pt x="157886" y="16764"/>
                  </a:lnTo>
                  <a:lnTo>
                    <a:pt x="164934" y="16802"/>
                  </a:lnTo>
                  <a:lnTo>
                    <a:pt x="165798" y="16789"/>
                  </a:lnTo>
                  <a:lnTo>
                    <a:pt x="166916" y="21031"/>
                  </a:lnTo>
                  <a:lnTo>
                    <a:pt x="168706" y="23622"/>
                  </a:lnTo>
                  <a:lnTo>
                    <a:pt x="171907" y="29718"/>
                  </a:lnTo>
                  <a:lnTo>
                    <a:pt x="175869" y="2971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5354775" y="135259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838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5375654" y="135259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838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5396686" y="135259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838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58" name="object 1558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7494" y="1459123"/>
              <a:ext cx="72237" cy="91592"/>
            </a:xfrm>
            <a:prstGeom prst="rect">
              <a:avLst/>
            </a:prstGeom>
          </p:spPr>
        </p:pic>
        <p:sp>
          <p:nvSpPr>
            <p:cNvPr id="1559" name="object 1559"/>
            <p:cNvSpPr/>
            <p:nvPr/>
          </p:nvSpPr>
          <p:spPr>
            <a:xfrm>
              <a:off x="5124194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5145225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5166104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5187136" y="144403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5333744" y="135259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838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5312866" y="1352595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838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5177534" y="1480916"/>
              <a:ext cx="30480" cy="10160"/>
            </a:xfrm>
            <a:custGeom>
              <a:avLst/>
              <a:gdLst/>
              <a:ahLst/>
              <a:cxnLst/>
              <a:rect l="l" t="t" r="r" b="b"/>
              <a:pathLst>
                <a:path w="30479" h="10159">
                  <a:moveTo>
                    <a:pt x="0" y="0"/>
                  </a:moveTo>
                  <a:lnTo>
                    <a:pt x="0" y="10058"/>
                  </a:lnTo>
                  <a:lnTo>
                    <a:pt x="30480" y="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5124194" y="1485945"/>
              <a:ext cx="53340" cy="0"/>
            </a:xfrm>
            <a:custGeom>
              <a:avLst/>
              <a:gdLst/>
              <a:ahLst/>
              <a:cxnLst/>
              <a:rect l="l" t="t" r="r" b="b"/>
              <a:pathLst>
                <a:path w="53339">
                  <a:moveTo>
                    <a:pt x="53339" y="0"/>
                  </a:moveTo>
                  <a:lnTo>
                    <a:pt x="0" y="0"/>
                  </a:lnTo>
                  <a:lnTo>
                    <a:pt x="1722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5076330" y="1475129"/>
              <a:ext cx="43180" cy="29845"/>
            </a:xfrm>
            <a:custGeom>
              <a:avLst/>
              <a:gdLst/>
              <a:ahLst/>
              <a:cxnLst/>
              <a:rect l="l" t="t" r="r" b="b"/>
              <a:pathLst>
                <a:path w="43179" h="29844">
                  <a:moveTo>
                    <a:pt x="20675" y="9804"/>
                  </a:moveTo>
                  <a:lnTo>
                    <a:pt x="17373" y="4267"/>
                  </a:lnTo>
                  <a:lnTo>
                    <a:pt x="16725" y="3403"/>
                  </a:lnTo>
                  <a:lnTo>
                    <a:pt x="16725" y="9893"/>
                  </a:lnTo>
                  <a:lnTo>
                    <a:pt x="16459" y="14478"/>
                  </a:lnTo>
                  <a:lnTo>
                    <a:pt x="16459" y="16154"/>
                  </a:lnTo>
                  <a:lnTo>
                    <a:pt x="16014" y="20840"/>
                  </a:lnTo>
                  <a:lnTo>
                    <a:pt x="14859" y="25869"/>
                  </a:lnTo>
                  <a:lnTo>
                    <a:pt x="9144" y="25755"/>
                  </a:lnTo>
                  <a:lnTo>
                    <a:pt x="3048" y="25755"/>
                  </a:lnTo>
                  <a:lnTo>
                    <a:pt x="3048" y="3505"/>
                  </a:lnTo>
                  <a:lnTo>
                    <a:pt x="8077" y="3505"/>
                  </a:lnTo>
                  <a:lnTo>
                    <a:pt x="9296" y="3505"/>
                  </a:lnTo>
                  <a:lnTo>
                    <a:pt x="15087" y="3162"/>
                  </a:lnTo>
                  <a:lnTo>
                    <a:pt x="16725" y="9893"/>
                  </a:lnTo>
                  <a:lnTo>
                    <a:pt x="16725" y="3403"/>
                  </a:lnTo>
                  <a:lnTo>
                    <a:pt x="16459" y="3048"/>
                  </a:lnTo>
                  <a:lnTo>
                    <a:pt x="13792" y="419"/>
                  </a:lnTo>
                  <a:lnTo>
                    <a:pt x="13220" y="660"/>
                  </a:lnTo>
                  <a:lnTo>
                    <a:pt x="10210" y="0"/>
                  </a:lnTo>
                  <a:lnTo>
                    <a:pt x="8229" y="0"/>
                  </a:lnTo>
                  <a:lnTo>
                    <a:pt x="0" y="0"/>
                  </a:lnTo>
                  <a:lnTo>
                    <a:pt x="0" y="29260"/>
                  </a:lnTo>
                  <a:lnTo>
                    <a:pt x="8534" y="29260"/>
                  </a:lnTo>
                  <a:lnTo>
                    <a:pt x="11595" y="29349"/>
                  </a:lnTo>
                  <a:lnTo>
                    <a:pt x="13944" y="28638"/>
                  </a:lnTo>
                  <a:lnTo>
                    <a:pt x="16154" y="26517"/>
                  </a:lnTo>
                  <a:lnTo>
                    <a:pt x="16611" y="25908"/>
                  </a:lnTo>
                  <a:lnTo>
                    <a:pt x="17068" y="25298"/>
                  </a:lnTo>
                  <a:lnTo>
                    <a:pt x="20637" y="19926"/>
                  </a:lnTo>
                  <a:lnTo>
                    <a:pt x="20675" y="9804"/>
                  </a:lnTo>
                  <a:close/>
                </a:path>
                <a:path w="43179" h="29844">
                  <a:moveTo>
                    <a:pt x="42976" y="0"/>
                  </a:moveTo>
                  <a:lnTo>
                    <a:pt x="39928" y="0"/>
                  </a:lnTo>
                  <a:lnTo>
                    <a:pt x="39928" y="23012"/>
                  </a:lnTo>
                  <a:lnTo>
                    <a:pt x="27432" y="0"/>
                  </a:lnTo>
                  <a:lnTo>
                    <a:pt x="24079" y="0"/>
                  </a:lnTo>
                  <a:lnTo>
                    <a:pt x="24079" y="29260"/>
                  </a:lnTo>
                  <a:lnTo>
                    <a:pt x="27127" y="29260"/>
                  </a:lnTo>
                  <a:lnTo>
                    <a:pt x="27127" y="6248"/>
                  </a:lnTo>
                  <a:lnTo>
                    <a:pt x="39776" y="29260"/>
                  </a:lnTo>
                  <a:lnTo>
                    <a:pt x="42976" y="29260"/>
                  </a:lnTo>
                  <a:lnTo>
                    <a:pt x="4297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5061253" y="1428795"/>
              <a:ext cx="63500" cy="7620"/>
            </a:xfrm>
            <a:custGeom>
              <a:avLst/>
              <a:gdLst/>
              <a:ahLst/>
              <a:cxnLst/>
              <a:rect l="l" t="t" r="r" b="b"/>
              <a:pathLst>
                <a:path w="63500" h="7619">
                  <a:moveTo>
                    <a:pt x="62941" y="7620"/>
                  </a:move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4992673" y="1352595"/>
              <a:ext cx="68580" cy="7620"/>
            </a:xfrm>
            <a:custGeom>
              <a:avLst/>
              <a:gdLst/>
              <a:ahLst/>
              <a:cxnLst/>
              <a:rect l="l" t="t" r="r" b="b"/>
              <a:pathLst>
                <a:path w="68579" h="7619">
                  <a:moveTo>
                    <a:pt x="68579" y="0"/>
                  </a:moveTo>
                  <a:lnTo>
                    <a:pt x="68579" y="7620"/>
                  </a:lnTo>
                  <a:lnTo>
                    <a:pt x="0" y="762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4992673" y="1360215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80">
                  <a:moveTo>
                    <a:pt x="0" y="0"/>
                  </a:moveTo>
                  <a:lnTo>
                    <a:pt x="20073" y="48506"/>
                  </a:lnTo>
                  <a:lnTo>
                    <a:pt x="63398" y="68427"/>
                  </a:lnTo>
                  <a:lnTo>
                    <a:pt x="6858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5125718" y="1665015"/>
              <a:ext cx="377825" cy="0"/>
            </a:xfrm>
            <a:custGeom>
              <a:avLst/>
              <a:gdLst/>
              <a:ahLst/>
              <a:cxnLst/>
              <a:rect l="l" t="t" r="r" b="b"/>
              <a:pathLst>
                <a:path w="377825">
                  <a:moveTo>
                    <a:pt x="377647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4817413" y="1665015"/>
              <a:ext cx="217170" cy="0"/>
            </a:xfrm>
            <a:custGeom>
              <a:avLst/>
              <a:gdLst/>
              <a:ahLst/>
              <a:cxnLst/>
              <a:rect l="l" t="t" r="r" b="b"/>
              <a:pathLst>
                <a:path w="217170">
                  <a:moveTo>
                    <a:pt x="216865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5125718" y="1649775"/>
              <a:ext cx="354965" cy="0"/>
            </a:xfrm>
            <a:custGeom>
              <a:avLst/>
              <a:gdLst/>
              <a:ahLst/>
              <a:cxnLst/>
              <a:rect l="l" t="t" r="r" b="b"/>
              <a:pathLst>
                <a:path w="354964">
                  <a:moveTo>
                    <a:pt x="354787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4817413" y="1649775"/>
              <a:ext cx="217170" cy="0"/>
            </a:xfrm>
            <a:custGeom>
              <a:avLst/>
              <a:gdLst/>
              <a:ahLst/>
              <a:cxnLst/>
              <a:rect l="l" t="t" r="r" b="b"/>
              <a:pathLst>
                <a:path w="217170">
                  <a:moveTo>
                    <a:pt x="216865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5631991" y="6173543"/>
              <a:ext cx="349885" cy="349885"/>
            </a:xfrm>
            <a:custGeom>
              <a:avLst/>
              <a:gdLst/>
              <a:ahLst/>
              <a:cxnLst/>
              <a:rect l="l" t="t" r="r" b="b"/>
              <a:pathLst>
                <a:path w="349885" h="349884">
                  <a:moveTo>
                    <a:pt x="89915" y="328495"/>
                  </a:moveTo>
                  <a:lnTo>
                    <a:pt x="97231" y="332305"/>
                  </a:lnTo>
                  <a:lnTo>
                    <a:pt x="104546" y="335658"/>
                  </a:lnTo>
                  <a:lnTo>
                    <a:pt x="148096" y="348067"/>
                  </a:lnTo>
                  <a:lnTo>
                    <a:pt x="189944" y="349715"/>
                  </a:lnTo>
                  <a:lnTo>
                    <a:pt x="229069" y="341809"/>
                  </a:lnTo>
                  <a:lnTo>
                    <a:pt x="264451" y="325554"/>
                  </a:lnTo>
                  <a:lnTo>
                    <a:pt x="295068" y="302157"/>
                  </a:lnTo>
                  <a:lnTo>
                    <a:pt x="319901" y="272824"/>
                  </a:lnTo>
                  <a:lnTo>
                    <a:pt x="337927" y="238760"/>
                  </a:lnTo>
                  <a:lnTo>
                    <a:pt x="348128" y="201171"/>
                  </a:lnTo>
                  <a:lnTo>
                    <a:pt x="349481" y="161265"/>
                  </a:lnTo>
                  <a:lnTo>
                    <a:pt x="340967" y="120246"/>
                  </a:lnTo>
                  <a:lnTo>
                    <a:pt x="321563" y="79321"/>
                  </a:lnTo>
                  <a:lnTo>
                    <a:pt x="265905" y="25422"/>
                  </a:lnTo>
                  <a:lnTo>
                    <a:pt x="217793" y="5188"/>
                  </a:lnTo>
                  <a:lnTo>
                    <a:pt x="165865" y="0"/>
                  </a:lnTo>
                  <a:lnTo>
                    <a:pt x="113537" y="10741"/>
                  </a:lnTo>
                  <a:lnTo>
                    <a:pt x="54546" y="47403"/>
                  </a:lnTo>
                  <a:lnTo>
                    <a:pt x="22298" y="88389"/>
                  </a:lnTo>
                  <a:lnTo>
                    <a:pt x="3551" y="137071"/>
                  </a:lnTo>
                  <a:lnTo>
                    <a:pt x="0" y="190421"/>
                  </a:lnTo>
                  <a:lnTo>
                    <a:pt x="914" y="198498"/>
                  </a:lnTo>
                  <a:lnTo>
                    <a:pt x="2285" y="206575"/>
                  </a:lnTo>
                  <a:lnTo>
                    <a:pt x="3962" y="2145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5635496" y="6177176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91744" y="323338"/>
                  </a:moveTo>
                  <a:lnTo>
                    <a:pt x="98907" y="326843"/>
                  </a:lnTo>
                  <a:lnTo>
                    <a:pt x="106222" y="330044"/>
                  </a:lnTo>
                  <a:lnTo>
                    <a:pt x="113842" y="332939"/>
                  </a:lnTo>
                  <a:lnTo>
                    <a:pt x="163380" y="342694"/>
                  </a:lnTo>
                  <a:lnTo>
                    <a:pt x="212850" y="337683"/>
                  </a:lnTo>
                  <a:lnTo>
                    <a:pt x="258841" y="318755"/>
                  </a:lnTo>
                  <a:lnTo>
                    <a:pt x="297941" y="286762"/>
                  </a:lnTo>
                  <a:lnTo>
                    <a:pt x="332336" y="229747"/>
                  </a:lnTo>
                  <a:lnTo>
                    <a:pt x="342314" y="181235"/>
                  </a:lnTo>
                  <a:lnTo>
                    <a:pt x="337992" y="131918"/>
                  </a:lnTo>
                  <a:lnTo>
                    <a:pt x="319125" y="84832"/>
                  </a:lnTo>
                  <a:lnTo>
                    <a:pt x="261717" y="25811"/>
                  </a:lnTo>
                  <a:lnTo>
                    <a:pt x="216322" y="5998"/>
                  </a:lnTo>
                  <a:lnTo>
                    <a:pt x="167160" y="0"/>
                  </a:lnTo>
                  <a:lnTo>
                    <a:pt x="117195" y="8632"/>
                  </a:lnTo>
                  <a:lnTo>
                    <a:pt x="57714" y="42894"/>
                  </a:lnTo>
                  <a:lnTo>
                    <a:pt x="24641" y="82356"/>
                  </a:lnTo>
                  <a:lnTo>
                    <a:pt x="4774" y="129838"/>
                  </a:lnTo>
                  <a:lnTo>
                    <a:pt x="0" y="182368"/>
                  </a:lnTo>
                  <a:lnTo>
                    <a:pt x="761" y="190445"/>
                  </a:lnTo>
                  <a:lnTo>
                    <a:pt x="1828" y="198370"/>
                  </a:lnTo>
                  <a:lnTo>
                    <a:pt x="3352" y="20629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5653632" y="6188552"/>
              <a:ext cx="150495" cy="113664"/>
            </a:xfrm>
            <a:custGeom>
              <a:avLst/>
              <a:gdLst/>
              <a:ahLst/>
              <a:cxnLst/>
              <a:rect l="l" t="t" r="r" b="b"/>
              <a:pathLst>
                <a:path w="150495" h="113664">
                  <a:moveTo>
                    <a:pt x="150113" y="0"/>
                  </a:moveTo>
                  <a:lnTo>
                    <a:pt x="96609" y="10255"/>
                  </a:lnTo>
                  <a:lnTo>
                    <a:pt x="56592" y="32351"/>
                  </a:lnTo>
                  <a:lnTo>
                    <a:pt x="24398" y="64789"/>
                  </a:lnTo>
                  <a:lnTo>
                    <a:pt x="2438" y="105765"/>
                  </a:lnTo>
                  <a:lnTo>
                    <a:pt x="0" y="11338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5646622" y="6323426"/>
              <a:ext cx="2540" cy="46355"/>
            </a:xfrm>
            <a:custGeom>
              <a:avLst/>
              <a:gdLst/>
              <a:ahLst/>
              <a:cxnLst/>
              <a:rect l="l" t="t" r="r" b="b"/>
              <a:pathLst>
                <a:path w="2539" h="46354">
                  <a:moveTo>
                    <a:pt x="1981" y="0"/>
                  </a:moveTo>
                  <a:lnTo>
                    <a:pt x="762" y="9296"/>
                  </a:lnTo>
                  <a:lnTo>
                    <a:pt x="152" y="18440"/>
                  </a:lnTo>
                  <a:lnTo>
                    <a:pt x="0" y="27736"/>
                  </a:lnTo>
                  <a:lnTo>
                    <a:pt x="457" y="37033"/>
                  </a:lnTo>
                  <a:lnTo>
                    <a:pt x="1371" y="4617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5743091" y="6495333"/>
              <a:ext cx="44450" cy="12065"/>
            </a:xfrm>
            <a:custGeom>
              <a:avLst/>
              <a:gdLst/>
              <a:ahLst/>
              <a:cxnLst/>
              <a:rect l="l" t="t" r="r" b="b"/>
              <a:pathLst>
                <a:path w="44450" h="12065">
                  <a:moveTo>
                    <a:pt x="0" y="0"/>
                  </a:moveTo>
                  <a:lnTo>
                    <a:pt x="8534" y="3505"/>
                  </a:lnTo>
                  <a:lnTo>
                    <a:pt x="17221" y="6400"/>
                  </a:lnTo>
                  <a:lnTo>
                    <a:pt x="26212" y="8839"/>
                  </a:lnTo>
                  <a:lnTo>
                    <a:pt x="35204" y="10668"/>
                  </a:lnTo>
                  <a:lnTo>
                    <a:pt x="44348" y="1203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5809842" y="6395511"/>
              <a:ext cx="149860" cy="113664"/>
            </a:xfrm>
            <a:custGeom>
              <a:avLst/>
              <a:gdLst/>
              <a:ahLst/>
              <a:cxnLst/>
              <a:rect l="l" t="t" r="r" b="b"/>
              <a:pathLst>
                <a:path w="149860" h="113665">
                  <a:moveTo>
                    <a:pt x="0" y="113080"/>
                  </a:moveTo>
                  <a:lnTo>
                    <a:pt x="53362" y="102787"/>
                  </a:lnTo>
                  <a:lnTo>
                    <a:pt x="93216" y="80786"/>
                  </a:lnTo>
                  <a:lnTo>
                    <a:pt x="125286" y="48453"/>
                  </a:lnTo>
                  <a:lnTo>
                    <a:pt x="147218" y="7619"/>
                  </a:lnTo>
                  <a:lnTo>
                    <a:pt x="14980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81" name="object 1581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5387" y="6189314"/>
              <a:ext cx="140665" cy="184861"/>
            </a:xfrm>
            <a:prstGeom prst="rect">
              <a:avLst/>
            </a:prstGeom>
          </p:spPr>
        </p:pic>
        <p:sp>
          <p:nvSpPr>
            <p:cNvPr id="1582" name="object 1582"/>
            <p:cNvSpPr/>
            <p:nvPr/>
          </p:nvSpPr>
          <p:spPr>
            <a:xfrm>
              <a:off x="5653784" y="6316568"/>
              <a:ext cx="18415" cy="13970"/>
            </a:xfrm>
            <a:custGeom>
              <a:avLst/>
              <a:gdLst/>
              <a:ahLst/>
              <a:cxnLst/>
              <a:rect l="l" t="t" r="r" b="b"/>
              <a:pathLst>
                <a:path w="18414" h="13970">
                  <a:moveTo>
                    <a:pt x="18287" y="0"/>
                  </a:moveTo>
                  <a:lnTo>
                    <a:pt x="0" y="1386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5782410" y="6486951"/>
              <a:ext cx="18415" cy="13970"/>
            </a:xfrm>
            <a:custGeom>
              <a:avLst/>
              <a:gdLst/>
              <a:ahLst/>
              <a:cxnLst/>
              <a:rect l="l" t="t" r="r" b="b"/>
              <a:pathLst>
                <a:path w="18414" h="13970">
                  <a:moveTo>
                    <a:pt x="18135" y="0"/>
                  </a:moveTo>
                  <a:lnTo>
                    <a:pt x="0" y="1371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5653784" y="6330436"/>
              <a:ext cx="34925" cy="45720"/>
            </a:xfrm>
            <a:custGeom>
              <a:avLst/>
              <a:gdLst/>
              <a:ahLst/>
              <a:cxnLst/>
              <a:rect l="l" t="t" r="r" b="b"/>
              <a:pathLst>
                <a:path w="34925" h="45720">
                  <a:moveTo>
                    <a:pt x="34442" y="4556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5747967" y="6455100"/>
              <a:ext cx="34925" cy="45720"/>
            </a:xfrm>
            <a:custGeom>
              <a:avLst/>
              <a:gdLst/>
              <a:ahLst/>
              <a:cxnLst/>
              <a:rect l="l" t="t" r="r" b="b"/>
              <a:pathLst>
                <a:path w="34925" h="45720">
                  <a:moveTo>
                    <a:pt x="0" y="0"/>
                  </a:moveTo>
                  <a:lnTo>
                    <a:pt x="34442" y="4556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86" name="object 1586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2407" y="2528704"/>
              <a:ext cx="180746" cy="79562"/>
            </a:xfrm>
            <a:prstGeom prst="rect">
              <a:avLst/>
            </a:prstGeom>
          </p:spPr>
        </p:pic>
        <p:sp>
          <p:nvSpPr>
            <p:cNvPr id="1587" name="object 1587"/>
            <p:cNvSpPr/>
            <p:nvPr/>
          </p:nvSpPr>
          <p:spPr>
            <a:xfrm>
              <a:off x="4480152" y="5223974"/>
              <a:ext cx="29845" cy="5715"/>
            </a:xfrm>
            <a:custGeom>
              <a:avLst/>
              <a:gdLst/>
              <a:ahLst/>
              <a:cxnLst/>
              <a:rect l="l" t="t" r="r" b="b"/>
              <a:pathLst>
                <a:path w="29845" h="5714">
                  <a:moveTo>
                    <a:pt x="2286" y="3543"/>
                  </a:moveTo>
                  <a:lnTo>
                    <a:pt x="1066" y="4305"/>
                  </a:lnTo>
                  <a:lnTo>
                    <a:pt x="0" y="5524"/>
                  </a:lnTo>
                </a:path>
                <a:path w="29845" h="5714">
                  <a:moveTo>
                    <a:pt x="2286" y="3543"/>
                  </a:moveTo>
                  <a:lnTo>
                    <a:pt x="3962" y="2628"/>
                  </a:lnTo>
                  <a:lnTo>
                    <a:pt x="10502" y="0"/>
                  </a:lnTo>
                  <a:lnTo>
                    <a:pt x="21501" y="0"/>
                  </a:lnTo>
                  <a:lnTo>
                    <a:pt x="28041" y="2628"/>
                  </a:lnTo>
                  <a:lnTo>
                    <a:pt x="29565" y="35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4509717" y="522751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2286" y="1981"/>
                  </a:moveTo>
                  <a:lnTo>
                    <a:pt x="1219" y="76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4512004" y="52294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4479999" y="52294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4"/>
                  </a:moveTo>
                  <a:lnTo>
                    <a:pt x="152" y="304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4479542" y="522995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4479542" y="52299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4512156" y="522980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4512460" y="52299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4477256" y="5230108"/>
              <a:ext cx="38100" cy="1270"/>
            </a:xfrm>
            <a:custGeom>
              <a:avLst/>
              <a:gdLst/>
              <a:ahLst/>
              <a:cxnLst/>
              <a:rect l="l" t="t" r="r" b="b"/>
              <a:pathLst>
                <a:path w="38100" h="1270">
                  <a:moveTo>
                    <a:pt x="37795" y="1219"/>
                  </a:moveTo>
                  <a:lnTo>
                    <a:pt x="37795" y="0"/>
                  </a:lnTo>
                  <a:lnTo>
                    <a:pt x="0" y="0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4512766" y="522995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4479695" y="522980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4477256" y="523132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779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4500421" y="5231328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60">
                  <a:moveTo>
                    <a:pt x="13563" y="0"/>
                  </a:moveTo>
                  <a:lnTo>
                    <a:pt x="13563" y="22860"/>
                  </a:lnTo>
                  <a:lnTo>
                    <a:pt x="0" y="2286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4478323" y="5231328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60">
                  <a:moveTo>
                    <a:pt x="13563" y="22860"/>
                  </a:moveTo>
                  <a:lnTo>
                    <a:pt x="0" y="2286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01" name="object 1601"/>
            <p:cNvPicPr/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8621" y="3697574"/>
              <a:ext cx="83972" cy="70561"/>
            </a:xfrm>
            <a:prstGeom prst="rect">
              <a:avLst/>
            </a:prstGeom>
          </p:spPr>
        </p:pic>
        <p:sp>
          <p:nvSpPr>
            <p:cNvPr id="1602" name="object 1602"/>
            <p:cNvSpPr/>
            <p:nvPr/>
          </p:nvSpPr>
          <p:spPr>
            <a:xfrm>
              <a:off x="2752393" y="1562145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1523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2710482" y="220993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39" y="26579"/>
                  </a:moveTo>
                  <a:lnTo>
                    <a:pt x="53187" y="23379"/>
                  </a:lnTo>
                  <a:lnTo>
                    <a:pt x="52577" y="20178"/>
                  </a:lnTo>
                  <a:lnTo>
                    <a:pt x="41634" y="4446"/>
                  </a:lnTo>
                  <a:lnTo>
                    <a:pt x="25045" y="0"/>
                  </a:lnTo>
                  <a:lnTo>
                    <a:pt x="9117" y="6443"/>
                  </a:lnTo>
                  <a:lnTo>
                    <a:pt x="152" y="23379"/>
                  </a:lnTo>
                  <a:lnTo>
                    <a:pt x="0" y="26579"/>
                  </a:lnTo>
                  <a:lnTo>
                    <a:pt x="152" y="29779"/>
                  </a:lnTo>
                  <a:lnTo>
                    <a:pt x="9117" y="46715"/>
                  </a:lnTo>
                  <a:lnTo>
                    <a:pt x="25045" y="53159"/>
                  </a:lnTo>
                  <a:lnTo>
                    <a:pt x="41634" y="48712"/>
                  </a:lnTo>
                  <a:lnTo>
                    <a:pt x="52577" y="32980"/>
                  </a:lnTo>
                  <a:lnTo>
                    <a:pt x="53187" y="29779"/>
                  </a:lnTo>
                  <a:lnTo>
                    <a:pt x="53339" y="2657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2708654" y="22081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36" y="4869"/>
                  </a:lnTo>
                  <a:lnTo>
                    <a:pt x="26879" y="0"/>
                  </a:lnTo>
                  <a:lnTo>
                    <a:pt x="977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79" y="49958"/>
                  </a:lnTo>
                  <a:lnTo>
                    <a:pt x="26879" y="56816"/>
                  </a:lnTo>
                  <a:lnTo>
                    <a:pt x="44636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3080053" y="1375455"/>
              <a:ext cx="1722120" cy="0"/>
            </a:xfrm>
            <a:custGeom>
              <a:avLst/>
              <a:gdLst/>
              <a:ahLst/>
              <a:cxnLst/>
              <a:rect l="l" t="t" r="r" b="b"/>
              <a:pathLst>
                <a:path w="1722120">
                  <a:moveTo>
                    <a:pt x="172212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3236263" y="3585255"/>
              <a:ext cx="72390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38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3102913" y="3585255"/>
              <a:ext cx="64769" cy="0"/>
            </a:xfrm>
            <a:custGeom>
              <a:avLst/>
              <a:gdLst/>
              <a:ahLst/>
              <a:cxnLst/>
              <a:rect l="l" t="t" r="r" b="b"/>
              <a:pathLst>
                <a:path w="64769">
                  <a:moveTo>
                    <a:pt x="6476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3236262" y="3600495"/>
              <a:ext cx="60960" cy="0"/>
            </a:xfrm>
            <a:custGeom>
              <a:avLst/>
              <a:gdLst/>
              <a:ahLst/>
              <a:cxnLst/>
              <a:rect l="l" t="t" r="r" b="b"/>
              <a:pathLst>
                <a:path w="60960">
                  <a:moveTo>
                    <a:pt x="609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3102913" y="3600495"/>
              <a:ext cx="64769" cy="0"/>
            </a:xfrm>
            <a:custGeom>
              <a:avLst/>
              <a:gdLst/>
              <a:ahLst/>
              <a:cxnLst/>
              <a:rect l="l" t="t" r="r" b="b"/>
              <a:pathLst>
                <a:path w="64769">
                  <a:moveTo>
                    <a:pt x="647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3445813" y="3585255"/>
              <a:ext cx="125730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2573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3708703" y="3585255"/>
              <a:ext cx="377190" cy="0"/>
            </a:xfrm>
            <a:custGeom>
              <a:avLst/>
              <a:gdLst/>
              <a:ahLst/>
              <a:cxnLst/>
              <a:rect l="l" t="t" r="r" b="b"/>
              <a:pathLst>
                <a:path w="377189">
                  <a:moveTo>
                    <a:pt x="0" y="0"/>
                  </a:moveTo>
                  <a:lnTo>
                    <a:pt x="37719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3080053" y="3482385"/>
              <a:ext cx="1051560" cy="0"/>
            </a:xfrm>
            <a:custGeom>
              <a:avLst/>
              <a:gdLst/>
              <a:ahLst/>
              <a:cxnLst/>
              <a:rect l="l" t="t" r="r" b="b"/>
              <a:pathLst>
                <a:path w="1051560">
                  <a:moveTo>
                    <a:pt x="0" y="0"/>
                  </a:moveTo>
                  <a:lnTo>
                    <a:pt x="105156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3080053" y="3467145"/>
              <a:ext cx="1036319" cy="0"/>
            </a:xfrm>
            <a:custGeom>
              <a:avLst/>
              <a:gdLst/>
              <a:ahLst/>
              <a:cxnLst/>
              <a:rect l="l" t="t" r="r" b="b"/>
              <a:pathLst>
                <a:path w="1036320">
                  <a:moveTo>
                    <a:pt x="0" y="0"/>
                  </a:moveTo>
                  <a:lnTo>
                    <a:pt x="1036319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3445813" y="3600495"/>
              <a:ext cx="125730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2573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3708703" y="3600495"/>
              <a:ext cx="125730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2573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3080053" y="3630975"/>
              <a:ext cx="0" cy="670560"/>
            </a:xfrm>
            <a:custGeom>
              <a:avLst/>
              <a:gdLst/>
              <a:ahLst/>
              <a:cxnLst/>
              <a:rect l="l" t="t" r="r" b="b"/>
              <a:pathLst>
                <a:path h="670560">
                  <a:moveTo>
                    <a:pt x="0" y="67056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3438193" y="4126275"/>
              <a:ext cx="0" cy="144780"/>
            </a:xfrm>
            <a:custGeom>
              <a:avLst/>
              <a:gdLst/>
              <a:ahLst/>
              <a:cxnLst/>
              <a:rect l="l" t="t" r="r" b="b"/>
              <a:pathLst>
                <a:path h="144779">
                  <a:moveTo>
                    <a:pt x="0" y="14477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3453433" y="4126275"/>
              <a:ext cx="0" cy="175260"/>
            </a:xfrm>
            <a:custGeom>
              <a:avLst/>
              <a:gdLst/>
              <a:ahLst/>
              <a:cxnLst/>
              <a:rect l="l" t="t" r="r" b="b"/>
              <a:pathLst>
                <a:path h="175260">
                  <a:moveTo>
                    <a:pt x="0" y="17526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3308653" y="4284009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526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3308653" y="401639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9034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3221022" y="4118350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7620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3308653" y="3585255"/>
              <a:ext cx="0" cy="362585"/>
            </a:xfrm>
            <a:custGeom>
              <a:avLst/>
              <a:gdLst/>
              <a:ahLst/>
              <a:cxnLst/>
              <a:rect l="l" t="t" r="r" b="b"/>
              <a:pathLst>
                <a:path h="362585">
                  <a:moveTo>
                    <a:pt x="0" y="0"/>
                  </a:moveTo>
                  <a:lnTo>
                    <a:pt x="0" y="362559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23" name="object 1623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9654" y="3939280"/>
              <a:ext cx="220826" cy="354177"/>
            </a:xfrm>
            <a:prstGeom prst="rect">
              <a:avLst/>
            </a:prstGeom>
          </p:spPr>
        </p:pic>
        <p:sp>
          <p:nvSpPr>
            <p:cNvPr id="1624" name="object 1624"/>
            <p:cNvSpPr/>
            <p:nvPr/>
          </p:nvSpPr>
          <p:spPr>
            <a:xfrm>
              <a:off x="3400093" y="412627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3415333" y="4111035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60">
                  <a:moveTo>
                    <a:pt x="0" y="0"/>
                  </a:moveTo>
                  <a:lnTo>
                    <a:pt x="25146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3158528" y="3665003"/>
              <a:ext cx="445770" cy="427990"/>
            </a:xfrm>
            <a:custGeom>
              <a:avLst/>
              <a:gdLst/>
              <a:ahLst/>
              <a:cxnLst/>
              <a:rect l="l" t="t" r="r" b="b"/>
              <a:pathLst>
                <a:path w="445770" h="427989">
                  <a:moveTo>
                    <a:pt x="8991" y="0"/>
                  </a:moveTo>
                  <a:lnTo>
                    <a:pt x="0" y="0"/>
                  </a:lnTo>
                  <a:lnTo>
                    <a:pt x="0" y="9563"/>
                  </a:lnTo>
                  <a:lnTo>
                    <a:pt x="8991" y="9563"/>
                  </a:lnTo>
                  <a:lnTo>
                    <a:pt x="8991" y="0"/>
                  </a:lnTo>
                  <a:close/>
                </a:path>
                <a:path w="445770" h="427989">
                  <a:moveTo>
                    <a:pt x="364197" y="349796"/>
                  </a:moveTo>
                  <a:lnTo>
                    <a:pt x="363969" y="349796"/>
                  </a:lnTo>
                  <a:lnTo>
                    <a:pt x="364159" y="350202"/>
                  </a:lnTo>
                  <a:lnTo>
                    <a:pt x="364197" y="349796"/>
                  </a:lnTo>
                  <a:close/>
                </a:path>
                <a:path w="445770" h="427989">
                  <a:moveTo>
                    <a:pt x="367131" y="375780"/>
                  </a:moveTo>
                  <a:lnTo>
                    <a:pt x="362864" y="367855"/>
                  </a:lnTo>
                  <a:lnTo>
                    <a:pt x="362712" y="367182"/>
                  </a:lnTo>
                  <a:lnTo>
                    <a:pt x="360451" y="363918"/>
                  </a:lnTo>
                  <a:lnTo>
                    <a:pt x="359206" y="362978"/>
                  </a:lnTo>
                  <a:lnTo>
                    <a:pt x="358889" y="362826"/>
                  </a:lnTo>
                  <a:lnTo>
                    <a:pt x="360159" y="362800"/>
                  </a:lnTo>
                  <a:lnTo>
                    <a:pt x="362864" y="360387"/>
                  </a:lnTo>
                  <a:lnTo>
                    <a:pt x="363067" y="360375"/>
                  </a:lnTo>
                  <a:lnTo>
                    <a:pt x="363093" y="360083"/>
                  </a:lnTo>
                  <a:lnTo>
                    <a:pt x="363321" y="359778"/>
                  </a:lnTo>
                  <a:lnTo>
                    <a:pt x="363474" y="359778"/>
                  </a:lnTo>
                  <a:lnTo>
                    <a:pt x="363931" y="359168"/>
                  </a:lnTo>
                  <a:lnTo>
                    <a:pt x="365404" y="356489"/>
                  </a:lnTo>
                  <a:lnTo>
                    <a:pt x="365544" y="353580"/>
                  </a:lnTo>
                  <a:lnTo>
                    <a:pt x="364159" y="350202"/>
                  </a:lnTo>
                  <a:lnTo>
                    <a:pt x="363131" y="359778"/>
                  </a:lnTo>
                  <a:lnTo>
                    <a:pt x="357378" y="359651"/>
                  </a:lnTo>
                  <a:lnTo>
                    <a:pt x="356006" y="359473"/>
                  </a:lnTo>
                  <a:lnTo>
                    <a:pt x="349148" y="359473"/>
                  </a:lnTo>
                  <a:lnTo>
                    <a:pt x="349148" y="349719"/>
                  </a:lnTo>
                  <a:lnTo>
                    <a:pt x="356616" y="349719"/>
                  </a:lnTo>
                  <a:lnTo>
                    <a:pt x="363969" y="349796"/>
                  </a:lnTo>
                  <a:lnTo>
                    <a:pt x="363778" y="349415"/>
                  </a:lnTo>
                  <a:lnTo>
                    <a:pt x="363321" y="348805"/>
                  </a:lnTo>
                  <a:lnTo>
                    <a:pt x="362038" y="347408"/>
                  </a:lnTo>
                  <a:lnTo>
                    <a:pt x="360540" y="346583"/>
                  </a:lnTo>
                  <a:lnTo>
                    <a:pt x="358597" y="346671"/>
                  </a:lnTo>
                  <a:lnTo>
                    <a:pt x="357530" y="346519"/>
                  </a:lnTo>
                  <a:lnTo>
                    <a:pt x="356616" y="346519"/>
                  </a:lnTo>
                  <a:lnTo>
                    <a:pt x="345948" y="346519"/>
                  </a:lnTo>
                  <a:lnTo>
                    <a:pt x="345948" y="375780"/>
                  </a:lnTo>
                  <a:lnTo>
                    <a:pt x="349148" y="375780"/>
                  </a:lnTo>
                  <a:lnTo>
                    <a:pt x="349148" y="362826"/>
                  </a:lnTo>
                  <a:lnTo>
                    <a:pt x="356196" y="362864"/>
                  </a:lnTo>
                  <a:lnTo>
                    <a:pt x="357060" y="362851"/>
                  </a:lnTo>
                  <a:lnTo>
                    <a:pt x="358178" y="367093"/>
                  </a:lnTo>
                  <a:lnTo>
                    <a:pt x="359968" y="369684"/>
                  </a:lnTo>
                  <a:lnTo>
                    <a:pt x="363169" y="375780"/>
                  </a:lnTo>
                  <a:lnTo>
                    <a:pt x="367131" y="375780"/>
                  </a:lnTo>
                  <a:close/>
                </a:path>
                <a:path w="445770" h="427989">
                  <a:moveTo>
                    <a:pt x="375043" y="349808"/>
                  </a:moveTo>
                  <a:lnTo>
                    <a:pt x="374205" y="349872"/>
                  </a:lnTo>
                  <a:lnTo>
                    <a:pt x="374002" y="350608"/>
                  </a:lnTo>
                  <a:lnTo>
                    <a:pt x="375043" y="349808"/>
                  </a:lnTo>
                  <a:close/>
                </a:path>
                <a:path w="445770" h="427989">
                  <a:moveTo>
                    <a:pt x="375869" y="418096"/>
                  </a:moveTo>
                  <a:lnTo>
                    <a:pt x="375526" y="411886"/>
                  </a:lnTo>
                  <a:lnTo>
                    <a:pt x="373583" y="410794"/>
                  </a:lnTo>
                  <a:lnTo>
                    <a:pt x="373583" y="421551"/>
                  </a:lnTo>
                  <a:lnTo>
                    <a:pt x="367893" y="422414"/>
                  </a:lnTo>
                  <a:lnTo>
                    <a:pt x="367131" y="422567"/>
                  </a:lnTo>
                  <a:lnTo>
                    <a:pt x="366369" y="422414"/>
                  </a:lnTo>
                  <a:lnTo>
                    <a:pt x="364324" y="422211"/>
                  </a:lnTo>
                  <a:lnTo>
                    <a:pt x="362610" y="420293"/>
                  </a:lnTo>
                  <a:lnTo>
                    <a:pt x="362407" y="418299"/>
                  </a:lnTo>
                  <a:lnTo>
                    <a:pt x="362254" y="417385"/>
                  </a:lnTo>
                  <a:lnTo>
                    <a:pt x="362254" y="416623"/>
                  </a:lnTo>
                  <a:lnTo>
                    <a:pt x="362013" y="414248"/>
                  </a:lnTo>
                  <a:lnTo>
                    <a:pt x="363270" y="411975"/>
                  </a:lnTo>
                  <a:lnTo>
                    <a:pt x="365455" y="410984"/>
                  </a:lnTo>
                  <a:lnTo>
                    <a:pt x="366928" y="410692"/>
                  </a:lnTo>
                  <a:lnTo>
                    <a:pt x="373303" y="410870"/>
                  </a:lnTo>
                  <a:lnTo>
                    <a:pt x="373583" y="421551"/>
                  </a:lnTo>
                  <a:lnTo>
                    <a:pt x="373583" y="410794"/>
                  </a:lnTo>
                  <a:lnTo>
                    <a:pt x="371246" y="409460"/>
                  </a:lnTo>
                  <a:lnTo>
                    <a:pt x="370484" y="409155"/>
                  </a:lnTo>
                  <a:lnTo>
                    <a:pt x="371551" y="408546"/>
                  </a:lnTo>
                  <a:lnTo>
                    <a:pt x="372160" y="408089"/>
                  </a:lnTo>
                  <a:lnTo>
                    <a:pt x="373075" y="406869"/>
                  </a:lnTo>
                  <a:lnTo>
                    <a:pt x="374002" y="405879"/>
                  </a:lnTo>
                  <a:lnTo>
                    <a:pt x="374205" y="403237"/>
                  </a:lnTo>
                  <a:lnTo>
                    <a:pt x="373837" y="401993"/>
                  </a:lnTo>
                  <a:lnTo>
                    <a:pt x="373684" y="401078"/>
                  </a:lnTo>
                  <a:lnTo>
                    <a:pt x="373532" y="400316"/>
                  </a:lnTo>
                  <a:lnTo>
                    <a:pt x="372770" y="398386"/>
                  </a:lnTo>
                  <a:lnTo>
                    <a:pt x="372160" y="397560"/>
                  </a:lnTo>
                  <a:lnTo>
                    <a:pt x="372160" y="406869"/>
                  </a:lnTo>
                  <a:lnTo>
                    <a:pt x="367893" y="407631"/>
                  </a:lnTo>
                  <a:lnTo>
                    <a:pt x="367131" y="407784"/>
                  </a:lnTo>
                  <a:lnTo>
                    <a:pt x="366217" y="407631"/>
                  </a:lnTo>
                  <a:lnTo>
                    <a:pt x="365607" y="407479"/>
                  </a:lnTo>
                  <a:lnTo>
                    <a:pt x="364845" y="407022"/>
                  </a:lnTo>
                  <a:lnTo>
                    <a:pt x="364236" y="406412"/>
                  </a:lnTo>
                  <a:lnTo>
                    <a:pt x="364083" y="406107"/>
                  </a:lnTo>
                  <a:lnTo>
                    <a:pt x="363626" y="405498"/>
                  </a:lnTo>
                  <a:lnTo>
                    <a:pt x="363321" y="404736"/>
                  </a:lnTo>
                  <a:lnTo>
                    <a:pt x="363169" y="403974"/>
                  </a:lnTo>
                  <a:lnTo>
                    <a:pt x="363169" y="403059"/>
                  </a:lnTo>
                  <a:lnTo>
                    <a:pt x="363258" y="401459"/>
                  </a:lnTo>
                  <a:lnTo>
                    <a:pt x="363816" y="399389"/>
                  </a:lnTo>
                  <a:lnTo>
                    <a:pt x="365607" y="398945"/>
                  </a:lnTo>
                  <a:lnTo>
                    <a:pt x="366217" y="398640"/>
                  </a:lnTo>
                  <a:lnTo>
                    <a:pt x="372046" y="398640"/>
                  </a:lnTo>
                  <a:lnTo>
                    <a:pt x="372160" y="406869"/>
                  </a:lnTo>
                  <a:lnTo>
                    <a:pt x="372160" y="397560"/>
                  </a:lnTo>
                  <a:lnTo>
                    <a:pt x="371500" y="396646"/>
                  </a:lnTo>
                  <a:lnTo>
                    <a:pt x="369417" y="396049"/>
                  </a:lnTo>
                  <a:lnTo>
                    <a:pt x="368655" y="395744"/>
                  </a:lnTo>
                  <a:lnTo>
                    <a:pt x="367893" y="395592"/>
                  </a:lnTo>
                  <a:lnTo>
                    <a:pt x="366979" y="395592"/>
                  </a:lnTo>
                  <a:lnTo>
                    <a:pt x="366217" y="395592"/>
                  </a:lnTo>
                  <a:lnTo>
                    <a:pt x="364947" y="395795"/>
                  </a:lnTo>
                  <a:lnTo>
                    <a:pt x="362483" y="396760"/>
                  </a:lnTo>
                  <a:lnTo>
                    <a:pt x="361950" y="398030"/>
                  </a:lnTo>
                  <a:lnTo>
                    <a:pt x="361492" y="398640"/>
                  </a:lnTo>
                  <a:lnTo>
                    <a:pt x="361035" y="399249"/>
                  </a:lnTo>
                  <a:lnTo>
                    <a:pt x="359435" y="402043"/>
                  </a:lnTo>
                  <a:lnTo>
                    <a:pt x="359752" y="407174"/>
                  </a:lnTo>
                  <a:lnTo>
                    <a:pt x="363016" y="408698"/>
                  </a:lnTo>
                  <a:lnTo>
                    <a:pt x="363778" y="409155"/>
                  </a:lnTo>
                  <a:lnTo>
                    <a:pt x="363321" y="409155"/>
                  </a:lnTo>
                  <a:lnTo>
                    <a:pt x="362712" y="409613"/>
                  </a:lnTo>
                  <a:lnTo>
                    <a:pt x="361950" y="409917"/>
                  </a:lnTo>
                  <a:lnTo>
                    <a:pt x="361340" y="410527"/>
                  </a:lnTo>
                  <a:lnTo>
                    <a:pt x="360883" y="410984"/>
                  </a:lnTo>
                  <a:lnTo>
                    <a:pt x="359168" y="417652"/>
                  </a:lnTo>
                  <a:lnTo>
                    <a:pt x="361594" y="423125"/>
                  </a:lnTo>
                  <a:lnTo>
                    <a:pt x="366636" y="425538"/>
                  </a:lnTo>
                  <a:lnTo>
                    <a:pt x="372770" y="423024"/>
                  </a:lnTo>
                  <a:lnTo>
                    <a:pt x="373075" y="422567"/>
                  </a:lnTo>
                  <a:lnTo>
                    <a:pt x="373532" y="421957"/>
                  </a:lnTo>
                  <a:lnTo>
                    <a:pt x="375869" y="418096"/>
                  </a:lnTo>
                  <a:close/>
                </a:path>
                <a:path w="445770" h="427989">
                  <a:moveTo>
                    <a:pt x="381050" y="398399"/>
                  </a:moveTo>
                  <a:lnTo>
                    <a:pt x="379196" y="398297"/>
                  </a:lnTo>
                  <a:lnTo>
                    <a:pt x="379425" y="401218"/>
                  </a:lnTo>
                  <a:lnTo>
                    <a:pt x="379984" y="399110"/>
                  </a:lnTo>
                  <a:lnTo>
                    <a:pt x="381050" y="398399"/>
                  </a:lnTo>
                  <a:close/>
                </a:path>
                <a:path w="445770" h="427989">
                  <a:moveTo>
                    <a:pt x="381304" y="297141"/>
                  </a:moveTo>
                  <a:lnTo>
                    <a:pt x="377037" y="297141"/>
                  </a:lnTo>
                  <a:lnTo>
                    <a:pt x="371246" y="317563"/>
                  </a:lnTo>
                  <a:lnTo>
                    <a:pt x="370763" y="319074"/>
                  </a:lnTo>
                  <a:lnTo>
                    <a:pt x="370433" y="320611"/>
                  </a:lnTo>
                  <a:lnTo>
                    <a:pt x="370027" y="322135"/>
                  </a:lnTo>
                  <a:lnTo>
                    <a:pt x="368808" y="317868"/>
                  </a:lnTo>
                  <a:lnTo>
                    <a:pt x="363169" y="297141"/>
                  </a:lnTo>
                  <a:lnTo>
                    <a:pt x="358292" y="297141"/>
                  </a:lnTo>
                  <a:lnTo>
                    <a:pt x="358292" y="326402"/>
                  </a:lnTo>
                  <a:lnTo>
                    <a:pt x="361340" y="326402"/>
                  </a:lnTo>
                  <a:lnTo>
                    <a:pt x="361340" y="301561"/>
                  </a:lnTo>
                  <a:lnTo>
                    <a:pt x="368350" y="326402"/>
                  </a:lnTo>
                  <a:lnTo>
                    <a:pt x="371246" y="326402"/>
                  </a:lnTo>
                  <a:lnTo>
                    <a:pt x="378256" y="301866"/>
                  </a:lnTo>
                  <a:lnTo>
                    <a:pt x="378256" y="326402"/>
                  </a:lnTo>
                  <a:lnTo>
                    <a:pt x="381304" y="326402"/>
                  </a:lnTo>
                  <a:lnTo>
                    <a:pt x="381304" y="297141"/>
                  </a:lnTo>
                  <a:close/>
                </a:path>
                <a:path w="445770" h="427989">
                  <a:moveTo>
                    <a:pt x="393534" y="355930"/>
                  </a:moveTo>
                  <a:lnTo>
                    <a:pt x="389229" y="350481"/>
                  </a:lnTo>
                  <a:lnTo>
                    <a:pt x="388315" y="349262"/>
                  </a:lnTo>
                  <a:lnTo>
                    <a:pt x="387705" y="348805"/>
                  </a:lnTo>
                  <a:lnTo>
                    <a:pt x="382371" y="346062"/>
                  </a:lnTo>
                  <a:lnTo>
                    <a:pt x="379933" y="346062"/>
                  </a:lnTo>
                  <a:lnTo>
                    <a:pt x="375043" y="349808"/>
                  </a:lnTo>
                  <a:lnTo>
                    <a:pt x="379933" y="349415"/>
                  </a:lnTo>
                  <a:lnTo>
                    <a:pt x="380847" y="349262"/>
                  </a:lnTo>
                  <a:lnTo>
                    <a:pt x="381152" y="349262"/>
                  </a:lnTo>
                  <a:lnTo>
                    <a:pt x="386994" y="352996"/>
                  </a:lnTo>
                  <a:lnTo>
                    <a:pt x="389039" y="360959"/>
                  </a:lnTo>
                  <a:lnTo>
                    <a:pt x="387210" y="368973"/>
                  </a:lnTo>
                  <a:lnTo>
                    <a:pt x="381457" y="372884"/>
                  </a:lnTo>
                  <a:lnTo>
                    <a:pt x="380695" y="373037"/>
                  </a:lnTo>
                  <a:lnTo>
                    <a:pt x="380238" y="372884"/>
                  </a:lnTo>
                  <a:lnTo>
                    <a:pt x="375196" y="372745"/>
                  </a:lnTo>
                  <a:lnTo>
                    <a:pt x="372541" y="367068"/>
                  </a:lnTo>
                  <a:lnTo>
                    <a:pt x="372618" y="361454"/>
                  </a:lnTo>
                  <a:lnTo>
                    <a:pt x="372325" y="356603"/>
                  </a:lnTo>
                  <a:lnTo>
                    <a:pt x="374002" y="350608"/>
                  </a:lnTo>
                  <a:lnTo>
                    <a:pt x="370700" y="353136"/>
                  </a:lnTo>
                  <a:lnTo>
                    <a:pt x="369773" y="365582"/>
                  </a:lnTo>
                  <a:lnTo>
                    <a:pt x="375869" y="375170"/>
                  </a:lnTo>
                  <a:lnTo>
                    <a:pt x="387705" y="373646"/>
                  </a:lnTo>
                  <a:lnTo>
                    <a:pt x="388162" y="373037"/>
                  </a:lnTo>
                  <a:lnTo>
                    <a:pt x="393344" y="368198"/>
                  </a:lnTo>
                  <a:lnTo>
                    <a:pt x="393534" y="355930"/>
                  </a:lnTo>
                  <a:close/>
                </a:path>
                <a:path w="445770" h="427989">
                  <a:moveTo>
                    <a:pt x="394042" y="403491"/>
                  </a:moveTo>
                  <a:lnTo>
                    <a:pt x="391363" y="399249"/>
                  </a:lnTo>
                  <a:lnTo>
                    <a:pt x="391058" y="398640"/>
                  </a:lnTo>
                  <a:lnTo>
                    <a:pt x="390906" y="398487"/>
                  </a:lnTo>
                  <a:lnTo>
                    <a:pt x="390296" y="397725"/>
                  </a:lnTo>
                  <a:lnTo>
                    <a:pt x="389255" y="396608"/>
                  </a:lnTo>
                  <a:lnTo>
                    <a:pt x="388797" y="396125"/>
                  </a:lnTo>
                  <a:lnTo>
                    <a:pt x="389089" y="396608"/>
                  </a:lnTo>
                  <a:lnTo>
                    <a:pt x="387096" y="395744"/>
                  </a:lnTo>
                  <a:lnTo>
                    <a:pt x="386486" y="395592"/>
                  </a:lnTo>
                  <a:lnTo>
                    <a:pt x="385267" y="395592"/>
                  </a:lnTo>
                  <a:lnTo>
                    <a:pt x="381050" y="398399"/>
                  </a:lnTo>
                  <a:lnTo>
                    <a:pt x="385419" y="398640"/>
                  </a:lnTo>
                  <a:lnTo>
                    <a:pt x="386029" y="398640"/>
                  </a:lnTo>
                  <a:lnTo>
                    <a:pt x="386791" y="398792"/>
                  </a:lnTo>
                  <a:lnTo>
                    <a:pt x="387400" y="399097"/>
                  </a:lnTo>
                  <a:lnTo>
                    <a:pt x="388010" y="399554"/>
                  </a:lnTo>
                  <a:lnTo>
                    <a:pt x="389077" y="400926"/>
                  </a:lnTo>
                  <a:lnTo>
                    <a:pt x="389077" y="401078"/>
                  </a:lnTo>
                  <a:lnTo>
                    <a:pt x="389382" y="401993"/>
                  </a:lnTo>
                  <a:lnTo>
                    <a:pt x="389686" y="402602"/>
                  </a:lnTo>
                  <a:lnTo>
                    <a:pt x="389839" y="403212"/>
                  </a:lnTo>
                  <a:lnTo>
                    <a:pt x="390067" y="404876"/>
                  </a:lnTo>
                  <a:lnTo>
                    <a:pt x="390398" y="406552"/>
                  </a:lnTo>
                  <a:lnTo>
                    <a:pt x="390296" y="408241"/>
                  </a:lnTo>
                  <a:lnTo>
                    <a:pt x="390448" y="409460"/>
                  </a:lnTo>
                  <a:lnTo>
                    <a:pt x="390448" y="411746"/>
                  </a:lnTo>
                  <a:lnTo>
                    <a:pt x="390093" y="415074"/>
                  </a:lnTo>
                  <a:lnTo>
                    <a:pt x="390525" y="421208"/>
                  </a:lnTo>
                  <a:lnTo>
                    <a:pt x="385724" y="422567"/>
                  </a:lnTo>
                  <a:lnTo>
                    <a:pt x="385114" y="422567"/>
                  </a:lnTo>
                  <a:lnTo>
                    <a:pt x="384352" y="422262"/>
                  </a:lnTo>
                  <a:lnTo>
                    <a:pt x="383743" y="421957"/>
                  </a:lnTo>
                  <a:lnTo>
                    <a:pt x="383133" y="421500"/>
                  </a:lnTo>
                  <a:lnTo>
                    <a:pt x="382676" y="420890"/>
                  </a:lnTo>
                  <a:lnTo>
                    <a:pt x="382219" y="420128"/>
                  </a:lnTo>
                  <a:lnTo>
                    <a:pt x="382066" y="420128"/>
                  </a:lnTo>
                  <a:lnTo>
                    <a:pt x="381914" y="419671"/>
                  </a:lnTo>
                  <a:lnTo>
                    <a:pt x="380568" y="416382"/>
                  </a:lnTo>
                  <a:lnTo>
                    <a:pt x="379425" y="401218"/>
                  </a:lnTo>
                  <a:lnTo>
                    <a:pt x="377850" y="407073"/>
                  </a:lnTo>
                  <a:lnTo>
                    <a:pt x="378091" y="415925"/>
                  </a:lnTo>
                  <a:lnTo>
                    <a:pt x="379933" y="422109"/>
                  </a:lnTo>
                  <a:lnTo>
                    <a:pt x="380390" y="422719"/>
                  </a:lnTo>
                  <a:lnTo>
                    <a:pt x="380847" y="423329"/>
                  </a:lnTo>
                  <a:lnTo>
                    <a:pt x="383641" y="426618"/>
                  </a:lnTo>
                  <a:lnTo>
                    <a:pt x="388848" y="426085"/>
                  </a:lnTo>
                  <a:lnTo>
                    <a:pt x="391058" y="422414"/>
                  </a:lnTo>
                  <a:lnTo>
                    <a:pt x="391363" y="421652"/>
                  </a:lnTo>
                  <a:lnTo>
                    <a:pt x="391515" y="421652"/>
                  </a:lnTo>
                  <a:lnTo>
                    <a:pt x="391668" y="421043"/>
                  </a:lnTo>
                  <a:lnTo>
                    <a:pt x="394017" y="416712"/>
                  </a:lnTo>
                  <a:lnTo>
                    <a:pt x="394042" y="403491"/>
                  </a:lnTo>
                  <a:close/>
                </a:path>
                <a:path w="445770" h="427989">
                  <a:moveTo>
                    <a:pt x="401104" y="349808"/>
                  </a:moveTo>
                  <a:lnTo>
                    <a:pt x="400265" y="349872"/>
                  </a:lnTo>
                  <a:lnTo>
                    <a:pt x="400062" y="350608"/>
                  </a:lnTo>
                  <a:lnTo>
                    <a:pt x="401104" y="349808"/>
                  </a:lnTo>
                  <a:close/>
                </a:path>
                <a:path w="445770" h="427989">
                  <a:moveTo>
                    <a:pt x="406298" y="326402"/>
                  </a:moveTo>
                  <a:lnTo>
                    <a:pt x="398830" y="303999"/>
                  </a:lnTo>
                  <a:lnTo>
                    <a:pt x="398830" y="314363"/>
                  </a:lnTo>
                  <a:lnTo>
                    <a:pt x="390753" y="314363"/>
                  </a:lnTo>
                  <a:lnTo>
                    <a:pt x="393344" y="305828"/>
                  </a:lnTo>
                  <a:lnTo>
                    <a:pt x="393496" y="305828"/>
                  </a:lnTo>
                  <a:lnTo>
                    <a:pt x="393649" y="304914"/>
                  </a:lnTo>
                  <a:lnTo>
                    <a:pt x="393992" y="303466"/>
                  </a:lnTo>
                  <a:lnTo>
                    <a:pt x="394385" y="302577"/>
                  </a:lnTo>
                  <a:lnTo>
                    <a:pt x="394563" y="300951"/>
                  </a:lnTo>
                  <a:lnTo>
                    <a:pt x="394716" y="300189"/>
                  </a:lnTo>
                  <a:lnTo>
                    <a:pt x="395287" y="302221"/>
                  </a:lnTo>
                  <a:lnTo>
                    <a:pt x="395655" y="304292"/>
                  </a:lnTo>
                  <a:lnTo>
                    <a:pt x="396392" y="306285"/>
                  </a:lnTo>
                  <a:lnTo>
                    <a:pt x="398830" y="314363"/>
                  </a:lnTo>
                  <a:lnTo>
                    <a:pt x="398830" y="303999"/>
                  </a:lnTo>
                  <a:lnTo>
                    <a:pt x="396544" y="297141"/>
                  </a:lnTo>
                  <a:lnTo>
                    <a:pt x="393192" y="297141"/>
                  </a:lnTo>
                  <a:lnTo>
                    <a:pt x="383895" y="326402"/>
                  </a:lnTo>
                  <a:lnTo>
                    <a:pt x="387248" y="326402"/>
                  </a:lnTo>
                  <a:lnTo>
                    <a:pt x="389839" y="317563"/>
                  </a:lnTo>
                  <a:lnTo>
                    <a:pt x="399897" y="317563"/>
                  </a:lnTo>
                  <a:lnTo>
                    <a:pt x="402640" y="326402"/>
                  </a:lnTo>
                  <a:lnTo>
                    <a:pt x="406298" y="326402"/>
                  </a:lnTo>
                  <a:close/>
                </a:path>
                <a:path w="445770" h="427989">
                  <a:moveTo>
                    <a:pt x="412559" y="297141"/>
                  </a:moveTo>
                  <a:lnTo>
                    <a:pt x="409359" y="297141"/>
                  </a:lnTo>
                  <a:lnTo>
                    <a:pt x="409359" y="326402"/>
                  </a:lnTo>
                  <a:lnTo>
                    <a:pt x="412559" y="326402"/>
                  </a:lnTo>
                  <a:lnTo>
                    <a:pt x="412559" y="297141"/>
                  </a:lnTo>
                  <a:close/>
                </a:path>
                <a:path w="445770" h="427989">
                  <a:moveTo>
                    <a:pt x="419595" y="355930"/>
                  </a:moveTo>
                  <a:lnTo>
                    <a:pt x="415290" y="350481"/>
                  </a:lnTo>
                  <a:lnTo>
                    <a:pt x="414375" y="349262"/>
                  </a:lnTo>
                  <a:lnTo>
                    <a:pt x="413766" y="348805"/>
                  </a:lnTo>
                  <a:lnTo>
                    <a:pt x="408432" y="346062"/>
                  </a:lnTo>
                  <a:lnTo>
                    <a:pt x="405993" y="346062"/>
                  </a:lnTo>
                  <a:lnTo>
                    <a:pt x="401104" y="349808"/>
                  </a:lnTo>
                  <a:lnTo>
                    <a:pt x="405993" y="349415"/>
                  </a:lnTo>
                  <a:lnTo>
                    <a:pt x="406908" y="349262"/>
                  </a:lnTo>
                  <a:lnTo>
                    <a:pt x="407212" y="349262"/>
                  </a:lnTo>
                  <a:lnTo>
                    <a:pt x="413054" y="352996"/>
                  </a:lnTo>
                  <a:lnTo>
                    <a:pt x="415099" y="360959"/>
                  </a:lnTo>
                  <a:lnTo>
                    <a:pt x="413270" y="368973"/>
                  </a:lnTo>
                  <a:lnTo>
                    <a:pt x="407517" y="372884"/>
                  </a:lnTo>
                  <a:lnTo>
                    <a:pt x="406755" y="373037"/>
                  </a:lnTo>
                  <a:lnTo>
                    <a:pt x="406298" y="372884"/>
                  </a:lnTo>
                  <a:lnTo>
                    <a:pt x="401256" y="372745"/>
                  </a:lnTo>
                  <a:lnTo>
                    <a:pt x="398602" y="367068"/>
                  </a:lnTo>
                  <a:lnTo>
                    <a:pt x="398678" y="361454"/>
                  </a:lnTo>
                  <a:lnTo>
                    <a:pt x="398386" y="356603"/>
                  </a:lnTo>
                  <a:lnTo>
                    <a:pt x="400062" y="350608"/>
                  </a:lnTo>
                  <a:lnTo>
                    <a:pt x="396760" y="353136"/>
                  </a:lnTo>
                  <a:lnTo>
                    <a:pt x="395833" y="365582"/>
                  </a:lnTo>
                  <a:lnTo>
                    <a:pt x="401929" y="375170"/>
                  </a:lnTo>
                  <a:lnTo>
                    <a:pt x="413766" y="373646"/>
                  </a:lnTo>
                  <a:lnTo>
                    <a:pt x="414223" y="373037"/>
                  </a:lnTo>
                  <a:lnTo>
                    <a:pt x="419404" y="368198"/>
                  </a:lnTo>
                  <a:lnTo>
                    <a:pt x="419595" y="355930"/>
                  </a:lnTo>
                  <a:close/>
                </a:path>
                <a:path w="445770" h="427989">
                  <a:moveTo>
                    <a:pt x="420801" y="424637"/>
                  </a:moveTo>
                  <a:lnTo>
                    <a:pt x="419709" y="417385"/>
                  </a:lnTo>
                  <a:lnTo>
                    <a:pt x="419404" y="416623"/>
                  </a:lnTo>
                  <a:lnTo>
                    <a:pt x="419252" y="415861"/>
                  </a:lnTo>
                  <a:lnTo>
                    <a:pt x="419100" y="415709"/>
                  </a:lnTo>
                  <a:lnTo>
                    <a:pt x="417868" y="413423"/>
                  </a:lnTo>
                  <a:lnTo>
                    <a:pt x="415112" y="412940"/>
                  </a:lnTo>
                  <a:lnTo>
                    <a:pt x="412851" y="412203"/>
                  </a:lnTo>
                  <a:lnTo>
                    <a:pt x="411480" y="411594"/>
                  </a:lnTo>
                  <a:lnTo>
                    <a:pt x="410565" y="411289"/>
                  </a:lnTo>
                  <a:lnTo>
                    <a:pt x="409956" y="411137"/>
                  </a:lnTo>
                  <a:lnTo>
                    <a:pt x="409651" y="410832"/>
                  </a:lnTo>
                  <a:lnTo>
                    <a:pt x="409194" y="410527"/>
                  </a:lnTo>
                  <a:lnTo>
                    <a:pt x="408736" y="409765"/>
                  </a:lnTo>
                  <a:lnTo>
                    <a:pt x="408736" y="408393"/>
                  </a:lnTo>
                  <a:lnTo>
                    <a:pt x="409041" y="407631"/>
                  </a:lnTo>
                  <a:lnTo>
                    <a:pt x="409651" y="407022"/>
                  </a:lnTo>
                  <a:lnTo>
                    <a:pt x="410108" y="406717"/>
                  </a:lnTo>
                  <a:lnTo>
                    <a:pt x="410718" y="406565"/>
                  </a:lnTo>
                  <a:lnTo>
                    <a:pt x="411480" y="406260"/>
                  </a:lnTo>
                  <a:lnTo>
                    <a:pt x="412546" y="406260"/>
                  </a:lnTo>
                  <a:lnTo>
                    <a:pt x="413156" y="406260"/>
                  </a:lnTo>
                  <a:lnTo>
                    <a:pt x="414553" y="406412"/>
                  </a:lnTo>
                  <a:lnTo>
                    <a:pt x="415785" y="407479"/>
                  </a:lnTo>
                  <a:lnTo>
                    <a:pt x="416052" y="408851"/>
                  </a:lnTo>
                  <a:lnTo>
                    <a:pt x="416204" y="409765"/>
                  </a:lnTo>
                  <a:lnTo>
                    <a:pt x="419100" y="409308"/>
                  </a:lnTo>
                  <a:lnTo>
                    <a:pt x="419100" y="408851"/>
                  </a:lnTo>
                  <a:lnTo>
                    <a:pt x="418947" y="407936"/>
                  </a:lnTo>
                  <a:lnTo>
                    <a:pt x="418642" y="407174"/>
                  </a:lnTo>
                  <a:lnTo>
                    <a:pt x="418033" y="405955"/>
                  </a:lnTo>
                  <a:lnTo>
                    <a:pt x="417271" y="404888"/>
                  </a:lnTo>
                  <a:lnTo>
                    <a:pt x="415747" y="403974"/>
                  </a:lnTo>
                  <a:lnTo>
                    <a:pt x="415594" y="403974"/>
                  </a:lnTo>
                  <a:lnTo>
                    <a:pt x="414832" y="403669"/>
                  </a:lnTo>
                  <a:lnTo>
                    <a:pt x="413308" y="403364"/>
                  </a:lnTo>
                  <a:lnTo>
                    <a:pt x="412394" y="403364"/>
                  </a:lnTo>
                  <a:lnTo>
                    <a:pt x="411022" y="403364"/>
                  </a:lnTo>
                  <a:lnTo>
                    <a:pt x="406577" y="403999"/>
                  </a:lnTo>
                  <a:lnTo>
                    <a:pt x="404571" y="408686"/>
                  </a:lnTo>
                  <a:lnTo>
                    <a:pt x="406603" y="412508"/>
                  </a:lnTo>
                  <a:lnTo>
                    <a:pt x="413918" y="416318"/>
                  </a:lnTo>
                  <a:lnTo>
                    <a:pt x="414832" y="416623"/>
                  </a:lnTo>
                  <a:lnTo>
                    <a:pt x="416534" y="417309"/>
                  </a:lnTo>
                  <a:lnTo>
                    <a:pt x="417144" y="418503"/>
                  </a:lnTo>
                  <a:lnTo>
                    <a:pt x="416661" y="420281"/>
                  </a:lnTo>
                  <a:lnTo>
                    <a:pt x="416204" y="421043"/>
                  </a:lnTo>
                  <a:lnTo>
                    <a:pt x="415747" y="421500"/>
                  </a:lnTo>
                  <a:lnTo>
                    <a:pt x="415747" y="421652"/>
                  </a:lnTo>
                  <a:lnTo>
                    <a:pt x="414528" y="422262"/>
                  </a:lnTo>
                  <a:lnTo>
                    <a:pt x="412699" y="422567"/>
                  </a:lnTo>
                  <a:lnTo>
                    <a:pt x="412546" y="422567"/>
                  </a:lnTo>
                  <a:lnTo>
                    <a:pt x="410311" y="422160"/>
                  </a:lnTo>
                  <a:lnTo>
                    <a:pt x="409600" y="422071"/>
                  </a:lnTo>
                  <a:lnTo>
                    <a:pt x="408736" y="419823"/>
                  </a:lnTo>
                  <a:lnTo>
                    <a:pt x="408432" y="419061"/>
                  </a:lnTo>
                  <a:lnTo>
                    <a:pt x="408279" y="418147"/>
                  </a:lnTo>
                  <a:lnTo>
                    <a:pt x="405384" y="418604"/>
                  </a:lnTo>
                  <a:lnTo>
                    <a:pt x="405536" y="419366"/>
                  </a:lnTo>
                  <a:lnTo>
                    <a:pt x="405688" y="420281"/>
                  </a:lnTo>
                  <a:lnTo>
                    <a:pt x="405993" y="421043"/>
                  </a:lnTo>
                  <a:lnTo>
                    <a:pt x="406146" y="421805"/>
                  </a:lnTo>
                  <a:lnTo>
                    <a:pt x="406603" y="422414"/>
                  </a:lnTo>
                  <a:lnTo>
                    <a:pt x="406908" y="423024"/>
                  </a:lnTo>
                  <a:lnTo>
                    <a:pt x="407822" y="423938"/>
                  </a:lnTo>
                  <a:lnTo>
                    <a:pt x="413194" y="427621"/>
                  </a:lnTo>
                  <a:lnTo>
                    <a:pt x="420801" y="424637"/>
                  </a:lnTo>
                  <a:close/>
                </a:path>
                <a:path w="445770" h="427989">
                  <a:moveTo>
                    <a:pt x="431596" y="395592"/>
                  </a:moveTo>
                  <a:lnTo>
                    <a:pt x="431292" y="395592"/>
                  </a:lnTo>
                  <a:lnTo>
                    <a:pt x="430377" y="395439"/>
                  </a:lnTo>
                  <a:lnTo>
                    <a:pt x="429615" y="395287"/>
                  </a:lnTo>
                  <a:lnTo>
                    <a:pt x="428853" y="395287"/>
                  </a:lnTo>
                  <a:lnTo>
                    <a:pt x="428396" y="395287"/>
                  </a:lnTo>
                  <a:lnTo>
                    <a:pt x="426021" y="395706"/>
                  </a:lnTo>
                  <a:lnTo>
                    <a:pt x="424586" y="397725"/>
                  </a:lnTo>
                  <a:lnTo>
                    <a:pt x="424434" y="398183"/>
                  </a:lnTo>
                  <a:lnTo>
                    <a:pt x="424129" y="399707"/>
                  </a:lnTo>
                  <a:lnTo>
                    <a:pt x="424129" y="403821"/>
                  </a:lnTo>
                  <a:lnTo>
                    <a:pt x="421386" y="403821"/>
                  </a:lnTo>
                  <a:lnTo>
                    <a:pt x="421386" y="406565"/>
                  </a:lnTo>
                  <a:lnTo>
                    <a:pt x="424129" y="406565"/>
                  </a:lnTo>
                  <a:lnTo>
                    <a:pt x="424129" y="425005"/>
                  </a:lnTo>
                  <a:lnTo>
                    <a:pt x="427024" y="425005"/>
                  </a:lnTo>
                  <a:lnTo>
                    <a:pt x="427024" y="406565"/>
                  </a:lnTo>
                  <a:lnTo>
                    <a:pt x="430377" y="406565"/>
                  </a:lnTo>
                  <a:lnTo>
                    <a:pt x="430377" y="403821"/>
                  </a:lnTo>
                  <a:lnTo>
                    <a:pt x="427024" y="403821"/>
                  </a:lnTo>
                  <a:lnTo>
                    <a:pt x="427024" y="401383"/>
                  </a:lnTo>
                  <a:lnTo>
                    <a:pt x="429463" y="398487"/>
                  </a:lnTo>
                  <a:lnTo>
                    <a:pt x="429615" y="398487"/>
                  </a:lnTo>
                  <a:lnTo>
                    <a:pt x="431139" y="398792"/>
                  </a:lnTo>
                  <a:lnTo>
                    <a:pt x="431596" y="395592"/>
                  </a:lnTo>
                  <a:close/>
                </a:path>
                <a:path w="445770" h="427989">
                  <a:moveTo>
                    <a:pt x="432816" y="322897"/>
                  </a:moveTo>
                  <a:lnTo>
                    <a:pt x="421081" y="322897"/>
                  </a:lnTo>
                  <a:lnTo>
                    <a:pt x="421081" y="297141"/>
                  </a:lnTo>
                  <a:lnTo>
                    <a:pt x="417880" y="297141"/>
                  </a:lnTo>
                  <a:lnTo>
                    <a:pt x="417880" y="326402"/>
                  </a:lnTo>
                  <a:lnTo>
                    <a:pt x="432816" y="326402"/>
                  </a:lnTo>
                  <a:lnTo>
                    <a:pt x="432816" y="322897"/>
                  </a:lnTo>
                  <a:close/>
                </a:path>
                <a:path w="445770" h="427989">
                  <a:moveTo>
                    <a:pt x="445160" y="346519"/>
                  </a:moveTo>
                  <a:lnTo>
                    <a:pt x="440893" y="346519"/>
                  </a:lnTo>
                  <a:lnTo>
                    <a:pt x="435102" y="366941"/>
                  </a:lnTo>
                  <a:lnTo>
                    <a:pt x="434619" y="368452"/>
                  </a:lnTo>
                  <a:lnTo>
                    <a:pt x="434289" y="369989"/>
                  </a:lnTo>
                  <a:lnTo>
                    <a:pt x="433882" y="371513"/>
                  </a:lnTo>
                  <a:lnTo>
                    <a:pt x="432663" y="367245"/>
                  </a:lnTo>
                  <a:lnTo>
                    <a:pt x="427024" y="346519"/>
                  </a:lnTo>
                  <a:lnTo>
                    <a:pt x="422148" y="346519"/>
                  </a:lnTo>
                  <a:lnTo>
                    <a:pt x="422148" y="375780"/>
                  </a:lnTo>
                  <a:lnTo>
                    <a:pt x="425196" y="375780"/>
                  </a:lnTo>
                  <a:lnTo>
                    <a:pt x="425196" y="350939"/>
                  </a:lnTo>
                  <a:lnTo>
                    <a:pt x="432206" y="375780"/>
                  </a:lnTo>
                  <a:lnTo>
                    <a:pt x="435102" y="375780"/>
                  </a:lnTo>
                  <a:lnTo>
                    <a:pt x="442112" y="351243"/>
                  </a:lnTo>
                  <a:lnTo>
                    <a:pt x="442112" y="375780"/>
                  </a:lnTo>
                  <a:lnTo>
                    <a:pt x="445160" y="375780"/>
                  </a:lnTo>
                  <a:lnTo>
                    <a:pt x="445160" y="34651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27" name="object 1627"/>
            <p:cNvPicPr/>
            <p:nvPr/>
          </p:nvPicPr>
          <p:blipFill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3124" y="3664999"/>
              <a:ext cx="173953" cy="128782"/>
            </a:xfrm>
            <a:prstGeom prst="rect">
              <a:avLst/>
            </a:prstGeom>
          </p:spPr>
        </p:pic>
        <p:sp>
          <p:nvSpPr>
            <p:cNvPr id="1628" name="object 1628"/>
            <p:cNvSpPr/>
            <p:nvPr/>
          </p:nvSpPr>
          <p:spPr>
            <a:xfrm>
              <a:off x="3116923" y="3813250"/>
              <a:ext cx="167005" cy="81915"/>
            </a:xfrm>
            <a:custGeom>
              <a:avLst/>
              <a:gdLst/>
              <a:ahLst/>
              <a:cxnLst/>
              <a:rect l="l" t="t" r="r" b="b"/>
              <a:pathLst>
                <a:path w="167004" h="81914">
                  <a:moveTo>
                    <a:pt x="23012" y="457"/>
                  </a:moveTo>
                  <a:lnTo>
                    <a:pt x="18745" y="457"/>
                  </a:lnTo>
                  <a:lnTo>
                    <a:pt x="12954" y="20878"/>
                  </a:lnTo>
                  <a:lnTo>
                    <a:pt x="12471" y="22390"/>
                  </a:lnTo>
                  <a:lnTo>
                    <a:pt x="12141" y="23926"/>
                  </a:lnTo>
                  <a:lnTo>
                    <a:pt x="11734" y="25450"/>
                  </a:lnTo>
                  <a:lnTo>
                    <a:pt x="10515" y="21183"/>
                  </a:lnTo>
                  <a:lnTo>
                    <a:pt x="4876" y="457"/>
                  </a:lnTo>
                  <a:lnTo>
                    <a:pt x="0" y="457"/>
                  </a:lnTo>
                  <a:lnTo>
                    <a:pt x="0" y="29718"/>
                  </a:lnTo>
                  <a:lnTo>
                    <a:pt x="3048" y="29718"/>
                  </a:lnTo>
                  <a:lnTo>
                    <a:pt x="3048" y="4876"/>
                  </a:lnTo>
                  <a:lnTo>
                    <a:pt x="10058" y="29718"/>
                  </a:lnTo>
                  <a:lnTo>
                    <a:pt x="12954" y="29718"/>
                  </a:lnTo>
                  <a:lnTo>
                    <a:pt x="19964" y="5181"/>
                  </a:lnTo>
                  <a:lnTo>
                    <a:pt x="19964" y="29718"/>
                  </a:lnTo>
                  <a:lnTo>
                    <a:pt x="23012" y="29718"/>
                  </a:lnTo>
                  <a:lnTo>
                    <a:pt x="23012" y="457"/>
                  </a:lnTo>
                  <a:close/>
                </a:path>
                <a:path w="167004" h="81914">
                  <a:moveTo>
                    <a:pt x="47701" y="49530"/>
                  </a:moveTo>
                  <a:lnTo>
                    <a:pt x="45720" y="49530"/>
                  </a:lnTo>
                  <a:lnTo>
                    <a:pt x="44043" y="52857"/>
                  </a:lnTo>
                  <a:lnTo>
                    <a:pt x="43014" y="53682"/>
                  </a:lnTo>
                  <a:lnTo>
                    <a:pt x="40843" y="55626"/>
                  </a:lnTo>
                  <a:lnTo>
                    <a:pt x="40233" y="56083"/>
                  </a:lnTo>
                  <a:lnTo>
                    <a:pt x="39471" y="56540"/>
                  </a:lnTo>
                  <a:lnTo>
                    <a:pt x="38862" y="56845"/>
                  </a:lnTo>
                  <a:lnTo>
                    <a:pt x="38862" y="60350"/>
                  </a:lnTo>
                  <a:lnTo>
                    <a:pt x="41021" y="59245"/>
                  </a:lnTo>
                  <a:lnTo>
                    <a:pt x="42735" y="58026"/>
                  </a:lnTo>
                  <a:lnTo>
                    <a:pt x="44653" y="56083"/>
                  </a:lnTo>
                  <a:lnTo>
                    <a:pt x="44653" y="78943"/>
                  </a:lnTo>
                  <a:lnTo>
                    <a:pt x="47701" y="78943"/>
                  </a:lnTo>
                  <a:lnTo>
                    <a:pt x="47701" y="49530"/>
                  </a:lnTo>
                  <a:close/>
                </a:path>
                <a:path w="167004" h="81914">
                  <a:moveTo>
                    <a:pt x="48006" y="29718"/>
                  </a:moveTo>
                  <a:lnTo>
                    <a:pt x="40538" y="7315"/>
                  </a:lnTo>
                  <a:lnTo>
                    <a:pt x="40538" y="17678"/>
                  </a:lnTo>
                  <a:lnTo>
                    <a:pt x="32461" y="17678"/>
                  </a:lnTo>
                  <a:lnTo>
                    <a:pt x="35052" y="9144"/>
                  </a:lnTo>
                  <a:lnTo>
                    <a:pt x="35204" y="9144"/>
                  </a:lnTo>
                  <a:lnTo>
                    <a:pt x="35356" y="8229"/>
                  </a:lnTo>
                  <a:lnTo>
                    <a:pt x="35699" y="6781"/>
                  </a:lnTo>
                  <a:lnTo>
                    <a:pt x="36093" y="5880"/>
                  </a:lnTo>
                  <a:lnTo>
                    <a:pt x="36271" y="4267"/>
                  </a:lnTo>
                  <a:lnTo>
                    <a:pt x="36423" y="3505"/>
                  </a:lnTo>
                  <a:lnTo>
                    <a:pt x="36995" y="5537"/>
                  </a:lnTo>
                  <a:lnTo>
                    <a:pt x="37363" y="7607"/>
                  </a:lnTo>
                  <a:lnTo>
                    <a:pt x="38100" y="9601"/>
                  </a:lnTo>
                  <a:lnTo>
                    <a:pt x="40538" y="17678"/>
                  </a:lnTo>
                  <a:lnTo>
                    <a:pt x="40538" y="7315"/>
                  </a:lnTo>
                  <a:lnTo>
                    <a:pt x="38252" y="457"/>
                  </a:lnTo>
                  <a:lnTo>
                    <a:pt x="34899" y="457"/>
                  </a:lnTo>
                  <a:lnTo>
                    <a:pt x="25603" y="29718"/>
                  </a:lnTo>
                  <a:lnTo>
                    <a:pt x="28956" y="29718"/>
                  </a:lnTo>
                  <a:lnTo>
                    <a:pt x="31546" y="20878"/>
                  </a:lnTo>
                  <a:lnTo>
                    <a:pt x="41605" y="20878"/>
                  </a:lnTo>
                  <a:lnTo>
                    <a:pt x="44348" y="29718"/>
                  </a:lnTo>
                  <a:lnTo>
                    <a:pt x="48006" y="29718"/>
                  </a:lnTo>
                  <a:close/>
                </a:path>
                <a:path w="167004" h="81914">
                  <a:moveTo>
                    <a:pt x="69189" y="457"/>
                  </a:moveTo>
                  <a:lnTo>
                    <a:pt x="66141" y="457"/>
                  </a:lnTo>
                  <a:lnTo>
                    <a:pt x="66141" y="23469"/>
                  </a:lnTo>
                  <a:lnTo>
                    <a:pt x="53644" y="457"/>
                  </a:lnTo>
                  <a:lnTo>
                    <a:pt x="50292" y="457"/>
                  </a:lnTo>
                  <a:lnTo>
                    <a:pt x="50292" y="29718"/>
                  </a:lnTo>
                  <a:lnTo>
                    <a:pt x="53340" y="29718"/>
                  </a:lnTo>
                  <a:lnTo>
                    <a:pt x="53340" y="6705"/>
                  </a:lnTo>
                  <a:lnTo>
                    <a:pt x="65989" y="29718"/>
                  </a:lnTo>
                  <a:lnTo>
                    <a:pt x="69189" y="29718"/>
                  </a:lnTo>
                  <a:lnTo>
                    <a:pt x="69189" y="457"/>
                  </a:lnTo>
                  <a:close/>
                </a:path>
                <a:path w="167004" h="81914">
                  <a:moveTo>
                    <a:pt x="70866" y="75438"/>
                  </a:moveTo>
                  <a:lnTo>
                    <a:pt x="58978" y="75438"/>
                  </a:lnTo>
                  <a:lnTo>
                    <a:pt x="59283" y="74828"/>
                  </a:lnTo>
                  <a:lnTo>
                    <a:pt x="67843" y="65163"/>
                  </a:lnTo>
                  <a:lnTo>
                    <a:pt x="70586" y="59664"/>
                  </a:lnTo>
                  <a:lnTo>
                    <a:pt x="69799" y="53340"/>
                  </a:lnTo>
                  <a:lnTo>
                    <a:pt x="69342" y="52730"/>
                  </a:lnTo>
                  <a:lnTo>
                    <a:pt x="68884" y="51968"/>
                  </a:lnTo>
                  <a:lnTo>
                    <a:pt x="68427" y="51358"/>
                  </a:lnTo>
                  <a:lnTo>
                    <a:pt x="67449" y="50558"/>
                  </a:lnTo>
                  <a:lnTo>
                    <a:pt x="66370" y="49809"/>
                  </a:lnTo>
                  <a:lnTo>
                    <a:pt x="65074" y="49682"/>
                  </a:lnTo>
                  <a:lnTo>
                    <a:pt x="64160" y="49530"/>
                  </a:lnTo>
                  <a:lnTo>
                    <a:pt x="63398" y="49530"/>
                  </a:lnTo>
                  <a:lnTo>
                    <a:pt x="62788" y="49530"/>
                  </a:lnTo>
                  <a:lnTo>
                    <a:pt x="58572" y="49784"/>
                  </a:lnTo>
                  <a:lnTo>
                    <a:pt x="55880" y="53098"/>
                  </a:lnTo>
                  <a:lnTo>
                    <a:pt x="55626" y="57150"/>
                  </a:lnTo>
                  <a:lnTo>
                    <a:pt x="55473" y="58064"/>
                  </a:lnTo>
                  <a:lnTo>
                    <a:pt x="58521" y="58369"/>
                  </a:lnTo>
                  <a:lnTo>
                    <a:pt x="58521" y="57607"/>
                  </a:lnTo>
                  <a:lnTo>
                    <a:pt x="58635" y="55118"/>
                  </a:lnTo>
                  <a:lnTo>
                    <a:pt x="60413" y="52235"/>
                  </a:lnTo>
                  <a:lnTo>
                    <a:pt x="63246" y="52578"/>
                  </a:lnTo>
                  <a:lnTo>
                    <a:pt x="63703" y="52578"/>
                  </a:lnTo>
                  <a:lnTo>
                    <a:pt x="64465" y="52730"/>
                  </a:lnTo>
                  <a:lnTo>
                    <a:pt x="69735" y="54660"/>
                  </a:lnTo>
                  <a:lnTo>
                    <a:pt x="67767" y="60845"/>
                  </a:lnTo>
                  <a:lnTo>
                    <a:pt x="64922" y="64008"/>
                  </a:lnTo>
                  <a:lnTo>
                    <a:pt x="64465" y="64617"/>
                  </a:lnTo>
                  <a:lnTo>
                    <a:pt x="63855" y="65227"/>
                  </a:lnTo>
                  <a:lnTo>
                    <a:pt x="60426" y="69049"/>
                  </a:lnTo>
                  <a:lnTo>
                    <a:pt x="56184" y="72275"/>
                  </a:lnTo>
                  <a:lnTo>
                    <a:pt x="55016" y="77571"/>
                  </a:lnTo>
                  <a:lnTo>
                    <a:pt x="55016" y="78943"/>
                  </a:lnTo>
                  <a:lnTo>
                    <a:pt x="70866" y="78943"/>
                  </a:lnTo>
                  <a:lnTo>
                    <a:pt x="70866" y="75438"/>
                  </a:lnTo>
                  <a:close/>
                </a:path>
                <a:path w="167004" h="81914">
                  <a:moveTo>
                    <a:pt x="87541" y="76187"/>
                  </a:moveTo>
                  <a:lnTo>
                    <a:pt x="81534" y="76504"/>
                  </a:lnTo>
                  <a:lnTo>
                    <a:pt x="81381" y="76504"/>
                  </a:lnTo>
                  <a:lnTo>
                    <a:pt x="76962" y="71018"/>
                  </a:lnTo>
                  <a:lnTo>
                    <a:pt x="73914" y="71323"/>
                  </a:lnTo>
                  <a:lnTo>
                    <a:pt x="73914" y="71475"/>
                  </a:lnTo>
                  <a:lnTo>
                    <a:pt x="74193" y="73342"/>
                  </a:lnTo>
                  <a:lnTo>
                    <a:pt x="74422" y="75272"/>
                  </a:lnTo>
                  <a:lnTo>
                    <a:pt x="75895" y="76657"/>
                  </a:lnTo>
                  <a:lnTo>
                    <a:pt x="76352" y="77266"/>
                  </a:lnTo>
                  <a:lnTo>
                    <a:pt x="82689" y="79451"/>
                  </a:lnTo>
                  <a:lnTo>
                    <a:pt x="87477" y="76352"/>
                  </a:lnTo>
                  <a:lnTo>
                    <a:pt x="87541" y="76187"/>
                  </a:lnTo>
                  <a:close/>
                </a:path>
                <a:path w="167004" h="81914">
                  <a:moveTo>
                    <a:pt x="88188" y="74510"/>
                  </a:moveTo>
                  <a:lnTo>
                    <a:pt x="87541" y="76187"/>
                  </a:lnTo>
                  <a:lnTo>
                    <a:pt x="88112" y="76149"/>
                  </a:lnTo>
                  <a:lnTo>
                    <a:pt x="88188" y="74510"/>
                  </a:lnTo>
                  <a:close/>
                </a:path>
                <a:path w="167004" h="81914">
                  <a:moveTo>
                    <a:pt x="88696" y="63322"/>
                  </a:moveTo>
                  <a:lnTo>
                    <a:pt x="88417" y="63296"/>
                  </a:lnTo>
                  <a:lnTo>
                    <a:pt x="88684" y="63817"/>
                  </a:lnTo>
                  <a:lnTo>
                    <a:pt x="88696" y="63322"/>
                  </a:lnTo>
                  <a:close/>
                </a:path>
                <a:path w="167004" h="81914">
                  <a:moveTo>
                    <a:pt x="88696" y="49987"/>
                  </a:moveTo>
                  <a:lnTo>
                    <a:pt x="76809" y="49987"/>
                  </a:lnTo>
                  <a:lnTo>
                    <a:pt x="74371" y="65074"/>
                  </a:lnTo>
                  <a:lnTo>
                    <a:pt x="77114" y="65532"/>
                  </a:lnTo>
                  <a:lnTo>
                    <a:pt x="77419" y="65227"/>
                  </a:lnTo>
                  <a:lnTo>
                    <a:pt x="77876" y="64465"/>
                  </a:lnTo>
                  <a:lnTo>
                    <a:pt x="78333" y="63855"/>
                  </a:lnTo>
                  <a:lnTo>
                    <a:pt x="79095" y="63398"/>
                  </a:lnTo>
                  <a:lnTo>
                    <a:pt x="79248" y="63398"/>
                  </a:lnTo>
                  <a:lnTo>
                    <a:pt x="80010" y="62941"/>
                  </a:lnTo>
                  <a:lnTo>
                    <a:pt x="81534" y="62636"/>
                  </a:lnTo>
                  <a:lnTo>
                    <a:pt x="81838" y="62636"/>
                  </a:lnTo>
                  <a:lnTo>
                    <a:pt x="88417" y="63296"/>
                  </a:lnTo>
                  <a:lnTo>
                    <a:pt x="87934" y="62636"/>
                  </a:lnTo>
                  <a:lnTo>
                    <a:pt x="87477" y="62026"/>
                  </a:lnTo>
                  <a:lnTo>
                    <a:pt x="87172" y="61722"/>
                  </a:lnTo>
                  <a:lnTo>
                    <a:pt x="86563" y="61112"/>
                  </a:lnTo>
                  <a:lnTo>
                    <a:pt x="85953" y="60655"/>
                  </a:lnTo>
                  <a:lnTo>
                    <a:pt x="85191" y="60198"/>
                  </a:lnTo>
                  <a:lnTo>
                    <a:pt x="84582" y="59893"/>
                  </a:lnTo>
                  <a:lnTo>
                    <a:pt x="83058" y="59588"/>
                  </a:lnTo>
                  <a:lnTo>
                    <a:pt x="82296" y="59588"/>
                  </a:lnTo>
                  <a:lnTo>
                    <a:pt x="82143" y="59588"/>
                  </a:lnTo>
                  <a:lnTo>
                    <a:pt x="80810" y="59436"/>
                  </a:lnTo>
                  <a:lnTo>
                    <a:pt x="79578" y="60134"/>
                  </a:lnTo>
                  <a:lnTo>
                    <a:pt x="78486" y="60807"/>
                  </a:lnTo>
                  <a:lnTo>
                    <a:pt x="77724" y="61417"/>
                  </a:lnTo>
                  <a:lnTo>
                    <a:pt x="79095" y="53492"/>
                  </a:lnTo>
                  <a:lnTo>
                    <a:pt x="88696" y="53492"/>
                  </a:lnTo>
                  <a:lnTo>
                    <a:pt x="88696" y="49987"/>
                  </a:lnTo>
                  <a:close/>
                </a:path>
                <a:path w="167004" h="81914">
                  <a:moveTo>
                    <a:pt x="89801" y="70370"/>
                  </a:moveTo>
                  <a:lnTo>
                    <a:pt x="88696" y="63855"/>
                  </a:lnTo>
                  <a:lnTo>
                    <a:pt x="88188" y="74510"/>
                  </a:lnTo>
                  <a:lnTo>
                    <a:pt x="89801" y="70370"/>
                  </a:lnTo>
                  <a:close/>
                </a:path>
                <a:path w="167004" h="81914">
                  <a:moveTo>
                    <a:pt x="94488" y="29718"/>
                  </a:moveTo>
                  <a:lnTo>
                    <a:pt x="87020" y="7315"/>
                  </a:lnTo>
                  <a:lnTo>
                    <a:pt x="87020" y="17678"/>
                  </a:lnTo>
                  <a:lnTo>
                    <a:pt x="78943" y="17678"/>
                  </a:lnTo>
                  <a:lnTo>
                    <a:pt x="81534" y="9144"/>
                  </a:lnTo>
                  <a:lnTo>
                    <a:pt x="81686" y="9144"/>
                  </a:lnTo>
                  <a:lnTo>
                    <a:pt x="81838" y="8229"/>
                  </a:lnTo>
                  <a:lnTo>
                    <a:pt x="82181" y="6781"/>
                  </a:lnTo>
                  <a:lnTo>
                    <a:pt x="82575" y="5892"/>
                  </a:lnTo>
                  <a:lnTo>
                    <a:pt x="82753" y="4267"/>
                  </a:lnTo>
                  <a:lnTo>
                    <a:pt x="82905" y="3505"/>
                  </a:lnTo>
                  <a:lnTo>
                    <a:pt x="83477" y="5537"/>
                  </a:lnTo>
                  <a:lnTo>
                    <a:pt x="83845" y="7607"/>
                  </a:lnTo>
                  <a:lnTo>
                    <a:pt x="84582" y="9601"/>
                  </a:lnTo>
                  <a:lnTo>
                    <a:pt x="87020" y="17678"/>
                  </a:lnTo>
                  <a:lnTo>
                    <a:pt x="87020" y="7315"/>
                  </a:lnTo>
                  <a:lnTo>
                    <a:pt x="84734" y="457"/>
                  </a:lnTo>
                  <a:lnTo>
                    <a:pt x="81381" y="457"/>
                  </a:lnTo>
                  <a:lnTo>
                    <a:pt x="72085" y="29718"/>
                  </a:lnTo>
                  <a:lnTo>
                    <a:pt x="75438" y="29718"/>
                  </a:lnTo>
                  <a:lnTo>
                    <a:pt x="78028" y="20878"/>
                  </a:lnTo>
                  <a:lnTo>
                    <a:pt x="88087" y="20878"/>
                  </a:lnTo>
                  <a:lnTo>
                    <a:pt x="90830" y="29718"/>
                  </a:lnTo>
                  <a:lnTo>
                    <a:pt x="94488" y="29718"/>
                  </a:lnTo>
                  <a:close/>
                </a:path>
                <a:path w="167004" h="81914">
                  <a:moveTo>
                    <a:pt x="102819" y="3403"/>
                  </a:moveTo>
                  <a:lnTo>
                    <a:pt x="101612" y="3416"/>
                  </a:lnTo>
                  <a:lnTo>
                    <a:pt x="101193" y="4635"/>
                  </a:lnTo>
                  <a:lnTo>
                    <a:pt x="102819" y="3403"/>
                  </a:lnTo>
                  <a:close/>
                </a:path>
                <a:path w="167004" h="81914">
                  <a:moveTo>
                    <a:pt x="116916" y="78574"/>
                  </a:moveTo>
                  <a:lnTo>
                    <a:pt x="115824" y="71323"/>
                  </a:lnTo>
                  <a:lnTo>
                    <a:pt x="115519" y="70561"/>
                  </a:lnTo>
                  <a:lnTo>
                    <a:pt x="115366" y="69799"/>
                  </a:lnTo>
                  <a:lnTo>
                    <a:pt x="115214" y="69646"/>
                  </a:lnTo>
                  <a:lnTo>
                    <a:pt x="113982" y="67360"/>
                  </a:lnTo>
                  <a:lnTo>
                    <a:pt x="111226" y="66878"/>
                  </a:lnTo>
                  <a:lnTo>
                    <a:pt x="108966" y="66141"/>
                  </a:lnTo>
                  <a:lnTo>
                    <a:pt x="107594" y="65532"/>
                  </a:lnTo>
                  <a:lnTo>
                    <a:pt x="106680" y="65227"/>
                  </a:lnTo>
                  <a:lnTo>
                    <a:pt x="106070" y="65074"/>
                  </a:lnTo>
                  <a:lnTo>
                    <a:pt x="105765" y="64770"/>
                  </a:lnTo>
                  <a:lnTo>
                    <a:pt x="105308" y="64465"/>
                  </a:lnTo>
                  <a:lnTo>
                    <a:pt x="104851" y="63703"/>
                  </a:lnTo>
                  <a:lnTo>
                    <a:pt x="104851" y="62331"/>
                  </a:lnTo>
                  <a:lnTo>
                    <a:pt x="105156" y="61569"/>
                  </a:lnTo>
                  <a:lnTo>
                    <a:pt x="105765" y="60960"/>
                  </a:lnTo>
                  <a:lnTo>
                    <a:pt x="106222" y="60655"/>
                  </a:lnTo>
                  <a:lnTo>
                    <a:pt x="106832" y="60502"/>
                  </a:lnTo>
                  <a:lnTo>
                    <a:pt x="107594" y="60198"/>
                  </a:lnTo>
                  <a:lnTo>
                    <a:pt x="108661" y="60198"/>
                  </a:lnTo>
                  <a:lnTo>
                    <a:pt x="109270" y="60198"/>
                  </a:lnTo>
                  <a:lnTo>
                    <a:pt x="110667" y="60350"/>
                  </a:lnTo>
                  <a:lnTo>
                    <a:pt x="111899" y="61417"/>
                  </a:lnTo>
                  <a:lnTo>
                    <a:pt x="112166" y="62788"/>
                  </a:lnTo>
                  <a:lnTo>
                    <a:pt x="112318" y="63703"/>
                  </a:lnTo>
                  <a:lnTo>
                    <a:pt x="115214" y="63246"/>
                  </a:lnTo>
                  <a:lnTo>
                    <a:pt x="115214" y="62788"/>
                  </a:lnTo>
                  <a:lnTo>
                    <a:pt x="115062" y="61874"/>
                  </a:lnTo>
                  <a:lnTo>
                    <a:pt x="114757" y="61112"/>
                  </a:lnTo>
                  <a:lnTo>
                    <a:pt x="114147" y="59893"/>
                  </a:lnTo>
                  <a:lnTo>
                    <a:pt x="113385" y="58826"/>
                  </a:lnTo>
                  <a:lnTo>
                    <a:pt x="111861" y="57912"/>
                  </a:lnTo>
                  <a:lnTo>
                    <a:pt x="111709" y="57912"/>
                  </a:lnTo>
                  <a:lnTo>
                    <a:pt x="110947" y="57607"/>
                  </a:lnTo>
                  <a:lnTo>
                    <a:pt x="109423" y="57302"/>
                  </a:lnTo>
                  <a:lnTo>
                    <a:pt x="108508" y="57302"/>
                  </a:lnTo>
                  <a:lnTo>
                    <a:pt x="107137" y="57302"/>
                  </a:lnTo>
                  <a:lnTo>
                    <a:pt x="102692" y="57937"/>
                  </a:lnTo>
                  <a:lnTo>
                    <a:pt x="100685" y="62623"/>
                  </a:lnTo>
                  <a:lnTo>
                    <a:pt x="102717" y="66446"/>
                  </a:lnTo>
                  <a:lnTo>
                    <a:pt x="110032" y="70256"/>
                  </a:lnTo>
                  <a:lnTo>
                    <a:pt x="110947" y="70561"/>
                  </a:lnTo>
                  <a:lnTo>
                    <a:pt x="112649" y="71247"/>
                  </a:lnTo>
                  <a:lnTo>
                    <a:pt x="113258" y="72440"/>
                  </a:lnTo>
                  <a:lnTo>
                    <a:pt x="112776" y="74218"/>
                  </a:lnTo>
                  <a:lnTo>
                    <a:pt x="112318" y="74980"/>
                  </a:lnTo>
                  <a:lnTo>
                    <a:pt x="111861" y="75438"/>
                  </a:lnTo>
                  <a:lnTo>
                    <a:pt x="111861" y="75590"/>
                  </a:lnTo>
                  <a:lnTo>
                    <a:pt x="110642" y="76200"/>
                  </a:lnTo>
                  <a:lnTo>
                    <a:pt x="108813" y="76504"/>
                  </a:lnTo>
                  <a:lnTo>
                    <a:pt x="108661" y="76504"/>
                  </a:lnTo>
                  <a:lnTo>
                    <a:pt x="106426" y="76098"/>
                  </a:lnTo>
                  <a:lnTo>
                    <a:pt x="105714" y="76009"/>
                  </a:lnTo>
                  <a:lnTo>
                    <a:pt x="104851" y="73761"/>
                  </a:lnTo>
                  <a:lnTo>
                    <a:pt x="104546" y="72999"/>
                  </a:lnTo>
                  <a:lnTo>
                    <a:pt x="104394" y="72085"/>
                  </a:lnTo>
                  <a:lnTo>
                    <a:pt x="101498" y="72542"/>
                  </a:lnTo>
                  <a:lnTo>
                    <a:pt x="101650" y="73304"/>
                  </a:lnTo>
                  <a:lnTo>
                    <a:pt x="101803" y="74218"/>
                  </a:lnTo>
                  <a:lnTo>
                    <a:pt x="102108" y="74980"/>
                  </a:lnTo>
                  <a:lnTo>
                    <a:pt x="102260" y="75742"/>
                  </a:lnTo>
                  <a:lnTo>
                    <a:pt x="102717" y="76352"/>
                  </a:lnTo>
                  <a:lnTo>
                    <a:pt x="103022" y="76962"/>
                  </a:lnTo>
                  <a:lnTo>
                    <a:pt x="103936" y="77876"/>
                  </a:lnTo>
                  <a:lnTo>
                    <a:pt x="109308" y="81559"/>
                  </a:lnTo>
                  <a:lnTo>
                    <a:pt x="116916" y="78574"/>
                  </a:lnTo>
                  <a:close/>
                </a:path>
                <a:path w="167004" h="81914">
                  <a:moveTo>
                    <a:pt x="117043" y="26822"/>
                  </a:moveTo>
                  <a:lnTo>
                    <a:pt x="102019" y="26581"/>
                  </a:lnTo>
                  <a:lnTo>
                    <a:pt x="99555" y="21348"/>
                  </a:lnTo>
                  <a:lnTo>
                    <a:pt x="99517" y="14782"/>
                  </a:lnTo>
                  <a:lnTo>
                    <a:pt x="99314" y="10007"/>
                  </a:lnTo>
                  <a:lnTo>
                    <a:pt x="101193" y="4635"/>
                  </a:lnTo>
                  <a:lnTo>
                    <a:pt x="97497" y="7442"/>
                  </a:lnTo>
                  <a:lnTo>
                    <a:pt x="96799" y="20015"/>
                  </a:lnTo>
                  <a:lnTo>
                    <a:pt x="103632" y="29413"/>
                  </a:lnTo>
                  <a:lnTo>
                    <a:pt x="116433" y="27279"/>
                  </a:lnTo>
                  <a:lnTo>
                    <a:pt x="117043" y="26822"/>
                  </a:lnTo>
                  <a:close/>
                </a:path>
                <a:path w="167004" h="81914">
                  <a:moveTo>
                    <a:pt x="117957" y="8077"/>
                  </a:moveTo>
                  <a:lnTo>
                    <a:pt x="117233" y="5969"/>
                  </a:lnTo>
                  <a:lnTo>
                    <a:pt x="117233" y="5638"/>
                  </a:lnTo>
                  <a:lnTo>
                    <a:pt x="116128" y="3657"/>
                  </a:lnTo>
                  <a:lnTo>
                    <a:pt x="115366" y="2895"/>
                  </a:lnTo>
                  <a:lnTo>
                    <a:pt x="114757" y="2286"/>
                  </a:lnTo>
                  <a:lnTo>
                    <a:pt x="113372" y="1092"/>
                  </a:lnTo>
                  <a:lnTo>
                    <a:pt x="111709" y="241"/>
                  </a:lnTo>
                  <a:lnTo>
                    <a:pt x="109880" y="0"/>
                  </a:lnTo>
                  <a:lnTo>
                    <a:pt x="107289" y="0"/>
                  </a:lnTo>
                  <a:lnTo>
                    <a:pt x="102819" y="3403"/>
                  </a:lnTo>
                  <a:lnTo>
                    <a:pt x="107289" y="3352"/>
                  </a:lnTo>
                  <a:lnTo>
                    <a:pt x="108204" y="3200"/>
                  </a:lnTo>
                  <a:lnTo>
                    <a:pt x="112674" y="3898"/>
                  </a:lnTo>
                  <a:lnTo>
                    <a:pt x="113906" y="5346"/>
                  </a:lnTo>
                  <a:lnTo>
                    <a:pt x="114909" y="8686"/>
                  </a:lnTo>
                  <a:lnTo>
                    <a:pt x="115214" y="9601"/>
                  </a:lnTo>
                  <a:lnTo>
                    <a:pt x="117957" y="8686"/>
                  </a:lnTo>
                  <a:lnTo>
                    <a:pt x="117957" y="8077"/>
                  </a:lnTo>
                  <a:close/>
                </a:path>
                <a:path w="167004" h="81914">
                  <a:moveTo>
                    <a:pt x="118414" y="14782"/>
                  </a:moveTo>
                  <a:lnTo>
                    <a:pt x="108204" y="14782"/>
                  </a:lnTo>
                  <a:lnTo>
                    <a:pt x="108204" y="18288"/>
                  </a:lnTo>
                  <a:lnTo>
                    <a:pt x="115214" y="18288"/>
                  </a:lnTo>
                  <a:lnTo>
                    <a:pt x="115214" y="23622"/>
                  </a:lnTo>
                  <a:lnTo>
                    <a:pt x="114338" y="25120"/>
                  </a:lnTo>
                  <a:lnTo>
                    <a:pt x="110820" y="26492"/>
                  </a:lnTo>
                  <a:lnTo>
                    <a:pt x="109118" y="26670"/>
                  </a:lnTo>
                  <a:lnTo>
                    <a:pt x="108356" y="26670"/>
                  </a:lnTo>
                  <a:lnTo>
                    <a:pt x="117043" y="26822"/>
                  </a:lnTo>
                  <a:lnTo>
                    <a:pt x="117805" y="26212"/>
                  </a:lnTo>
                  <a:lnTo>
                    <a:pt x="118414" y="25603"/>
                  </a:lnTo>
                  <a:lnTo>
                    <a:pt x="118414" y="14782"/>
                  </a:lnTo>
                  <a:close/>
                </a:path>
                <a:path w="167004" h="81914">
                  <a:moveTo>
                    <a:pt x="127711" y="49530"/>
                  </a:moveTo>
                  <a:lnTo>
                    <a:pt x="127406" y="49530"/>
                  </a:lnTo>
                  <a:lnTo>
                    <a:pt x="126492" y="49377"/>
                  </a:lnTo>
                  <a:lnTo>
                    <a:pt x="125730" y="49225"/>
                  </a:lnTo>
                  <a:lnTo>
                    <a:pt x="124968" y="49225"/>
                  </a:lnTo>
                  <a:lnTo>
                    <a:pt x="124510" y="49225"/>
                  </a:lnTo>
                  <a:lnTo>
                    <a:pt x="122135" y="49644"/>
                  </a:lnTo>
                  <a:lnTo>
                    <a:pt x="120700" y="51663"/>
                  </a:lnTo>
                  <a:lnTo>
                    <a:pt x="120548" y="52120"/>
                  </a:lnTo>
                  <a:lnTo>
                    <a:pt x="120243" y="53644"/>
                  </a:lnTo>
                  <a:lnTo>
                    <a:pt x="120243" y="57759"/>
                  </a:lnTo>
                  <a:lnTo>
                    <a:pt x="117500" y="57759"/>
                  </a:lnTo>
                  <a:lnTo>
                    <a:pt x="117500" y="60502"/>
                  </a:lnTo>
                  <a:lnTo>
                    <a:pt x="120243" y="60502"/>
                  </a:lnTo>
                  <a:lnTo>
                    <a:pt x="120243" y="78943"/>
                  </a:lnTo>
                  <a:lnTo>
                    <a:pt x="123139" y="78943"/>
                  </a:lnTo>
                  <a:lnTo>
                    <a:pt x="123139" y="60502"/>
                  </a:lnTo>
                  <a:lnTo>
                    <a:pt x="126492" y="60502"/>
                  </a:lnTo>
                  <a:lnTo>
                    <a:pt x="126492" y="57759"/>
                  </a:lnTo>
                  <a:lnTo>
                    <a:pt x="123139" y="57759"/>
                  </a:lnTo>
                  <a:lnTo>
                    <a:pt x="123139" y="55321"/>
                  </a:lnTo>
                  <a:lnTo>
                    <a:pt x="125577" y="52425"/>
                  </a:lnTo>
                  <a:lnTo>
                    <a:pt x="125730" y="52425"/>
                  </a:lnTo>
                  <a:lnTo>
                    <a:pt x="127254" y="52730"/>
                  </a:lnTo>
                  <a:lnTo>
                    <a:pt x="127711" y="49530"/>
                  </a:lnTo>
                  <a:close/>
                </a:path>
                <a:path w="167004" h="81914">
                  <a:moveTo>
                    <a:pt x="141122" y="26212"/>
                  </a:moveTo>
                  <a:lnTo>
                    <a:pt x="126339" y="26212"/>
                  </a:lnTo>
                  <a:lnTo>
                    <a:pt x="126339" y="16306"/>
                  </a:lnTo>
                  <a:lnTo>
                    <a:pt x="139598" y="16306"/>
                  </a:lnTo>
                  <a:lnTo>
                    <a:pt x="139598" y="12801"/>
                  </a:lnTo>
                  <a:lnTo>
                    <a:pt x="126339" y="12801"/>
                  </a:lnTo>
                  <a:lnTo>
                    <a:pt x="126339" y="3962"/>
                  </a:lnTo>
                  <a:lnTo>
                    <a:pt x="140512" y="3962"/>
                  </a:lnTo>
                  <a:lnTo>
                    <a:pt x="140512" y="457"/>
                  </a:lnTo>
                  <a:lnTo>
                    <a:pt x="123139" y="457"/>
                  </a:lnTo>
                  <a:lnTo>
                    <a:pt x="123139" y="29718"/>
                  </a:lnTo>
                  <a:lnTo>
                    <a:pt x="141122" y="29718"/>
                  </a:lnTo>
                  <a:lnTo>
                    <a:pt x="141122" y="26212"/>
                  </a:lnTo>
                  <a:close/>
                </a:path>
                <a:path w="167004" h="81914">
                  <a:moveTo>
                    <a:pt x="163639" y="3733"/>
                  </a:moveTo>
                  <a:lnTo>
                    <a:pt x="163410" y="3733"/>
                  </a:lnTo>
                  <a:lnTo>
                    <a:pt x="163601" y="4140"/>
                  </a:lnTo>
                  <a:lnTo>
                    <a:pt x="163639" y="3733"/>
                  </a:lnTo>
                  <a:close/>
                </a:path>
                <a:path w="167004" h="81914">
                  <a:moveTo>
                    <a:pt x="166573" y="29718"/>
                  </a:moveTo>
                  <a:lnTo>
                    <a:pt x="162306" y="21793"/>
                  </a:lnTo>
                  <a:lnTo>
                    <a:pt x="162166" y="21120"/>
                  </a:lnTo>
                  <a:lnTo>
                    <a:pt x="159880" y="17856"/>
                  </a:lnTo>
                  <a:lnTo>
                    <a:pt x="158648" y="16916"/>
                  </a:lnTo>
                  <a:lnTo>
                    <a:pt x="158330" y="16764"/>
                  </a:lnTo>
                  <a:lnTo>
                    <a:pt x="159600" y="16738"/>
                  </a:lnTo>
                  <a:lnTo>
                    <a:pt x="162306" y="14325"/>
                  </a:lnTo>
                  <a:lnTo>
                    <a:pt x="162509" y="14312"/>
                  </a:lnTo>
                  <a:lnTo>
                    <a:pt x="162534" y="14020"/>
                  </a:lnTo>
                  <a:lnTo>
                    <a:pt x="162763" y="13716"/>
                  </a:lnTo>
                  <a:lnTo>
                    <a:pt x="162915" y="13716"/>
                  </a:lnTo>
                  <a:lnTo>
                    <a:pt x="163372" y="13106"/>
                  </a:lnTo>
                  <a:lnTo>
                    <a:pt x="164846" y="10426"/>
                  </a:lnTo>
                  <a:lnTo>
                    <a:pt x="164985" y="7531"/>
                  </a:lnTo>
                  <a:lnTo>
                    <a:pt x="163601" y="4140"/>
                  </a:lnTo>
                  <a:lnTo>
                    <a:pt x="162572" y="13716"/>
                  </a:lnTo>
                  <a:lnTo>
                    <a:pt x="156819" y="13589"/>
                  </a:lnTo>
                  <a:lnTo>
                    <a:pt x="155448" y="13411"/>
                  </a:lnTo>
                  <a:lnTo>
                    <a:pt x="148590" y="13411"/>
                  </a:lnTo>
                  <a:lnTo>
                    <a:pt x="148590" y="3657"/>
                  </a:lnTo>
                  <a:lnTo>
                    <a:pt x="156057" y="3657"/>
                  </a:lnTo>
                  <a:lnTo>
                    <a:pt x="163410" y="3733"/>
                  </a:lnTo>
                  <a:lnTo>
                    <a:pt x="163220" y="3352"/>
                  </a:lnTo>
                  <a:lnTo>
                    <a:pt x="162763" y="2743"/>
                  </a:lnTo>
                  <a:lnTo>
                    <a:pt x="161480" y="1346"/>
                  </a:lnTo>
                  <a:lnTo>
                    <a:pt x="159981" y="520"/>
                  </a:lnTo>
                  <a:lnTo>
                    <a:pt x="158038" y="609"/>
                  </a:lnTo>
                  <a:lnTo>
                    <a:pt x="156972" y="457"/>
                  </a:lnTo>
                  <a:lnTo>
                    <a:pt x="156057" y="457"/>
                  </a:lnTo>
                  <a:lnTo>
                    <a:pt x="145389" y="457"/>
                  </a:lnTo>
                  <a:lnTo>
                    <a:pt x="145389" y="29718"/>
                  </a:lnTo>
                  <a:lnTo>
                    <a:pt x="148590" y="29718"/>
                  </a:lnTo>
                  <a:lnTo>
                    <a:pt x="148590" y="16764"/>
                  </a:lnTo>
                  <a:lnTo>
                    <a:pt x="155638" y="16802"/>
                  </a:lnTo>
                  <a:lnTo>
                    <a:pt x="156502" y="16789"/>
                  </a:lnTo>
                  <a:lnTo>
                    <a:pt x="157619" y="21031"/>
                  </a:lnTo>
                  <a:lnTo>
                    <a:pt x="159410" y="23622"/>
                  </a:lnTo>
                  <a:lnTo>
                    <a:pt x="162610" y="29718"/>
                  </a:lnTo>
                  <a:lnTo>
                    <a:pt x="166573" y="2971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29" name="object 1629"/>
            <p:cNvPicPr/>
            <p:nvPr/>
          </p:nvPicPr>
          <p:blipFill>
            <a:blip r:embed="rId6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1309" y="3703365"/>
              <a:ext cx="190804" cy="79296"/>
            </a:xfrm>
            <a:prstGeom prst="rect">
              <a:avLst/>
            </a:prstGeom>
          </p:spPr>
        </p:pic>
        <p:sp>
          <p:nvSpPr>
            <p:cNvPr id="1630" name="object 1630"/>
            <p:cNvSpPr/>
            <p:nvPr/>
          </p:nvSpPr>
          <p:spPr>
            <a:xfrm>
              <a:off x="3580981" y="3801973"/>
              <a:ext cx="91440" cy="32384"/>
            </a:xfrm>
            <a:custGeom>
              <a:avLst/>
              <a:gdLst/>
              <a:ahLst/>
              <a:cxnLst/>
              <a:rect l="l" t="t" r="r" b="b"/>
              <a:pathLst>
                <a:path w="91439" h="32385">
                  <a:moveTo>
                    <a:pt x="15849" y="26212"/>
                  </a:moveTo>
                  <a:lnTo>
                    <a:pt x="3962" y="26212"/>
                  </a:lnTo>
                  <a:lnTo>
                    <a:pt x="4267" y="25603"/>
                  </a:lnTo>
                  <a:lnTo>
                    <a:pt x="12827" y="15938"/>
                  </a:lnTo>
                  <a:lnTo>
                    <a:pt x="15570" y="10439"/>
                  </a:lnTo>
                  <a:lnTo>
                    <a:pt x="14782" y="4114"/>
                  </a:lnTo>
                  <a:lnTo>
                    <a:pt x="14325" y="3505"/>
                  </a:lnTo>
                  <a:lnTo>
                    <a:pt x="13868" y="2743"/>
                  </a:lnTo>
                  <a:lnTo>
                    <a:pt x="13411" y="2133"/>
                  </a:lnTo>
                  <a:lnTo>
                    <a:pt x="12433" y="1333"/>
                  </a:lnTo>
                  <a:lnTo>
                    <a:pt x="11353" y="584"/>
                  </a:lnTo>
                  <a:lnTo>
                    <a:pt x="10058" y="457"/>
                  </a:lnTo>
                  <a:lnTo>
                    <a:pt x="9144" y="304"/>
                  </a:lnTo>
                  <a:lnTo>
                    <a:pt x="8382" y="304"/>
                  </a:lnTo>
                  <a:lnTo>
                    <a:pt x="7772" y="304"/>
                  </a:lnTo>
                  <a:lnTo>
                    <a:pt x="3556" y="558"/>
                  </a:lnTo>
                  <a:lnTo>
                    <a:pt x="863" y="3873"/>
                  </a:lnTo>
                  <a:lnTo>
                    <a:pt x="609" y="7924"/>
                  </a:lnTo>
                  <a:lnTo>
                    <a:pt x="457" y="8839"/>
                  </a:lnTo>
                  <a:lnTo>
                    <a:pt x="3505" y="9144"/>
                  </a:lnTo>
                  <a:lnTo>
                    <a:pt x="3505" y="8382"/>
                  </a:lnTo>
                  <a:lnTo>
                    <a:pt x="3619" y="5892"/>
                  </a:lnTo>
                  <a:lnTo>
                    <a:pt x="5397" y="3009"/>
                  </a:lnTo>
                  <a:lnTo>
                    <a:pt x="8229" y="3352"/>
                  </a:lnTo>
                  <a:lnTo>
                    <a:pt x="8686" y="3352"/>
                  </a:lnTo>
                  <a:lnTo>
                    <a:pt x="9448" y="3505"/>
                  </a:lnTo>
                  <a:lnTo>
                    <a:pt x="14719" y="5435"/>
                  </a:lnTo>
                  <a:lnTo>
                    <a:pt x="12750" y="11620"/>
                  </a:lnTo>
                  <a:lnTo>
                    <a:pt x="9906" y="14782"/>
                  </a:lnTo>
                  <a:lnTo>
                    <a:pt x="9448" y="15392"/>
                  </a:lnTo>
                  <a:lnTo>
                    <a:pt x="8839" y="16002"/>
                  </a:lnTo>
                  <a:lnTo>
                    <a:pt x="5410" y="19812"/>
                  </a:lnTo>
                  <a:lnTo>
                    <a:pt x="1168" y="23050"/>
                  </a:lnTo>
                  <a:lnTo>
                    <a:pt x="0" y="28346"/>
                  </a:lnTo>
                  <a:lnTo>
                    <a:pt x="0" y="29718"/>
                  </a:lnTo>
                  <a:lnTo>
                    <a:pt x="15849" y="29718"/>
                  </a:lnTo>
                  <a:lnTo>
                    <a:pt x="15849" y="26212"/>
                  </a:lnTo>
                  <a:close/>
                </a:path>
                <a:path w="91439" h="32385">
                  <a:moveTo>
                    <a:pt x="21018" y="26720"/>
                  </a:moveTo>
                  <a:lnTo>
                    <a:pt x="20256" y="14795"/>
                  </a:lnTo>
                  <a:lnTo>
                    <a:pt x="18897" y="14935"/>
                  </a:lnTo>
                  <a:lnTo>
                    <a:pt x="18821" y="19189"/>
                  </a:lnTo>
                  <a:lnTo>
                    <a:pt x="19291" y="23685"/>
                  </a:lnTo>
                  <a:lnTo>
                    <a:pt x="20878" y="26517"/>
                  </a:lnTo>
                  <a:lnTo>
                    <a:pt x="21018" y="26720"/>
                  </a:lnTo>
                  <a:close/>
                </a:path>
                <a:path w="91439" h="32385">
                  <a:moveTo>
                    <a:pt x="32969" y="26784"/>
                  </a:moveTo>
                  <a:lnTo>
                    <a:pt x="27279" y="27279"/>
                  </a:lnTo>
                  <a:lnTo>
                    <a:pt x="21107" y="26860"/>
                  </a:lnTo>
                  <a:lnTo>
                    <a:pt x="21336" y="26974"/>
                  </a:lnTo>
                  <a:lnTo>
                    <a:pt x="21793" y="27736"/>
                  </a:lnTo>
                  <a:lnTo>
                    <a:pt x="22402" y="28194"/>
                  </a:lnTo>
                  <a:lnTo>
                    <a:pt x="23012" y="28803"/>
                  </a:lnTo>
                  <a:lnTo>
                    <a:pt x="25692" y="30975"/>
                  </a:lnTo>
                  <a:lnTo>
                    <a:pt x="30289" y="30632"/>
                  </a:lnTo>
                  <a:lnTo>
                    <a:pt x="32308" y="27736"/>
                  </a:lnTo>
                  <a:lnTo>
                    <a:pt x="32766" y="27127"/>
                  </a:lnTo>
                  <a:lnTo>
                    <a:pt x="32969" y="26784"/>
                  </a:lnTo>
                  <a:close/>
                </a:path>
                <a:path w="91439" h="32385">
                  <a:moveTo>
                    <a:pt x="34290" y="7162"/>
                  </a:moveTo>
                  <a:lnTo>
                    <a:pt x="33769" y="4089"/>
                  </a:lnTo>
                  <a:lnTo>
                    <a:pt x="32270" y="1409"/>
                  </a:lnTo>
                  <a:lnTo>
                    <a:pt x="29108" y="457"/>
                  </a:lnTo>
                  <a:lnTo>
                    <a:pt x="28346" y="457"/>
                  </a:lnTo>
                  <a:lnTo>
                    <a:pt x="27432" y="304"/>
                  </a:lnTo>
                  <a:lnTo>
                    <a:pt x="26974" y="304"/>
                  </a:lnTo>
                  <a:lnTo>
                    <a:pt x="25209" y="508"/>
                  </a:lnTo>
                  <a:lnTo>
                    <a:pt x="23596" y="1257"/>
                  </a:lnTo>
                  <a:lnTo>
                    <a:pt x="22402" y="2590"/>
                  </a:lnTo>
                  <a:lnTo>
                    <a:pt x="21793" y="3200"/>
                  </a:lnTo>
                  <a:lnTo>
                    <a:pt x="21336" y="3962"/>
                  </a:lnTo>
                  <a:lnTo>
                    <a:pt x="19456" y="6426"/>
                  </a:lnTo>
                  <a:lnTo>
                    <a:pt x="19011" y="10858"/>
                  </a:lnTo>
                  <a:lnTo>
                    <a:pt x="18897" y="13868"/>
                  </a:lnTo>
                  <a:lnTo>
                    <a:pt x="18897" y="14935"/>
                  </a:lnTo>
                  <a:lnTo>
                    <a:pt x="20243" y="14795"/>
                  </a:lnTo>
                  <a:lnTo>
                    <a:pt x="21793" y="14630"/>
                  </a:lnTo>
                  <a:lnTo>
                    <a:pt x="22009" y="14287"/>
                  </a:lnTo>
                  <a:lnTo>
                    <a:pt x="21793" y="14312"/>
                  </a:lnTo>
                  <a:lnTo>
                    <a:pt x="22047" y="10655"/>
                  </a:lnTo>
                  <a:lnTo>
                    <a:pt x="22161" y="4584"/>
                  </a:lnTo>
                  <a:lnTo>
                    <a:pt x="26517" y="3352"/>
                  </a:lnTo>
                  <a:lnTo>
                    <a:pt x="27279" y="3352"/>
                  </a:lnTo>
                  <a:lnTo>
                    <a:pt x="28194" y="3352"/>
                  </a:lnTo>
                  <a:lnTo>
                    <a:pt x="28803" y="3657"/>
                  </a:lnTo>
                  <a:lnTo>
                    <a:pt x="29565" y="4114"/>
                  </a:lnTo>
                  <a:lnTo>
                    <a:pt x="30175" y="4724"/>
                  </a:lnTo>
                  <a:lnTo>
                    <a:pt x="30175" y="4876"/>
                  </a:lnTo>
                  <a:lnTo>
                    <a:pt x="30632" y="5334"/>
                  </a:lnTo>
                  <a:lnTo>
                    <a:pt x="30937" y="6096"/>
                  </a:lnTo>
                  <a:lnTo>
                    <a:pt x="31089" y="6858"/>
                  </a:lnTo>
                  <a:lnTo>
                    <a:pt x="31394" y="7924"/>
                  </a:lnTo>
                  <a:lnTo>
                    <a:pt x="34290" y="7620"/>
                  </a:lnTo>
                  <a:lnTo>
                    <a:pt x="34290" y="7162"/>
                  </a:lnTo>
                  <a:close/>
                </a:path>
                <a:path w="91439" h="32385">
                  <a:moveTo>
                    <a:pt x="35306" y="18884"/>
                  </a:moveTo>
                  <a:lnTo>
                    <a:pt x="33985" y="15849"/>
                  </a:lnTo>
                  <a:lnTo>
                    <a:pt x="33832" y="15240"/>
                  </a:lnTo>
                  <a:lnTo>
                    <a:pt x="33375" y="14478"/>
                  </a:lnTo>
                  <a:lnTo>
                    <a:pt x="27584" y="10668"/>
                  </a:lnTo>
                  <a:lnTo>
                    <a:pt x="27432" y="10668"/>
                  </a:lnTo>
                  <a:lnTo>
                    <a:pt x="24599" y="11061"/>
                  </a:lnTo>
                  <a:lnTo>
                    <a:pt x="23228" y="12217"/>
                  </a:lnTo>
                  <a:lnTo>
                    <a:pt x="22009" y="14287"/>
                  </a:lnTo>
                  <a:lnTo>
                    <a:pt x="26974" y="13868"/>
                  </a:lnTo>
                  <a:lnTo>
                    <a:pt x="27736" y="14020"/>
                  </a:lnTo>
                  <a:lnTo>
                    <a:pt x="33350" y="14909"/>
                  </a:lnTo>
                  <a:lnTo>
                    <a:pt x="32994" y="26746"/>
                  </a:lnTo>
                  <a:lnTo>
                    <a:pt x="34798" y="23558"/>
                  </a:lnTo>
                  <a:lnTo>
                    <a:pt x="35306" y="18884"/>
                  </a:lnTo>
                  <a:close/>
                </a:path>
                <a:path w="91439" h="32385">
                  <a:moveTo>
                    <a:pt x="40906" y="3111"/>
                  </a:moveTo>
                  <a:lnTo>
                    <a:pt x="39039" y="3009"/>
                  </a:lnTo>
                  <a:lnTo>
                    <a:pt x="39268" y="5930"/>
                  </a:lnTo>
                  <a:lnTo>
                    <a:pt x="39827" y="3822"/>
                  </a:lnTo>
                  <a:lnTo>
                    <a:pt x="40906" y="3111"/>
                  </a:lnTo>
                  <a:close/>
                </a:path>
                <a:path w="91439" h="32385">
                  <a:moveTo>
                    <a:pt x="53886" y="8204"/>
                  </a:moveTo>
                  <a:lnTo>
                    <a:pt x="51206" y="3962"/>
                  </a:lnTo>
                  <a:lnTo>
                    <a:pt x="50901" y="3352"/>
                  </a:lnTo>
                  <a:lnTo>
                    <a:pt x="50749" y="3200"/>
                  </a:lnTo>
                  <a:lnTo>
                    <a:pt x="50139" y="2438"/>
                  </a:lnTo>
                  <a:lnTo>
                    <a:pt x="49098" y="1320"/>
                  </a:lnTo>
                  <a:lnTo>
                    <a:pt x="48641" y="838"/>
                  </a:lnTo>
                  <a:lnTo>
                    <a:pt x="48933" y="1320"/>
                  </a:lnTo>
                  <a:lnTo>
                    <a:pt x="46939" y="457"/>
                  </a:lnTo>
                  <a:lnTo>
                    <a:pt x="46329" y="304"/>
                  </a:lnTo>
                  <a:lnTo>
                    <a:pt x="45110" y="304"/>
                  </a:lnTo>
                  <a:lnTo>
                    <a:pt x="40906" y="3111"/>
                  </a:lnTo>
                  <a:lnTo>
                    <a:pt x="45262" y="3352"/>
                  </a:lnTo>
                  <a:lnTo>
                    <a:pt x="45872" y="3352"/>
                  </a:lnTo>
                  <a:lnTo>
                    <a:pt x="46634" y="3505"/>
                  </a:lnTo>
                  <a:lnTo>
                    <a:pt x="47244" y="3810"/>
                  </a:lnTo>
                  <a:lnTo>
                    <a:pt x="47853" y="4267"/>
                  </a:lnTo>
                  <a:lnTo>
                    <a:pt x="48920" y="5638"/>
                  </a:lnTo>
                  <a:lnTo>
                    <a:pt x="48920" y="5791"/>
                  </a:lnTo>
                  <a:lnTo>
                    <a:pt x="49225" y="6705"/>
                  </a:lnTo>
                  <a:lnTo>
                    <a:pt x="49530" y="7315"/>
                  </a:lnTo>
                  <a:lnTo>
                    <a:pt x="49682" y="7924"/>
                  </a:lnTo>
                  <a:lnTo>
                    <a:pt x="49898" y="9588"/>
                  </a:lnTo>
                  <a:lnTo>
                    <a:pt x="50241" y="11264"/>
                  </a:lnTo>
                  <a:lnTo>
                    <a:pt x="50139" y="12954"/>
                  </a:lnTo>
                  <a:lnTo>
                    <a:pt x="50292" y="14173"/>
                  </a:lnTo>
                  <a:lnTo>
                    <a:pt x="50292" y="16459"/>
                  </a:lnTo>
                  <a:lnTo>
                    <a:pt x="49936" y="19786"/>
                  </a:lnTo>
                  <a:lnTo>
                    <a:pt x="50368" y="25920"/>
                  </a:lnTo>
                  <a:lnTo>
                    <a:pt x="45567" y="27279"/>
                  </a:lnTo>
                  <a:lnTo>
                    <a:pt x="44958" y="27279"/>
                  </a:lnTo>
                  <a:lnTo>
                    <a:pt x="44196" y="26974"/>
                  </a:lnTo>
                  <a:lnTo>
                    <a:pt x="43586" y="26670"/>
                  </a:lnTo>
                  <a:lnTo>
                    <a:pt x="42976" y="26212"/>
                  </a:lnTo>
                  <a:lnTo>
                    <a:pt x="42519" y="25603"/>
                  </a:lnTo>
                  <a:lnTo>
                    <a:pt x="42062" y="24841"/>
                  </a:lnTo>
                  <a:lnTo>
                    <a:pt x="41910" y="24841"/>
                  </a:lnTo>
                  <a:lnTo>
                    <a:pt x="41757" y="24384"/>
                  </a:lnTo>
                  <a:lnTo>
                    <a:pt x="40411" y="21094"/>
                  </a:lnTo>
                  <a:lnTo>
                    <a:pt x="39268" y="5930"/>
                  </a:lnTo>
                  <a:lnTo>
                    <a:pt x="37693" y="11785"/>
                  </a:lnTo>
                  <a:lnTo>
                    <a:pt x="37934" y="20637"/>
                  </a:lnTo>
                  <a:lnTo>
                    <a:pt x="39776" y="26822"/>
                  </a:lnTo>
                  <a:lnTo>
                    <a:pt x="40233" y="27432"/>
                  </a:lnTo>
                  <a:lnTo>
                    <a:pt x="40690" y="28041"/>
                  </a:lnTo>
                  <a:lnTo>
                    <a:pt x="43484" y="31330"/>
                  </a:lnTo>
                  <a:lnTo>
                    <a:pt x="48691" y="30797"/>
                  </a:lnTo>
                  <a:lnTo>
                    <a:pt x="50901" y="27127"/>
                  </a:lnTo>
                  <a:lnTo>
                    <a:pt x="51206" y="26365"/>
                  </a:lnTo>
                  <a:lnTo>
                    <a:pt x="51358" y="26365"/>
                  </a:lnTo>
                  <a:lnTo>
                    <a:pt x="51511" y="25755"/>
                  </a:lnTo>
                  <a:lnTo>
                    <a:pt x="53860" y="21424"/>
                  </a:lnTo>
                  <a:lnTo>
                    <a:pt x="53886" y="8204"/>
                  </a:lnTo>
                  <a:close/>
                </a:path>
                <a:path w="91439" h="32385">
                  <a:moveTo>
                    <a:pt x="80645" y="29349"/>
                  </a:moveTo>
                  <a:lnTo>
                    <a:pt x="79552" y="22098"/>
                  </a:lnTo>
                  <a:lnTo>
                    <a:pt x="79248" y="21336"/>
                  </a:lnTo>
                  <a:lnTo>
                    <a:pt x="79095" y="20574"/>
                  </a:lnTo>
                  <a:lnTo>
                    <a:pt x="78943" y="20421"/>
                  </a:lnTo>
                  <a:lnTo>
                    <a:pt x="77711" y="18135"/>
                  </a:lnTo>
                  <a:lnTo>
                    <a:pt x="74955" y="17653"/>
                  </a:lnTo>
                  <a:lnTo>
                    <a:pt x="72694" y="16916"/>
                  </a:lnTo>
                  <a:lnTo>
                    <a:pt x="71323" y="16306"/>
                  </a:lnTo>
                  <a:lnTo>
                    <a:pt x="70408" y="16002"/>
                  </a:lnTo>
                  <a:lnTo>
                    <a:pt x="69799" y="15849"/>
                  </a:lnTo>
                  <a:lnTo>
                    <a:pt x="69494" y="15544"/>
                  </a:lnTo>
                  <a:lnTo>
                    <a:pt x="69037" y="15240"/>
                  </a:lnTo>
                  <a:lnTo>
                    <a:pt x="68580" y="14478"/>
                  </a:lnTo>
                  <a:lnTo>
                    <a:pt x="68580" y="13106"/>
                  </a:lnTo>
                  <a:lnTo>
                    <a:pt x="68884" y="12344"/>
                  </a:lnTo>
                  <a:lnTo>
                    <a:pt x="69494" y="11734"/>
                  </a:lnTo>
                  <a:lnTo>
                    <a:pt x="69951" y="11430"/>
                  </a:lnTo>
                  <a:lnTo>
                    <a:pt x="70561" y="11277"/>
                  </a:lnTo>
                  <a:lnTo>
                    <a:pt x="71323" y="10972"/>
                  </a:lnTo>
                  <a:lnTo>
                    <a:pt x="72390" y="10972"/>
                  </a:lnTo>
                  <a:lnTo>
                    <a:pt x="72999" y="10972"/>
                  </a:lnTo>
                  <a:lnTo>
                    <a:pt x="74396" y="11125"/>
                  </a:lnTo>
                  <a:lnTo>
                    <a:pt x="75628" y="12192"/>
                  </a:lnTo>
                  <a:lnTo>
                    <a:pt x="75895" y="13563"/>
                  </a:lnTo>
                  <a:lnTo>
                    <a:pt x="76047" y="14478"/>
                  </a:lnTo>
                  <a:lnTo>
                    <a:pt x="78943" y="14020"/>
                  </a:lnTo>
                  <a:lnTo>
                    <a:pt x="78943" y="13563"/>
                  </a:lnTo>
                  <a:lnTo>
                    <a:pt x="78790" y="12649"/>
                  </a:lnTo>
                  <a:lnTo>
                    <a:pt x="78486" y="11887"/>
                  </a:lnTo>
                  <a:lnTo>
                    <a:pt x="77876" y="10668"/>
                  </a:lnTo>
                  <a:lnTo>
                    <a:pt x="77114" y="9601"/>
                  </a:lnTo>
                  <a:lnTo>
                    <a:pt x="75590" y="8686"/>
                  </a:lnTo>
                  <a:lnTo>
                    <a:pt x="75438" y="8686"/>
                  </a:lnTo>
                  <a:lnTo>
                    <a:pt x="74676" y="8382"/>
                  </a:lnTo>
                  <a:lnTo>
                    <a:pt x="73152" y="8077"/>
                  </a:lnTo>
                  <a:lnTo>
                    <a:pt x="72237" y="8077"/>
                  </a:lnTo>
                  <a:lnTo>
                    <a:pt x="70866" y="8077"/>
                  </a:lnTo>
                  <a:lnTo>
                    <a:pt x="66421" y="8712"/>
                  </a:lnTo>
                  <a:lnTo>
                    <a:pt x="64414" y="13398"/>
                  </a:lnTo>
                  <a:lnTo>
                    <a:pt x="66446" y="17221"/>
                  </a:lnTo>
                  <a:lnTo>
                    <a:pt x="73761" y="21031"/>
                  </a:lnTo>
                  <a:lnTo>
                    <a:pt x="74676" y="21336"/>
                  </a:lnTo>
                  <a:lnTo>
                    <a:pt x="76377" y="22021"/>
                  </a:lnTo>
                  <a:lnTo>
                    <a:pt x="76987" y="23215"/>
                  </a:lnTo>
                  <a:lnTo>
                    <a:pt x="76504" y="24993"/>
                  </a:lnTo>
                  <a:lnTo>
                    <a:pt x="76047" y="25755"/>
                  </a:lnTo>
                  <a:lnTo>
                    <a:pt x="75590" y="26212"/>
                  </a:lnTo>
                  <a:lnTo>
                    <a:pt x="75590" y="26365"/>
                  </a:lnTo>
                  <a:lnTo>
                    <a:pt x="74371" y="26974"/>
                  </a:lnTo>
                  <a:lnTo>
                    <a:pt x="72542" y="27279"/>
                  </a:lnTo>
                  <a:lnTo>
                    <a:pt x="72390" y="27279"/>
                  </a:lnTo>
                  <a:lnTo>
                    <a:pt x="70154" y="26873"/>
                  </a:lnTo>
                  <a:lnTo>
                    <a:pt x="69443" y="26784"/>
                  </a:lnTo>
                  <a:lnTo>
                    <a:pt x="68580" y="24536"/>
                  </a:lnTo>
                  <a:lnTo>
                    <a:pt x="68275" y="23774"/>
                  </a:lnTo>
                  <a:lnTo>
                    <a:pt x="68122" y="22860"/>
                  </a:lnTo>
                  <a:lnTo>
                    <a:pt x="65227" y="23317"/>
                  </a:lnTo>
                  <a:lnTo>
                    <a:pt x="65379" y="24079"/>
                  </a:lnTo>
                  <a:lnTo>
                    <a:pt x="65532" y="24993"/>
                  </a:lnTo>
                  <a:lnTo>
                    <a:pt x="65836" y="25755"/>
                  </a:lnTo>
                  <a:lnTo>
                    <a:pt x="65989" y="26517"/>
                  </a:lnTo>
                  <a:lnTo>
                    <a:pt x="66446" y="27127"/>
                  </a:lnTo>
                  <a:lnTo>
                    <a:pt x="66751" y="27736"/>
                  </a:lnTo>
                  <a:lnTo>
                    <a:pt x="67665" y="28651"/>
                  </a:lnTo>
                  <a:lnTo>
                    <a:pt x="73037" y="32334"/>
                  </a:lnTo>
                  <a:lnTo>
                    <a:pt x="80645" y="29349"/>
                  </a:lnTo>
                  <a:close/>
                </a:path>
                <a:path w="91439" h="32385">
                  <a:moveTo>
                    <a:pt x="91440" y="304"/>
                  </a:moveTo>
                  <a:lnTo>
                    <a:pt x="91135" y="304"/>
                  </a:lnTo>
                  <a:lnTo>
                    <a:pt x="90220" y="152"/>
                  </a:lnTo>
                  <a:lnTo>
                    <a:pt x="89458" y="0"/>
                  </a:lnTo>
                  <a:lnTo>
                    <a:pt x="88696" y="0"/>
                  </a:lnTo>
                  <a:lnTo>
                    <a:pt x="88239" y="0"/>
                  </a:lnTo>
                  <a:lnTo>
                    <a:pt x="85864" y="419"/>
                  </a:lnTo>
                  <a:lnTo>
                    <a:pt x="84429" y="2438"/>
                  </a:lnTo>
                  <a:lnTo>
                    <a:pt x="84277" y="2895"/>
                  </a:lnTo>
                  <a:lnTo>
                    <a:pt x="83972" y="4419"/>
                  </a:lnTo>
                  <a:lnTo>
                    <a:pt x="83972" y="8534"/>
                  </a:lnTo>
                  <a:lnTo>
                    <a:pt x="81229" y="8534"/>
                  </a:lnTo>
                  <a:lnTo>
                    <a:pt x="81229" y="11277"/>
                  </a:lnTo>
                  <a:lnTo>
                    <a:pt x="83972" y="11277"/>
                  </a:lnTo>
                  <a:lnTo>
                    <a:pt x="83972" y="29718"/>
                  </a:lnTo>
                  <a:lnTo>
                    <a:pt x="86868" y="29718"/>
                  </a:lnTo>
                  <a:lnTo>
                    <a:pt x="86868" y="11277"/>
                  </a:lnTo>
                  <a:lnTo>
                    <a:pt x="90220" y="11277"/>
                  </a:lnTo>
                  <a:lnTo>
                    <a:pt x="90220" y="8534"/>
                  </a:lnTo>
                  <a:lnTo>
                    <a:pt x="86868" y="8534"/>
                  </a:lnTo>
                  <a:lnTo>
                    <a:pt x="86868" y="6096"/>
                  </a:lnTo>
                  <a:lnTo>
                    <a:pt x="89306" y="3200"/>
                  </a:lnTo>
                  <a:lnTo>
                    <a:pt x="89458" y="3200"/>
                  </a:lnTo>
                  <a:lnTo>
                    <a:pt x="90982" y="3505"/>
                  </a:lnTo>
                  <a:lnTo>
                    <a:pt x="91440" y="3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31" name="object 1631"/>
            <p:cNvPicPr/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2499" y="3993535"/>
              <a:ext cx="297181" cy="229539"/>
            </a:xfrm>
            <a:prstGeom prst="rect">
              <a:avLst/>
            </a:prstGeom>
          </p:spPr>
        </p:pic>
        <p:sp>
          <p:nvSpPr>
            <p:cNvPr id="1632" name="object 1632"/>
            <p:cNvSpPr/>
            <p:nvPr/>
          </p:nvSpPr>
          <p:spPr>
            <a:xfrm>
              <a:off x="5301436" y="4103415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h="198120">
                  <a:moveTo>
                    <a:pt x="0" y="19812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5316675" y="4088175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3038143" y="2552745"/>
              <a:ext cx="41910" cy="0"/>
            </a:xfrm>
            <a:custGeom>
              <a:avLst/>
              <a:gdLst/>
              <a:ahLst/>
              <a:cxnLst/>
              <a:rect l="l" t="t" r="r" b="b"/>
              <a:pathLst>
                <a:path w="41910">
                  <a:moveTo>
                    <a:pt x="0" y="0"/>
                  </a:moveTo>
                  <a:lnTo>
                    <a:pt x="41910" y="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3038143" y="1333544"/>
              <a:ext cx="0" cy="1074420"/>
            </a:xfrm>
            <a:custGeom>
              <a:avLst/>
              <a:gdLst/>
              <a:ahLst/>
              <a:cxnLst/>
              <a:rect l="l" t="t" r="r" b="b"/>
              <a:pathLst>
                <a:path h="1074420">
                  <a:moveTo>
                    <a:pt x="0" y="0"/>
                  </a:moveTo>
                  <a:lnTo>
                    <a:pt x="0" y="107442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3038143" y="2476544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3049572" y="1344975"/>
              <a:ext cx="0" cy="1062990"/>
            </a:xfrm>
            <a:custGeom>
              <a:avLst/>
              <a:gdLst/>
              <a:ahLst/>
              <a:cxnLst/>
              <a:rect l="l" t="t" r="r" b="b"/>
              <a:pathLst>
                <a:path h="1062989">
                  <a:moveTo>
                    <a:pt x="0" y="0"/>
                  </a:moveTo>
                  <a:lnTo>
                    <a:pt x="0" y="10629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3049572" y="2476545"/>
              <a:ext cx="0" cy="64769"/>
            </a:xfrm>
            <a:custGeom>
              <a:avLst/>
              <a:gdLst/>
              <a:ahLst/>
              <a:cxnLst/>
              <a:rect l="l" t="t" r="r" b="b"/>
              <a:pathLst>
                <a:path h="64769">
                  <a:moveTo>
                    <a:pt x="0" y="0"/>
                  </a:moveTo>
                  <a:lnTo>
                    <a:pt x="0" y="6476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3051553" y="1346956"/>
              <a:ext cx="0" cy="1061085"/>
            </a:xfrm>
            <a:custGeom>
              <a:avLst/>
              <a:gdLst/>
              <a:ahLst/>
              <a:cxnLst/>
              <a:rect l="l" t="t" r="r" b="b"/>
              <a:pathLst>
                <a:path h="1061085">
                  <a:moveTo>
                    <a:pt x="0" y="0"/>
                  </a:moveTo>
                  <a:lnTo>
                    <a:pt x="0" y="106100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3051553" y="2476545"/>
              <a:ext cx="0" cy="63500"/>
            </a:xfrm>
            <a:custGeom>
              <a:avLst/>
              <a:gdLst/>
              <a:ahLst/>
              <a:cxnLst/>
              <a:rect l="l" t="t" r="r" b="b"/>
              <a:pathLst>
                <a:path h="63500">
                  <a:moveTo>
                    <a:pt x="0" y="0"/>
                  </a:moveTo>
                  <a:lnTo>
                    <a:pt x="0" y="6294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3057193" y="1352595"/>
              <a:ext cx="0" cy="1055370"/>
            </a:xfrm>
            <a:custGeom>
              <a:avLst/>
              <a:gdLst/>
              <a:ahLst/>
              <a:cxnLst/>
              <a:rect l="l" t="t" r="r" b="b"/>
              <a:pathLst>
                <a:path h="1055370">
                  <a:moveTo>
                    <a:pt x="0" y="0"/>
                  </a:moveTo>
                  <a:lnTo>
                    <a:pt x="0" y="10553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3057193" y="2476545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3080053" y="2476545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3049572" y="2541315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80">
                  <a:moveTo>
                    <a:pt x="0" y="0"/>
                  </a:moveTo>
                  <a:lnTo>
                    <a:pt x="3048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3051553" y="253948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49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3057193" y="2533695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3080053" y="2526075"/>
              <a:ext cx="1036319" cy="0"/>
            </a:xfrm>
            <a:custGeom>
              <a:avLst/>
              <a:gdLst/>
              <a:ahLst/>
              <a:cxnLst/>
              <a:rect l="l" t="t" r="r" b="b"/>
              <a:pathLst>
                <a:path w="1036320">
                  <a:moveTo>
                    <a:pt x="0" y="0"/>
                  </a:moveTo>
                  <a:lnTo>
                    <a:pt x="1036319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3080053" y="2510835"/>
              <a:ext cx="1051560" cy="0"/>
            </a:xfrm>
            <a:custGeom>
              <a:avLst/>
              <a:gdLst/>
              <a:ahLst/>
              <a:cxnLst/>
              <a:rect l="l" t="t" r="r" b="b"/>
              <a:pathLst>
                <a:path w="1051560">
                  <a:moveTo>
                    <a:pt x="0" y="0"/>
                  </a:moveTo>
                  <a:lnTo>
                    <a:pt x="105156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3080053" y="1375455"/>
              <a:ext cx="0" cy="1032510"/>
            </a:xfrm>
            <a:custGeom>
              <a:avLst/>
              <a:gdLst/>
              <a:ahLst/>
              <a:cxnLst/>
              <a:rect l="l" t="t" r="r" b="b"/>
              <a:pathLst>
                <a:path h="1032510">
                  <a:moveTo>
                    <a:pt x="0" y="103250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3080053" y="2396535"/>
              <a:ext cx="1051560" cy="0"/>
            </a:xfrm>
            <a:custGeom>
              <a:avLst/>
              <a:gdLst/>
              <a:ahLst/>
              <a:cxnLst/>
              <a:rect l="l" t="t" r="r" b="b"/>
              <a:pathLst>
                <a:path w="1051560">
                  <a:moveTo>
                    <a:pt x="0" y="0"/>
                  </a:moveTo>
                  <a:lnTo>
                    <a:pt x="105156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3080053" y="2381295"/>
              <a:ext cx="1036319" cy="0"/>
            </a:xfrm>
            <a:custGeom>
              <a:avLst/>
              <a:gdLst/>
              <a:ahLst/>
              <a:cxnLst/>
              <a:rect l="l" t="t" r="r" b="b"/>
              <a:pathLst>
                <a:path w="1036320">
                  <a:moveTo>
                    <a:pt x="0" y="0"/>
                  </a:moveTo>
                  <a:lnTo>
                    <a:pt x="1036319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4116373" y="2787136"/>
              <a:ext cx="15240" cy="0"/>
            </a:xfrm>
            <a:custGeom>
              <a:avLst/>
              <a:gdLst/>
              <a:ahLst/>
              <a:cxnLst/>
              <a:rect l="l" t="t" r="r" b="b"/>
              <a:pathLst>
                <a:path w="15239">
                  <a:moveTo>
                    <a:pt x="0" y="0"/>
                  </a:moveTo>
                  <a:lnTo>
                    <a:pt x="152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4116373" y="2526075"/>
              <a:ext cx="15240" cy="124460"/>
            </a:xfrm>
            <a:custGeom>
              <a:avLst/>
              <a:gdLst/>
              <a:ahLst/>
              <a:cxnLst/>
              <a:rect l="l" t="t" r="r" b="b"/>
              <a:pathLst>
                <a:path w="15239" h="124460">
                  <a:moveTo>
                    <a:pt x="15239" y="123901"/>
                  </a:moveTo>
                  <a:lnTo>
                    <a:pt x="0" y="123901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4116373" y="2259375"/>
              <a:ext cx="0" cy="121920"/>
            </a:xfrm>
            <a:custGeom>
              <a:avLst/>
              <a:gdLst/>
              <a:ahLst/>
              <a:cxnLst/>
              <a:rect l="l" t="t" r="r" b="b"/>
              <a:pathLst>
                <a:path h="121919">
                  <a:moveTo>
                    <a:pt x="0" y="12192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3295394" y="2030775"/>
              <a:ext cx="821055" cy="0"/>
            </a:xfrm>
            <a:custGeom>
              <a:avLst/>
              <a:gdLst/>
              <a:ahLst/>
              <a:cxnLst/>
              <a:rect l="l" t="t" r="r" b="b"/>
              <a:pathLst>
                <a:path w="821054">
                  <a:moveTo>
                    <a:pt x="820978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3080053" y="2030775"/>
              <a:ext cx="135890" cy="0"/>
            </a:xfrm>
            <a:custGeom>
              <a:avLst/>
              <a:gdLst/>
              <a:ahLst/>
              <a:cxnLst/>
              <a:rect l="l" t="t" r="r" b="b"/>
              <a:pathLst>
                <a:path w="135889">
                  <a:moveTo>
                    <a:pt x="135331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57" name="object 1657"/>
            <p:cNvPicPr/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5827" y="2047273"/>
              <a:ext cx="348536" cy="82092"/>
            </a:xfrm>
            <a:prstGeom prst="rect">
              <a:avLst/>
            </a:prstGeom>
          </p:spPr>
        </p:pic>
        <p:sp>
          <p:nvSpPr>
            <p:cNvPr id="1658" name="object 1658"/>
            <p:cNvSpPr/>
            <p:nvPr/>
          </p:nvSpPr>
          <p:spPr>
            <a:xfrm>
              <a:off x="3445813" y="1375455"/>
              <a:ext cx="0" cy="476250"/>
            </a:xfrm>
            <a:custGeom>
              <a:avLst/>
              <a:gdLst/>
              <a:ahLst/>
              <a:cxnLst/>
              <a:rect l="l" t="t" r="r" b="b"/>
              <a:pathLst>
                <a:path h="476250">
                  <a:moveTo>
                    <a:pt x="0" y="0"/>
                  </a:moveTo>
                  <a:lnTo>
                    <a:pt x="0" y="47625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3445813" y="198886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69">
                  <a:moveTo>
                    <a:pt x="0" y="0"/>
                  </a:moveTo>
                  <a:lnTo>
                    <a:pt x="0" y="2667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3430572" y="1375455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4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3430572" y="1573575"/>
              <a:ext cx="0" cy="278130"/>
            </a:xfrm>
            <a:custGeom>
              <a:avLst/>
              <a:gdLst/>
              <a:ahLst/>
              <a:cxnLst/>
              <a:rect l="l" t="t" r="r" b="b"/>
              <a:pathLst>
                <a:path h="278130">
                  <a:moveTo>
                    <a:pt x="0" y="0"/>
                  </a:moveTo>
                  <a:lnTo>
                    <a:pt x="0" y="2781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3295393" y="1988865"/>
              <a:ext cx="135255" cy="26670"/>
            </a:xfrm>
            <a:custGeom>
              <a:avLst/>
              <a:gdLst/>
              <a:ahLst/>
              <a:cxnLst/>
              <a:rect l="l" t="t" r="r" b="b"/>
              <a:pathLst>
                <a:path w="135254" h="26669">
                  <a:moveTo>
                    <a:pt x="135178" y="0"/>
                  </a:moveTo>
                  <a:lnTo>
                    <a:pt x="135178" y="26670"/>
                  </a:lnTo>
                  <a:lnTo>
                    <a:pt x="0" y="2667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3080053" y="2015535"/>
              <a:ext cx="135890" cy="0"/>
            </a:xfrm>
            <a:custGeom>
              <a:avLst/>
              <a:gdLst/>
              <a:ahLst/>
              <a:cxnLst/>
              <a:rect l="l" t="t" r="r" b="b"/>
              <a:pathLst>
                <a:path w="135889">
                  <a:moveTo>
                    <a:pt x="135331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3445813" y="2015535"/>
              <a:ext cx="670560" cy="0"/>
            </a:xfrm>
            <a:custGeom>
              <a:avLst/>
              <a:gdLst/>
              <a:ahLst/>
              <a:cxnLst/>
              <a:rect l="l" t="t" r="r" b="b"/>
              <a:pathLst>
                <a:path w="670560">
                  <a:moveTo>
                    <a:pt x="0" y="0"/>
                  </a:moveTo>
                  <a:lnTo>
                    <a:pt x="67056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65" name="object 1665"/>
            <p:cNvPicPr/>
            <p:nvPr/>
          </p:nvPicPr>
          <p:blipFill>
            <a:blip r:embed="rId6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373" y="2055616"/>
              <a:ext cx="83972" cy="140817"/>
            </a:xfrm>
            <a:prstGeom prst="rect">
              <a:avLst/>
            </a:prstGeom>
          </p:spPr>
        </p:pic>
        <p:sp>
          <p:nvSpPr>
            <p:cNvPr id="1666" name="object 1666"/>
            <p:cNvSpPr/>
            <p:nvPr/>
          </p:nvSpPr>
          <p:spPr>
            <a:xfrm>
              <a:off x="4314493" y="1775505"/>
              <a:ext cx="487680" cy="0"/>
            </a:xfrm>
            <a:custGeom>
              <a:avLst/>
              <a:gdLst/>
              <a:ahLst/>
              <a:cxnLst/>
              <a:rect l="l" t="t" r="r" b="b"/>
              <a:pathLst>
                <a:path w="487679">
                  <a:moveTo>
                    <a:pt x="48767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4131613" y="1775505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4352593" y="1790745"/>
              <a:ext cx="464820" cy="0"/>
            </a:xfrm>
            <a:custGeom>
              <a:avLst/>
              <a:gdLst/>
              <a:ahLst/>
              <a:cxnLst/>
              <a:rect l="l" t="t" r="r" b="b"/>
              <a:pathLst>
                <a:path w="464820">
                  <a:moveTo>
                    <a:pt x="464820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4312664" y="1775581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6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70" name="object 1670"/>
            <p:cNvPicPr/>
            <p:nvPr/>
          </p:nvPicPr>
          <p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9784" y="1695343"/>
              <a:ext cx="207568" cy="97231"/>
            </a:xfrm>
            <a:prstGeom prst="rect">
              <a:avLst/>
            </a:prstGeom>
          </p:spPr>
        </p:pic>
        <p:pic>
          <p:nvPicPr>
            <p:cNvPr id="1671" name="object 1671"/>
            <p:cNvPicPr/>
            <p:nvPr/>
          </p:nvPicPr>
          <p:blipFill>
            <a:blip r:embed="rId6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2992" y="1513060"/>
              <a:ext cx="298399" cy="79108"/>
            </a:xfrm>
            <a:prstGeom prst="rect">
              <a:avLst/>
            </a:prstGeom>
          </p:spPr>
        </p:pic>
        <p:sp>
          <p:nvSpPr>
            <p:cNvPr id="1672" name="object 1672"/>
            <p:cNvSpPr/>
            <p:nvPr/>
          </p:nvSpPr>
          <p:spPr>
            <a:xfrm>
              <a:off x="4446613" y="1611832"/>
              <a:ext cx="91440" cy="32384"/>
            </a:xfrm>
            <a:custGeom>
              <a:avLst/>
              <a:gdLst/>
              <a:ahLst/>
              <a:cxnLst/>
              <a:rect l="l" t="t" r="r" b="b"/>
              <a:pathLst>
                <a:path w="91439" h="32385">
                  <a:moveTo>
                    <a:pt x="15887" y="21145"/>
                  </a:moveTo>
                  <a:lnTo>
                    <a:pt x="14782" y="14630"/>
                  </a:lnTo>
                  <a:lnTo>
                    <a:pt x="14478" y="14020"/>
                  </a:lnTo>
                  <a:lnTo>
                    <a:pt x="14020" y="13411"/>
                  </a:lnTo>
                  <a:lnTo>
                    <a:pt x="13563" y="12801"/>
                  </a:lnTo>
                  <a:lnTo>
                    <a:pt x="13258" y="12496"/>
                  </a:lnTo>
                  <a:lnTo>
                    <a:pt x="12649" y="11887"/>
                  </a:lnTo>
                  <a:lnTo>
                    <a:pt x="12039" y="11430"/>
                  </a:lnTo>
                  <a:lnTo>
                    <a:pt x="11277" y="10972"/>
                  </a:lnTo>
                  <a:lnTo>
                    <a:pt x="10668" y="10668"/>
                  </a:lnTo>
                  <a:lnTo>
                    <a:pt x="9144" y="10363"/>
                  </a:lnTo>
                  <a:lnTo>
                    <a:pt x="8382" y="10363"/>
                  </a:lnTo>
                  <a:lnTo>
                    <a:pt x="8229" y="10363"/>
                  </a:lnTo>
                  <a:lnTo>
                    <a:pt x="6896" y="10210"/>
                  </a:lnTo>
                  <a:lnTo>
                    <a:pt x="5664" y="10909"/>
                  </a:lnTo>
                  <a:lnTo>
                    <a:pt x="4572" y="11582"/>
                  </a:lnTo>
                  <a:lnTo>
                    <a:pt x="3810" y="12192"/>
                  </a:lnTo>
                  <a:lnTo>
                    <a:pt x="5181" y="4267"/>
                  </a:lnTo>
                  <a:lnTo>
                    <a:pt x="14782" y="4267"/>
                  </a:lnTo>
                  <a:lnTo>
                    <a:pt x="14782" y="762"/>
                  </a:lnTo>
                  <a:lnTo>
                    <a:pt x="2895" y="762"/>
                  </a:lnTo>
                  <a:lnTo>
                    <a:pt x="457" y="15849"/>
                  </a:lnTo>
                  <a:lnTo>
                    <a:pt x="3200" y="16306"/>
                  </a:lnTo>
                  <a:lnTo>
                    <a:pt x="3505" y="16002"/>
                  </a:lnTo>
                  <a:lnTo>
                    <a:pt x="3962" y="15240"/>
                  </a:lnTo>
                  <a:lnTo>
                    <a:pt x="4419" y="14630"/>
                  </a:lnTo>
                  <a:lnTo>
                    <a:pt x="5181" y="14173"/>
                  </a:lnTo>
                  <a:lnTo>
                    <a:pt x="5334" y="14173"/>
                  </a:lnTo>
                  <a:lnTo>
                    <a:pt x="6096" y="13716"/>
                  </a:lnTo>
                  <a:lnTo>
                    <a:pt x="7620" y="13411"/>
                  </a:lnTo>
                  <a:lnTo>
                    <a:pt x="7924" y="13411"/>
                  </a:lnTo>
                  <a:lnTo>
                    <a:pt x="8686" y="13563"/>
                  </a:lnTo>
                  <a:lnTo>
                    <a:pt x="11252" y="14414"/>
                  </a:lnTo>
                  <a:lnTo>
                    <a:pt x="12661" y="16357"/>
                  </a:lnTo>
                  <a:lnTo>
                    <a:pt x="12649" y="19050"/>
                  </a:lnTo>
                  <a:lnTo>
                    <a:pt x="12801" y="20116"/>
                  </a:lnTo>
                  <a:lnTo>
                    <a:pt x="12788" y="21145"/>
                  </a:lnTo>
                  <a:lnTo>
                    <a:pt x="12509" y="23558"/>
                  </a:lnTo>
                  <a:lnTo>
                    <a:pt x="11226" y="26682"/>
                  </a:lnTo>
                  <a:lnTo>
                    <a:pt x="8369" y="27127"/>
                  </a:lnTo>
                  <a:lnTo>
                    <a:pt x="7620" y="27279"/>
                  </a:lnTo>
                  <a:lnTo>
                    <a:pt x="7467" y="27279"/>
                  </a:lnTo>
                  <a:lnTo>
                    <a:pt x="5283" y="27025"/>
                  </a:lnTo>
                  <a:lnTo>
                    <a:pt x="3949" y="25488"/>
                  </a:lnTo>
                  <a:lnTo>
                    <a:pt x="3352" y="23469"/>
                  </a:lnTo>
                  <a:lnTo>
                    <a:pt x="3200" y="22707"/>
                  </a:lnTo>
                  <a:lnTo>
                    <a:pt x="3048" y="21793"/>
                  </a:lnTo>
                  <a:lnTo>
                    <a:pt x="0" y="22098"/>
                  </a:lnTo>
                  <a:lnTo>
                    <a:pt x="0" y="22250"/>
                  </a:lnTo>
                  <a:lnTo>
                    <a:pt x="279" y="24117"/>
                  </a:lnTo>
                  <a:lnTo>
                    <a:pt x="508" y="26035"/>
                  </a:lnTo>
                  <a:lnTo>
                    <a:pt x="1981" y="27432"/>
                  </a:lnTo>
                  <a:lnTo>
                    <a:pt x="2438" y="28041"/>
                  </a:lnTo>
                  <a:lnTo>
                    <a:pt x="8775" y="30226"/>
                  </a:lnTo>
                  <a:lnTo>
                    <a:pt x="13563" y="27127"/>
                  </a:lnTo>
                  <a:lnTo>
                    <a:pt x="15887" y="21145"/>
                  </a:lnTo>
                  <a:close/>
                </a:path>
                <a:path w="91439" h="32385">
                  <a:moveTo>
                    <a:pt x="29870" y="304"/>
                  </a:moveTo>
                  <a:lnTo>
                    <a:pt x="27889" y="304"/>
                  </a:lnTo>
                  <a:lnTo>
                    <a:pt x="26212" y="3632"/>
                  </a:lnTo>
                  <a:lnTo>
                    <a:pt x="25171" y="4457"/>
                  </a:lnTo>
                  <a:lnTo>
                    <a:pt x="23012" y="6400"/>
                  </a:lnTo>
                  <a:lnTo>
                    <a:pt x="22402" y="6858"/>
                  </a:lnTo>
                  <a:lnTo>
                    <a:pt x="21640" y="7315"/>
                  </a:lnTo>
                  <a:lnTo>
                    <a:pt x="21031" y="7620"/>
                  </a:lnTo>
                  <a:lnTo>
                    <a:pt x="21031" y="11125"/>
                  </a:lnTo>
                  <a:lnTo>
                    <a:pt x="23190" y="10020"/>
                  </a:lnTo>
                  <a:lnTo>
                    <a:pt x="24904" y="8801"/>
                  </a:lnTo>
                  <a:lnTo>
                    <a:pt x="26822" y="6858"/>
                  </a:lnTo>
                  <a:lnTo>
                    <a:pt x="26822" y="29718"/>
                  </a:lnTo>
                  <a:lnTo>
                    <a:pt x="29870" y="29718"/>
                  </a:lnTo>
                  <a:lnTo>
                    <a:pt x="29870" y="304"/>
                  </a:lnTo>
                  <a:close/>
                </a:path>
                <a:path w="91439" h="32385">
                  <a:moveTo>
                    <a:pt x="40601" y="3111"/>
                  </a:moveTo>
                  <a:lnTo>
                    <a:pt x="38735" y="3009"/>
                  </a:lnTo>
                  <a:lnTo>
                    <a:pt x="38963" y="5930"/>
                  </a:lnTo>
                  <a:lnTo>
                    <a:pt x="39522" y="3822"/>
                  </a:lnTo>
                  <a:lnTo>
                    <a:pt x="40601" y="3111"/>
                  </a:lnTo>
                  <a:close/>
                </a:path>
                <a:path w="91439" h="32385">
                  <a:moveTo>
                    <a:pt x="53581" y="8191"/>
                  </a:moveTo>
                  <a:lnTo>
                    <a:pt x="50901" y="3962"/>
                  </a:lnTo>
                  <a:lnTo>
                    <a:pt x="50596" y="3352"/>
                  </a:lnTo>
                  <a:lnTo>
                    <a:pt x="50444" y="3200"/>
                  </a:lnTo>
                  <a:lnTo>
                    <a:pt x="49834" y="2438"/>
                  </a:lnTo>
                  <a:lnTo>
                    <a:pt x="48793" y="1320"/>
                  </a:lnTo>
                  <a:lnTo>
                    <a:pt x="48336" y="838"/>
                  </a:lnTo>
                  <a:lnTo>
                    <a:pt x="48615" y="1320"/>
                  </a:lnTo>
                  <a:lnTo>
                    <a:pt x="46634" y="457"/>
                  </a:lnTo>
                  <a:lnTo>
                    <a:pt x="46024" y="304"/>
                  </a:lnTo>
                  <a:lnTo>
                    <a:pt x="44805" y="304"/>
                  </a:lnTo>
                  <a:lnTo>
                    <a:pt x="40601" y="3111"/>
                  </a:lnTo>
                  <a:lnTo>
                    <a:pt x="44958" y="3352"/>
                  </a:lnTo>
                  <a:lnTo>
                    <a:pt x="45567" y="3352"/>
                  </a:lnTo>
                  <a:lnTo>
                    <a:pt x="46329" y="3505"/>
                  </a:lnTo>
                  <a:lnTo>
                    <a:pt x="46939" y="3810"/>
                  </a:lnTo>
                  <a:lnTo>
                    <a:pt x="47548" y="4267"/>
                  </a:lnTo>
                  <a:lnTo>
                    <a:pt x="48615" y="5638"/>
                  </a:lnTo>
                  <a:lnTo>
                    <a:pt x="48615" y="5791"/>
                  </a:lnTo>
                  <a:lnTo>
                    <a:pt x="48920" y="6705"/>
                  </a:lnTo>
                  <a:lnTo>
                    <a:pt x="49225" y="7315"/>
                  </a:lnTo>
                  <a:lnTo>
                    <a:pt x="49377" y="7924"/>
                  </a:lnTo>
                  <a:lnTo>
                    <a:pt x="49593" y="9588"/>
                  </a:lnTo>
                  <a:lnTo>
                    <a:pt x="49936" y="11264"/>
                  </a:lnTo>
                  <a:lnTo>
                    <a:pt x="49834" y="12954"/>
                  </a:lnTo>
                  <a:lnTo>
                    <a:pt x="49987" y="14173"/>
                  </a:lnTo>
                  <a:lnTo>
                    <a:pt x="49987" y="16459"/>
                  </a:lnTo>
                  <a:lnTo>
                    <a:pt x="49631" y="19786"/>
                  </a:lnTo>
                  <a:lnTo>
                    <a:pt x="50063" y="25920"/>
                  </a:lnTo>
                  <a:lnTo>
                    <a:pt x="45262" y="27279"/>
                  </a:lnTo>
                  <a:lnTo>
                    <a:pt x="44653" y="27279"/>
                  </a:lnTo>
                  <a:lnTo>
                    <a:pt x="43891" y="26974"/>
                  </a:lnTo>
                  <a:lnTo>
                    <a:pt x="43281" y="26670"/>
                  </a:lnTo>
                  <a:lnTo>
                    <a:pt x="42672" y="26212"/>
                  </a:lnTo>
                  <a:lnTo>
                    <a:pt x="42214" y="25603"/>
                  </a:lnTo>
                  <a:lnTo>
                    <a:pt x="41757" y="24841"/>
                  </a:lnTo>
                  <a:lnTo>
                    <a:pt x="41605" y="24841"/>
                  </a:lnTo>
                  <a:lnTo>
                    <a:pt x="41452" y="24384"/>
                  </a:lnTo>
                  <a:lnTo>
                    <a:pt x="40106" y="21094"/>
                  </a:lnTo>
                  <a:lnTo>
                    <a:pt x="38963" y="5930"/>
                  </a:lnTo>
                  <a:lnTo>
                    <a:pt x="37388" y="11785"/>
                  </a:lnTo>
                  <a:lnTo>
                    <a:pt x="37630" y="20637"/>
                  </a:lnTo>
                  <a:lnTo>
                    <a:pt x="39471" y="26822"/>
                  </a:lnTo>
                  <a:lnTo>
                    <a:pt x="39928" y="27432"/>
                  </a:lnTo>
                  <a:lnTo>
                    <a:pt x="40386" y="28041"/>
                  </a:lnTo>
                  <a:lnTo>
                    <a:pt x="43180" y="31330"/>
                  </a:lnTo>
                  <a:lnTo>
                    <a:pt x="48387" y="30797"/>
                  </a:lnTo>
                  <a:lnTo>
                    <a:pt x="50596" y="27127"/>
                  </a:lnTo>
                  <a:lnTo>
                    <a:pt x="50901" y="26365"/>
                  </a:lnTo>
                  <a:lnTo>
                    <a:pt x="51054" y="26365"/>
                  </a:lnTo>
                  <a:lnTo>
                    <a:pt x="51206" y="25755"/>
                  </a:lnTo>
                  <a:lnTo>
                    <a:pt x="53555" y="21424"/>
                  </a:lnTo>
                  <a:lnTo>
                    <a:pt x="53581" y="8191"/>
                  </a:lnTo>
                  <a:close/>
                </a:path>
                <a:path w="91439" h="32385">
                  <a:moveTo>
                    <a:pt x="80340" y="29349"/>
                  </a:moveTo>
                  <a:lnTo>
                    <a:pt x="79248" y="22098"/>
                  </a:lnTo>
                  <a:lnTo>
                    <a:pt x="78943" y="21336"/>
                  </a:lnTo>
                  <a:lnTo>
                    <a:pt x="78790" y="20574"/>
                  </a:lnTo>
                  <a:lnTo>
                    <a:pt x="78638" y="20421"/>
                  </a:lnTo>
                  <a:lnTo>
                    <a:pt x="77406" y="18135"/>
                  </a:lnTo>
                  <a:lnTo>
                    <a:pt x="74650" y="17653"/>
                  </a:lnTo>
                  <a:lnTo>
                    <a:pt x="72390" y="16916"/>
                  </a:lnTo>
                  <a:lnTo>
                    <a:pt x="71018" y="16306"/>
                  </a:lnTo>
                  <a:lnTo>
                    <a:pt x="70104" y="16002"/>
                  </a:lnTo>
                  <a:lnTo>
                    <a:pt x="69494" y="15849"/>
                  </a:lnTo>
                  <a:lnTo>
                    <a:pt x="69189" y="15544"/>
                  </a:lnTo>
                  <a:lnTo>
                    <a:pt x="68732" y="15240"/>
                  </a:lnTo>
                  <a:lnTo>
                    <a:pt x="68275" y="14478"/>
                  </a:lnTo>
                  <a:lnTo>
                    <a:pt x="68275" y="13106"/>
                  </a:lnTo>
                  <a:lnTo>
                    <a:pt x="68580" y="12344"/>
                  </a:lnTo>
                  <a:lnTo>
                    <a:pt x="69189" y="11734"/>
                  </a:lnTo>
                  <a:lnTo>
                    <a:pt x="69646" y="11430"/>
                  </a:lnTo>
                  <a:lnTo>
                    <a:pt x="70256" y="11277"/>
                  </a:lnTo>
                  <a:lnTo>
                    <a:pt x="71018" y="10972"/>
                  </a:lnTo>
                  <a:lnTo>
                    <a:pt x="72085" y="10972"/>
                  </a:lnTo>
                  <a:lnTo>
                    <a:pt x="72694" y="10972"/>
                  </a:lnTo>
                  <a:lnTo>
                    <a:pt x="74091" y="11125"/>
                  </a:lnTo>
                  <a:lnTo>
                    <a:pt x="75323" y="12192"/>
                  </a:lnTo>
                  <a:lnTo>
                    <a:pt x="75590" y="13563"/>
                  </a:lnTo>
                  <a:lnTo>
                    <a:pt x="75742" y="14478"/>
                  </a:lnTo>
                  <a:lnTo>
                    <a:pt x="78638" y="14020"/>
                  </a:lnTo>
                  <a:lnTo>
                    <a:pt x="78638" y="13563"/>
                  </a:lnTo>
                  <a:lnTo>
                    <a:pt x="78486" y="12649"/>
                  </a:lnTo>
                  <a:lnTo>
                    <a:pt x="77876" y="11125"/>
                  </a:lnTo>
                  <a:lnTo>
                    <a:pt x="77571" y="10668"/>
                  </a:lnTo>
                  <a:lnTo>
                    <a:pt x="76809" y="9601"/>
                  </a:lnTo>
                  <a:lnTo>
                    <a:pt x="75285" y="8686"/>
                  </a:lnTo>
                  <a:lnTo>
                    <a:pt x="75133" y="8686"/>
                  </a:lnTo>
                  <a:lnTo>
                    <a:pt x="74371" y="8382"/>
                  </a:lnTo>
                  <a:lnTo>
                    <a:pt x="72847" y="8077"/>
                  </a:lnTo>
                  <a:lnTo>
                    <a:pt x="71932" y="8077"/>
                  </a:lnTo>
                  <a:lnTo>
                    <a:pt x="70561" y="8077"/>
                  </a:lnTo>
                  <a:lnTo>
                    <a:pt x="66116" y="8712"/>
                  </a:lnTo>
                  <a:lnTo>
                    <a:pt x="64109" y="13398"/>
                  </a:lnTo>
                  <a:lnTo>
                    <a:pt x="66141" y="17221"/>
                  </a:lnTo>
                  <a:lnTo>
                    <a:pt x="73456" y="21031"/>
                  </a:lnTo>
                  <a:lnTo>
                    <a:pt x="74371" y="21336"/>
                  </a:lnTo>
                  <a:lnTo>
                    <a:pt x="76073" y="22021"/>
                  </a:lnTo>
                  <a:lnTo>
                    <a:pt x="76682" y="23215"/>
                  </a:lnTo>
                  <a:lnTo>
                    <a:pt x="76200" y="24993"/>
                  </a:lnTo>
                  <a:lnTo>
                    <a:pt x="75742" y="25755"/>
                  </a:lnTo>
                  <a:lnTo>
                    <a:pt x="75285" y="26212"/>
                  </a:lnTo>
                  <a:lnTo>
                    <a:pt x="75285" y="26365"/>
                  </a:lnTo>
                  <a:lnTo>
                    <a:pt x="74066" y="26974"/>
                  </a:lnTo>
                  <a:lnTo>
                    <a:pt x="72237" y="27279"/>
                  </a:lnTo>
                  <a:lnTo>
                    <a:pt x="72085" y="27279"/>
                  </a:lnTo>
                  <a:lnTo>
                    <a:pt x="69850" y="26873"/>
                  </a:lnTo>
                  <a:lnTo>
                    <a:pt x="69138" y="26784"/>
                  </a:lnTo>
                  <a:lnTo>
                    <a:pt x="68275" y="24536"/>
                  </a:lnTo>
                  <a:lnTo>
                    <a:pt x="67970" y="23774"/>
                  </a:lnTo>
                  <a:lnTo>
                    <a:pt x="67818" y="22860"/>
                  </a:lnTo>
                  <a:lnTo>
                    <a:pt x="64922" y="23317"/>
                  </a:lnTo>
                  <a:lnTo>
                    <a:pt x="65074" y="24079"/>
                  </a:lnTo>
                  <a:lnTo>
                    <a:pt x="65227" y="24993"/>
                  </a:lnTo>
                  <a:lnTo>
                    <a:pt x="65532" y="25755"/>
                  </a:lnTo>
                  <a:lnTo>
                    <a:pt x="65684" y="26517"/>
                  </a:lnTo>
                  <a:lnTo>
                    <a:pt x="66141" y="27127"/>
                  </a:lnTo>
                  <a:lnTo>
                    <a:pt x="66446" y="27736"/>
                  </a:lnTo>
                  <a:lnTo>
                    <a:pt x="67360" y="28651"/>
                  </a:lnTo>
                  <a:lnTo>
                    <a:pt x="72732" y="32334"/>
                  </a:lnTo>
                  <a:lnTo>
                    <a:pt x="80340" y="29349"/>
                  </a:lnTo>
                  <a:close/>
                </a:path>
                <a:path w="91439" h="32385">
                  <a:moveTo>
                    <a:pt x="91135" y="304"/>
                  </a:moveTo>
                  <a:lnTo>
                    <a:pt x="90830" y="304"/>
                  </a:lnTo>
                  <a:lnTo>
                    <a:pt x="89916" y="152"/>
                  </a:lnTo>
                  <a:lnTo>
                    <a:pt x="89154" y="0"/>
                  </a:lnTo>
                  <a:lnTo>
                    <a:pt x="88392" y="0"/>
                  </a:lnTo>
                  <a:lnTo>
                    <a:pt x="87934" y="0"/>
                  </a:lnTo>
                  <a:lnTo>
                    <a:pt x="85572" y="419"/>
                  </a:lnTo>
                  <a:lnTo>
                    <a:pt x="84124" y="2438"/>
                  </a:lnTo>
                  <a:lnTo>
                    <a:pt x="83972" y="2895"/>
                  </a:lnTo>
                  <a:lnTo>
                    <a:pt x="83667" y="4419"/>
                  </a:lnTo>
                  <a:lnTo>
                    <a:pt x="83667" y="8534"/>
                  </a:lnTo>
                  <a:lnTo>
                    <a:pt x="80924" y="8534"/>
                  </a:lnTo>
                  <a:lnTo>
                    <a:pt x="80924" y="11277"/>
                  </a:lnTo>
                  <a:lnTo>
                    <a:pt x="83667" y="11277"/>
                  </a:lnTo>
                  <a:lnTo>
                    <a:pt x="83667" y="29718"/>
                  </a:lnTo>
                  <a:lnTo>
                    <a:pt x="86563" y="29718"/>
                  </a:lnTo>
                  <a:lnTo>
                    <a:pt x="86563" y="11277"/>
                  </a:lnTo>
                  <a:lnTo>
                    <a:pt x="89916" y="11277"/>
                  </a:lnTo>
                  <a:lnTo>
                    <a:pt x="89916" y="8534"/>
                  </a:lnTo>
                  <a:lnTo>
                    <a:pt x="86563" y="8534"/>
                  </a:lnTo>
                  <a:lnTo>
                    <a:pt x="86563" y="6096"/>
                  </a:lnTo>
                  <a:lnTo>
                    <a:pt x="89001" y="3200"/>
                  </a:lnTo>
                  <a:lnTo>
                    <a:pt x="89154" y="3200"/>
                  </a:lnTo>
                  <a:lnTo>
                    <a:pt x="90678" y="3505"/>
                  </a:lnTo>
                  <a:lnTo>
                    <a:pt x="91135" y="30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73" name="object 1673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373" y="3130036"/>
              <a:ext cx="83972" cy="140817"/>
            </a:xfrm>
            <a:prstGeom prst="rect">
              <a:avLst/>
            </a:prstGeom>
          </p:spPr>
        </p:pic>
        <p:pic>
          <p:nvPicPr>
            <p:cNvPr id="1674" name="object 1674"/>
            <p:cNvPicPr/>
            <p:nvPr/>
          </p:nvPicPr>
          <p:blipFill>
            <a:blip r:embed="rId6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1460" y="2649824"/>
              <a:ext cx="68884" cy="137464"/>
            </a:xfrm>
            <a:prstGeom prst="rect">
              <a:avLst/>
            </a:prstGeom>
          </p:spPr>
        </p:pic>
        <p:sp>
          <p:nvSpPr>
            <p:cNvPr id="1675" name="object 1675"/>
            <p:cNvSpPr/>
            <p:nvPr/>
          </p:nvSpPr>
          <p:spPr>
            <a:xfrm>
              <a:off x="3104235" y="4185246"/>
              <a:ext cx="166370" cy="30480"/>
            </a:xfrm>
            <a:custGeom>
              <a:avLst/>
              <a:gdLst/>
              <a:ahLst/>
              <a:cxnLst/>
              <a:rect l="l" t="t" r="r" b="b"/>
              <a:pathLst>
                <a:path w="166370" h="30479">
                  <a:moveTo>
                    <a:pt x="19469" y="24599"/>
                  </a:moveTo>
                  <a:lnTo>
                    <a:pt x="19088" y="17843"/>
                  </a:lnTo>
                  <a:lnTo>
                    <a:pt x="18783" y="17233"/>
                  </a:lnTo>
                  <a:lnTo>
                    <a:pt x="18478" y="16929"/>
                  </a:lnTo>
                  <a:lnTo>
                    <a:pt x="16192" y="13665"/>
                  </a:lnTo>
                  <a:lnTo>
                    <a:pt x="10947" y="12814"/>
                  </a:lnTo>
                  <a:lnTo>
                    <a:pt x="8115" y="11899"/>
                  </a:lnTo>
                  <a:lnTo>
                    <a:pt x="7353" y="11595"/>
                  </a:lnTo>
                  <a:lnTo>
                    <a:pt x="3213" y="9385"/>
                  </a:lnTo>
                  <a:lnTo>
                    <a:pt x="4711" y="4203"/>
                  </a:lnTo>
                  <a:lnTo>
                    <a:pt x="9334" y="3517"/>
                  </a:lnTo>
                  <a:lnTo>
                    <a:pt x="10248" y="3517"/>
                  </a:lnTo>
                  <a:lnTo>
                    <a:pt x="10858" y="3517"/>
                  </a:lnTo>
                  <a:lnTo>
                    <a:pt x="13754" y="3708"/>
                  </a:lnTo>
                  <a:lnTo>
                    <a:pt x="15659" y="5372"/>
                  </a:lnTo>
                  <a:lnTo>
                    <a:pt x="16040" y="8242"/>
                  </a:lnTo>
                  <a:lnTo>
                    <a:pt x="16192" y="9156"/>
                  </a:lnTo>
                  <a:lnTo>
                    <a:pt x="19240" y="8851"/>
                  </a:lnTo>
                  <a:lnTo>
                    <a:pt x="19088" y="7937"/>
                  </a:lnTo>
                  <a:lnTo>
                    <a:pt x="18745" y="6286"/>
                  </a:lnTo>
                  <a:lnTo>
                    <a:pt x="18757" y="5727"/>
                  </a:lnTo>
                  <a:lnTo>
                    <a:pt x="18021" y="4127"/>
                  </a:lnTo>
                  <a:lnTo>
                    <a:pt x="17868" y="3822"/>
                  </a:lnTo>
                  <a:lnTo>
                    <a:pt x="17259" y="3213"/>
                  </a:lnTo>
                  <a:lnTo>
                    <a:pt x="16802" y="2603"/>
                  </a:lnTo>
                  <a:lnTo>
                    <a:pt x="16192" y="1993"/>
                  </a:lnTo>
                  <a:lnTo>
                    <a:pt x="15582" y="1536"/>
                  </a:lnTo>
                  <a:lnTo>
                    <a:pt x="14820" y="1231"/>
                  </a:lnTo>
                  <a:lnTo>
                    <a:pt x="14820" y="1079"/>
                  </a:lnTo>
                  <a:lnTo>
                    <a:pt x="14211" y="774"/>
                  </a:lnTo>
                  <a:lnTo>
                    <a:pt x="13449" y="622"/>
                  </a:lnTo>
                  <a:lnTo>
                    <a:pt x="12687" y="317"/>
                  </a:lnTo>
                  <a:lnTo>
                    <a:pt x="11925" y="165"/>
                  </a:lnTo>
                  <a:lnTo>
                    <a:pt x="10248" y="165"/>
                  </a:lnTo>
                  <a:lnTo>
                    <a:pt x="9791" y="165"/>
                  </a:lnTo>
                  <a:lnTo>
                    <a:pt x="8153" y="0"/>
                  </a:lnTo>
                  <a:lnTo>
                    <a:pt x="5880" y="825"/>
                  </a:lnTo>
                  <a:lnTo>
                    <a:pt x="4000" y="2298"/>
                  </a:lnTo>
                  <a:lnTo>
                    <a:pt x="4000" y="2451"/>
                  </a:lnTo>
                  <a:lnTo>
                    <a:pt x="3390" y="3060"/>
                  </a:lnTo>
                  <a:lnTo>
                    <a:pt x="0" y="7797"/>
                  </a:lnTo>
                  <a:lnTo>
                    <a:pt x="1816" y="14122"/>
                  </a:lnTo>
                  <a:lnTo>
                    <a:pt x="7658" y="15709"/>
                  </a:lnTo>
                  <a:lnTo>
                    <a:pt x="12077" y="17081"/>
                  </a:lnTo>
                  <a:lnTo>
                    <a:pt x="17068" y="24028"/>
                  </a:lnTo>
                  <a:lnTo>
                    <a:pt x="15646" y="26085"/>
                  </a:lnTo>
                  <a:lnTo>
                    <a:pt x="11772" y="26835"/>
                  </a:lnTo>
                  <a:lnTo>
                    <a:pt x="10858" y="26835"/>
                  </a:lnTo>
                  <a:lnTo>
                    <a:pt x="10401" y="26835"/>
                  </a:lnTo>
                  <a:lnTo>
                    <a:pt x="7569" y="26936"/>
                  </a:lnTo>
                  <a:lnTo>
                    <a:pt x="4622" y="24917"/>
                  </a:lnTo>
                  <a:lnTo>
                    <a:pt x="4152" y="21958"/>
                  </a:lnTo>
                  <a:lnTo>
                    <a:pt x="3848" y="21043"/>
                  </a:lnTo>
                  <a:lnTo>
                    <a:pt x="3848" y="20129"/>
                  </a:lnTo>
                  <a:lnTo>
                    <a:pt x="800" y="20434"/>
                  </a:lnTo>
                  <a:lnTo>
                    <a:pt x="800" y="21348"/>
                  </a:lnTo>
                  <a:lnTo>
                    <a:pt x="1066" y="23152"/>
                  </a:lnTo>
                  <a:lnTo>
                    <a:pt x="1447" y="25069"/>
                  </a:lnTo>
                  <a:lnTo>
                    <a:pt x="2628" y="26530"/>
                  </a:lnTo>
                  <a:lnTo>
                    <a:pt x="3086" y="27139"/>
                  </a:lnTo>
                  <a:lnTo>
                    <a:pt x="3543" y="27749"/>
                  </a:lnTo>
                  <a:lnTo>
                    <a:pt x="4000" y="28206"/>
                  </a:lnTo>
                  <a:lnTo>
                    <a:pt x="10236" y="30416"/>
                  </a:lnTo>
                  <a:lnTo>
                    <a:pt x="15951" y="29006"/>
                  </a:lnTo>
                  <a:lnTo>
                    <a:pt x="19469" y="24599"/>
                  </a:lnTo>
                  <a:close/>
                </a:path>
                <a:path w="166370" h="30479">
                  <a:moveTo>
                    <a:pt x="43014" y="622"/>
                  </a:moveTo>
                  <a:lnTo>
                    <a:pt x="39966" y="622"/>
                  </a:lnTo>
                  <a:lnTo>
                    <a:pt x="39966" y="12661"/>
                  </a:lnTo>
                  <a:lnTo>
                    <a:pt x="27470" y="12661"/>
                  </a:lnTo>
                  <a:lnTo>
                    <a:pt x="27470" y="622"/>
                  </a:lnTo>
                  <a:lnTo>
                    <a:pt x="24269" y="622"/>
                  </a:lnTo>
                  <a:lnTo>
                    <a:pt x="24269" y="29883"/>
                  </a:lnTo>
                  <a:lnTo>
                    <a:pt x="27470" y="29883"/>
                  </a:lnTo>
                  <a:lnTo>
                    <a:pt x="27470" y="16014"/>
                  </a:lnTo>
                  <a:lnTo>
                    <a:pt x="39966" y="16014"/>
                  </a:lnTo>
                  <a:lnTo>
                    <a:pt x="39966" y="29883"/>
                  </a:lnTo>
                  <a:lnTo>
                    <a:pt x="43014" y="29883"/>
                  </a:lnTo>
                  <a:lnTo>
                    <a:pt x="43014" y="622"/>
                  </a:lnTo>
                  <a:close/>
                </a:path>
                <a:path w="166370" h="30479">
                  <a:moveTo>
                    <a:pt x="52171" y="25768"/>
                  </a:moveTo>
                  <a:lnTo>
                    <a:pt x="48818" y="25768"/>
                  </a:lnTo>
                  <a:lnTo>
                    <a:pt x="48818" y="29895"/>
                  </a:lnTo>
                  <a:lnTo>
                    <a:pt x="52171" y="29895"/>
                  </a:lnTo>
                  <a:lnTo>
                    <a:pt x="52171" y="25768"/>
                  </a:lnTo>
                  <a:close/>
                </a:path>
                <a:path w="166370" h="30479">
                  <a:moveTo>
                    <a:pt x="85331" y="3898"/>
                  </a:moveTo>
                  <a:lnTo>
                    <a:pt x="85115" y="3898"/>
                  </a:lnTo>
                  <a:lnTo>
                    <a:pt x="85293" y="4279"/>
                  </a:lnTo>
                  <a:lnTo>
                    <a:pt x="85331" y="3898"/>
                  </a:lnTo>
                  <a:close/>
                </a:path>
                <a:path w="166370" h="30479">
                  <a:moveTo>
                    <a:pt x="88277" y="29883"/>
                  </a:moveTo>
                  <a:lnTo>
                    <a:pt x="84010" y="21958"/>
                  </a:lnTo>
                  <a:lnTo>
                    <a:pt x="83858" y="21285"/>
                  </a:lnTo>
                  <a:lnTo>
                    <a:pt x="81597" y="18021"/>
                  </a:lnTo>
                  <a:lnTo>
                    <a:pt x="80352" y="17081"/>
                  </a:lnTo>
                  <a:lnTo>
                    <a:pt x="80060" y="16941"/>
                  </a:lnTo>
                  <a:lnTo>
                    <a:pt x="82130" y="16979"/>
                  </a:lnTo>
                  <a:lnTo>
                    <a:pt x="84023" y="14465"/>
                  </a:lnTo>
                  <a:lnTo>
                    <a:pt x="84213" y="14478"/>
                  </a:lnTo>
                  <a:lnTo>
                    <a:pt x="84239" y="14185"/>
                  </a:lnTo>
                  <a:lnTo>
                    <a:pt x="84467" y="13881"/>
                  </a:lnTo>
                  <a:lnTo>
                    <a:pt x="84620" y="13881"/>
                  </a:lnTo>
                  <a:lnTo>
                    <a:pt x="85077" y="13271"/>
                  </a:lnTo>
                  <a:lnTo>
                    <a:pt x="86550" y="10591"/>
                  </a:lnTo>
                  <a:lnTo>
                    <a:pt x="86690" y="7683"/>
                  </a:lnTo>
                  <a:lnTo>
                    <a:pt x="85293" y="4279"/>
                  </a:lnTo>
                  <a:lnTo>
                    <a:pt x="84277" y="13881"/>
                  </a:lnTo>
                  <a:lnTo>
                    <a:pt x="78524" y="13754"/>
                  </a:lnTo>
                  <a:lnTo>
                    <a:pt x="77152" y="13576"/>
                  </a:lnTo>
                  <a:lnTo>
                    <a:pt x="70294" y="13576"/>
                  </a:lnTo>
                  <a:lnTo>
                    <a:pt x="70294" y="3822"/>
                  </a:lnTo>
                  <a:lnTo>
                    <a:pt x="77762" y="3822"/>
                  </a:lnTo>
                  <a:lnTo>
                    <a:pt x="85115" y="3898"/>
                  </a:lnTo>
                  <a:lnTo>
                    <a:pt x="84924" y="3517"/>
                  </a:lnTo>
                  <a:lnTo>
                    <a:pt x="84467" y="2908"/>
                  </a:lnTo>
                  <a:lnTo>
                    <a:pt x="83185" y="1511"/>
                  </a:lnTo>
                  <a:lnTo>
                    <a:pt x="81686" y="685"/>
                  </a:lnTo>
                  <a:lnTo>
                    <a:pt x="79743" y="774"/>
                  </a:lnTo>
                  <a:lnTo>
                    <a:pt x="78676" y="622"/>
                  </a:lnTo>
                  <a:lnTo>
                    <a:pt x="77762" y="622"/>
                  </a:lnTo>
                  <a:lnTo>
                    <a:pt x="67094" y="622"/>
                  </a:lnTo>
                  <a:lnTo>
                    <a:pt x="67094" y="29883"/>
                  </a:lnTo>
                  <a:lnTo>
                    <a:pt x="70294" y="29883"/>
                  </a:lnTo>
                  <a:lnTo>
                    <a:pt x="70294" y="16929"/>
                  </a:lnTo>
                  <a:lnTo>
                    <a:pt x="74358" y="16903"/>
                  </a:lnTo>
                  <a:lnTo>
                    <a:pt x="77317" y="16878"/>
                  </a:lnTo>
                  <a:lnTo>
                    <a:pt x="78193" y="16903"/>
                  </a:lnTo>
                  <a:lnTo>
                    <a:pt x="79324" y="21196"/>
                  </a:lnTo>
                  <a:lnTo>
                    <a:pt x="81114" y="23787"/>
                  </a:lnTo>
                  <a:lnTo>
                    <a:pt x="84315" y="29883"/>
                  </a:lnTo>
                  <a:lnTo>
                    <a:pt x="88277" y="29883"/>
                  </a:lnTo>
                  <a:close/>
                </a:path>
                <a:path w="166370" h="30479">
                  <a:moveTo>
                    <a:pt x="96189" y="3911"/>
                  </a:moveTo>
                  <a:lnTo>
                    <a:pt x="95351" y="3975"/>
                  </a:lnTo>
                  <a:lnTo>
                    <a:pt x="95148" y="4711"/>
                  </a:lnTo>
                  <a:lnTo>
                    <a:pt x="96189" y="3911"/>
                  </a:lnTo>
                  <a:close/>
                </a:path>
                <a:path w="166370" h="30479">
                  <a:moveTo>
                    <a:pt x="114681" y="10033"/>
                  </a:moveTo>
                  <a:lnTo>
                    <a:pt x="110375" y="4584"/>
                  </a:lnTo>
                  <a:lnTo>
                    <a:pt x="109461" y="3365"/>
                  </a:lnTo>
                  <a:lnTo>
                    <a:pt x="108851" y="2908"/>
                  </a:lnTo>
                  <a:lnTo>
                    <a:pt x="103517" y="165"/>
                  </a:lnTo>
                  <a:lnTo>
                    <a:pt x="101079" y="165"/>
                  </a:lnTo>
                  <a:lnTo>
                    <a:pt x="96189" y="3911"/>
                  </a:lnTo>
                  <a:lnTo>
                    <a:pt x="101079" y="3517"/>
                  </a:lnTo>
                  <a:lnTo>
                    <a:pt x="101993" y="3365"/>
                  </a:lnTo>
                  <a:lnTo>
                    <a:pt x="102298" y="3365"/>
                  </a:lnTo>
                  <a:lnTo>
                    <a:pt x="108140" y="7099"/>
                  </a:lnTo>
                  <a:lnTo>
                    <a:pt x="110185" y="15062"/>
                  </a:lnTo>
                  <a:lnTo>
                    <a:pt x="108356" y="23075"/>
                  </a:lnTo>
                  <a:lnTo>
                    <a:pt x="102603" y="26987"/>
                  </a:lnTo>
                  <a:lnTo>
                    <a:pt x="101841" y="27139"/>
                  </a:lnTo>
                  <a:lnTo>
                    <a:pt x="101384" y="26987"/>
                  </a:lnTo>
                  <a:lnTo>
                    <a:pt x="96342" y="26847"/>
                  </a:lnTo>
                  <a:lnTo>
                    <a:pt x="93687" y="21170"/>
                  </a:lnTo>
                  <a:lnTo>
                    <a:pt x="93764" y="15557"/>
                  </a:lnTo>
                  <a:lnTo>
                    <a:pt x="93472" y="10706"/>
                  </a:lnTo>
                  <a:lnTo>
                    <a:pt x="95148" y="4711"/>
                  </a:lnTo>
                  <a:lnTo>
                    <a:pt x="91846" y="7239"/>
                  </a:lnTo>
                  <a:lnTo>
                    <a:pt x="90919" y="19685"/>
                  </a:lnTo>
                  <a:lnTo>
                    <a:pt x="97015" y="29273"/>
                  </a:lnTo>
                  <a:lnTo>
                    <a:pt x="108851" y="27749"/>
                  </a:lnTo>
                  <a:lnTo>
                    <a:pt x="109308" y="27139"/>
                  </a:lnTo>
                  <a:lnTo>
                    <a:pt x="114490" y="22313"/>
                  </a:lnTo>
                  <a:lnTo>
                    <a:pt x="114681" y="10033"/>
                  </a:lnTo>
                  <a:close/>
                </a:path>
                <a:path w="166370" h="30479">
                  <a:moveTo>
                    <a:pt x="122250" y="3911"/>
                  </a:moveTo>
                  <a:lnTo>
                    <a:pt x="121412" y="3975"/>
                  </a:lnTo>
                  <a:lnTo>
                    <a:pt x="121208" y="4711"/>
                  </a:lnTo>
                  <a:lnTo>
                    <a:pt x="122250" y="3911"/>
                  </a:lnTo>
                  <a:close/>
                </a:path>
                <a:path w="166370" h="30479">
                  <a:moveTo>
                    <a:pt x="140741" y="10033"/>
                  </a:moveTo>
                  <a:lnTo>
                    <a:pt x="136436" y="4584"/>
                  </a:lnTo>
                  <a:lnTo>
                    <a:pt x="135521" y="3365"/>
                  </a:lnTo>
                  <a:lnTo>
                    <a:pt x="134912" y="2908"/>
                  </a:lnTo>
                  <a:lnTo>
                    <a:pt x="129578" y="165"/>
                  </a:lnTo>
                  <a:lnTo>
                    <a:pt x="127139" y="165"/>
                  </a:lnTo>
                  <a:lnTo>
                    <a:pt x="122250" y="3911"/>
                  </a:lnTo>
                  <a:lnTo>
                    <a:pt x="127139" y="3517"/>
                  </a:lnTo>
                  <a:lnTo>
                    <a:pt x="128054" y="3365"/>
                  </a:lnTo>
                  <a:lnTo>
                    <a:pt x="128358" y="3365"/>
                  </a:lnTo>
                  <a:lnTo>
                    <a:pt x="134200" y="7099"/>
                  </a:lnTo>
                  <a:lnTo>
                    <a:pt x="136245" y="15062"/>
                  </a:lnTo>
                  <a:lnTo>
                    <a:pt x="134416" y="23075"/>
                  </a:lnTo>
                  <a:lnTo>
                    <a:pt x="128663" y="26987"/>
                  </a:lnTo>
                  <a:lnTo>
                    <a:pt x="127901" y="27139"/>
                  </a:lnTo>
                  <a:lnTo>
                    <a:pt x="127444" y="26987"/>
                  </a:lnTo>
                  <a:lnTo>
                    <a:pt x="122402" y="26847"/>
                  </a:lnTo>
                  <a:lnTo>
                    <a:pt x="119748" y="21170"/>
                  </a:lnTo>
                  <a:lnTo>
                    <a:pt x="119824" y="15557"/>
                  </a:lnTo>
                  <a:lnTo>
                    <a:pt x="119532" y="10706"/>
                  </a:lnTo>
                  <a:lnTo>
                    <a:pt x="121208" y="4711"/>
                  </a:lnTo>
                  <a:lnTo>
                    <a:pt x="117906" y="7239"/>
                  </a:lnTo>
                  <a:lnTo>
                    <a:pt x="116979" y="19685"/>
                  </a:lnTo>
                  <a:lnTo>
                    <a:pt x="123075" y="29273"/>
                  </a:lnTo>
                  <a:lnTo>
                    <a:pt x="134912" y="27749"/>
                  </a:lnTo>
                  <a:lnTo>
                    <a:pt x="135369" y="27139"/>
                  </a:lnTo>
                  <a:lnTo>
                    <a:pt x="140550" y="22301"/>
                  </a:lnTo>
                  <a:lnTo>
                    <a:pt x="140741" y="10033"/>
                  </a:lnTo>
                  <a:close/>
                </a:path>
                <a:path w="166370" h="30479">
                  <a:moveTo>
                    <a:pt x="166306" y="622"/>
                  </a:moveTo>
                  <a:lnTo>
                    <a:pt x="162039" y="622"/>
                  </a:lnTo>
                  <a:lnTo>
                    <a:pt x="156248" y="21043"/>
                  </a:lnTo>
                  <a:lnTo>
                    <a:pt x="155765" y="22555"/>
                  </a:lnTo>
                  <a:lnTo>
                    <a:pt x="155435" y="24091"/>
                  </a:lnTo>
                  <a:lnTo>
                    <a:pt x="155028" y="25615"/>
                  </a:lnTo>
                  <a:lnTo>
                    <a:pt x="153809" y="21348"/>
                  </a:lnTo>
                  <a:lnTo>
                    <a:pt x="148170" y="622"/>
                  </a:lnTo>
                  <a:lnTo>
                    <a:pt x="143294" y="622"/>
                  </a:lnTo>
                  <a:lnTo>
                    <a:pt x="143294" y="29883"/>
                  </a:lnTo>
                  <a:lnTo>
                    <a:pt x="146342" y="29883"/>
                  </a:lnTo>
                  <a:lnTo>
                    <a:pt x="146342" y="5041"/>
                  </a:lnTo>
                  <a:lnTo>
                    <a:pt x="153352" y="29883"/>
                  </a:lnTo>
                  <a:lnTo>
                    <a:pt x="156248" y="29883"/>
                  </a:lnTo>
                  <a:lnTo>
                    <a:pt x="163258" y="5346"/>
                  </a:lnTo>
                  <a:lnTo>
                    <a:pt x="163258" y="29883"/>
                  </a:lnTo>
                  <a:lnTo>
                    <a:pt x="166306" y="29883"/>
                  </a:lnTo>
                  <a:lnTo>
                    <a:pt x="166306" y="6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3091482" y="3608115"/>
              <a:ext cx="205740" cy="321945"/>
            </a:xfrm>
            <a:custGeom>
              <a:avLst/>
              <a:gdLst/>
              <a:ahLst/>
              <a:cxnLst/>
              <a:rect l="l" t="t" r="r" b="b"/>
              <a:pathLst>
                <a:path w="205739" h="321945">
                  <a:moveTo>
                    <a:pt x="205739" y="321563"/>
                  </a:moveTo>
                  <a:lnTo>
                    <a:pt x="0" y="321563"/>
                  </a:lnTo>
                  <a:lnTo>
                    <a:pt x="0" y="26669"/>
                  </a:lnTo>
                  <a:lnTo>
                    <a:pt x="15239" y="26669"/>
                  </a:lnTo>
                  <a:lnTo>
                    <a:pt x="15239" y="0"/>
                  </a:lnTo>
                  <a:lnTo>
                    <a:pt x="76199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3236263" y="3608115"/>
              <a:ext cx="60960" cy="321945"/>
            </a:xfrm>
            <a:custGeom>
              <a:avLst/>
              <a:gdLst/>
              <a:ahLst/>
              <a:cxnLst/>
              <a:rect l="l" t="t" r="r" b="b"/>
              <a:pathLst>
                <a:path w="60960" h="321945">
                  <a:moveTo>
                    <a:pt x="0" y="0"/>
                  </a:moveTo>
                  <a:lnTo>
                    <a:pt x="60960" y="0"/>
                  </a:lnTo>
                  <a:lnTo>
                    <a:pt x="60960" y="321564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3297222" y="3600495"/>
              <a:ext cx="0" cy="7620"/>
            </a:xfrm>
            <a:custGeom>
              <a:avLst/>
              <a:gdLst/>
              <a:ahLst/>
              <a:cxnLst/>
              <a:rect l="l" t="t" r="r" b="b"/>
              <a:pathLst>
                <a:path h="7620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3080053" y="4316775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39">
                  <a:moveTo>
                    <a:pt x="0" y="0"/>
                  </a:moveTo>
                  <a:lnTo>
                    <a:pt x="3200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3415333" y="4316775"/>
              <a:ext cx="670560" cy="0"/>
            </a:xfrm>
            <a:custGeom>
              <a:avLst/>
              <a:gdLst/>
              <a:ahLst/>
              <a:cxnLst/>
              <a:rect l="l" t="t" r="r" b="b"/>
              <a:pathLst>
                <a:path w="670560">
                  <a:moveTo>
                    <a:pt x="0" y="0"/>
                  </a:moveTo>
                  <a:lnTo>
                    <a:pt x="67056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3057193" y="4301535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60">
                  <a:moveTo>
                    <a:pt x="0" y="0"/>
                  </a:moveTo>
                  <a:lnTo>
                    <a:pt x="25146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3308653" y="4301535"/>
              <a:ext cx="91440" cy="0"/>
            </a:xfrm>
            <a:custGeom>
              <a:avLst/>
              <a:gdLst/>
              <a:ahLst/>
              <a:cxnLst/>
              <a:rect l="l" t="t" r="r" b="b"/>
              <a:pathLst>
                <a:path w="91439">
                  <a:moveTo>
                    <a:pt x="0" y="0"/>
                  </a:moveTo>
                  <a:lnTo>
                    <a:pt x="914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3445813" y="4301535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79">
                  <a:moveTo>
                    <a:pt x="0" y="0"/>
                  </a:moveTo>
                  <a:lnTo>
                    <a:pt x="64008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3400093" y="4061505"/>
              <a:ext cx="0" cy="64769"/>
            </a:xfrm>
            <a:custGeom>
              <a:avLst/>
              <a:gdLst/>
              <a:ahLst/>
              <a:cxnLst/>
              <a:rect l="l" t="t" r="r" b="b"/>
              <a:pathLst>
                <a:path h="64770">
                  <a:moveTo>
                    <a:pt x="0" y="6477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3400093" y="3630975"/>
              <a:ext cx="0" cy="361950"/>
            </a:xfrm>
            <a:custGeom>
              <a:avLst/>
              <a:gdLst/>
              <a:ahLst/>
              <a:cxnLst/>
              <a:rect l="l" t="t" r="r" b="b"/>
              <a:pathLst>
                <a:path h="361950">
                  <a:moveTo>
                    <a:pt x="0" y="36195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3415333" y="3943395"/>
              <a:ext cx="0" cy="49530"/>
            </a:xfrm>
            <a:custGeom>
              <a:avLst/>
              <a:gdLst/>
              <a:ahLst/>
              <a:cxnLst/>
              <a:rect l="l" t="t" r="r" b="b"/>
              <a:pathLst>
                <a:path h="49529">
                  <a:moveTo>
                    <a:pt x="0" y="0"/>
                  </a:moveTo>
                  <a:lnTo>
                    <a:pt x="0" y="495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3415333" y="4061505"/>
              <a:ext cx="0" cy="49530"/>
            </a:xfrm>
            <a:custGeom>
              <a:avLst/>
              <a:gdLst/>
              <a:ahLst/>
              <a:cxnLst/>
              <a:rect l="l" t="t" r="r" b="b"/>
              <a:pathLst>
                <a:path h="49529">
                  <a:moveTo>
                    <a:pt x="0" y="0"/>
                  </a:moveTo>
                  <a:lnTo>
                    <a:pt x="0" y="4953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3682033" y="3943395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18287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3666793" y="3943395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39">
                  <a:moveTo>
                    <a:pt x="0" y="16763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3415333" y="3928155"/>
              <a:ext cx="419100" cy="0"/>
            </a:xfrm>
            <a:custGeom>
              <a:avLst/>
              <a:gdLst/>
              <a:ahLst/>
              <a:cxnLst/>
              <a:rect l="l" t="t" r="r" b="b"/>
              <a:pathLst>
                <a:path w="419100">
                  <a:moveTo>
                    <a:pt x="0" y="0"/>
                  </a:moveTo>
                  <a:lnTo>
                    <a:pt x="41910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3415333" y="3943395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60">
                  <a:moveTo>
                    <a:pt x="0" y="0"/>
                  </a:moveTo>
                  <a:lnTo>
                    <a:pt x="25146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3682033" y="3943395"/>
              <a:ext cx="167640" cy="0"/>
            </a:xfrm>
            <a:custGeom>
              <a:avLst/>
              <a:gdLst/>
              <a:ahLst/>
              <a:cxnLst/>
              <a:rect l="l" t="t" r="r" b="b"/>
              <a:pathLst>
                <a:path w="167639">
                  <a:moveTo>
                    <a:pt x="0" y="0"/>
                  </a:moveTo>
                  <a:lnTo>
                    <a:pt x="1676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3415333" y="3630975"/>
              <a:ext cx="0" cy="297180"/>
            </a:xfrm>
            <a:custGeom>
              <a:avLst/>
              <a:gdLst/>
              <a:ahLst/>
              <a:cxnLst/>
              <a:rect l="l" t="t" r="r" b="b"/>
              <a:pathLst>
                <a:path h="297179">
                  <a:moveTo>
                    <a:pt x="0" y="29717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94" name="object 1694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0572" y="1849876"/>
              <a:ext cx="83973" cy="140817"/>
            </a:xfrm>
            <a:prstGeom prst="rect">
              <a:avLst/>
            </a:prstGeom>
          </p:spPr>
        </p:pic>
        <p:pic>
          <p:nvPicPr>
            <p:cNvPr id="1695" name="object 1695"/>
            <p:cNvPicPr/>
            <p:nvPr/>
          </p:nvPicPr>
          <p:blipFill>
            <a:blip r:embed="rId6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373" y="4101586"/>
              <a:ext cx="83972" cy="140817"/>
            </a:xfrm>
            <a:prstGeom prst="rect">
              <a:avLst/>
            </a:prstGeom>
          </p:spPr>
        </p:pic>
        <p:pic>
          <p:nvPicPr>
            <p:cNvPr id="1696" name="object 1696"/>
            <p:cNvPicPr/>
            <p:nvPr/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0093" y="3991096"/>
              <a:ext cx="83972" cy="72237"/>
            </a:xfrm>
            <a:prstGeom prst="rect">
              <a:avLst/>
            </a:prstGeom>
          </p:spPr>
        </p:pic>
        <p:sp>
          <p:nvSpPr>
            <p:cNvPr id="1697" name="object 1697"/>
            <p:cNvSpPr/>
            <p:nvPr/>
          </p:nvSpPr>
          <p:spPr>
            <a:xfrm>
              <a:off x="3569714" y="3600419"/>
              <a:ext cx="140970" cy="0"/>
            </a:xfrm>
            <a:custGeom>
              <a:avLst/>
              <a:gdLst/>
              <a:ahLst/>
              <a:cxnLst/>
              <a:rect l="l" t="t" r="r" b="b"/>
              <a:pathLst>
                <a:path w="140970">
                  <a:moveTo>
                    <a:pt x="0" y="0"/>
                  </a:moveTo>
                  <a:lnTo>
                    <a:pt x="3657" y="0"/>
                  </a:lnTo>
                </a:path>
                <a:path w="140970">
                  <a:moveTo>
                    <a:pt x="137160" y="0"/>
                  </a:moveTo>
                  <a:lnTo>
                    <a:pt x="14081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98" name="object 1698"/>
            <p:cNvPicPr/>
            <p:nvPr/>
          </p:nvPicPr>
          <p:blipFill>
            <a:blip r:embed="rId7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9714" y="3585255"/>
              <a:ext cx="140817" cy="83972"/>
            </a:xfrm>
            <a:prstGeom prst="rect">
              <a:avLst/>
            </a:prstGeom>
          </p:spPr>
        </p:pic>
        <p:pic>
          <p:nvPicPr>
            <p:cNvPr id="1699" name="object 1699"/>
            <p:cNvPicPr/>
            <p:nvPr/>
          </p:nvPicPr>
          <p:blipFill>
            <a:blip r:embed="rId7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5854" y="3585255"/>
              <a:ext cx="72237" cy="91592"/>
            </a:xfrm>
            <a:prstGeom prst="rect">
              <a:avLst/>
            </a:prstGeom>
          </p:spPr>
        </p:pic>
        <p:pic>
          <p:nvPicPr>
            <p:cNvPr id="1700" name="object 1700"/>
            <p:cNvPicPr/>
            <p:nvPr/>
          </p:nvPicPr>
          <p:blipFill>
            <a:blip r:embed="rId7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373" y="4509409"/>
              <a:ext cx="83972" cy="140817"/>
            </a:xfrm>
            <a:prstGeom prst="rect">
              <a:avLst/>
            </a:prstGeom>
          </p:spPr>
        </p:pic>
        <p:pic>
          <p:nvPicPr>
            <p:cNvPr id="1701" name="object 1701"/>
            <p:cNvPicPr/>
            <p:nvPr/>
          </p:nvPicPr>
          <p:blipFill>
            <a:blip r:embed="rId7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9411" y="2406136"/>
              <a:ext cx="110642" cy="72237"/>
            </a:xfrm>
            <a:prstGeom prst="rect">
              <a:avLst/>
            </a:prstGeom>
          </p:spPr>
        </p:pic>
        <p:pic>
          <p:nvPicPr>
            <p:cNvPr id="1702" name="object 1702"/>
            <p:cNvPicPr/>
            <p:nvPr/>
          </p:nvPicPr>
          <p:blipFill>
            <a:blip r:embed="rId7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9411" y="3503416"/>
              <a:ext cx="110642" cy="72237"/>
            </a:xfrm>
            <a:prstGeom prst="rect">
              <a:avLst/>
            </a:prstGeom>
          </p:spPr>
        </p:pic>
        <p:sp>
          <p:nvSpPr>
            <p:cNvPr id="1703" name="object 1703"/>
            <p:cNvSpPr/>
            <p:nvPr/>
          </p:nvSpPr>
          <p:spPr>
            <a:xfrm>
              <a:off x="5712610" y="6827565"/>
              <a:ext cx="26670" cy="5080"/>
            </a:xfrm>
            <a:custGeom>
              <a:avLst/>
              <a:gdLst/>
              <a:ahLst/>
              <a:cxnLst/>
              <a:rect l="l" t="t" r="r" b="b"/>
              <a:pathLst>
                <a:path w="26670" h="5079">
                  <a:moveTo>
                    <a:pt x="26365" y="5029"/>
                  </a:moveTo>
                  <a:lnTo>
                    <a:pt x="30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5661861" y="6819488"/>
              <a:ext cx="34290" cy="5715"/>
            </a:xfrm>
            <a:custGeom>
              <a:avLst/>
              <a:gdLst/>
              <a:ahLst/>
              <a:cxnLst/>
              <a:rect l="l" t="t" r="r" b="b"/>
              <a:pathLst>
                <a:path w="34289" h="5715">
                  <a:moveTo>
                    <a:pt x="33832" y="5181"/>
                  </a:moveTo>
                  <a:lnTo>
                    <a:pt x="24841" y="36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5610807" y="6813392"/>
              <a:ext cx="34290" cy="3810"/>
            </a:xfrm>
            <a:custGeom>
              <a:avLst/>
              <a:gdLst/>
              <a:ahLst/>
              <a:cxnLst/>
              <a:rect l="l" t="t" r="r" b="b"/>
              <a:pathLst>
                <a:path w="34289" h="3809">
                  <a:moveTo>
                    <a:pt x="33985" y="3810"/>
                  </a:moveTo>
                  <a:lnTo>
                    <a:pt x="23164" y="243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5559449" y="6809429"/>
              <a:ext cx="34290" cy="2540"/>
            </a:xfrm>
            <a:custGeom>
              <a:avLst/>
              <a:gdLst/>
              <a:ahLst/>
              <a:cxnLst/>
              <a:rect l="l" t="t" r="r" b="b"/>
              <a:pathLst>
                <a:path w="34289" h="2540">
                  <a:moveTo>
                    <a:pt x="34289" y="2438"/>
                  </a:moveTo>
                  <a:lnTo>
                    <a:pt x="21488" y="137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5508090" y="6807753"/>
              <a:ext cx="34290" cy="1270"/>
            </a:xfrm>
            <a:custGeom>
              <a:avLst/>
              <a:gdLst/>
              <a:ahLst/>
              <a:cxnLst/>
              <a:rect l="l" t="t" r="r" b="b"/>
              <a:pathLst>
                <a:path w="34289" h="1270">
                  <a:moveTo>
                    <a:pt x="34289" y="914"/>
                  </a:moveTo>
                  <a:lnTo>
                    <a:pt x="19811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5456578" y="6807601"/>
              <a:ext cx="34290" cy="635"/>
            </a:xfrm>
            <a:custGeom>
              <a:avLst/>
              <a:gdLst/>
              <a:ahLst/>
              <a:cxnLst/>
              <a:rect l="l" t="t" r="r" b="b"/>
              <a:pathLst>
                <a:path w="34289" h="634">
                  <a:moveTo>
                    <a:pt x="34289" y="0"/>
                  </a:moveTo>
                  <a:lnTo>
                    <a:pt x="18135" y="0"/>
                  </a:lnTo>
                  <a:lnTo>
                    <a:pt x="0" y="45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5405220" y="6808515"/>
              <a:ext cx="34290" cy="2540"/>
            </a:xfrm>
            <a:custGeom>
              <a:avLst/>
              <a:gdLst/>
              <a:ahLst/>
              <a:cxnLst/>
              <a:rect l="l" t="t" r="r" b="b"/>
              <a:pathLst>
                <a:path w="34289" h="2540">
                  <a:moveTo>
                    <a:pt x="34289" y="0"/>
                  </a:moveTo>
                  <a:lnTo>
                    <a:pt x="16306" y="914"/>
                  </a:lnTo>
                  <a:lnTo>
                    <a:pt x="0" y="19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5354013" y="6811716"/>
              <a:ext cx="34290" cy="3810"/>
            </a:xfrm>
            <a:custGeom>
              <a:avLst/>
              <a:gdLst/>
              <a:ahLst/>
              <a:cxnLst/>
              <a:rect l="l" t="t" r="r" b="b"/>
              <a:pathLst>
                <a:path w="34289" h="3809">
                  <a:moveTo>
                    <a:pt x="34137" y="0"/>
                  </a:moveTo>
                  <a:lnTo>
                    <a:pt x="14477" y="1676"/>
                  </a:lnTo>
                  <a:lnTo>
                    <a:pt x="0" y="32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5302960" y="6816897"/>
              <a:ext cx="34290" cy="5080"/>
            </a:xfrm>
            <a:custGeom>
              <a:avLst/>
              <a:gdLst/>
              <a:ahLst/>
              <a:cxnLst/>
              <a:rect l="l" t="t" r="r" b="b"/>
              <a:pathLst>
                <a:path w="34289" h="5079">
                  <a:moveTo>
                    <a:pt x="33985" y="0"/>
                  </a:moveTo>
                  <a:lnTo>
                    <a:pt x="12649" y="2743"/>
                  </a:lnTo>
                  <a:lnTo>
                    <a:pt x="0" y="47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5252363" y="6824212"/>
              <a:ext cx="34290" cy="6350"/>
            </a:xfrm>
            <a:custGeom>
              <a:avLst/>
              <a:gdLst/>
              <a:ahLst/>
              <a:cxnLst/>
              <a:rect l="l" t="t" r="r" b="b"/>
              <a:pathLst>
                <a:path w="34289" h="6350">
                  <a:moveTo>
                    <a:pt x="33680" y="0"/>
                  </a:moveTo>
                  <a:lnTo>
                    <a:pt x="10820" y="3962"/>
                  </a:lnTo>
                  <a:lnTo>
                    <a:pt x="0" y="609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5202071" y="6833661"/>
              <a:ext cx="33655" cy="7620"/>
            </a:xfrm>
            <a:custGeom>
              <a:avLst/>
              <a:gdLst/>
              <a:ahLst/>
              <a:cxnLst/>
              <a:rect l="l" t="t" r="r" b="b"/>
              <a:pathLst>
                <a:path w="33654" h="7620">
                  <a:moveTo>
                    <a:pt x="33527" y="0"/>
                  </a:moveTo>
                  <a:lnTo>
                    <a:pt x="8991" y="5334"/>
                  </a:lnTo>
                  <a:lnTo>
                    <a:pt x="0" y="746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5159399" y="6845244"/>
              <a:ext cx="26670" cy="6985"/>
            </a:xfrm>
            <a:custGeom>
              <a:avLst/>
              <a:gdLst/>
              <a:ahLst/>
              <a:cxnLst/>
              <a:rect l="l" t="t" r="r" b="b"/>
              <a:pathLst>
                <a:path w="26670" h="6984">
                  <a:moveTo>
                    <a:pt x="26060" y="0"/>
                  </a:moveTo>
                  <a:lnTo>
                    <a:pt x="25755" y="0"/>
                  </a:lnTo>
                  <a:lnTo>
                    <a:pt x="0" y="670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3093922" y="5162747"/>
              <a:ext cx="3810" cy="68580"/>
            </a:xfrm>
            <a:custGeom>
              <a:avLst/>
              <a:gdLst/>
              <a:ahLst/>
              <a:cxnLst/>
              <a:rect l="l" t="t" r="r" b="b"/>
              <a:pathLst>
                <a:path w="3810" h="68579">
                  <a:moveTo>
                    <a:pt x="3352" y="68579"/>
                  </a:moveTo>
                  <a:lnTo>
                    <a:pt x="3352" y="0"/>
                  </a:lnTo>
                  <a:lnTo>
                    <a:pt x="0" y="0"/>
                  </a:lnTo>
                  <a:lnTo>
                    <a:pt x="0" y="68579"/>
                  </a:lnTo>
                  <a:lnTo>
                    <a:pt x="3352" y="68579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3028694" y="5162747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80" h="68579">
                  <a:moveTo>
                    <a:pt x="68580" y="0"/>
                  </a:moveTo>
                  <a:lnTo>
                    <a:pt x="20073" y="20073"/>
                  </a:lnTo>
                  <a:lnTo>
                    <a:pt x="152" y="63398"/>
                  </a:lnTo>
                  <a:lnTo>
                    <a:pt x="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3112514" y="5246568"/>
              <a:ext cx="0" cy="438150"/>
            </a:xfrm>
            <a:custGeom>
              <a:avLst/>
              <a:gdLst/>
              <a:ahLst/>
              <a:cxnLst/>
              <a:rect l="l" t="t" r="r" b="b"/>
              <a:pathLst>
                <a:path h="438150">
                  <a:moveTo>
                    <a:pt x="0" y="43815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3127753" y="5246568"/>
              <a:ext cx="0" cy="438150"/>
            </a:xfrm>
            <a:custGeom>
              <a:avLst/>
              <a:gdLst/>
              <a:ahLst/>
              <a:cxnLst/>
              <a:rect l="l" t="t" r="r" b="b"/>
              <a:pathLst>
                <a:path h="438150">
                  <a:moveTo>
                    <a:pt x="0" y="43815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3028694" y="5231328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3097274" y="5231328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21" name="object 1721"/>
            <p:cNvPicPr/>
            <p:nvPr/>
          </p:nvPicPr>
          <p:blipFill>
            <a:blip r:embed="rId7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7082" y="5522869"/>
              <a:ext cx="95402" cy="83667"/>
            </a:xfrm>
            <a:prstGeom prst="rect">
              <a:avLst/>
            </a:prstGeom>
          </p:spPr>
        </p:pic>
        <p:sp>
          <p:nvSpPr>
            <p:cNvPr id="1722" name="object 1722"/>
            <p:cNvSpPr/>
            <p:nvPr/>
          </p:nvSpPr>
          <p:spPr>
            <a:xfrm>
              <a:off x="3415333" y="5090358"/>
              <a:ext cx="701040" cy="0"/>
            </a:xfrm>
            <a:custGeom>
              <a:avLst/>
              <a:gdLst/>
              <a:ahLst/>
              <a:cxnLst/>
              <a:rect l="l" t="t" r="r" b="b"/>
              <a:pathLst>
                <a:path w="701039">
                  <a:moveTo>
                    <a:pt x="0" y="0"/>
                  </a:moveTo>
                  <a:lnTo>
                    <a:pt x="7010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2691433" y="50917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0"/>
                  </a:moveTo>
                  <a:lnTo>
                    <a:pt x="0" y="4724"/>
                  </a:lnTo>
                  <a:lnTo>
                    <a:pt x="15240" y="4724"/>
                  </a:lnTo>
                  <a:lnTo>
                    <a:pt x="1524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2714293" y="495700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0" y="45720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45720"/>
                  </a:lnTo>
                  <a:lnTo>
                    <a:pt x="0" y="4572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2691433" y="5090358"/>
              <a:ext cx="48895" cy="0"/>
            </a:xfrm>
            <a:custGeom>
              <a:avLst/>
              <a:gdLst/>
              <a:ahLst/>
              <a:cxnLst/>
              <a:rect l="l" t="t" r="r" b="b"/>
              <a:pathLst>
                <a:path w="48894">
                  <a:moveTo>
                    <a:pt x="0" y="0"/>
                  </a:moveTo>
                  <a:lnTo>
                    <a:pt x="48615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2808629" y="5090358"/>
              <a:ext cx="128905" cy="0"/>
            </a:xfrm>
            <a:custGeom>
              <a:avLst/>
              <a:gdLst/>
              <a:ahLst/>
              <a:cxnLst/>
              <a:rect l="l" t="t" r="r" b="b"/>
              <a:pathLst>
                <a:path w="128905">
                  <a:moveTo>
                    <a:pt x="0" y="0"/>
                  </a:moveTo>
                  <a:lnTo>
                    <a:pt x="128625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2733343" y="5075118"/>
              <a:ext cx="6985" cy="0"/>
            </a:xfrm>
            <a:custGeom>
              <a:avLst/>
              <a:gdLst/>
              <a:ahLst/>
              <a:cxnLst/>
              <a:rect l="l" t="t" r="r" b="b"/>
              <a:pathLst>
                <a:path w="6985">
                  <a:moveTo>
                    <a:pt x="0" y="0"/>
                  </a:moveTo>
                  <a:lnTo>
                    <a:pt x="6705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2808629" y="5075118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4">
                  <a:moveTo>
                    <a:pt x="0" y="0"/>
                  </a:moveTo>
                  <a:lnTo>
                    <a:pt x="143865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2691433" y="4937958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152400"/>
                  </a:moveTo>
                  <a:lnTo>
                    <a:pt x="0" y="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2702863" y="4949388"/>
              <a:ext cx="0" cy="140970"/>
            </a:xfrm>
            <a:custGeom>
              <a:avLst/>
              <a:gdLst/>
              <a:ahLst/>
              <a:cxnLst/>
              <a:rect l="l" t="t" r="r" b="b"/>
              <a:pathLst>
                <a:path h="140970">
                  <a:moveTo>
                    <a:pt x="0" y="0"/>
                  </a:moveTo>
                  <a:lnTo>
                    <a:pt x="0" y="1409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2704844" y="4951217"/>
              <a:ext cx="0" cy="139700"/>
            </a:xfrm>
            <a:custGeom>
              <a:avLst/>
              <a:gdLst/>
              <a:ahLst/>
              <a:cxnLst/>
              <a:rect l="l" t="t" r="r" b="b"/>
              <a:pathLst>
                <a:path h="139700">
                  <a:moveTo>
                    <a:pt x="0" y="0"/>
                  </a:moveTo>
                  <a:lnTo>
                    <a:pt x="0" y="13914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2710483" y="4957008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335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2733343" y="5002728"/>
              <a:ext cx="0" cy="72390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39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3662831" y="4378345"/>
              <a:ext cx="0" cy="22225"/>
            </a:xfrm>
            <a:custGeom>
              <a:avLst/>
              <a:gdLst/>
              <a:ahLst/>
              <a:cxnLst/>
              <a:rect l="l" t="t" r="r" b="b"/>
              <a:pathLst>
                <a:path h="22225">
                  <a:moveTo>
                    <a:pt x="0" y="0"/>
                  </a:moveTo>
                  <a:lnTo>
                    <a:pt x="0" y="2179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3662831" y="4417359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3662831" y="446871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3662831" y="4520229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3662831" y="457158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3662831" y="4623099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3662831" y="467445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3662831" y="4725969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3662831" y="477732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3634179" y="4828839"/>
              <a:ext cx="29209" cy="22225"/>
            </a:xfrm>
            <a:custGeom>
              <a:avLst/>
              <a:gdLst/>
              <a:ahLst/>
              <a:cxnLst/>
              <a:rect l="l" t="t" r="r" b="b"/>
              <a:pathLst>
                <a:path w="29210" h="22225">
                  <a:moveTo>
                    <a:pt x="28651" y="0"/>
                  </a:moveTo>
                  <a:lnTo>
                    <a:pt x="28651" y="21945"/>
                  </a:lnTo>
                  <a:lnTo>
                    <a:pt x="0" y="2194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3582819" y="485078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3531309" y="485078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3479951" y="485078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3428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3434077" y="4828839"/>
              <a:ext cx="29209" cy="22225"/>
            </a:xfrm>
            <a:custGeom>
              <a:avLst/>
              <a:gdLst/>
              <a:ahLst/>
              <a:cxnLst/>
              <a:rect l="l" t="t" r="r" b="b"/>
              <a:pathLst>
                <a:path w="29210" h="22225">
                  <a:moveTo>
                    <a:pt x="28651" y="21945"/>
                  </a:moveTo>
                  <a:lnTo>
                    <a:pt x="0" y="2194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3434077" y="477732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3434077" y="4725969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3434077" y="467445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3434077" y="4623099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3434077" y="457158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3434077" y="4520229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3434077" y="446871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3434077" y="4417359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342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3434077" y="4378345"/>
              <a:ext cx="29209" cy="22225"/>
            </a:xfrm>
            <a:custGeom>
              <a:avLst/>
              <a:gdLst/>
              <a:ahLst/>
              <a:cxnLst/>
              <a:rect l="l" t="t" r="r" b="b"/>
              <a:pathLst>
                <a:path w="29210" h="22225">
                  <a:moveTo>
                    <a:pt x="0" y="21793"/>
                  </a:moveTo>
                  <a:lnTo>
                    <a:pt x="0" y="0"/>
                  </a:lnTo>
                  <a:lnTo>
                    <a:pt x="2865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3479949" y="437834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42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3531308" y="437834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42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3582821" y="4378345"/>
              <a:ext cx="34290" cy="0"/>
            </a:xfrm>
            <a:custGeom>
              <a:avLst/>
              <a:gdLst/>
              <a:ahLst/>
              <a:cxnLst/>
              <a:rect l="l" t="t" r="r" b="b"/>
              <a:pathLst>
                <a:path w="34289">
                  <a:moveTo>
                    <a:pt x="0" y="0"/>
                  </a:moveTo>
                  <a:lnTo>
                    <a:pt x="342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3634178" y="4378345"/>
              <a:ext cx="29209" cy="0"/>
            </a:xfrm>
            <a:custGeom>
              <a:avLst/>
              <a:gdLst/>
              <a:ahLst/>
              <a:cxnLst/>
              <a:rect l="l" t="t" r="r" b="b"/>
              <a:pathLst>
                <a:path w="29210">
                  <a:moveTo>
                    <a:pt x="0" y="0"/>
                  </a:moveTo>
                  <a:lnTo>
                    <a:pt x="2865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3190379" y="4581194"/>
              <a:ext cx="400685" cy="71755"/>
            </a:xfrm>
            <a:custGeom>
              <a:avLst/>
              <a:gdLst/>
              <a:ahLst/>
              <a:cxnLst/>
              <a:rect l="l" t="t" r="r" b="b"/>
              <a:pathLst>
                <a:path w="400685" h="71754">
                  <a:moveTo>
                    <a:pt x="20675" y="52158"/>
                  </a:moveTo>
                  <a:lnTo>
                    <a:pt x="17373" y="46634"/>
                  </a:lnTo>
                  <a:lnTo>
                    <a:pt x="16725" y="45770"/>
                  </a:lnTo>
                  <a:lnTo>
                    <a:pt x="16725" y="52260"/>
                  </a:lnTo>
                  <a:lnTo>
                    <a:pt x="16459" y="56845"/>
                  </a:lnTo>
                  <a:lnTo>
                    <a:pt x="16459" y="58521"/>
                  </a:lnTo>
                  <a:lnTo>
                    <a:pt x="16014" y="63207"/>
                  </a:lnTo>
                  <a:lnTo>
                    <a:pt x="14859" y="68237"/>
                  </a:lnTo>
                  <a:lnTo>
                    <a:pt x="9144" y="68122"/>
                  </a:lnTo>
                  <a:lnTo>
                    <a:pt x="3048" y="68122"/>
                  </a:lnTo>
                  <a:lnTo>
                    <a:pt x="3048" y="45872"/>
                  </a:lnTo>
                  <a:lnTo>
                    <a:pt x="8077" y="45872"/>
                  </a:lnTo>
                  <a:lnTo>
                    <a:pt x="9296" y="45872"/>
                  </a:lnTo>
                  <a:lnTo>
                    <a:pt x="15087" y="45529"/>
                  </a:lnTo>
                  <a:lnTo>
                    <a:pt x="16725" y="52260"/>
                  </a:lnTo>
                  <a:lnTo>
                    <a:pt x="16725" y="45770"/>
                  </a:lnTo>
                  <a:lnTo>
                    <a:pt x="16459" y="45415"/>
                  </a:lnTo>
                  <a:lnTo>
                    <a:pt x="13792" y="42786"/>
                  </a:lnTo>
                  <a:lnTo>
                    <a:pt x="13220" y="43027"/>
                  </a:lnTo>
                  <a:lnTo>
                    <a:pt x="10210" y="42367"/>
                  </a:lnTo>
                  <a:lnTo>
                    <a:pt x="8229" y="42367"/>
                  </a:lnTo>
                  <a:lnTo>
                    <a:pt x="0" y="42367"/>
                  </a:lnTo>
                  <a:lnTo>
                    <a:pt x="0" y="71628"/>
                  </a:lnTo>
                  <a:lnTo>
                    <a:pt x="8534" y="71628"/>
                  </a:lnTo>
                  <a:lnTo>
                    <a:pt x="11582" y="71716"/>
                  </a:lnTo>
                  <a:lnTo>
                    <a:pt x="13944" y="71005"/>
                  </a:lnTo>
                  <a:lnTo>
                    <a:pt x="16154" y="68884"/>
                  </a:lnTo>
                  <a:lnTo>
                    <a:pt x="16611" y="68275"/>
                  </a:lnTo>
                  <a:lnTo>
                    <a:pt x="17068" y="67665"/>
                  </a:lnTo>
                  <a:lnTo>
                    <a:pt x="20637" y="62306"/>
                  </a:lnTo>
                  <a:lnTo>
                    <a:pt x="20675" y="52158"/>
                  </a:lnTo>
                  <a:close/>
                </a:path>
                <a:path w="400685" h="71754">
                  <a:moveTo>
                    <a:pt x="28054" y="42367"/>
                  </a:moveTo>
                  <a:lnTo>
                    <a:pt x="24841" y="42367"/>
                  </a:lnTo>
                  <a:lnTo>
                    <a:pt x="24841" y="71628"/>
                  </a:lnTo>
                  <a:lnTo>
                    <a:pt x="28054" y="71628"/>
                  </a:lnTo>
                  <a:lnTo>
                    <a:pt x="28054" y="42367"/>
                  </a:lnTo>
                  <a:close/>
                </a:path>
                <a:path w="400685" h="71754">
                  <a:moveTo>
                    <a:pt x="39420" y="45313"/>
                  </a:moveTo>
                  <a:lnTo>
                    <a:pt x="38214" y="45326"/>
                  </a:lnTo>
                  <a:lnTo>
                    <a:pt x="37795" y="46545"/>
                  </a:lnTo>
                  <a:lnTo>
                    <a:pt x="39420" y="45313"/>
                  </a:lnTo>
                  <a:close/>
                </a:path>
                <a:path w="400685" h="71754">
                  <a:moveTo>
                    <a:pt x="53644" y="68732"/>
                  </a:moveTo>
                  <a:lnTo>
                    <a:pt x="38620" y="68491"/>
                  </a:lnTo>
                  <a:lnTo>
                    <a:pt x="36156" y="63258"/>
                  </a:lnTo>
                  <a:lnTo>
                    <a:pt x="36118" y="56692"/>
                  </a:lnTo>
                  <a:lnTo>
                    <a:pt x="35915" y="51917"/>
                  </a:lnTo>
                  <a:lnTo>
                    <a:pt x="37795" y="46545"/>
                  </a:lnTo>
                  <a:lnTo>
                    <a:pt x="34099" y="49352"/>
                  </a:lnTo>
                  <a:lnTo>
                    <a:pt x="33401" y="61925"/>
                  </a:lnTo>
                  <a:lnTo>
                    <a:pt x="40233" y="71323"/>
                  </a:lnTo>
                  <a:lnTo>
                    <a:pt x="53035" y="69189"/>
                  </a:lnTo>
                  <a:lnTo>
                    <a:pt x="53644" y="68732"/>
                  </a:lnTo>
                  <a:close/>
                </a:path>
                <a:path w="400685" h="71754">
                  <a:moveTo>
                    <a:pt x="54559" y="49987"/>
                  </a:moveTo>
                  <a:lnTo>
                    <a:pt x="53835" y="47879"/>
                  </a:lnTo>
                  <a:lnTo>
                    <a:pt x="53835" y="47548"/>
                  </a:lnTo>
                  <a:lnTo>
                    <a:pt x="52730" y="45567"/>
                  </a:lnTo>
                  <a:lnTo>
                    <a:pt x="51968" y="44805"/>
                  </a:lnTo>
                  <a:lnTo>
                    <a:pt x="51358" y="44196"/>
                  </a:lnTo>
                  <a:lnTo>
                    <a:pt x="49974" y="43002"/>
                  </a:lnTo>
                  <a:lnTo>
                    <a:pt x="48310" y="42151"/>
                  </a:lnTo>
                  <a:lnTo>
                    <a:pt x="46482" y="41910"/>
                  </a:lnTo>
                  <a:lnTo>
                    <a:pt x="43891" y="41910"/>
                  </a:lnTo>
                  <a:lnTo>
                    <a:pt x="39420" y="45313"/>
                  </a:lnTo>
                  <a:lnTo>
                    <a:pt x="43891" y="45262"/>
                  </a:lnTo>
                  <a:lnTo>
                    <a:pt x="44805" y="45110"/>
                  </a:lnTo>
                  <a:lnTo>
                    <a:pt x="49276" y="45808"/>
                  </a:lnTo>
                  <a:lnTo>
                    <a:pt x="50507" y="47256"/>
                  </a:lnTo>
                  <a:lnTo>
                    <a:pt x="51511" y="50596"/>
                  </a:lnTo>
                  <a:lnTo>
                    <a:pt x="51816" y="51511"/>
                  </a:lnTo>
                  <a:lnTo>
                    <a:pt x="54559" y="50596"/>
                  </a:lnTo>
                  <a:lnTo>
                    <a:pt x="54559" y="49987"/>
                  </a:lnTo>
                  <a:close/>
                </a:path>
                <a:path w="400685" h="71754">
                  <a:moveTo>
                    <a:pt x="55016" y="56692"/>
                  </a:moveTo>
                  <a:lnTo>
                    <a:pt x="44805" y="56692"/>
                  </a:lnTo>
                  <a:lnTo>
                    <a:pt x="44805" y="60198"/>
                  </a:lnTo>
                  <a:lnTo>
                    <a:pt x="51816" y="60198"/>
                  </a:lnTo>
                  <a:lnTo>
                    <a:pt x="51816" y="65532"/>
                  </a:lnTo>
                  <a:lnTo>
                    <a:pt x="50939" y="67030"/>
                  </a:lnTo>
                  <a:lnTo>
                    <a:pt x="47421" y="68402"/>
                  </a:lnTo>
                  <a:lnTo>
                    <a:pt x="45720" y="68580"/>
                  </a:lnTo>
                  <a:lnTo>
                    <a:pt x="44958" y="68580"/>
                  </a:lnTo>
                  <a:lnTo>
                    <a:pt x="53644" y="68732"/>
                  </a:lnTo>
                  <a:lnTo>
                    <a:pt x="54406" y="68122"/>
                  </a:lnTo>
                  <a:lnTo>
                    <a:pt x="55016" y="67513"/>
                  </a:lnTo>
                  <a:lnTo>
                    <a:pt x="55016" y="56692"/>
                  </a:lnTo>
                  <a:close/>
                </a:path>
                <a:path w="400685" h="71754">
                  <a:moveTo>
                    <a:pt x="63411" y="42367"/>
                  </a:moveTo>
                  <a:lnTo>
                    <a:pt x="60210" y="42367"/>
                  </a:lnTo>
                  <a:lnTo>
                    <a:pt x="60210" y="71628"/>
                  </a:lnTo>
                  <a:lnTo>
                    <a:pt x="63411" y="71628"/>
                  </a:lnTo>
                  <a:lnTo>
                    <a:pt x="63411" y="42367"/>
                  </a:lnTo>
                  <a:close/>
                </a:path>
                <a:path w="400685" h="71754">
                  <a:moveTo>
                    <a:pt x="86258" y="42367"/>
                  </a:moveTo>
                  <a:lnTo>
                    <a:pt x="67208" y="42367"/>
                  </a:lnTo>
                  <a:lnTo>
                    <a:pt x="67208" y="45872"/>
                  </a:lnTo>
                  <a:lnTo>
                    <a:pt x="75133" y="45872"/>
                  </a:lnTo>
                  <a:lnTo>
                    <a:pt x="75133" y="71628"/>
                  </a:lnTo>
                  <a:lnTo>
                    <a:pt x="78333" y="71628"/>
                  </a:lnTo>
                  <a:lnTo>
                    <a:pt x="78333" y="45872"/>
                  </a:lnTo>
                  <a:lnTo>
                    <a:pt x="86258" y="45872"/>
                  </a:lnTo>
                  <a:lnTo>
                    <a:pt x="86258" y="42367"/>
                  </a:lnTo>
                  <a:close/>
                </a:path>
                <a:path w="400685" h="71754">
                  <a:moveTo>
                    <a:pt x="109270" y="71628"/>
                  </a:moveTo>
                  <a:lnTo>
                    <a:pt x="101803" y="49225"/>
                  </a:lnTo>
                  <a:lnTo>
                    <a:pt x="101803" y="59588"/>
                  </a:lnTo>
                  <a:lnTo>
                    <a:pt x="93726" y="59588"/>
                  </a:lnTo>
                  <a:lnTo>
                    <a:pt x="96316" y="51054"/>
                  </a:lnTo>
                  <a:lnTo>
                    <a:pt x="96469" y="51054"/>
                  </a:lnTo>
                  <a:lnTo>
                    <a:pt x="96621" y="50139"/>
                  </a:lnTo>
                  <a:lnTo>
                    <a:pt x="96964" y="48691"/>
                  </a:lnTo>
                  <a:lnTo>
                    <a:pt x="97358" y="47790"/>
                  </a:lnTo>
                  <a:lnTo>
                    <a:pt x="97536" y="46177"/>
                  </a:lnTo>
                  <a:lnTo>
                    <a:pt x="97688" y="45415"/>
                  </a:lnTo>
                  <a:lnTo>
                    <a:pt x="98259" y="47447"/>
                  </a:lnTo>
                  <a:lnTo>
                    <a:pt x="98628" y="49517"/>
                  </a:lnTo>
                  <a:lnTo>
                    <a:pt x="99364" y="51511"/>
                  </a:lnTo>
                  <a:lnTo>
                    <a:pt x="101803" y="59588"/>
                  </a:lnTo>
                  <a:lnTo>
                    <a:pt x="101803" y="49225"/>
                  </a:lnTo>
                  <a:lnTo>
                    <a:pt x="99517" y="42367"/>
                  </a:lnTo>
                  <a:lnTo>
                    <a:pt x="96164" y="42367"/>
                  </a:lnTo>
                  <a:lnTo>
                    <a:pt x="86868" y="71628"/>
                  </a:lnTo>
                  <a:lnTo>
                    <a:pt x="90220" y="71628"/>
                  </a:lnTo>
                  <a:lnTo>
                    <a:pt x="92811" y="62788"/>
                  </a:lnTo>
                  <a:lnTo>
                    <a:pt x="102870" y="62788"/>
                  </a:lnTo>
                  <a:lnTo>
                    <a:pt x="105613" y="71628"/>
                  </a:lnTo>
                  <a:lnTo>
                    <a:pt x="109270" y="71628"/>
                  </a:lnTo>
                  <a:close/>
                </a:path>
                <a:path w="400685" h="71754">
                  <a:moveTo>
                    <a:pt x="126492" y="68122"/>
                  </a:moveTo>
                  <a:lnTo>
                    <a:pt x="114757" y="68122"/>
                  </a:lnTo>
                  <a:lnTo>
                    <a:pt x="114757" y="42367"/>
                  </a:lnTo>
                  <a:lnTo>
                    <a:pt x="111556" y="42367"/>
                  </a:lnTo>
                  <a:lnTo>
                    <a:pt x="111556" y="71628"/>
                  </a:lnTo>
                  <a:lnTo>
                    <a:pt x="126492" y="71628"/>
                  </a:lnTo>
                  <a:lnTo>
                    <a:pt x="126492" y="68122"/>
                  </a:lnTo>
                  <a:close/>
                </a:path>
                <a:path w="400685" h="71754">
                  <a:moveTo>
                    <a:pt x="323240" y="29413"/>
                  </a:moveTo>
                  <a:lnTo>
                    <a:pt x="315772" y="7010"/>
                  </a:lnTo>
                  <a:lnTo>
                    <a:pt x="315772" y="17373"/>
                  </a:lnTo>
                  <a:lnTo>
                    <a:pt x="307695" y="17373"/>
                  </a:lnTo>
                  <a:lnTo>
                    <a:pt x="310286" y="8839"/>
                  </a:lnTo>
                  <a:lnTo>
                    <a:pt x="310438" y="8839"/>
                  </a:lnTo>
                  <a:lnTo>
                    <a:pt x="310591" y="7924"/>
                  </a:lnTo>
                  <a:lnTo>
                    <a:pt x="310946" y="6477"/>
                  </a:lnTo>
                  <a:lnTo>
                    <a:pt x="311327" y="5588"/>
                  </a:lnTo>
                  <a:lnTo>
                    <a:pt x="311505" y="3962"/>
                  </a:lnTo>
                  <a:lnTo>
                    <a:pt x="311658" y="3200"/>
                  </a:lnTo>
                  <a:lnTo>
                    <a:pt x="312229" y="5232"/>
                  </a:lnTo>
                  <a:lnTo>
                    <a:pt x="312597" y="7302"/>
                  </a:lnTo>
                  <a:lnTo>
                    <a:pt x="313334" y="9296"/>
                  </a:lnTo>
                  <a:lnTo>
                    <a:pt x="315772" y="17373"/>
                  </a:lnTo>
                  <a:lnTo>
                    <a:pt x="315772" y="7010"/>
                  </a:lnTo>
                  <a:lnTo>
                    <a:pt x="313486" y="152"/>
                  </a:lnTo>
                  <a:lnTo>
                    <a:pt x="310134" y="152"/>
                  </a:lnTo>
                  <a:lnTo>
                    <a:pt x="300837" y="29413"/>
                  </a:lnTo>
                  <a:lnTo>
                    <a:pt x="304190" y="29413"/>
                  </a:lnTo>
                  <a:lnTo>
                    <a:pt x="306781" y="20574"/>
                  </a:lnTo>
                  <a:lnTo>
                    <a:pt x="316839" y="20574"/>
                  </a:lnTo>
                  <a:lnTo>
                    <a:pt x="319582" y="29413"/>
                  </a:lnTo>
                  <a:lnTo>
                    <a:pt x="323240" y="29413"/>
                  </a:lnTo>
                  <a:close/>
                </a:path>
                <a:path w="400685" h="71754">
                  <a:moveTo>
                    <a:pt x="344576" y="152"/>
                  </a:moveTo>
                  <a:lnTo>
                    <a:pt x="341528" y="152"/>
                  </a:lnTo>
                  <a:lnTo>
                    <a:pt x="341528" y="12192"/>
                  </a:lnTo>
                  <a:lnTo>
                    <a:pt x="329031" y="12192"/>
                  </a:lnTo>
                  <a:lnTo>
                    <a:pt x="329031" y="152"/>
                  </a:lnTo>
                  <a:lnTo>
                    <a:pt x="325831" y="152"/>
                  </a:lnTo>
                  <a:lnTo>
                    <a:pt x="325831" y="29413"/>
                  </a:lnTo>
                  <a:lnTo>
                    <a:pt x="329031" y="29413"/>
                  </a:lnTo>
                  <a:lnTo>
                    <a:pt x="329031" y="15544"/>
                  </a:lnTo>
                  <a:lnTo>
                    <a:pt x="341528" y="15544"/>
                  </a:lnTo>
                  <a:lnTo>
                    <a:pt x="341528" y="29413"/>
                  </a:lnTo>
                  <a:lnTo>
                    <a:pt x="344576" y="29413"/>
                  </a:lnTo>
                  <a:lnTo>
                    <a:pt x="344576" y="152"/>
                  </a:lnTo>
                  <a:close/>
                </a:path>
                <a:path w="400685" h="71754">
                  <a:moveTo>
                    <a:pt x="368808" y="152"/>
                  </a:moveTo>
                  <a:lnTo>
                    <a:pt x="365607" y="152"/>
                  </a:lnTo>
                  <a:lnTo>
                    <a:pt x="365607" y="17068"/>
                  </a:lnTo>
                  <a:lnTo>
                    <a:pt x="365290" y="26466"/>
                  </a:lnTo>
                  <a:lnTo>
                    <a:pt x="359206" y="26365"/>
                  </a:lnTo>
                  <a:lnTo>
                    <a:pt x="354076" y="26301"/>
                  </a:lnTo>
                  <a:lnTo>
                    <a:pt x="353009" y="22034"/>
                  </a:lnTo>
                  <a:lnTo>
                    <a:pt x="353110" y="17068"/>
                  </a:lnTo>
                  <a:lnTo>
                    <a:pt x="353110" y="152"/>
                  </a:lnTo>
                  <a:lnTo>
                    <a:pt x="349910" y="152"/>
                  </a:lnTo>
                  <a:lnTo>
                    <a:pt x="349935" y="20104"/>
                  </a:lnTo>
                  <a:lnTo>
                    <a:pt x="349986" y="23393"/>
                  </a:lnTo>
                  <a:lnTo>
                    <a:pt x="351586" y="26060"/>
                  </a:lnTo>
                  <a:lnTo>
                    <a:pt x="351891" y="26670"/>
                  </a:lnTo>
                  <a:lnTo>
                    <a:pt x="352196" y="27127"/>
                  </a:lnTo>
                  <a:lnTo>
                    <a:pt x="352348" y="27127"/>
                  </a:lnTo>
                  <a:lnTo>
                    <a:pt x="355333" y="30302"/>
                  </a:lnTo>
                  <a:lnTo>
                    <a:pt x="368719" y="22479"/>
                  </a:lnTo>
                  <a:lnTo>
                    <a:pt x="368655" y="18897"/>
                  </a:lnTo>
                  <a:lnTo>
                    <a:pt x="368808" y="17983"/>
                  </a:lnTo>
                  <a:lnTo>
                    <a:pt x="368808" y="152"/>
                  </a:lnTo>
                  <a:close/>
                </a:path>
                <a:path w="400685" h="71754">
                  <a:moveTo>
                    <a:pt x="381622" y="17068"/>
                  </a:moveTo>
                  <a:lnTo>
                    <a:pt x="372618" y="17068"/>
                  </a:lnTo>
                  <a:lnTo>
                    <a:pt x="372618" y="20574"/>
                  </a:lnTo>
                  <a:lnTo>
                    <a:pt x="381622" y="20574"/>
                  </a:lnTo>
                  <a:lnTo>
                    <a:pt x="381622" y="17068"/>
                  </a:lnTo>
                  <a:close/>
                </a:path>
                <a:path w="400685" h="71754">
                  <a:moveTo>
                    <a:pt x="400329" y="8686"/>
                  </a:moveTo>
                  <a:lnTo>
                    <a:pt x="398462" y="1524"/>
                  </a:lnTo>
                  <a:lnTo>
                    <a:pt x="393192" y="152"/>
                  </a:lnTo>
                  <a:lnTo>
                    <a:pt x="392430" y="0"/>
                  </a:lnTo>
                  <a:lnTo>
                    <a:pt x="391515" y="0"/>
                  </a:lnTo>
                  <a:lnTo>
                    <a:pt x="391058" y="0"/>
                  </a:lnTo>
                  <a:lnTo>
                    <a:pt x="384352" y="7620"/>
                  </a:lnTo>
                  <a:lnTo>
                    <a:pt x="387248" y="8229"/>
                  </a:lnTo>
                  <a:lnTo>
                    <a:pt x="387248" y="7924"/>
                  </a:lnTo>
                  <a:lnTo>
                    <a:pt x="387692" y="5689"/>
                  </a:lnTo>
                  <a:lnTo>
                    <a:pt x="388416" y="3759"/>
                  </a:lnTo>
                  <a:lnTo>
                    <a:pt x="390753" y="3048"/>
                  </a:lnTo>
                  <a:lnTo>
                    <a:pt x="391668" y="3048"/>
                  </a:lnTo>
                  <a:lnTo>
                    <a:pt x="396938" y="3136"/>
                  </a:lnTo>
                  <a:lnTo>
                    <a:pt x="396697" y="12065"/>
                  </a:lnTo>
                  <a:lnTo>
                    <a:pt x="391515" y="12344"/>
                  </a:lnTo>
                  <a:lnTo>
                    <a:pt x="390601" y="12496"/>
                  </a:lnTo>
                  <a:lnTo>
                    <a:pt x="390144" y="12344"/>
                  </a:lnTo>
                  <a:lnTo>
                    <a:pt x="389839" y="15544"/>
                  </a:lnTo>
                  <a:lnTo>
                    <a:pt x="390448" y="15392"/>
                  </a:lnTo>
                  <a:lnTo>
                    <a:pt x="391972" y="15087"/>
                  </a:lnTo>
                  <a:lnTo>
                    <a:pt x="392582" y="15240"/>
                  </a:lnTo>
                  <a:lnTo>
                    <a:pt x="393344" y="15392"/>
                  </a:lnTo>
                  <a:lnTo>
                    <a:pt x="395490" y="16243"/>
                  </a:lnTo>
                  <a:lnTo>
                    <a:pt x="396798" y="18580"/>
                  </a:lnTo>
                  <a:lnTo>
                    <a:pt x="396544" y="20878"/>
                  </a:lnTo>
                  <a:lnTo>
                    <a:pt x="396544" y="21640"/>
                  </a:lnTo>
                  <a:lnTo>
                    <a:pt x="396100" y="24599"/>
                  </a:lnTo>
                  <a:lnTo>
                    <a:pt x="394512" y="26466"/>
                  </a:lnTo>
                  <a:lnTo>
                    <a:pt x="392430" y="26822"/>
                  </a:lnTo>
                  <a:lnTo>
                    <a:pt x="391668" y="26974"/>
                  </a:lnTo>
                  <a:lnTo>
                    <a:pt x="391058" y="26974"/>
                  </a:lnTo>
                  <a:lnTo>
                    <a:pt x="388670" y="26339"/>
                  </a:lnTo>
                  <a:lnTo>
                    <a:pt x="388175" y="25336"/>
                  </a:lnTo>
                  <a:lnTo>
                    <a:pt x="387400" y="23164"/>
                  </a:lnTo>
                  <a:lnTo>
                    <a:pt x="387096" y="22250"/>
                  </a:lnTo>
                  <a:lnTo>
                    <a:pt x="386943" y="21183"/>
                  </a:lnTo>
                  <a:lnTo>
                    <a:pt x="384048" y="21640"/>
                  </a:lnTo>
                  <a:lnTo>
                    <a:pt x="384048" y="21945"/>
                  </a:lnTo>
                  <a:lnTo>
                    <a:pt x="384327" y="23520"/>
                  </a:lnTo>
                  <a:lnTo>
                    <a:pt x="384505" y="25247"/>
                  </a:lnTo>
                  <a:lnTo>
                    <a:pt x="385572" y="26517"/>
                  </a:lnTo>
                  <a:lnTo>
                    <a:pt x="386029" y="27127"/>
                  </a:lnTo>
                  <a:lnTo>
                    <a:pt x="386486" y="27736"/>
                  </a:lnTo>
                  <a:lnTo>
                    <a:pt x="392366" y="29933"/>
                  </a:lnTo>
                  <a:lnTo>
                    <a:pt x="397217" y="27432"/>
                  </a:lnTo>
                  <a:lnTo>
                    <a:pt x="399707" y="22148"/>
                  </a:lnTo>
                  <a:lnTo>
                    <a:pt x="398526" y="16002"/>
                  </a:lnTo>
                  <a:lnTo>
                    <a:pt x="398068" y="15392"/>
                  </a:lnTo>
                  <a:lnTo>
                    <a:pt x="397611" y="14935"/>
                  </a:lnTo>
                  <a:lnTo>
                    <a:pt x="397459" y="14630"/>
                  </a:lnTo>
                  <a:lnTo>
                    <a:pt x="396849" y="14173"/>
                  </a:lnTo>
                  <a:lnTo>
                    <a:pt x="395325" y="13563"/>
                  </a:lnTo>
                  <a:lnTo>
                    <a:pt x="395478" y="13411"/>
                  </a:lnTo>
                  <a:lnTo>
                    <a:pt x="396697" y="12496"/>
                  </a:lnTo>
                  <a:lnTo>
                    <a:pt x="400329" y="868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62" name="object 1762"/>
            <p:cNvPicPr/>
            <p:nvPr/>
          </p:nvPicPr>
          <p:blipFill>
            <a:blip r:embed="rId7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8902" y="4672210"/>
              <a:ext cx="169234" cy="131051"/>
            </a:xfrm>
            <a:prstGeom prst="rect">
              <a:avLst/>
            </a:prstGeom>
          </p:spPr>
        </p:pic>
        <p:sp>
          <p:nvSpPr>
            <p:cNvPr id="1763" name="object 1763"/>
            <p:cNvSpPr/>
            <p:nvPr/>
          </p:nvSpPr>
          <p:spPr>
            <a:xfrm>
              <a:off x="3272534" y="5090434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6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64" name="object 1764"/>
            <p:cNvPicPr/>
            <p:nvPr/>
          </p:nvPicPr>
          <p:blipFill>
            <a:blip r:embed="rId7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3954" y="5021625"/>
              <a:ext cx="72237" cy="83972"/>
            </a:xfrm>
            <a:prstGeom prst="rect">
              <a:avLst/>
            </a:prstGeom>
          </p:spPr>
        </p:pic>
        <p:sp>
          <p:nvSpPr>
            <p:cNvPr id="1765" name="object 1765"/>
            <p:cNvSpPr/>
            <p:nvPr/>
          </p:nvSpPr>
          <p:spPr>
            <a:xfrm>
              <a:off x="3453433" y="4126275"/>
              <a:ext cx="228600" cy="0"/>
            </a:xfrm>
            <a:custGeom>
              <a:avLst/>
              <a:gdLst/>
              <a:ahLst/>
              <a:cxnLst/>
              <a:rect l="l" t="t" r="r" b="b"/>
              <a:pathLst>
                <a:path w="228600">
                  <a:moveTo>
                    <a:pt x="0" y="0"/>
                  </a:moveTo>
                  <a:lnTo>
                    <a:pt x="22860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3213555" y="2030699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6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67" name="object 1767"/>
            <p:cNvPicPr/>
            <p:nvPr/>
          </p:nvPicPr>
          <p:blipFill>
            <a:blip r:embed="rId7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3555" y="2015535"/>
              <a:ext cx="83667" cy="95402"/>
            </a:xfrm>
            <a:prstGeom prst="rect">
              <a:avLst/>
            </a:prstGeom>
          </p:spPr>
        </p:pic>
        <p:sp>
          <p:nvSpPr>
            <p:cNvPr id="1768" name="object 1768"/>
            <p:cNvSpPr/>
            <p:nvPr/>
          </p:nvSpPr>
          <p:spPr>
            <a:xfrm>
              <a:off x="2691433" y="4937958"/>
              <a:ext cx="346710" cy="0"/>
            </a:xfrm>
            <a:custGeom>
              <a:avLst/>
              <a:gdLst/>
              <a:ahLst/>
              <a:cxnLst/>
              <a:rect l="l" t="t" r="r" b="b"/>
              <a:pathLst>
                <a:path w="346710">
                  <a:moveTo>
                    <a:pt x="346710" y="0"/>
                  </a:moveTo>
                  <a:lnTo>
                    <a:pt x="0" y="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2702863" y="4949388"/>
              <a:ext cx="346710" cy="0"/>
            </a:xfrm>
            <a:custGeom>
              <a:avLst/>
              <a:gdLst/>
              <a:ahLst/>
              <a:cxnLst/>
              <a:rect l="l" t="t" r="r" b="b"/>
              <a:pathLst>
                <a:path w="346710">
                  <a:moveTo>
                    <a:pt x="0" y="0"/>
                  </a:moveTo>
                  <a:lnTo>
                    <a:pt x="34671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2704844" y="4951217"/>
              <a:ext cx="346710" cy="0"/>
            </a:xfrm>
            <a:custGeom>
              <a:avLst/>
              <a:gdLst/>
              <a:ahLst/>
              <a:cxnLst/>
              <a:rect l="l" t="t" r="r" b="b"/>
              <a:pathLst>
                <a:path w="346710">
                  <a:moveTo>
                    <a:pt x="0" y="0"/>
                  </a:moveTo>
                  <a:lnTo>
                    <a:pt x="34671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2710483" y="4957008"/>
              <a:ext cx="346710" cy="0"/>
            </a:xfrm>
            <a:custGeom>
              <a:avLst/>
              <a:gdLst/>
              <a:ahLst/>
              <a:cxnLst/>
              <a:rect l="l" t="t" r="r" b="b"/>
              <a:pathLst>
                <a:path w="346710">
                  <a:moveTo>
                    <a:pt x="0" y="0"/>
                  </a:moveTo>
                  <a:lnTo>
                    <a:pt x="34671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2760013" y="4979868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39">
                  <a:moveTo>
                    <a:pt x="0" y="0"/>
                  </a:moveTo>
                  <a:lnTo>
                    <a:pt x="3200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2808629" y="5075118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523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2738219" y="5075118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10" h="15239">
                  <a:moveTo>
                    <a:pt x="0" y="15163"/>
                  </a:moveTo>
                  <a:lnTo>
                    <a:pt x="3657" y="15163"/>
                  </a:lnTo>
                </a:path>
                <a:path w="3810" h="15239">
                  <a:moveTo>
                    <a:pt x="1828" y="0"/>
                  </a:moveTo>
                  <a:lnTo>
                    <a:pt x="1828" y="150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2937253" y="5197038"/>
              <a:ext cx="0" cy="34290"/>
            </a:xfrm>
            <a:custGeom>
              <a:avLst/>
              <a:gdLst/>
              <a:ahLst/>
              <a:cxnLst/>
              <a:rect l="l" t="t" r="r" b="b"/>
              <a:pathLst>
                <a:path h="34289">
                  <a:moveTo>
                    <a:pt x="0" y="0"/>
                  </a:moveTo>
                  <a:lnTo>
                    <a:pt x="0" y="3429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2740049" y="5090358"/>
              <a:ext cx="3810" cy="68580"/>
            </a:xfrm>
            <a:custGeom>
              <a:avLst/>
              <a:gdLst/>
              <a:ahLst/>
              <a:cxnLst/>
              <a:rect l="l" t="t" r="r" b="b"/>
              <a:pathLst>
                <a:path w="3810" h="68579">
                  <a:moveTo>
                    <a:pt x="0" y="0"/>
                  </a:moveTo>
                  <a:lnTo>
                    <a:pt x="0" y="68580"/>
                  </a:lnTo>
                  <a:lnTo>
                    <a:pt x="3352" y="68580"/>
                  </a:lnTo>
                  <a:lnTo>
                    <a:pt x="3352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2740049" y="5090358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80" h="68579">
                  <a:moveTo>
                    <a:pt x="0" y="68579"/>
                  </a:moveTo>
                  <a:lnTo>
                    <a:pt x="48506" y="48506"/>
                  </a:lnTo>
                  <a:lnTo>
                    <a:pt x="68427" y="5181"/>
                  </a:lnTo>
                  <a:lnTo>
                    <a:pt x="6858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2710482" y="152413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40">
                  <a:moveTo>
                    <a:pt x="53339" y="26584"/>
                  </a:moveTo>
                  <a:lnTo>
                    <a:pt x="53187" y="23383"/>
                  </a:lnTo>
                  <a:lnTo>
                    <a:pt x="52577" y="20183"/>
                  </a:lnTo>
                  <a:lnTo>
                    <a:pt x="41634" y="4445"/>
                  </a:lnTo>
                  <a:lnTo>
                    <a:pt x="25045" y="0"/>
                  </a:lnTo>
                  <a:lnTo>
                    <a:pt x="9117" y="6446"/>
                  </a:lnTo>
                  <a:lnTo>
                    <a:pt x="152" y="23383"/>
                  </a:lnTo>
                  <a:lnTo>
                    <a:pt x="0" y="26584"/>
                  </a:lnTo>
                  <a:lnTo>
                    <a:pt x="152" y="29784"/>
                  </a:lnTo>
                  <a:lnTo>
                    <a:pt x="9117" y="46715"/>
                  </a:lnTo>
                  <a:lnTo>
                    <a:pt x="25045" y="53159"/>
                  </a:lnTo>
                  <a:lnTo>
                    <a:pt x="41634" y="48715"/>
                  </a:lnTo>
                  <a:lnTo>
                    <a:pt x="52577" y="32985"/>
                  </a:lnTo>
                  <a:lnTo>
                    <a:pt x="53187" y="29784"/>
                  </a:lnTo>
                  <a:lnTo>
                    <a:pt x="53339" y="2658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2708654" y="15223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36" y="4869"/>
                  </a:lnTo>
                  <a:lnTo>
                    <a:pt x="26879" y="0"/>
                  </a:lnTo>
                  <a:lnTo>
                    <a:pt x="977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79" y="49958"/>
                  </a:lnTo>
                  <a:lnTo>
                    <a:pt x="26879" y="56816"/>
                  </a:lnTo>
                  <a:lnTo>
                    <a:pt x="44636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2710482" y="426733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39" y="26579"/>
                  </a:moveTo>
                  <a:lnTo>
                    <a:pt x="53187" y="23379"/>
                  </a:lnTo>
                  <a:lnTo>
                    <a:pt x="52577" y="20178"/>
                  </a:lnTo>
                  <a:lnTo>
                    <a:pt x="41634" y="4446"/>
                  </a:lnTo>
                  <a:lnTo>
                    <a:pt x="25045" y="0"/>
                  </a:lnTo>
                  <a:lnTo>
                    <a:pt x="9117" y="6443"/>
                  </a:lnTo>
                  <a:lnTo>
                    <a:pt x="152" y="23379"/>
                  </a:lnTo>
                  <a:lnTo>
                    <a:pt x="0" y="26579"/>
                  </a:lnTo>
                  <a:lnTo>
                    <a:pt x="152" y="29779"/>
                  </a:lnTo>
                  <a:lnTo>
                    <a:pt x="9117" y="46715"/>
                  </a:lnTo>
                  <a:lnTo>
                    <a:pt x="25045" y="53159"/>
                  </a:lnTo>
                  <a:lnTo>
                    <a:pt x="41634" y="48712"/>
                  </a:lnTo>
                  <a:lnTo>
                    <a:pt x="52577" y="32980"/>
                  </a:lnTo>
                  <a:lnTo>
                    <a:pt x="53187" y="29779"/>
                  </a:lnTo>
                  <a:lnTo>
                    <a:pt x="53339" y="2657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2708654" y="42655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>
                  <a:moveTo>
                    <a:pt x="56997" y="28408"/>
                  </a:moveTo>
                  <a:lnTo>
                    <a:pt x="56845" y="25055"/>
                  </a:lnTo>
                  <a:lnTo>
                    <a:pt x="56235" y="21855"/>
                  </a:lnTo>
                  <a:lnTo>
                    <a:pt x="44647" y="4869"/>
                  </a:lnTo>
                  <a:lnTo>
                    <a:pt x="26879" y="0"/>
                  </a:lnTo>
                  <a:lnTo>
                    <a:pt x="9769" y="6858"/>
                  </a:lnTo>
                  <a:lnTo>
                    <a:pt x="152" y="25055"/>
                  </a:lnTo>
                  <a:lnTo>
                    <a:pt x="0" y="28408"/>
                  </a:lnTo>
                  <a:lnTo>
                    <a:pt x="152" y="31761"/>
                  </a:lnTo>
                  <a:lnTo>
                    <a:pt x="9779" y="49958"/>
                  </a:lnTo>
                  <a:lnTo>
                    <a:pt x="26879" y="56816"/>
                  </a:lnTo>
                  <a:lnTo>
                    <a:pt x="44636" y="51947"/>
                  </a:lnTo>
                  <a:lnTo>
                    <a:pt x="56235" y="34961"/>
                  </a:lnTo>
                  <a:lnTo>
                    <a:pt x="56845" y="31761"/>
                  </a:lnTo>
                  <a:lnTo>
                    <a:pt x="56997" y="28408"/>
                  </a:lnTo>
                  <a:close/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82" name="object 1782"/>
            <p:cNvPicPr/>
            <p:nvPr/>
          </p:nvPicPr>
          <p:blipFill>
            <a:blip r:embed="rId8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0041" y="4791349"/>
              <a:ext cx="287883" cy="108508"/>
            </a:xfrm>
            <a:prstGeom prst="rect">
              <a:avLst/>
            </a:prstGeom>
          </p:spPr>
        </p:pic>
        <p:sp>
          <p:nvSpPr>
            <p:cNvPr id="1783" name="object 1783"/>
            <p:cNvSpPr/>
            <p:nvPr/>
          </p:nvSpPr>
          <p:spPr>
            <a:xfrm>
              <a:off x="5503366" y="5351267"/>
              <a:ext cx="0" cy="288290"/>
            </a:xfrm>
            <a:custGeom>
              <a:avLst/>
              <a:gdLst/>
              <a:ahLst/>
              <a:cxnLst/>
              <a:rect l="l" t="t" r="r" b="b"/>
              <a:pathLst>
                <a:path h="288289">
                  <a:moveTo>
                    <a:pt x="0" y="0"/>
                  </a:moveTo>
                  <a:lnTo>
                    <a:pt x="0" y="287731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5411925" y="5417103"/>
              <a:ext cx="91440" cy="83185"/>
            </a:xfrm>
            <a:custGeom>
              <a:avLst/>
              <a:gdLst/>
              <a:ahLst/>
              <a:cxnLst/>
              <a:rect l="l" t="t" r="r" b="b"/>
              <a:pathLst>
                <a:path w="91439" h="83185">
                  <a:moveTo>
                    <a:pt x="0" y="0"/>
                  </a:moveTo>
                  <a:lnTo>
                    <a:pt x="42976" y="42062"/>
                  </a:lnTo>
                  <a:lnTo>
                    <a:pt x="48158" y="35966"/>
                  </a:lnTo>
                  <a:lnTo>
                    <a:pt x="48920" y="58216"/>
                  </a:lnTo>
                  <a:lnTo>
                    <a:pt x="53949" y="48920"/>
                  </a:lnTo>
                  <a:lnTo>
                    <a:pt x="91440" y="8260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5232551" y="5638997"/>
              <a:ext cx="271145" cy="0"/>
            </a:xfrm>
            <a:custGeom>
              <a:avLst/>
              <a:gdLst/>
              <a:ahLst/>
              <a:cxnLst/>
              <a:rect l="l" t="t" r="r" b="b"/>
              <a:pathLst>
                <a:path w="271145">
                  <a:moveTo>
                    <a:pt x="270814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5419545" y="5424571"/>
              <a:ext cx="0" cy="115570"/>
            </a:xfrm>
            <a:custGeom>
              <a:avLst/>
              <a:gdLst/>
              <a:ahLst/>
              <a:cxnLst/>
              <a:rect l="l" t="t" r="r" b="b"/>
              <a:pathLst>
                <a:path h="115570">
                  <a:moveTo>
                    <a:pt x="0" y="0"/>
                  </a:moveTo>
                  <a:lnTo>
                    <a:pt x="0" y="11536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5404305" y="5539938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39" h="15239">
                  <a:moveTo>
                    <a:pt x="0" y="15239"/>
                  </a:moveTo>
                  <a:lnTo>
                    <a:pt x="2438" y="15087"/>
                  </a:lnTo>
                  <a:lnTo>
                    <a:pt x="9461" y="13525"/>
                  </a:lnTo>
                  <a:lnTo>
                    <a:pt x="13525" y="9461"/>
                  </a:lnTo>
                  <a:lnTo>
                    <a:pt x="15087" y="2438"/>
                  </a:lnTo>
                  <a:lnTo>
                    <a:pt x="1524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5259830" y="5555178"/>
              <a:ext cx="144780" cy="0"/>
            </a:xfrm>
            <a:custGeom>
              <a:avLst/>
              <a:gdLst/>
              <a:ahLst/>
              <a:cxnLst/>
              <a:rect l="l" t="t" r="r" b="b"/>
              <a:pathLst>
                <a:path w="144779">
                  <a:moveTo>
                    <a:pt x="14447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5243181" y="5534603"/>
              <a:ext cx="17145" cy="20955"/>
            </a:xfrm>
            <a:custGeom>
              <a:avLst/>
              <a:gdLst/>
              <a:ahLst/>
              <a:cxnLst/>
              <a:rect l="l" t="t" r="r" b="b"/>
              <a:pathLst>
                <a:path w="17145" h="20954">
                  <a:moveTo>
                    <a:pt x="2324" y="0"/>
                  </a:moveTo>
                  <a:lnTo>
                    <a:pt x="1714" y="2286"/>
                  </a:lnTo>
                  <a:lnTo>
                    <a:pt x="0" y="10693"/>
                  </a:lnTo>
                  <a:lnTo>
                    <a:pt x="5753" y="19050"/>
                  </a:lnTo>
                  <a:lnTo>
                    <a:pt x="14211" y="20421"/>
                  </a:lnTo>
                  <a:lnTo>
                    <a:pt x="16649" y="2057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5251677" y="5537194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4" h="10795">
                  <a:moveTo>
                    <a:pt x="990" y="0"/>
                  </a:moveTo>
                  <a:lnTo>
                    <a:pt x="533" y="1828"/>
                  </a:lnTo>
                  <a:lnTo>
                    <a:pt x="0" y="5753"/>
                  </a:lnTo>
                  <a:lnTo>
                    <a:pt x="2768" y="8991"/>
                  </a:lnTo>
                  <a:lnTo>
                    <a:pt x="6324" y="10210"/>
                  </a:lnTo>
                  <a:lnTo>
                    <a:pt x="8153" y="1036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5411925" y="5417103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8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5404305" y="5539938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0" y="7620"/>
                  </a:moveTo>
                  <a:lnTo>
                    <a:pt x="1676" y="7467"/>
                  </a:lnTo>
                  <a:lnTo>
                    <a:pt x="4330" y="6934"/>
                  </a:lnTo>
                  <a:lnTo>
                    <a:pt x="6934" y="4330"/>
                  </a:lnTo>
                  <a:lnTo>
                    <a:pt x="7467" y="1676"/>
                  </a:lnTo>
                  <a:lnTo>
                    <a:pt x="762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5259830" y="5547558"/>
              <a:ext cx="144780" cy="0"/>
            </a:xfrm>
            <a:custGeom>
              <a:avLst/>
              <a:gdLst/>
              <a:ahLst/>
              <a:cxnLst/>
              <a:rect l="l" t="t" r="r" b="b"/>
              <a:pathLst>
                <a:path w="144779">
                  <a:moveTo>
                    <a:pt x="14447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5419545" y="5477758"/>
              <a:ext cx="59690" cy="0"/>
            </a:xfrm>
            <a:custGeom>
              <a:avLst/>
              <a:gdLst/>
              <a:ahLst/>
              <a:cxnLst/>
              <a:rect l="l" t="t" r="r" b="b"/>
              <a:pathLst>
                <a:path w="59689">
                  <a:moveTo>
                    <a:pt x="0" y="0"/>
                  </a:moveTo>
                  <a:lnTo>
                    <a:pt x="5943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5419545" y="5498790"/>
              <a:ext cx="83820" cy="0"/>
            </a:xfrm>
            <a:custGeom>
              <a:avLst/>
              <a:gdLst/>
              <a:ahLst/>
              <a:cxnLst/>
              <a:rect l="l" t="t" r="r" b="b"/>
              <a:pathLst>
                <a:path w="83820">
                  <a:moveTo>
                    <a:pt x="0" y="0"/>
                  </a:moveTo>
                  <a:lnTo>
                    <a:pt x="8382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5419545" y="5519668"/>
              <a:ext cx="83820" cy="0"/>
            </a:xfrm>
            <a:custGeom>
              <a:avLst/>
              <a:gdLst/>
              <a:ahLst/>
              <a:cxnLst/>
              <a:rect l="l" t="t" r="r" b="b"/>
              <a:pathLst>
                <a:path w="83820">
                  <a:moveTo>
                    <a:pt x="0" y="0"/>
                  </a:moveTo>
                  <a:lnTo>
                    <a:pt x="8382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5419545" y="5540700"/>
              <a:ext cx="83820" cy="0"/>
            </a:xfrm>
            <a:custGeom>
              <a:avLst/>
              <a:gdLst/>
              <a:ahLst/>
              <a:cxnLst/>
              <a:rect l="l" t="t" r="r" b="b"/>
              <a:pathLst>
                <a:path w="83820">
                  <a:moveTo>
                    <a:pt x="0" y="0"/>
                  </a:moveTo>
                  <a:lnTo>
                    <a:pt x="8382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5419545" y="5456879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069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5419545" y="5435848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58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5332068" y="5555178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20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5311037" y="5555178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20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5290158" y="5555178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20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5269127" y="5555178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20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5352947" y="5555178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20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5373978" y="5555178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20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5394857" y="5555178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20">
                  <a:moveTo>
                    <a:pt x="0" y="0"/>
                  </a:moveTo>
                  <a:lnTo>
                    <a:pt x="0" y="83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5242609" y="5248853"/>
              <a:ext cx="65405" cy="27940"/>
            </a:xfrm>
            <a:custGeom>
              <a:avLst/>
              <a:gdLst/>
              <a:ahLst/>
              <a:cxnLst/>
              <a:rect l="l" t="t" r="r" b="b"/>
              <a:pathLst>
                <a:path w="65404" h="27939">
                  <a:moveTo>
                    <a:pt x="1219" y="0"/>
                  </a:moveTo>
                  <a:lnTo>
                    <a:pt x="65379" y="24231"/>
                  </a:lnTo>
                  <a:lnTo>
                    <a:pt x="64160" y="27432"/>
                  </a:lnTo>
                  <a:lnTo>
                    <a:pt x="0" y="3048"/>
                  </a:lnTo>
                  <a:lnTo>
                    <a:pt x="1219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5219444" y="5273238"/>
              <a:ext cx="88900" cy="44450"/>
            </a:xfrm>
            <a:custGeom>
              <a:avLst/>
              <a:gdLst/>
              <a:ahLst/>
              <a:cxnLst/>
              <a:rect l="l" t="t" r="r" b="b"/>
              <a:pathLst>
                <a:path w="88900" h="44450">
                  <a:moveTo>
                    <a:pt x="0" y="39776"/>
                  </a:moveTo>
                  <a:lnTo>
                    <a:pt x="4876" y="41452"/>
                  </a:lnTo>
                  <a:lnTo>
                    <a:pt x="29466" y="43991"/>
                  </a:lnTo>
                  <a:lnTo>
                    <a:pt x="52482" y="38180"/>
                  </a:lnTo>
                  <a:lnTo>
                    <a:pt x="72117" y="24823"/>
                  </a:lnTo>
                  <a:lnTo>
                    <a:pt x="86563" y="4724"/>
                  </a:lnTo>
                  <a:lnTo>
                    <a:pt x="88544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5364377" y="5591906"/>
              <a:ext cx="30480" cy="10795"/>
            </a:xfrm>
            <a:custGeom>
              <a:avLst/>
              <a:gdLst/>
              <a:ahLst/>
              <a:cxnLst/>
              <a:rect l="l" t="t" r="r" b="b"/>
              <a:pathLst>
                <a:path w="30479" h="10795">
                  <a:moveTo>
                    <a:pt x="0" y="0"/>
                  </a:moveTo>
                  <a:lnTo>
                    <a:pt x="0" y="10210"/>
                  </a:lnTo>
                  <a:lnTo>
                    <a:pt x="30480" y="5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5269127" y="5597088"/>
              <a:ext cx="95250" cy="0"/>
            </a:xfrm>
            <a:custGeom>
              <a:avLst/>
              <a:gdLst/>
              <a:ahLst/>
              <a:cxnLst/>
              <a:rect l="l" t="t" r="r" b="b"/>
              <a:pathLst>
                <a:path w="95250">
                  <a:moveTo>
                    <a:pt x="952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5218519" y="5584596"/>
              <a:ext cx="42545" cy="30480"/>
            </a:xfrm>
            <a:custGeom>
              <a:avLst/>
              <a:gdLst/>
              <a:ahLst/>
              <a:cxnLst/>
              <a:rect l="l" t="t" r="r" b="b"/>
              <a:pathLst>
                <a:path w="42545" h="30479">
                  <a:moveTo>
                    <a:pt x="18897" y="0"/>
                  </a:moveTo>
                  <a:lnTo>
                    <a:pt x="15697" y="0"/>
                  </a:lnTo>
                  <a:lnTo>
                    <a:pt x="15697" y="16916"/>
                  </a:lnTo>
                  <a:lnTo>
                    <a:pt x="15379" y="26314"/>
                  </a:lnTo>
                  <a:lnTo>
                    <a:pt x="9296" y="26212"/>
                  </a:lnTo>
                  <a:lnTo>
                    <a:pt x="4165" y="26149"/>
                  </a:lnTo>
                  <a:lnTo>
                    <a:pt x="3098" y="21882"/>
                  </a:lnTo>
                  <a:lnTo>
                    <a:pt x="3200" y="16916"/>
                  </a:lnTo>
                  <a:lnTo>
                    <a:pt x="3200" y="0"/>
                  </a:lnTo>
                  <a:lnTo>
                    <a:pt x="0" y="0"/>
                  </a:lnTo>
                  <a:lnTo>
                    <a:pt x="25" y="19951"/>
                  </a:lnTo>
                  <a:lnTo>
                    <a:pt x="76" y="23241"/>
                  </a:lnTo>
                  <a:lnTo>
                    <a:pt x="1676" y="25908"/>
                  </a:lnTo>
                  <a:lnTo>
                    <a:pt x="1981" y="26517"/>
                  </a:lnTo>
                  <a:lnTo>
                    <a:pt x="2286" y="26974"/>
                  </a:lnTo>
                  <a:lnTo>
                    <a:pt x="2438" y="26974"/>
                  </a:lnTo>
                  <a:lnTo>
                    <a:pt x="5422" y="30149"/>
                  </a:lnTo>
                  <a:lnTo>
                    <a:pt x="18808" y="22326"/>
                  </a:lnTo>
                  <a:lnTo>
                    <a:pt x="18745" y="18745"/>
                  </a:lnTo>
                  <a:lnTo>
                    <a:pt x="18897" y="17830"/>
                  </a:lnTo>
                  <a:lnTo>
                    <a:pt x="18897" y="0"/>
                  </a:lnTo>
                  <a:close/>
                </a:path>
                <a:path w="42545" h="30479">
                  <a:moveTo>
                    <a:pt x="42519" y="7010"/>
                  </a:moveTo>
                  <a:lnTo>
                    <a:pt x="42214" y="5486"/>
                  </a:lnTo>
                  <a:lnTo>
                    <a:pt x="41605" y="3962"/>
                  </a:lnTo>
                  <a:lnTo>
                    <a:pt x="41300" y="3352"/>
                  </a:lnTo>
                  <a:lnTo>
                    <a:pt x="40995" y="3048"/>
                  </a:lnTo>
                  <a:lnTo>
                    <a:pt x="39890" y="939"/>
                  </a:lnTo>
                  <a:lnTo>
                    <a:pt x="39319" y="787"/>
                  </a:lnTo>
                  <a:lnTo>
                    <a:pt x="39319" y="8534"/>
                  </a:lnTo>
                  <a:lnTo>
                    <a:pt x="39166" y="8991"/>
                  </a:lnTo>
                  <a:lnTo>
                    <a:pt x="39204" y="12204"/>
                  </a:lnTo>
                  <a:lnTo>
                    <a:pt x="37630" y="13525"/>
                  </a:lnTo>
                  <a:lnTo>
                    <a:pt x="34594" y="13868"/>
                  </a:lnTo>
                  <a:lnTo>
                    <a:pt x="27432" y="13868"/>
                  </a:lnTo>
                  <a:lnTo>
                    <a:pt x="27432" y="3505"/>
                  </a:lnTo>
                  <a:lnTo>
                    <a:pt x="33528" y="3505"/>
                  </a:lnTo>
                  <a:lnTo>
                    <a:pt x="37592" y="3492"/>
                  </a:lnTo>
                  <a:lnTo>
                    <a:pt x="38925" y="5232"/>
                  </a:lnTo>
                  <a:lnTo>
                    <a:pt x="39166" y="7772"/>
                  </a:lnTo>
                  <a:lnTo>
                    <a:pt x="39319" y="8534"/>
                  </a:lnTo>
                  <a:lnTo>
                    <a:pt x="39319" y="787"/>
                  </a:lnTo>
                  <a:lnTo>
                    <a:pt x="37414" y="279"/>
                  </a:lnTo>
                  <a:lnTo>
                    <a:pt x="35204" y="0"/>
                  </a:lnTo>
                  <a:lnTo>
                    <a:pt x="33223" y="0"/>
                  </a:lnTo>
                  <a:lnTo>
                    <a:pt x="24231" y="0"/>
                  </a:lnTo>
                  <a:lnTo>
                    <a:pt x="24231" y="29260"/>
                  </a:lnTo>
                  <a:lnTo>
                    <a:pt x="27432" y="29260"/>
                  </a:lnTo>
                  <a:lnTo>
                    <a:pt x="27432" y="17373"/>
                  </a:lnTo>
                  <a:lnTo>
                    <a:pt x="33528" y="17373"/>
                  </a:lnTo>
                  <a:lnTo>
                    <a:pt x="41148" y="13868"/>
                  </a:lnTo>
                  <a:lnTo>
                    <a:pt x="41605" y="13258"/>
                  </a:lnTo>
                  <a:lnTo>
                    <a:pt x="41910" y="12496"/>
                  </a:lnTo>
                  <a:lnTo>
                    <a:pt x="42367" y="10210"/>
                  </a:lnTo>
                  <a:lnTo>
                    <a:pt x="42519" y="9296"/>
                  </a:lnTo>
                  <a:lnTo>
                    <a:pt x="42519" y="701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5212434" y="5236205"/>
              <a:ext cx="15875" cy="38735"/>
            </a:xfrm>
            <a:custGeom>
              <a:avLst/>
              <a:gdLst/>
              <a:ahLst/>
              <a:cxnLst/>
              <a:rect l="l" t="t" r="r" b="b"/>
              <a:pathLst>
                <a:path w="15875" h="38735">
                  <a:moveTo>
                    <a:pt x="15849" y="0"/>
                  </a:moveTo>
                  <a:lnTo>
                    <a:pt x="0" y="3855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5193079" y="5290611"/>
              <a:ext cx="13335" cy="32384"/>
            </a:xfrm>
            <a:custGeom>
              <a:avLst/>
              <a:gdLst/>
              <a:ahLst/>
              <a:cxnLst/>
              <a:rect l="l" t="t" r="r" b="b"/>
              <a:pathLst>
                <a:path w="13335" h="32385">
                  <a:moveTo>
                    <a:pt x="12801" y="0"/>
                  </a:moveTo>
                  <a:lnTo>
                    <a:pt x="0" y="3185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5174334" y="5338312"/>
              <a:ext cx="12700" cy="32384"/>
            </a:xfrm>
            <a:custGeom>
              <a:avLst/>
              <a:gdLst/>
              <a:ahLst/>
              <a:cxnLst/>
              <a:rect l="l" t="t" r="r" b="b"/>
              <a:pathLst>
                <a:path w="12700" h="32385">
                  <a:moveTo>
                    <a:pt x="12496" y="0"/>
                  </a:moveTo>
                  <a:lnTo>
                    <a:pt x="0" y="3200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5156046" y="5386318"/>
              <a:ext cx="12700" cy="32384"/>
            </a:xfrm>
            <a:custGeom>
              <a:avLst/>
              <a:gdLst/>
              <a:ahLst/>
              <a:cxnLst/>
              <a:rect l="l" t="t" r="r" b="b"/>
              <a:pathLst>
                <a:path w="12700" h="32385">
                  <a:moveTo>
                    <a:pt x="12191" y="0"/>
                  </a:moveTo>
                  <a:lnTo>
                    <a:pt x="0" y="3200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5138215" y="5434477"/>
              <a:ext cx="12065" cy="32384"/>
            </a:xfrm>
            <a:custGeom>
              <a:avLst/>
              <a:gdLst/>
              <a:ahLst/>
              <a:cxnLst/>
              <a:rect l="l" t="t" r="r" b="b"/>
              <a:pathLst>
                <a:path w="12064" h="32385">
                  <a:moveTo>
                    <a:pt x="11734" y="0"/>
                  </a:moveTo>
                  <a:lnTo>
                    <a:pt x="0" y="3215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5120842" y="5482788"/>
              <a:ext cx="11430" cy="32384"/>
            </a:xfrm>
            <a:custGeom>
              <a:avLst/>
              <a:gdLst/>
              <a:ahLst/>
              <a:cxnLst/>
              <a:rect l="l" t="t" r="r" b="b"/>
              <a:pathLst>
                <a:path w="11429" h="32385">
                  <a:moveTo>
                    <a:pt x="11429" y="0"/>
                  </a:moveTo>
                  <a:lnTo>
                    <a:pt x="0" y="3230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5101487" y="5531251"/>
              <a:ext cx="13970" cy="39370"/>
            </a:xfrm>
            <a:custGeom>
              <a:avLst/>
              <a:gdLst/>
              <a:ahLst/>
              <a:cxnLst/>
              <a:rect l="l" t="t" r="r" b="b"/>
              <a:pathLst>
                <a:path w="13970" h="39370">
                  <a:moveTo>
                    <a:pt x="13715" y="0"/>
                  </a:moveTo>
                  <a:lnTo>
                    <a:pt x="0" y="393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5101487" y="5570570"/>
              <a:ext cx="40005" cy="13970"/>
            </a:xfrm>
            <a:custGeom>
              <a:avLst/>
              <a:gdLst/>
              <a:ahLst/>
              <a:cxnLst/>
              <a:rect l="l" t="t" r="r" b="b"/>
              <a:pathLst>
                <a:path w="40004" h="13970">
                  <a:moveTo>
                    <a:pt x="39624" y="13563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5228283" y="5236205"/>
              <a:ext cx="275590" cy="115570"/>
            </a:xfrm>
            <a:custGeom>
              <a:avLst/>
              <a:gdLst/>
              <a:ahLst/>
              <a:cxnLst/>
              <a:rect l="l" t="t" r="r" b="b"/>
              <a:pathLst>
                <a:path w="275589" h="115570">
                  <a:moveTo>
                    <a:pt x="275082" y="115062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5107278" y="5312862"/>
              <a:ext cx="96520" cy="253365"/>
            </a:xfrm>
            <a:custGeom>
              <a:avLst/>
              <a:gdLst/>
              <a:ahLst/>
              <a:cxnLst/>
              <a:rect l="l" t="t" r="r" b="b"/>
              <a:pathLst>
                <a:path w="96520" h="253364">
                  <a:moveTo>
                    <a:pt x="0" y="253136"/>
                  </a:moveTo>
                  <a:lnTo>
                    <a:pt x="9601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5110783" y="5314233"/>
              <a:ext cx="96520" cy="253365"/>
            </a:xfrm>
            <a:custGeom>
              <a:avLst/>
              <a:gdLst/>
              <a:ahLst/>
              <a:cxnLst/>
              <a:rect l="l" t="t" r="r" b="b"/>
              <a:pathLst>
                <a:path w="96520" h="253364">
                  <a:moveTo>
                    <a:pt x="0" y="253136"/>
                  </a:moveTo>
                  <a:lnTo>
                    <a:pt x="96012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5105297" y="5565998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981" y="0"/>
                  </a:moveTo>
                  <a:lnTo>
                    <a:pt x="0" y="533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5121604" y="5318348"/>
              <a:ext cx="95885" cy="253365"/>
            </a:xfrm>
            <a:custGeom>
              <a:avLst/>
              <a:gdLst/>
              <a:ahLst/>
              <a:cxnLst/>
              <a:rect l="l" t="t" r="r" b="b"/>
              <a:pathLst>
                <a:path w="95885" h="253364">
                  <a:moveTo>
                    <a:pt x="0" y="253136"/>
                  </a:moveTo>
                  <a:lnTo>
                    <a:pt x="95859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5245505" y="5520278"/>
              <a:ext cx="5715" cy="14604"/>
            </a:xfrm>
            <a:custGeom>
              <a:avLst/>
              <a:gdLst/>
              <a:ahLst/>
              <a:cxnLst/>
              <a:rect l="l" t="t" r="r" b="b"/>
              <a:pathLst>
                <a:path w="5714" h="14604">
                  <a:moveTo>
                    <a:pt x="5486" y="0"/>
                  </a:moveTo>
                  <a:lnTo>
                    <a:pt x="0" y="1417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5252667" y="5522869"/>
              <a:ext cx="5715" cy="14604"/>
            </a:xfrm>
            <a:custGeom>
              <a:avLst/>
              <a:gdLst/>
              <a:ahLst/>
              <a:cxnLst/>
              <a:rect l="l" t="t" r="r" b="b"/>
              <a:pathLst>
                <a:path w="5714" h="14604">
                  <a:moveTo>
                    <a:pt x="5486" y="0"/>
                  </a:moveTo>
                  <a:lnTo>
                    <a:pt x="0" y="1432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5105297" y="5565998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306" y="5486"/>
                  </a:moveTo>
                  <a:lnTo>
                    <a:pt x="14173" y="10820"/>
                  </a:lnTo>
                  <a:lnTo>
                    <a:pt x="0" y="5334"/>
                  </a:lnTo>
                </a:path>
                <a:path w="16510" h="11429">
                  <a:moveTo>
                    <a:pt x="16306" y="5486"/>
                  </a:moveTo>
                  <a:lnTo>
                    <a:pt x="198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5205271" y="5307528"/>
              <a:ext cx="14604" cy="5715"/>
            </a:xfrm>
            <a:custGeom>
              <a:avLst/>
              <a:gdLst/>
              <a:ahLst/>
              <a:cxnLst/>
              <a:rect l="l" t="t" r="r" b="b"/>
              <a:pathLst>
                <a:path w="14604" h="5714">
                  <a:moveTo>
                    <a:pt x="14325" y="548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5203290" y="5312862"/>
              <a:ext cx="14604" cy="5715"/>
            </a:xfrm>
            <a:custGeom>
              <a:avLst/>
              <a:gdLst/>
              <a:ahLst/>
              <a:cxnLst/>
              <a:rect l="l" t="t" r="r" b="b"/>
              <a:pathLst>
                <a:path w="14604" h="5714">
                  <a:moveTo>
                    <a:pt x="14173" y="548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5231636" y="5238033"/>
              <a:ext cx="14604" cy="5715"/>
            </a:xfrm>
            <a:custGeom>
              <a:avLst/>
              <a:gdLst/>
              <a:ahLst/>
              <a:cxnLst/>
              <a:rect l="l" t="t" r="r" b="b"/>
              <a:pathLst>
                <a:path w="14604" h="5714">
                  <a:moveTo>
                    <a:pt x="14325" y="548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5229655" y="5238033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4173" y="10820"/>
                  </a:moveTo>
                  <a:lnTo>
                    <a:pt x="0" y="5333"/>
                  </a:lnTo>
                  <a:lnTo>
                    <a:pt x="1981" y="0"/>
                  </a:lnTo>
                </a:path>
                <a:path w="16510" h="11429">
                  <a:moveTo>
                    <a:pt x="14173" y="10820"/>
                  </a:moveTo>
                  <a:lnTo>
                    <a:pt x="16306" y="5486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5203290" y="5307528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0" y="5334"/>
                  </a:moveTo>
                  <a:lnTo>
                    <a:pt x="198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5217463" y="5313014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0" y="5334"/>
                  </a:moveTo>
                  <a:lnTo>
                    <a:pt x="2133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5250991" y="5520278"/>
              <a:ext cx="7620" cy="3175"/>
            </a:xfrm>
            <a:custGeom>
              <a:avLst/>
              <a:gdLst/>
              <a:ahLst/>
              <a:cxnLst/>
              <a:rect l="l" t="t" r="r" b="b"/>
              <a:pathLst>
                <a:path w="7620" h="3175">
                  <a:moveTo>
                    <a:pt x="7162" y="25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4811774" y="6945828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5509766" y="4321042"/>
              <a:ext cx="17145" cy="11430"/>
            </a:xfrm>
            <a:custGeom>
              <a:avLst/>
              <a:gdLst/>
              <a:ahLst/>
              <a:cxnLst/>
              <a:rect l="l" t="t" r="r" b="b"/>
              <a:pathLst>
                <a:path w="17145" h="11429">
                  <a:moveTo>
                    <a:pt x="0" y="0"/>
                  </a:moveTo>
                  <a:lnTo>
                    <a:pt x="17068" y="1097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5642049" y="4406386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0" y="0"/>
                  </a:moveTo>
                  <a:lnTo>
                    <a:pt x="17221" y="1097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5209691" y="5692338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5209691" y="5638997"/>
              <a:ext cx="22860" cy="53340"/>
            </a:xfrm>
            <a:custGeom>
              <a:avLst/>
              <a:gdLst/>
              <a:ahLst/>
              <a:cxnLst/>
              <a:rect l="l" t="t" r="r" b="b"/>
              <a:pathLst>
                <a:path w="22860" h="53339">
                  <a:moveTo>
                    <a:pt x="22860" y="0"/>
                  </a:moveTo>
                  <a:lnTo>
                    <a:pt x="22860" y="53340"/>
                  </a:lnTo>
                  <a:lnTo>
                    <a:pt x="0" y="533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5494983" y="4321042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39" h="22860">
                  <a:moveTo>
                    <a:pt x="14782" y="0"/>
                  </a:moveTo>
                  <a:lnTo>
                    <a:pt x="0" y="2240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5467094" y="4357771"/>
              <a:ext cx="19050" cy="29209"/>
            </a:xfrm>
            <a:custGeom>
              <a:avLst/>
              <a:gdLst/>
              <a:ahLst/>
              <a:cxnLst/>
              <a:rect l="l" t="t" r="r" b="b"/>
              <a:pathLst>
                <a:path w="19050" h="29210">
                  <a:moveTo>
                    <a:pt x="18592" y="0"/>
                  </a:moveTo>
                  <a:lnTo>
                    <a:pt x="10363" y="12649"/>
                  </a:lnTo>
                  <a:lnTo>
                    <a:pt x="0" y="2880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5439510" y="4401052"/>
              <a:ext cx="18415" cy="29209"/>
            </a:xfrm>
            <a:custGeom>
              <a:avLst/>
              <a:gdLst/>
              <a:ahLst/>
              <a:cxnLst/>
              <a:rect l="l" t="t" r="r" b="b"/>
              <a:pathLst>
                <a:path w="18414" h="29210">
                  <a:moveTo>
                    <a:pt x="18287" y="0"/>
                  </a:moveTo>
                  <a:lnTo>
                    <a:pt x="6095" y="19202"/>
                  </a:lnTo>
                  <a:lnTo>
                    <a:pt x="0" y="2895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5412230" y="4444486"/>
              <a:ext cx="18415" cy="29209"/>
            </a:xfrm>
            <a:custGeom>
              <a:avLst/>
              <a:gdLst/>
              <a:ahLst/>
              <a:cxnLst/>
              <a:rect l="l" t="t" r="r" b="b"/>
              <a:pathLst>
                <a:path w="18414" h="29210">
                  <a:moveTo>
                    <a:pt x="18135" y="0"/>
                  </a:moveTo>
                  <a:lnTo>
                    <a:pt x="1981" y="25755"/>
                  </a:lnTo>
                  <a:lnTo>
                    <a:pt x="0" y="2910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5385255" y="4488225"/>
              <a:ext cx="18415" cy="29845"/>
            </a:xfrm>
            <a:custGeom>
              <a:avLst/>
              <a:gdLst/>
              <a:ahLst/>
              <a:cxnLst/>
              <a:rect l="l" t="t" r="r" b="b"/>
              <a:pathLst>
                <a:path w="18414" h="29845">
                  <a:moveTo>
                    <a:pt x="17983" y="0"/>
                  </a:moveTo>
                  <a:lnTo>
                    <a:pt x="0" y="292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5358738" y="4532117"/>
              <a:ext cx="17780" cy="29845"/>
            </a:xfrm>
            <a:custGeom>
              <a:avLst/>
              <a:gdLst/>
              <a:ahLst/>
              <a:cxnLst/>
              <a:rect l="l" t="t" r="r" b="b"/>
              <a:pathLst>
                <a:path w="17779" h="29845">
                  <a:moveTo>
                    <a:pt x="17678" y="0"/>
                  </a:moveTo>
                  <a:lnTo>
                    <a:pt x="0" y="2941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5332525" y="4576160"/>
              <a:ext cx="17780" cy="29845"/>
            </a:xfrm>
            <a:custGeom>
              <a:avLst/>
              <a:gdLst/>
              <a:ahLst/>
              <a:cxnLst/>
              <a:rect l="l" t="t" r="r" b="b"/>
              <a:pathLst>
                <a:path w="17779" h="29845">
                  <a:moveTo>
                    <a:pt x="17373" y="0"/>
                  </a:moveTo>
                  <a:lnTo>
                    <a:pt x="0" y="2956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5306617" y="4620508"/>
              <a:ext cx="17780" cy="29845"/>
            </a:xfrm>
            <a:custGeom>
              <a:avLst/>
              <a:gdLst/>
              <a:ahLst/>
              <a:cxnLst/>
              <a:rect l="l" t="t" r="r" b="b"/>
              <a:pathLst>
                <a:path w="17779" h="29845">
                  <a:moveTo>
                    <a:pt x="17221" y="0"/>
                  </a:moveTo>
                  <a:lnTo>
                    <a:pt x="16306" y="1676"/>
                  </a:lnTo>
                  <a:lnTo>
                    <a:pt x="0" y="2971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5281166" y="4665009"/>
              <a:ext cx="17145" cy="30480"/>
            </a:xfrm>
            <a:custGeom>
              <a:avLst/>
              <a:gdLst/>
              <a:ahLst/>
              <a:cxnLst/>
              <a:rect l="l" t="t" r="r" b="b"/>
              <a:pathLst>
                <a:path w="17145" h="30479">
                  <a:moveTo>
                    <a:pt x="16916" y="0"/>
                  </a:moveTo>
                  <a:lnTo>
                    <a:pt x="12191" y="8229"/>
                  </a:lnTo>
                  <a:lnTo>
                    <a:pt x="0" y="298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5256020" y="4709815"/>
              <a:ext cx="17145" cy="30480"/>
            </a:xfrm>
            <a:custGeom>
              <a:avLst/>
              <a:gdLst/>
              <a:ahLst/>
              <a:cxnLst/>
              <a:rect l="l" t="t" r="r" b="b"/>
              <a:pathLst>
                <a:path w="17145" h="30479">
                  <a:moveTo>
                    <a:pt x="16763" y="0"/>
                  </a:moveTo>
                  <a:lnTo>
                    <a:pt x="8229" y="14935"/>
                  </a:lnTo>
                  <a:lnTo>
                    <a:pt x="0" y="298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5231179" y="4754773"/>
              <a:ext cx="17145" cy="30480"/>
            </a:xfrm>
            <a:custGeom>
              <a:avLst/>
              <a:gdLst/>
              <a:ahLst/>
              <a:cxnLst/>
              <a:rect l="l" t="t" r="r" b="b"/>
              <a:pathLst>
                <a:path w="17145" h="30479">
                  <a:moveTo>
                    <a:pt x="16611" y="0"/>
                  </a:moveTo>
                  <a:lnTo>
                    <a:pt x="4571" y="21640"/>
                  </a:lnTo>
                  <a:lnTo>
                    <a:pt x="0" y="3002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5206795" y="4799883"/>
              <a:ext cx="16510" cy="30480"/>
            </a:xfrm>
            <a:custGeom>
              <a:avLst/>
              <a:gdLst/>
              <a:ahLst/>
              <a:cxnLst/>
              <a:rect l="l" t="t" r="r" b="b"/>
              <a:pathLst>
                <a:path w="16510" h="30479">
                  <a:moveTo>
                    <a:pt x="16306" y="0"/>
                  </a:moveTo>
                  <a:lnTo>
                    <a:pt x="914" y="28498"/>
                  </a:lnTo>
                  <a:lnTo>
                    <a:pt x="0" y="301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5182716" y="4845298"/>
              <a:ext cx="16510" cy="30480"/>
            </a:xfrm>
            <a:custGeom>
              <a:avLst/>
              <a:gdLst/>
              <a:ahLst/>
              <a:cxnLst/>
              <a:rect l="l" t="t" r="r" b="b"/>
              <a:pathLst>
                <a:path w="16510" h="30479">
                  <a:moveTo>
                    <a:pt x="16001" y="0"/>
                  </a:moveTo>
                  <a:lnTo>
                    <a:pt x="0" y="3017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5159094" y="4890714"/>
              <a:ext cx="15875" cy="30480"/>
            </a:xfrm>
            <a:custGeom>
              <a:avLst/>
              <a:gdLst/>
              <a:ahLst/>
              <a:cxnLst/>
              <a:rect l="l" t="t" r="r" b="b"/>
              <a:pathLst>
                <a:path w="15875" h="30479">
                  <a:moveTo>
                    <a:pt x="15697" y="0"/>
                  </a:moveTo>
                  <a:lnTo>
                    <a:pt x="0" y="3048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5135777" y="4936434"/>
              <a:ext cx="15875" cy="31115"/>
            </a:xfrm>
            <a:custGeom>
              <a:avLst/>
              <a:gdLst/>
              <a:ahLst/>
              <a:cxnLst/>
              <a:rect l="l" t="t" r="r" b="b"/>
              <a:pathLst>
                <a:path w="15875" h="31114">
                  <a:moveTo>
                    <a:pt x="15392" y="0"/>
                  </a:moveTo>
                  <a:lnTo>
                    <a:pt x="0" y="3063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5112764" y="4982306"/>
              <a:ext cx="15240" cy="31115"/>
            </a:xfrm>
            <a:custGeom>
              <a:avLst/>
              <a:gdLst/>
              <a:ahLst/>
              <a:cxnLst/>
              <a:rect l="l" t="t" r="r" b="b"/>
              <a:pathLst>
                <a:path w="15239" h="31114">
                  <a:moveTo>
                    <a:pt x="15239" y="0"/>
                  </a:moveTo>
                  <a:lnTo>
                    <a:pt x="13411" y="3505"/>
                  </a:lnTo>
                  <a:lnTo>
                    <a:pt x="0" y="3078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5090209" y="5028483"/>
              <a:ext cx="15240" cy="31115"/>
            </a:xfrm>
            <a:custGeom>
              <a:avLst/>
              <a:gdLst/>
              <a:ahLst/>
              <a:cxnLst/>
              <a:rect l="l" t="t" r="r" b="b"/>
              <a:pathLst>
                <a:path w="15239" h="31114">
                  <a:moveTo>
                    <a:pt x="14935" y="0"/>
                  </a:moveTo>
                  <a:lnTo>
                    <a:pt x="9753" y="10363"/>
                  </a:lnTo>
                  <a:lnTo>
                    <a:pt x="0" y="3078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5067959" y="5074661"/>
              <a:ext cx="15240" cy="31115"/>
            </a:xfrm>
            <a:custGeom>
              <a:avLst/>
              <a:gdLst/>
              <a:ahLst/>
              <a:cxnLst/>
              <a:rect l="l" t="t" r="r" b="b"/>
              <a:pathLst>
                <a:path w="15239" h="31114">
                  <a:moveTo>
                    <a:pt x="14782" y="0"/>
                  </a:moveTo>
                  <a:lnTo>
                    <a:pt x="6400" y="17373"/>
                  </a:lnTo>
                  <a:lnTo>
                    <a:pt x="0" y="3093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5049213" y="5121142"/>
              <a:ext cx="11430" cy="24765"/>
            </a:xfrm>
            <a:custGeom>
              <a:avLst/>
              <a:gdLst/>
              <a:ahLst/>
              <a:cxnLst/>
              <a:rect l="l" t="t" r="r" b="b"/>
              <a:pathLst>
                <a:path w="11429" h="24764">
                  <a:moveTo>
                    <a:pt x="11429" y="0"/>
                  </a:moveTo>
                  <a:lnTo>
                    <a:pt x="0" y="2423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5503366" y="4103415"/>
              <a:ext cx="0" cy="160020"/>
            </a:xfrm>
            <a:custGeom>
              <a:avLst/>
              <a:gdLst/>
              <a:ahLst/>
              <a:cxnLst/>
              <a:rect l="l" t="t" r="r" b="b"/>
              <a:pathLst>
                <a:path h="160020">
                  <a:moveTo>
                    <a:pt x="0" y="0"/>
                  </a:moveTo>
                  <a:lnTo>
                    <a:pt x="0" y="16002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4828843" y="5464347"/>
              <a:ext cx="71120" cy="28575"/>
            </a:xfrm>
            <a:custGeom>
              <a:avLst/>
              <a:gdLst/>
              <a:ahLst/>
              <a:cxnLst/>
              <a:rect l="l" t="t" r="r" b="b"/>
              <a:pathLst>
                <a:path w="71120" h="28575">
                  <a:moveTo>
                    <a:pt x="0" y="0"/>
                  </a:moveTo>
                  <a:lnTo>
                    <a:pt x="70866" y="28041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4954573" y="5284820"/>
              <a:ext cx="26670" cy="12065"/>
            </a:xfrm>
            <a:custGeom>
              <a:avLst/>
              <a:gdLst/>
              <a:ahLst/>
              <a:cxnLst/>
              <a:rect l="l" t="t" r="r" b="b"/>
              <a:pathLst>
                <a:path w="26670" h="12064">
                  <a:moveTo>
                    <a:pt x="0" y="0"/>
                  </a:moveTo>
                  <a:lnTo>
                    <a:pt x="26517" y="11582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4930951" y="5090358"/>
              <a:ext cx="118745" cy="55244"/>
            </a:xfrm>
            <a:custGeom>
              <a:avLst/>
              <a:gdLst/>
              <a:ahLst/>
              <a:cxnLst/>
              <a:rect l="l" t="t" r="r" b="b"/>
              <a:pathLst>
                <a:path w="118745" h="55245">
                  <a:moveTo>
                    <a:pt x="0" y="0"/>
                  </a:moveTo>
                  <a:lnTo>
                    <a:pt x="118262" y="55016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4927446" y="5105597"/>
              <a:ext cx="27305" cy="12700"/>
            </a:xfrm>
            <a:custGeom>
              <a:avLst/>
              <a:gdLst/>
              <a:ahLst/>
              <a:cxnLst/>
              <a:rect l="l" t="t" r="r" b="b"/>
              <a:pathLst>
                <a:path w="27304" h="12700">
                  <a:moveTo>
                    <a:pt x="0" y="0"/>
                  </a:moveTo>
                  <a:lnTo>
                    <a:pt x="27127" y="12649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4712866" y="5920938"/>
              <a:ext cx="0" cy="60960"/>
            </a:xfrm>
            <a:custGeom>
              <a:avLst/>
              <a:gdLst/>
              <a:ahLst/>
              <a:cxnLst/>
              <a:rect l="l" t="t" r="r" b="b"/>
              <a:pathLst>
                <a:path h="60960">
                  <a:moveTo>
                    <a:pt x="0" y="6096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4885078" y="6001557"/>
              <a:ext cx="83820" cy="26034"/>
            </a:xfrm>
            <a:custGeom>
              <a:avLst/>
              <a:gdLst/>
              <a:ahLst/>
              <a:cxnLst/>
              <a:rect l="l" t="t" r="r" b="b"/>
              <a:pathLst>
                <a:path w="83820" h="26035">
                  <a:moveTo>
                    <a:pt x="83515" y="259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4736183" y="5955380"/>
              <a:ext cx="83820" cy="26034"/>
            </a:xfrm>
            <a:custGeom>
              <a:avLst/>
              <a:gdLst/>
              <a:ahLst/>
              <a:cxnLst/>
              <a:rect l="l" t="t" r="r" b="b"/>
              <a:pathLst>
                <a:path w="83820" h="26035">
                  <a:moveTo>
                    <a:pt x="83515" y="259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5602121" y="4404558"/>
              <a:ext cx="40005" cy="59690"/>
            </a:xfrm>
            <a:custGeom>
              <a:avLst/>
              <a:gdLst/>
              <a:ahLst/>
              <a:cxnLst/>
              <a:rect l="l" t="t" r="r" b="b"/>
              <a:pathLst>
                <a:path w="40004" h="59689">
                  <a:moveTo>
                    <a:pt x="39928" y="1828"/>
                  </a:moveTo>
                  <a:lnTo>
                    <a:pt x="2895" y="59436"/>
                  </a:lnTo>
                  <a:lnTo>
                    <a:pt x="0" y="57607"/>
                  </a:lnTo>
                  <a:lnTo>
                    <a:pt x="37185" y="0"/>
                  </a:lnTo>
                  <a:lnTo>
                    <a:pt x="39928" y="1828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5574112" y="4369201"/>
              <a:ext cx="31115" cy="95250"/>
            </a:xfrm>
            <a:custGeom>
              <a:avLst/>
              <a:gdLst/>
              <a:ahLst/>
              <a:cxnLst/>
              <a:rect l="l" t="t" r="r" b="b"/>
              <a:pathLst>
                <a:path w="31114" h="95250">
                  <a:moveTo>
                    <a:pt x="10330" y="0"/>
                  </a:moveTo>
                  <a:lnTo>
                    <a:pt x="7739" y="4419"/>
                  </a:lnTo>
                  <a:lnTo>
                    <a:pt x="0" y="27737"/>
                  </a:lnTo>
                  <a:lnTo>
                    <a:pt x="914" y="51668"/>
                  </a:lnTo>
                  <a:lnTo>
                    <a:pt x="9966" y="73844"/>
                  </a:lnTo>
                  <a:lnTo>
                    <a:pt x="26637" y="91897"/>
                  </a:lnTo>
                  <a:lnTo>
                    <a:pt x="30752" y="94792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5512510" y="4030111"/>
              <a:ext cx="33020" cy="290830"/>
            </a:xfrm>
            <a:custGeom>
              <a:avLst/>
              <a:gdLst/>
              <a:ahLst/>
              <a:cxnLst/>
              <a:rect l="l" t="t" r="r" b="b"/>
              <a:pathLst>
                <a:path w="33020" h="290829">
                  <a:moveTo>
                    <a:pt x="0" y="290626"/>
                  </a:moveTo>
                  <a:lnTo>
                    <a:pt x="16275" y="222963"/>
                  </a:lnTo>
                  <a:lnTo>
                    <a:pt x="24764" y="172216"/>
                  </a:lnTo>
                  <a:lnTo>
                    <a:pt x="30175" y="120995"/>
                  </a:lnTo>
                  <a:lnTo>
                    <a:pt x="32492" y="69589"/>
                  </a:lnTo>
                  <a:lnTo>
                    <a:pt x="31699" y="18288"/>
                  </a:lnTo>
                  <a:lnTo>
                    <a:pt x="30632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5512510" y="3853784"/>
              <a:ext cx="15240" cy="60325"/>
            </a:xfrm>
            <a:custGeom>
              <a:avLst/>
              <a:gdLst/>
              <a:ahLst/>
              <a:cxnLst/>
              <a:rect l="l" t="t" r="r" b="b"/>
              <a:pathLst>
                <a:path w="15239" h="60325">
                  <a:moveTo>
                    <a:pt x="14782" y="60045"/>
                  </a:moveTo>
                  <a:lnTo>
                    <a:pt x="10210" y="39928"/>
                  </a:lnTo>
                  <a:lnTo>
                    <a:pt x="5333" y="19812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5520434" y="4031635"/>
              <a:ext cx="1905" cy="57150"/>
            </a:xfrm>
            <a:custGeom>
              <a:avLst/>
              <a:gdLst/>
              <a:ahLst/>
              <a:cxnLst/>
              <a:rect l="l" t="t" r="r" b="b"/>
              <a:pathLst>
                <a:path w="1904" h="57150">
                  <a:moveTo>
                    <a:pt x="1828" y="56540"/>
                  </a:moveTo>
                  <a:lnTo>
                    <a:pt x="1676" y="37642"/>
                  </a:lnTo>
                  <a:lnTo>
                    <a:pt x="1066" y="18897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5491478" y="3863385"/>
              <a:ext cx="13970" cy="55244"/>
            </a:xfrm>
            <a:custGeom>
              <a:avLst/>
              <a:gdLst/>
              <a:ahLst/>
              <a:cxnLst/>
              <a:rect l="l" t="t" r="r" b="b"/>
              <a:pathLst>
                <a:path w="13970" h="55245">
                  <a:moveTo>
                    <a:pt x="13411" y="55016"/>
                  </a:moveTo>
                  <a:lnTo>
                    <a:pt x="9296" y="36575"/>
                  </a:lnTo>
                  <a:lnTo>
                    <a:pt x="4876" y="18287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5505194" y="4320890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20" h="5714">
                  <a:moveTo>
                    <a:pt x="0" y="5486"/>
                  </a:moveTo>
                  <a:lnTo>
                    <a:pt x="1981" y="5181"/>
                  </a:lnTo>
                  <a:lnTo>
                    <a:pt x="3810" y="4419"/>
                  </a:lnTo>
                  <a:lnTo>
                    <a:pt x="5334" y="3352"/>
                  </a:lnTo>
                  <a:lnTo>
                    <a:pt x="6553" y="1828"/>
                  </a:lnTo>
                  <a:lnTo>
                    <a:pt x="7315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5505194" y="3848145"/>
              <a:ext cx="7620" cy="5715"/>
            </a:xfrm>
            <a:custGeom>
              <a:avLst/>
              <a:gdLst/>
              <a:ahLst/>
              <a:cxnLst/>
              <a:rect l="l" t="t" r="r" b="b"/>
              <a:pathLst>
                <a:path w="7620" h="5714">
                  <a:moveTo>
                    <a:pt x="7315" y="5486"/>
                  </a:moveTo>
                  <a:lnTo>
                    <a:pt x="6553" y="3657"/>
                  </a:lnTo>
                  <a:lnTo>
                    <a:pt x="5334" y="2133"/>
                  </a:lnTo>
                  <a:lnTo>
                    <a:pt x="3810" y="1066"/>
                  </a:lnTo>
                  <a:lnTo>
                    <a:pt x="1981" y="304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5465266" y="408817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5504889" y="3913830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60" h="5079">
                  <a:moveTo>
                    <a:pt x="0" y="4572"/>
                  </a:moveTo>
                  <a:lnTo>
                    <a:pt x="22402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5520434" y="4030111"/>
              <a:ext cx="22860" cy="1905"/>
            </a:xfrm>
            <a:custGeom>
              <a:avLst/>
              <a:gdLst/>
              <a:ahLst/>
              <a:cxnLst/>
              <a:rect l="l" t="t" r="r" b="b"/>
              <a:pathLst>
                <a:path w="22860" h="1904">
                  <a:moveTo>
                    <a:pt x="0" y="1524"/>
                  </a:moveTo>
                  <a:lnTo>
                    <a:pt x="2286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5541313" y="4005727"/>
              <a:ext cx="2540" cy="24765"/>
            </a:xfrm>
            <a:custGeom>
              <a:avLst/>
              <a:gdLst/>
              <a:ahLst/>
              <a:cxnLst/>
              <a:rect l="l" t="t" r="r" b="b"/>
              <a:pathLst>
                <a:path w="2539" h="24764">
                  <a:moveTo>
                    <a:pt x="1981" y="24384"/>
                  </a:moveTo>
                  <a:lnTo>
                    <a:pt x="457" y="487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5534760" y="3954673"/>
              <a:ext cx="5080" cy="34290"/>
            </a:xfrm>
            <a:custGeom>
              <a:avLst/>
              <a:gdLst/>
              <a:ahLst/>
              <a:cxnLst/>
              <a:rect l="l" t="t" r="r" b="b"/>
              <a:pathLst>
                <a:path w="5079" h="34289">
                  <a:moveTo>
                    <a:pt x="4724" y="33985"/>
                  </a:moveTo>
                  <a:lnTo>
                    <a:pt x="2590" y="1706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5527292" y="3913830"/>
              <a:ext cx="5080" cy="24130"/>
            </a:xfrm>
            <a:custGeom>
              <a:avLst/>
              <a:gdLst/>
              <a:ahLst/>
              <a:cxnLst/>
              <a:rect l="l" t="t" r="r" b="b"/>
              <a:pathLst>
                <a:path w="5079" h="24129">
                  <a:moveTo>
                    <a:pt x="4572" y="23926"/>
                  </a:moveTo>
                  <a:lnTo>
                    <a:pt x="3810" y="1920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5228283" y="5195666"/>
              <a:ext cx="17145" cy="40640"/>
            </a:xfrm>
            <a:custGeom>
              <a:avLst/>
              <a:gdLst/>
              <a:ahLst/>
              <a:cxnLst/>
              <a:rect l="l" t="t" r="r" b="b"/>
              <a:pathLst>
                <a:path w="17145" h="40639">
                  <a:moveTo>
                    <a:pt x="16916" y="0"/>
                  </a:moveTo>
                  <a:lnTo>
                    <a:pt x="0" y="40538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5574384" y="5380985"/>
              <a:ext cx="85725" cy="36195"/>
            </a:xfrm>
            <a:custGeom>
              <a:avLst/>
              <a:gdLst/>
              <a:ahLst/>
              <a:cxnLst/>
              <a:rect l="l" t="t" r="r" b="b"/>
              <a:pathLst>
                <a:path w="85725" h="36195">
                  <a:moveTo>
                    <a:pt x="85191" y="356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5979158" y="6380424"/>
              <a:ext cx="210820" cy="29845"/>
            </a:xfrm>
            <a:custGeom>
              <a:avLst/>
              <a:gdLst/>
              <a:ahLst/>
              <a:cxnLst/>
              <a:rect l="l" t="t" r="r" b="b"/>
              <a:pathLst>
                <a:path w="210820" h="29845">
                  <a:moveTo>
                    <a:pt x="0" y="0"/>
                  </a:moveTo>
                  <a:lnTo>
                    <a:pt x="210616" y="2941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84" name="object 1884"/>
            <p:cNvPicPr/>
            <p:nvPr/>
          </p:nvPicPr>
          <p:blipFill>
            <a:blip r:embed="rId8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1729" y="6451747"/>
              <a:ext cx="286054" cy="260146"/>
            </a:xfrm>
            <a:prstGeom prst="rect">
              <a:avLst/>
            </a:prstGeom>
          </p:spPr>
        </p:pic>
        <p:sp>
          <p:nvSpPr>
            <p:cNvPr id="1885" name="object 1885"/>
            <p:cNvSpPr/>
            <p:nvPr/>
          </p:nvSpPr>
          <p:spPr>
            <a:xfrm>
              <a:off x="5141720" y="4526478"/>
              <a:ext cx="211454" cy="401320"/>
            </a:xfrm>
            <a:custGeom>
              <a:avLst/>
              <a:gdLst/>
              <a:ahLst/>
              <a:cxnLst/>
              <a:rect l="l" t="t" r="r" b="b"/>
              <a:pathLst>
                <a:path w="211454" h="401320">
                  <a:moveTo>
                    <a:pt x="204368" y="0"/>
                  </a:moveTo>
                  <a:lnTo>
                    <a:pt x="211378" y="4267"/>
                  </a:lnTo>
                  <a:lnTo>
                    <a:pt x="0" y="401269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86" name="object 1886"/>
            <p:cNvPicPr/>
            <p:nvPr/>
          </p:nvPicPr>
          <p:blipFill>
            <a:blip r:embed="rId8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0925" y="4988250"/>
              <a:ext cx="114967" cy="147675"/>
            </a:xfrm>
            <a:prstGeom prst="rect">
              <a:avLst/>
            </a:prstGeom>
          </p:spPr>
        </p:pic>
        <p:sp>
          <p:nvSpPr>
            <p:cNvPr id="1887" name="object 1887"/>
            <p:cNvSpPr/>
            <p:nvPr/>
          </p:nvSpPr>
          <p:spPr>
            <a:xfrm>
              <a:off x="5336335" y="4509256"/>
              <a:ext cx="11430" cy="22860"/>
            </a:xfrm>
            <a:custGeom>
              <a:avLst/>
              <a:gdLst/>
              <a:ahLst/>
              <a:cxnLst/>
              <a:rect l="l" t="t" r="r" b="b"/>
              <a:pathLst>
                <a:path w="11429" h="22860">
                  <a:moveTo>
                    <a:pt x="0" y="22860"/>
                  </a:moveTo>
                  <a:lnTo>
                    <a:pt x="2133" y="22707"/>
                  </a:lnTo>
                  <a:lnTo>
                    <a:pt x="9105" y="18354"/>
                  </a:lnTo>
                  <a:lnTo>
                    <a:pt x="11430" y="11430"/>
                  </a:lnTo>
                  <a:lnTo>
                    <a:pt x="9105" y="4505"/>
                  </a:lnTo>
                  <a:lnTo>
                    <a:pt x="2133" y="152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5769456" y="6522156"/>
              <a:ext cx="13335" cy="93345"/>
            </a:xfrm>
            <a:custGeom>
              <a:avLst/>
              <a:gdLst/>
              <a:ahLst/>
              <a:cxnLst/>
              <a:rect l="l" t="t" r="r" b="b"/>
              <a:pathLst>
                <a:path w="13335" h="93345">
                  <a:moveTo>
                    <a:pt x="12953" y="0"/>
                  </a:moveTo>
                  <a:lnTo>
                    <a:pt x="0" y="92964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5745834" y="6683090"/>
              <a:ext cx="14604" cy="100965"/>
            </a:xfrm>
            <a:custGeom>
              <a:avLst/>
              <a:gdLst/>
              <a:ahLst/>
              <a:cxnLst/>
              <a:rect l="l" t="t" r="r" b="b"/>
              <a:pathLst>
                <a:path w="14604" h="100965">
                  <a:moveTo>
                    <a:pt x="14020" y="0"/>
                  </a:moveTo>
                  <a:lnTo>
                    <a:pt x="0" y="100431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5742176" y="6802419"/>
              <a:ext cx="1270" cy="7620"/>
            </a:xfrm>
            <a:custGeom>
              <a:avLst/>
              <a:gdLst/>
              <a:ahLst/>
              <a:cxnLst/>
              <a:rect l="l" t="t" r="r" b="b"/>
              <a:pathLst>
                <a:path w="1270" h="7620">
                  <a:moveTo>
                    <a:pt x="1066" y="0"/>
                  </a:moveTo>
                  <a:lnTo>
                    <a:pt x="0" y="762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5692037" y="6670288"/>
              <a:ext cx="68580" cy="13335"/>
            </a:xfrm>
            <a:custGeom>
              <a:avLst/>
              <a:gdLst/>
              <a:ahLst/>
              <a:cxnLst/>
              <a:rect l="l" t="t" r="r" b="b"/>
              <a:pathLst>
                <a:path w="68579" h="13334">
                  <a:moveTo>
                    <a:pt x="67817" y="12801"/>
                  </a:moveTo>
                  <a:lnTo>
                    <a:pt x="0" y="3200"/>
                  </a:lnTo>
                  <a:lnTo>
                    <a:pt x="457" y="0"/>
                  </a:lnTo>
                  <a:lnTo>
                    <a:pt x="68275" y="9448"/>
                  </a:lnTo>
                  <a:lnTo>
                    <a:pt x="67817" y="12801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5691884" y="6614662"/>
              <a:ext cx="77470" cy="59055"/>
            </a:xfrm>
            <a:custGeom>
              <a:avLst/>
              <a:gdLst/>
              <a:ahLst/>
              <a:cxnLst/>
              <a:rect l="l" t="t" r="r" b="b"/>
              <a:pathLst>
                <a:path w="77470" h="59054">
                  <a:moveTo>
                    <a:pt x="77419" y="457"/>
                  </a:moveTo>
                  <a:lnTo>
                    <a:pt x="26646" y="13687"/>
                  </a:lnTo>
                  <a:lnTo>
                    <a:pt x="914" y="53949"/>
                  </a:lnTo>
                  <a:lnTo>
                    <a:pt x="0" y="5897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2622853" y="5736534"/>
              <a:ext cx="68580" cy="3810"/>
            </a:xfrm>
            <a:custGeom>
              <a:avLst/>
              <a:gdLst/>
              <a:ahLst/>
              <a:cxnLst/>
              <a:rect l="l" t="t" r="r" b="b"/>
              <a:pathLst>
                <a:path w="68580" h="3810">
                  <a:moveTo>
                    <a:pt x="68580" y="3352"/>
                  </a:moveTo>
                  <a:lnTo>
                    <a:pt x="68580" y="0"/>
                  </a:lnTo>
                  <a:lnTo>
                    <a:pt x="0" y="0"/>
                  </a:lnTo>
                  <a:lnTo>
                    <a:pt x="0" y="3352"/>
                  </a:lnTo>
                  <a:lnTo>
                    <a:pt x="68580" y="3352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2622853" y="5736534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80" h="68579">
                  <a:moveTo>
                    <a:pt x="0" y="0"/>
                  </a:moveTo>
                  <a:lnTo>
                    <a:pt x="20073" y="48506"/>
                  </a:lnTo>
                  <a:lnTo>
                    <a:pt x="63398" y="68427"/>
                  </a:lnTo>
                  <a:lnTo>
                    <a:pt x="6858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4082083" y="5638997"/>
              <a:ext cx="26670" cy="45720"/>
            </a:xfrm>
            <a:custGeom>
              <a:avLst/>
              <a:gdLst/>
              <a:ahLst/>
              <a:cxnLst/>
              <a:rect l="l" t="t" r="r" b="b"/>
              <a:pathLst>
                <a:path w="26670" h="45720">
                  <a:moveTo>
                    <a:pt x="26670" y="0"/>
                  </a:moveTo>
                  <a:lnTo>
                    <a:pt x="0" y="0"/>
                  </a:lnTo>
                  <a:lnTo>
                    <a:pt x="0" y="4572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5480505" y="1573575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5497727" y="4898181"/>
              <a:ext cx="116205" cy="65405"/>
            </a:xfrm>
            <a:custGeom>
              <a:avLst/>
              <a:gdLst/>
              <a:ahLst/>
              <a:cxnLst/>
              <a:rect l="l" t="t" r="r" b="b"/>
              <a:pathLst>
                <a:path w="116204" h="65404">
                  <a:moveTo>
                    <a:pt x="0" y="0"/>
                  </a:moveTo>
                  <a:lnTo>
                    <a:pt x="115976" y="65227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5613703" y="4963408"/>
              <a:ext cx="6985" cy="15875"/>
            </a:xfrm>
            <a:custGeom>
              <a:avLst/>
              <a:gdLst/>
              <a:ahLst/>
              <a:cxnLst/>
              <a:rect l="l" t="t" r="r" b="b"/>
              <a:pathLst>
                <a:path w="6985" h="15875">
                  <a:moveTo>
                    <a:pt x="4419" y="15392"/>
                  </a:moveTo>
                  <a:lnTo>
                    <a:pt x="5181" y="13411"/>
                  </a:lnTo>
                  <a:lnTo>
                    <a:pt x="6896" y="9169"/>
                  </a:lnTo>
                  <a:lnTo>
                    <a:pt x="5130" y="4165"/>
                  </a:lnTo>
                  <a:lnTo>
                    <a:pt x="1828" y="1219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5578956" y="4978953"/>
              <a:ext cx="39370" cy="76200"/>
            </a:xfrm>
            <a:custGeom>
              <a:avLst/>
              <a:gdLst/>
              <a:ahLst/>
              <a:cxnLst/>
              <a:rect l="l" t="t" r="r" b="b"/>
              <a:pathLst>
                <a:path w="39370" h="76200">
                  <a:moveTo>
                    <a:pt x="39166" y="0"/>
                  </a:moveTo>
                  <a:lnTo>
                    <a:pt x="25603" y="25146"/>
                  </a:lnTo>
                  <a:lnTo>
                    <a:pt x="12496" y="50596"/>
                  </a:lnTo>
                  <a:lnTo>
                    <a:pt x="0" y="7620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5563868" y="5055153"/>
              <a:ext cx="15240" cy="7620"/>
            </a:xfrm>
            <a:custGeom>
              <a:avLst/>
              <a:gdLst/>
              <a:ahLst/>
              <a:cxnLst/>
              <a:rect l="l" t="t" r="r" b="b"/>
              <a:pathLst>
                <a:path w="15239" h="7620">
                  <a:moveTo>
                    <a:pt x="0" y="5486"/>
                  </a:moveTo>
                  <a:lnTo>
                    <a:pt x="2133" y="6248"/>
                  </a:lnTo>
                  <a:lnTo>
                    <a:pt x="6946" y="7200"/>
                  </a:lnTo>
                  <a:lnTo>
                    <a:pt x="10972" y="5867"/>
                  </a:lnTo>
                  <a:lnTo>
                    <a:pt x="14020" y="1981"/>
                  </a:lnTo>
                  <a:lnTo>
                    <a:pt x="1524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5443167" y="5004709"/>
              <a:ext cx="121285" cy="56515"/>
            </a:xfrm>
            <a:custGeom>
              <a:avLst/>
              <a:gdLst/>
              <a:ahLst/>
              <a:cxnLst/>
              <a:rect l="l" t="t" r="r" b="b"/>
              <a:pathLst>
                <a:path w="121285" h="56514">
                  <a:moveTo>
                    <a:pt x="120700" y="5593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5435929" y="4989469"/>
              <a:ext cx="7620" cy="15240"/>
            </a:xfrm>
            <a:custGeom>
              <a:avLst/>
              <a:gdLst/>
              <a:ahLst/>
              <a:cxnLst/>
              <a:rect l="l" t="t" r="r" b="b"/>
              <a:pathLst>
                <a:path w="7620" h="15239">
                  <a:moveTo>
                    <a:pt x="1752" y="0"/>
                  </a:moveTo>
                  <a:lnTo>
                    <a:pt x="990" y="2133"/>
                  </a:lnTo>
                  <a:lnTo>
                    <a:pt x="0" y="7099"/>
                  </a:lnTo>
                  <a:lnTo>
                    <a:pt x="1447" y="11023"/>
                  </a:lnTo>
                  <a:lnTo>
                    <a:pt x="5410" y="14173"/>
                  </a:lnTo>
                  <a:lnTo>
                    <a:pt x="7238" y="1524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5437681" y="4902601"/>
              <a:ext cx="45085" cy="86995"/>
            </a:xfrm>
            <a:custGeom>
              <a:avLst/>
              <a:gdLst/>
              <a:ahLst/>
              <a:cxnLst/>
              <a:rect l="l" t="t" r="r" b="b"/>
              <a:pathLst>
                <a:path w="45085" h="86995">
                  <a:moveTo>
                    <a:pt x="44500" y="0"/>
                  </a:moveTo>
                  <a:lnTo>
                    <a:pt x="28956" y="28651"/>
                  </a:lnTo>
                  <a:lnTo>
                    <a:pt x="14173" y="57607"/>
                  </a:lnTo>
                  <a:lnTo>
                    <a:pt x="0" y="86868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5482030" y="4895997"/>
              <a:ext cx="15875" cy="6985"/>
            </a:xfrm>
            <a:custGeom>
              <a:avLst/>
              <a:gdLst/>
              <a:ahLst/>
              <a:cxnLst/>
              <a:rect l="l" t="t" r="r" b="b"/>
              <a:pathLst>
                <a:path w="15875" h="6985">
                  <a:moveTo>
                    <a:pt x="15697" y="2336"/>
                  </a:moveTo>
                  <a:lnTo>
                    <a:pt x="13563" y="1422"/>
                  </a:lnTo>
                  <a:lnTo>
                    <a:pt x="9347" y="0"/>
                  </a:lnTo>
                  <a:lnTo>
                    <a:pt x="4051" y="1231"/>
                  </a:lnTo>
                  <a:lnTo>
                    <a:pt x="1371" y="4927"/>
                  </a:lnTo>
                  <a:lnTo>
                    <a:pt x="0" y="6756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6040564" y="459872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9906"/>
                  </a:moveTo>
                  <a:lnTo>
                    <a:pt x="10820" y="0"/>
                  </a:lnTo>
                  <a:lnTo>
                    <a:pt x="8991" y="0"/>
                  </a:lnTo>
                  <a:lnTo>
                    <a:pt x="0" y="8991"/>
                  </a:lnTo>
                  <a:lnTo>
                    <a:pt x="0" y="10820"/>
                  </a:lnTo>
                  <a:lnTo>
                    <a:pt x="9906" y="19050"/>
                  </a:lnTo>
                  <a:lnTo>
                    <a:pt x="11582" y="18745"/>
                  </a:lnTo>
                  <a:lnTo>
                    <a:pt x="19050" y="990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6040975" y="4598715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6278613" y="480415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9906"/>
                  </a:moveTo>
                  <a:lnTo>
                    <a:pt x="10820" y="0"/>
                  </a:lnTo>
                  <a:lnTo>
                    <a:pt x="8991" y="0"/>
                  </a:lnTo>
                  <a:lnTo>
                    <a:pt x="0" y="8991"/>
                  </a:lnTo>
                  <a:lnTo>
                    <a:pt x="0" y="10820"/>
                  </a:lnTo>
                  <a:lnTo>
                    <a:pt x="9906" y="19050"/>
                  </a:lnTo>
                  <a:lnTo>
                    <a:pt x="11582" y="18745"/>
                  </a:lnTo>
                  <a:lnTo>
                    <a:pt x="19050" y="990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6279024" y="4804150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6385598" y="511108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10058"/>
                  </a:moveTo>
                  <a:lnTo>
                    <a:pt x="9144" y="0"/>
                  </a:lnTo>
                  <a:lnTo>
                    <a:pt x="7315" y="304"/>
                  </a:lnTo>
                  <a:lnTo>
                    <a:pt x="0" y="9144"/>
                  </a:lnTo>
                  <a:lnTo>
                    <a:pt x="152" y="10820"/>
                  </a:lnTo>
                  <a:lnTo>
                    <a:pt x="8229" y="19050"/>
                  </a:lnTo>
                  <a:lnTo>
                    <a:pt x="9906" y="19050"/>
                  </a:lnTo>
                  <a:lnTo>
                    <a:pt x="19050" y="100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6386009" y="5111236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6413944" y="543600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8229"/>
                  </a:moveTo>
                  <a:lnTo>
                    <a:pt x="10820" y="0"/>
                  </a:lnTo>
                  <a:lnTo>
                    <a:pt x="9144" y="0"/>
                  </a:lnTo>
                  <a:lnTo>
                    <a:pt x="0" y="8991"/>
                  </a:lnTo>
                  <a:lnTo>
                    <a:pt x="152" y="10820"/>
                  </a:lnTo>
                  <a:lnTo>
                    <a:pt x="10058" y="19050"/>
                  </a:lnTo>
                  <a:lnTo>
                    <a:pt x="11734" y="18745"/>
                  </a:lnTo>
                  <a:lnTo>
                    <a:pt x="19050" y="9906"/>
                  </a:lnTo>
                  <a:lnTo>
                    <a:pt x="19050" y="82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6414508" y="5436001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6391542" y="576153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9906"/>
                  </a:moveTo>
                  <a:lnTo>
                    <a:pt x="8991" y="0"/>
                  </a:lnTo>
                  <a:lnTo>
                    <a:pt x="7315" y="304"/>
                  </a:lnTo>
                  <a:lnTo>
                    <a:pt x="0" y="9144"/>
                  </a:lnTo>
                  <a:lnTo>
                    <a:pt x="0" y="10820"/>
                  </a:lnTo>
                  <a:lnTo>
                    <a:pt x="9906" y="19050"/>
                  </a:lnTo>
                  <a:lnTo>
                    <a:pt x="11582" y="18745"/>
                  </a:lnTo>
                  <a:lnTo>
                    <a:pt x="19050" y="990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6391953" y="5761679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6323876" y="608081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8897" y="8229"/>
                  </a:moveTo>
                  <a:lnTo>
                    <a:pt x="10820" y="0"/>
                  </a:lnTo>
                  <a:lnTo>
                    <a:pt x="8991" y="0"/>
                  </a:lnTo>
                  <a:lnTo>
                    <a:pt x="0" y="8991"/>
                  </a:lnTo>
                  <a:lnTo>
                    <a:pt x="0" y="10820"/>
                  </a:lnTo>
                  <a:lnTo>
                    <a:pt x="9906" y="19050"/>
                  </a:lnTo>
                  <a:lnTo>
                    <a:pt x="11582" y="18745"/>
                  </a:lnTo>
                  <a:lnTo>
                    <a:pt x="18897" y="9906"/>
                  </a:lnTo>
                  <a:lnTo>
                    <a:pt x="18897" y="82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6324287" y="6080805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6207442" y="638530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10058"/>
                  </a:moveTo>
                  <a:lnTo>
                    <a:pt x="8991" y="0"/>
                  </a:lnTo>
                  <a:lnTo>
                    <a:pt x="7315" y="304"/>
                  </a:lnTo>
                  <a:lnTo>
                    <a:pt x="0" y="9144"/>
                  </a:lnTo>
                  <a:lnTo>
                    <a:pt x="0" y="10820"/>
                  </a:lnTo>
                  <a:lnTo>
                    <a:pt x="8229" y="19050"/>
                  </a:lnTo>
                  <a:lnTo>
                    <a:pt x="9906" y="19050"/>
                  </a:lnTo>
                  <a:lnTo>
                    <a:pt x="19050" y="100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6207854" y="6385453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6020295" y="665124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9906"/>
                  </a:moveTo>
                  <a:lnTo>
                    <a:pt x="8991" y="0"/>
                  </a:lnTo>
                  <a:lnTo>
                    <a:pt x="7315" y="304"/>
                  </a:lnTo>
                  <a:lnTo>
                    <a:pt x="0" y="9144"/>
                  </a:lnTo>
                  <a:lnTo>
                    <a:pt x="0" y="10820"/>
                  </a:lnTo>
                  <a:lnTo>
                    <a:pt x="9906" y="19050"/>
                  </a:lnTo>
                  <a:lnTo>
                    <a:pt x="11734" y="18745"/>
                  </a:lnTo>
                  <a:lnTo>
                    <a:pt x="19050" y="990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6020706" y="6651238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5735002" y="678352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9906"/>
                  </a:moveTo>
                  <a:lnTo>
                    <a:pt x="10820" y="0"/>
                  </a:lnTo>
                  <a:lnTo>
                    <a:pt x="8991" y="0"/>
                  </a:lnTo>
                  <a:lnTo>
                    <a:pt x="0" y="8991"/>
                  </a:lnTo>
                  <a:lnTo>
                    <a:pt x="0" y="10820"/>
                  </a:lnTo>
                  <a:lnTo>
                    <a:pt x="9906" y="19050"/>
                  </a:lnTo>
                  <a:lnTo>
                    <a:pt x="11734" y="18745"/>
                  </a:lnTo>
                  <a:lnTo>
                    <a:pt x="19050" y="990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5735413" y="6783522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5496954" y="657809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9906"/>
                  </a:moveTo>
                  <a:lnTo>
                    <a:pt x="10820" y="0"/>
                  </a:lnTo>
                  <a:lnTo>
                    <a:pt x="8991" y="0"/>
                  </a:lnTo>
                  <a:lnTo>
                    <a:pt x="0" y="8991"/>
                  </a:lnTo>
                  <a:lnTo>
                    <a:pt x="0" y="10820"/>
                  </a:lnTo>
                  <a:lnTo>
                    <a:pt x="9906" y="19050"/>
                  </a:lnTo>
                  <a:lnTo>
                    <a:pt x="11734" y="18745"/>
                  </a:lnTo>
                  <a:lnTo>
                    <a:pt x="13258" y="18135"/>
                  </a:lnTo>
                  <a:lnTo>
                    <a:pt x="14935" y="17373"/>
                  </a:lnTo>
                  <a:lnTo>
                    <a:pt x="16154" y="16154"/>
                  </a:lnTo>
                  <a:lnTo>
                    <a:pt x="17373" y="14935"/>
                  </a:lnTo>
                  <a:lnTo>
                    <a:pt x="18135" y="13258"/>
                  </a:lnTo>
                  <a:lnTo>
                    <a:pt x="18745" y="11734"/>
                  </a:lnTo>
                  <a:lnTo>
                    <a:pt x="19050" y="990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5497365" y="6578086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5389969" y="627100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8897" y="8229"/>
                  </a:moveTo>
                  <a:lnTo>
                    <a:pt x="8991" y="0"/>
                  </a:lnTo>
                  <a:lnTo>
                    <a:pt x="7315" y="304"/>
                  </a:lnTo>
                  <a:lnTo>
                    <a:pt x="0" y="9144"/>
                  </a:lnTo>
                  <a:lnTo>
                    <a:pt x="0" y="10820"/>
                  </a:lnTo>
                  <a:lnTo>
                    <a:pt x="8077" y="19050"/>
                  </a:lnTo>
                  <a:lnTo>
                    <a:pt x="9906" y="19050"/>
                  </a:lnTo>
                  <a:lnTo>
                    <a:pt x="18897" y="10058"/>
                  </a:lnTo>
                  <a:lnTo>
                    <a:pt x="18897" y="82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5390380" y="6271153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5361470" y="594624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8229"/>
                  </a:moveTo>
                  <a:lnTo>
                    <a:pt x="10820" y="0"/>
                  </a:lnTo>
                  <a:lnTo>
                    <a:pt x="9144" y="0"/>
                  </a:lnTo>
                  <a:lnTo>
                    <a:pt x="0" y="8991"/>
                  </a:lnTo>
                  <a:lnTo>
                    <a:pt x="152" y="10820"/>
                  </a:lnTo>
                  <a:lnTo>
                    <a:pt x="10058" y="19050"/>
                  </a:lnTo>
                  <a:lnTo>
                    <a:pt x="11734" y="18745"/>
                  </a:lnTo>
                  <a:lnTo>
                    <a:pt x="19050" y="9906"/>
                  </a:lnTo>
                  <a:lnTo>
                    <a:pt x="19050" y="82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5362033" y="5946236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5568124" y="499678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10058"/>
                  </a:moveTo>
                  <a:lnTo>
                    <a:pt x="8991" y="0"/>
                  </a:lnTo>
                  <a:lnTo>
                    <a:pt x="7315" y="304"/>
                  </a:lnTo>
                  <a:lnTo>
                    <a:pt x="0" y="9144"/>
                  </a:lnTo>
                  <a:lnTo>
                    <a:pt x="0" y="10820"/>
                  </a:lnTo>
                  <a:lnTo>
                    <a:pt x="8229" y="19050"/>
                  </a:lnTo>
                  <a:lnTo>
                    <a:pt x="9906" y="19050"/>
                  </a:lnTo>
                  <a:lnTo>
                    <a:pt x="19050" y="100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5568536" y="4996936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5755271" y="473100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9906"/>
                  </a:moveTo>
                  <a:lnTo>
                    <a:pt x="10820" y="0"/>
                  </a:lnTo>
                  <a:lnTo>
                    <a:pt x="8991" y="0"/>
                  </a:lnTo>
                  <a:lnTo>
                    <a:pt x="0" y="8991"/>
                  </a:lnTo>
                  <a:lnTo>
                    <a:pt x="0" y="10820"/>
                  </a:lnTo>
                  <a:lnTo>
                    <a:pt x="9906" y="19050"/>
                  </a:lnTo>
                  <a:lnTo>
                    <a:pt x="11582" y="18745"/>
                  </a:lnTo>
                  <a:lnTo>
                    <a:pt x="19050" y="990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5755683" y="4730998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7677" y="18745"/>
                  </a:moveTo>
                  <a:lnTo>
                    <a:pt x="9658" y="18897"/>
                  </a:lnTo>
                  <a:lnTo>
                    <a:pt x="11487" y="18592"/>
                  </a:lnTo>
                  <a:lnTo>
                    <a:pt x="19983" y="16319"/>
                  </a:lnTo>
                  <a:lnTo>
                    <a:pt x="21037" y="4724"/>
                  </a:lnTo>
                  <a:lnTo>
                    <a:pt x="13163" y="914"/>
                  </a:lnTo>
                  <a:lnTo>
                    <a:pt x="11334" y="304"/>
                  </a:lnTo>
                  <a:lnTo>
                    <a:pt x="9353" y="0"/>
                  </a:lnTo>
                  <a:lnTo>
                    <a:pt x="3289" y="2009"/>
                  </a:lnTo>
                  <a:lnTo>
                    <a:pt x="0" y="6772"/>
                  </a:lnTo>
                  <a:lnTo>
                    <a:pt x="91" y="12530"/>
                  </a:lnTo>
                  <a:lnTo>
                    <a:pt x="4171" y="17525"/>
                  </a:lnTo>
                  <a:lnTo>
                    <a:pt x="5848" y="18287"/>
                  </a:lnTo>
                  <a:lnTo>
                    <a:pt x="7677" y="18745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6054901" y="456854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371" y="15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6054596" y="4545832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60">
                  <a:moveTo>
                    <a:pt x="0" y="22707"/>
                  </a:moveTo>
                  <a:lnTo>
                    <a:pt x="3200" y="0"/>
                  </a:lnTo>
                  <a:lnTo>
                    <a:pt x="5029" y="304"/>
                  </a:lnTo>
                  <a:lnTo>
                    <a:pt x="1981" y="228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6050024" y="4568235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4" h="23495">
                  <a:moveTo>
                    <a:pt x="7924" y="762"/>
                  </a:moveTo>
                  <a:lnTo>
                    <a:pt x="4724" y="23317"/>
                  </a:lnTo>
                  <a:lnTo>
                    <a:pt x="0" y="22707"/>
                  </a:lnTo>
                  <a:lnTo>
                    <a:pt x="32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6141312" y="459490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19" y="76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6141007" y="4574331"/>
              <a:ext cx="12065" cy="21590"/>
            </a:xfrm>
            <a:custGeom>
              <a:avLst/>
              <a:gdLst/>
              <a:ahLst/>
              <a:cxnLst/>
              <a:rect l="l" t="t" r="r" b="b"/>
              <a:pathLst>
                <a:path w="12064" h="21589">
                  <a:moveTo>
                    <a:pt x="0" y="20574"/>
                  </a:moveTo>
                  <a:lnTo>
                    <a:pt x="10210" y="0"/>
                  </a:lnTo>
                  <a:lnTo>
                    <a:pt x="11887" y="914"/>
                  </a:lnTo>
                  <a:lnTo>
                    <a:pt x="1676" y="2148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6129576" y="4594296"/>
              <a:ext cx="14604" cy="22860"/>
            </a:xfrm>
            <a:custGeom>
              <a:avLst/>
              <a:gdLst/>
              <a:ahLst/>
              <a:cxnLst/>
              <a:rect l="l" t="t" r="r" b="b"/>
              <a:pathLst>
                <a:path w="14604" h="22860">
                  <a:moveTo>
                    <a:pt x="14477" y="2133"/>
                  </a:moveTo>
                  <a:lnTo>
                    <a:pt x="4267" y="22555"/>
                  </a:lnTo>
                  <a:lnTo>
                    <a:pt x="0" y="20421"/>
                  </a:lnTo>
                  <a:lnTo>
                    <a:pt x="1021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6214767" y="464748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66" y="91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6214615" y="4631024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0" y="16306"/>
                  </a:moveTo>
                  <a:lnTo>
                    <a:pt x="16154" y="0"/>
                  </a:lnTo>
                  <a:lnTo>
                    <a:pt x="17526" y="1371"/>
                  </a:lnTo>
                  <a:lnTo>
                    <a:pt x="1371" y="1767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6197546" y="4646264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5" h="19685">
                  <a:moveTo>
                    <a:pt x="19507" y="3352"/>
                  </a:moveTo>
                  <a:lnTo>
                    <a:pt x="3352" y="19507"/>
                  </a:lnTo>
                  <a:lnTo>
                    <a:pt x="0" y="16154"/>
                  </a:lnTo>
                  <a:lnTo>
                    <a:pt x="1615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6272832" y="471713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914" y="12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6272679" y="4703414"/>
              <a:ext cx="19685" cy="15240"/>
            </a:xfrm>
            <a:custGeom>
              <a:avLst/>
              <a:gdLst/>
              <a:ahLst/>
              <a:cxnLst/>
              <a:rect l="l" t="t" r="r" b="b"/>
              <a:pathLst>
                <a:path w="19685" h="15239">
                  <a:moveTo>
                    <a:pt x="0" y="13563"/>
                  </a:moveTo>
                  <a:lnTo>
                    <a:pt x="18440" y="0"/>
                  </a:lnTo>
                  <a:lnTo>
                    <a:pt x="19507" y="1523"/>
                  </a:lnTo>
                  <a:lnTo>
                    <a:pt x="1066" y="150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6253477" y="4715758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89" h="17779">
                  <a:moveTo>
                    <a:pt x="21183" y="3810"/>
                  </a:moveTo>
                  <a:lnTo>
                    <a:pt x="2743" y="17373"/>
                  </a:lnTo>
                  <a:lnTo>
                    <a:pt x="0" y="13563"/>
                  </a:lnTo>
                  <a:lnTo>
                    <a:pt x="1828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6322362" y="479302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762" y="137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6322209" y="4781443"/>
              <a:ext cx="20955" cy="13335"/>
            </a:xfrm>
            <a:custGeom>
              <a:avLst/>
              <a:gdLst/>
              <a:ahLst/>
              <a:cxnLst/>
              <a:rect l="l" t="t" r="r" b="b"/>
              <a:pathLst>
                <a:path w="20954" h="13335">
                  <a:moveTo>
                    <a:pt x="0" y="11429"/>
                  </a:moveTo>
                  <a:lnTo>
                    <a:pt x="19964" y="0"/>
                  </a:lnTo>
                  <a:lnTo>
                    <a:pt x="20878" y="1676"/>
                  </a:lnTo>
                  <a:lnTo>
                    <a:pt x="1066" y="1310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6301788" y="4791653"/>
              <a:ext cx="22225" cy="15875"/>
            </a:xfrm>
            <a:custGeom>
              <a:avLst/>
              <a:gdLst/>
              <a:ahLst/>
              <a:cxnLst/>
              <a:rect l="l" t="t" r="r" b="b"/>
              <a:pathLst>
                <a:path w="22225" h="15875">
                  <a:moveTo>
                    <a:pt x="22098" y="4114"/>
                  </a:moveTo>
                  <a:lnTo>
                    <a:pt x="2438" y="15544"/>
                  </a:lnTo>
                  <a:lnTo>
                    <a:pt x="0" y="11430"/>
                  </a:lnTo>
                  <a:lnTo>
                    <a:pt x="1981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6360919" y="48687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609" y="12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6360767" y="4859167"/>
              <a:ext cx="22225" cy="11430"/>
            </a:xfrm>
            <a:custGeom>
              <a:avLst/>
              <a:gdLst/>
              <a:ahLst/>
              <a:cxnLst/>
              <a:rect l="l" t="t" r="r" b="b"/>
              <a:pathLst>
                <a:path w="22225" h="11429">
                  <a:moveTo>
                    <a:pt x="0" y="9296"/>
                  </a:moveTo>
                  <a:lnTo>
                    <a:pt x="21031" y="0"/>
                  </a:lnTo>
                  <a:lnTo>
                    <a:pt x="21793" y="1828"/>
                  </a:lnTo>
                  <a:lnTo>
                    <a:pt x="914" y="1112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6339430" y="4867244"/>
              <a:ext cx="22860" cy="13970"/>
            </a:xfrm>
            <a:custGeom>
              <a:avLst/>
              <a:gdLst/>
              <a:ahLst/>
              <a:cxnLst/>
              <a:rect l="l" t="t" r="r" b="b"/>
              <a:pathLst>
                <a:path w="22860" h="13970">
                  <a:moveTo>
                    <a:pt x="22707" y="4267"/>
                  </a:moveTo>
                  <a:lnTo>
                    <a:pt x="1981" y="13563"/>
                  </a:lnTo>
                  <a:lnTo>
                    <a:pt x="0" y="9296"/>
                  </a:lnTo>
                  <a:lnTo>
                    <a:pt x="2087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6391551" y="494786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457" y="137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6391399" y="4940548"/>
              <a:ext cx="22860" cy="9525"/>
            </a:xfrm>
            <a:custGeom>
              <a:avLst/>
              <a:gdLst/>
              <a:ahLst/>
              <a:cxnLst/>
              <a:rect l="l" t="t" r="r" b="b"/>
              <a:pathLst>
                <a:path w="22860" h="9525">
                  <a:moveTo>
                    <a:pt x="0" y="7162"/>
                  </a:moveTo>
                  <a:lnTo>
                    <a:pt x="21793" y="0"/>
                  </a:lnTo>
                  <a:lnTo>
                    <a:pt x="22402" y="1828"/>
                  </a:lnTo>
                  <a:lnTo>
                    <a:pt x="609" y="89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6369301" y="4946340"/>
              <a:ext cx="23495" cy="12065"/>
            </a:xfrm>
            <a:custGeom>
              <a:avLst/>
              <a:gdLst/>
              <a:ahLst/>
              <a:cxnLst/>
              <a:rect l="l" t="t" r="r" b="b"/>
              <a:pathLst>
                <a:path w="23495" h="12064">
                  <a:moveTo>
                    <a:pt x="23164" y="4572"/>
                  </a:moveTo>
                  <a:lnTo>
                    <a:pt x="1371" y="11582"/>
                  </a:lnTo>
                  <a:lnTo>
                    <a:pt x="0" y="7010"/>
                  </a:lnTo>
                  <a:lnTo>
                    <a:pt x="2164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6415326" y="502939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304" y="137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6415173" y="5023454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0" y="5791"/>
                  </a:moveTo>
                  <a:lnTo>
                    <a:pt x="22098" y="0"/>
                  </a:lnTo>
                  <a:lnTo>
                    <a:pt x="22707" y="1828"/>
                  </a:lnTo>
                  <a:lnTo>
                    <a:pt x="457" y="76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6392771" y="5027874"/>
              <a:ext cx="23495" cy="10795"/>
            </a:xfrm>
            <a:custGeom>
              <a:avLst/>
              <a:gdLst/>
              <a:ahLst/>
              <a:cxnLst/>
              <a:rect l="l" t="t" r="r" b="b"/>
              <a:pathLst>
                <a:path w="23495" h="10795">
                  <a:moveTo>
                    <a:pt x="23317" y="4572"/>
                  </a:moveTo>
                  <a:lnTo>
                    <a:pt x="1219" y="10363"/>
                  </a:lnTo>
                  <a:lnTo>
                    <a:pt x="0" y="5638"/>
                  </a:lnTo>
                  <a:lnTo>
                    <a:pt x="2209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6434223" y="51121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304" y="137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6434071" y="5107579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60" h="6350">
                  <a:moveTo>
                    <a:pt x="0" y="4419"/>
                  </a:moveTo>
                  <a:lnTo>
                    <a:pt x="22555" y="0"/>
                  </a:lnTo>
                  <a:lnTo>
                    <a:pt x="22860" y="1828"/>
                  </a:lnTo>
                  <a:lnTo>
                    <a:pt x="457" y="624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6411516" y="5110627"/>
              <a:ext cx="23495" cy="9525"/>
            </a:xfrm>
            <a:custGeom>
              <a:avLst/>
              <a:gdLst/>
              <a:ahLst/>
              <a:cxnLst/>
              <a:rect l="l" t="t" r="r" b="b"/>
              <a:pathLst>
                <a:path w="23495" h="9525">
                  <a:moveTo>
                    <a:pt x="23317" y="4572"/>
                  </a:moveTo>
                  <a:lnTo>
                    <a:pt x="914" y="8991"/>
                  </a:lnTo>
                  <a:lnTo>
                    <a:pt x="0" y="4419"/>
                  </a:lnTo>
                  <a:lnTo>
                    <a:pt x="2240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6448092" y="519459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304" y="137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6448092" y="5191246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60" h="5079">
                  <a:moveTo>
                    <a:pt x="0" y="3200"/>
                  </a:moveTo>
                  <a:lnTo>
                    <a:pt x="22707" y="0"/>
                  </a:lnTo>
                  <a:lnTo>
                    <a:pt x="22860" y="1828"/>
                  </a:lnTo>
                  <a:lnTo>
                    <a:pt x="304" y="502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6425232" y="5192923"/>
              <a:ext cx="23495" cy="8255"/>
            </a:xfrm>
            <a:custGeom>
              <a:avLst/>
              <a:gdLst/>
              <a:ahLst/>
              <a:cxnLst/>
              <a:rect l="l" t="t" r="r" b="b"/>
              <a:pathLst>
                <a:path w="23495" h="8254">
                  <a:moveTo>
                    <a:pt x="23317" y="4724"/>
                  </a:moveTo>
                  <a:lnTo>
                    <a:pt x="609" y="7924"/>
                  </a:lnTo>
                  <a:lnTo>
                    <a:pt x="0" y="3200"/>
                  </a:lnTo>
                  <a:lnTo>
                    <a:pt x="2270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6457236" y="527765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152" y="15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6457236" y="5275676"/>
              <a:ext cx="23495" cy="3810"/>
            </a:xfrm>
            <a:custGeom>
              <a:avLst/>
              <a:gdLst/>
              <a:ahLst/>
              <a:cxnLst/>
              <a:rect l="l" t="t" r="r" b="b"/>
              <a:pathLst>
                <a:path w="23495" h="3810">
                  <a:moveTo>
                    <a:pt x="0" y="1828"/>
                  </a:moveTo>
                  <a:lnTo>
                    <a:pt x="22860" y="0"/>
                  </a:lnTo>
                  <a:lnTo>
                    <a:pt x="23012" y="1828"/>
                  </a:lnTo>
                  <a:lnTo>
                    <a:pt x="152" y="365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6434376" y="5275981"/>
              <a:ext cx="23495" cy="6985"/>
            </a:xfrm>
            <a:custGeom>
              <a:avLst/>
              <a:gdLst/>
              <a:ahLst/>
              <a:cxnLst/>
              <a:rect l="l" t="t" r="r" b="b"/>
              <a:pathLst>
                <a:path w="23495" h="6985">
                  <a:moveTo>
                    <a:pt x="23164" y="4876"/>
                  </a:moveTo>
                  <a:lnTo>
                    <a:pt x="304" y="6705"/>
                  </a:lnTo>
                  <a:lnTo>
                    <a:pt x="0" y="1828"/>
                  </a:lnTo>
                  <a:lnTo>
                    <a:pt x="2270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6461960" y="5361173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6461960" y="5360106"/>
              <a:ext cx="22860" cy="3175"/>
            </a:xfrm>
            <a:custGeom>
              <a:avLst/>
              <a:gdLst/>
              <a:ahLst/>
              <a:cxnLst/>
              <a:rect l="l" t="t" r="r" b="b"/>
              <a:pathLst>
                <a:path w="22860" h="3175">
                  <a:moveTo>
                    <a:pt x="0" y="762"/>
                  </a:moveTo>
                  <a:lnTo>
                    <a:pt x="22860" y="0"/>
                  </a:lnTo>
                  <a:lnTo>
                    <a:pt x="22860" y="1828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6439100" y="5359496"/>
              <a:ext cx="22860" cy="5715"/>
            </a:xfrm>
            <a:custGeom>
              <a:avLst/>
              <a:gdLst/>
              <a:ahLst/>
              <a:cxnLst/>
              <a:rect l="l" t="t" r="r" b="b"/>
              <a:pathLst>
                <a:path w="22860" h="5714">
                  <a:moveTo>
                    <a:pt x="22860" y="4724"/>
                  </a:moveTo>
                  <a:lnTo>
                    <a:pt x="152" y="5638"/>
                  </a:lnTo>
                  <a:lnTo>
                    <a:pt x="0" y="762"/>
                  </a:lnTo>
                  <a:lnTo>
                    <a:pt x="2270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6463484" y="544468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6463484" y="5444535"/>
              <a:ext cx="22860" cy="1905"/>
            </a:xfrm>
            <a:custGeom>
              <a:avLst/>
              <a:gdLst/>
              <a:ahLst/>
              <a:cxnLst/>
              <a:rect l="l" t="t" r="r" b="b"/>
              <a:pathLst>
                <a:path w="22860" h="1904">
                  <a:moveTo>
                    <a:pt x="0" y="0"/>
                  </a:moveTo>
                  <a:lnTo>
                    <a:pt x="22860" y="0"/>
                  </a:lnTo>
                  <a:lnTo>
                    <a:pt x="22860" y="1828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6440624" y="5443011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60" h="5079">
                  <a:moveTo>
                    <a:pt x="22860" y="4876"/>
                  </a:moveTo>
                  <a:lnTo>
                    <a:pt x="0" y="4876"/>
                  </a:lnTo>
                  <a:lnTo>
                    <a:pt x="0" y="152"/>
                  </a:lnTo>
                  <a:lnTo>
                    <a:pt x="2286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6462112" y="552774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6462112" y="5527593"/>
              <a:ext cx="22860" cy="3175"/>
            </a:xfrm>
            <a:custGeom>
              <a:avLst/>
              <a:gdLst/>
              <a:ahLst/>
              <a:cxnLst/>
              <a:rect l="l" t="t" r="r" b="b"/>
              <a:pathLst>
                <a:path w="22860" h="3175">
                  <a:moveTo>
                    <a:pt x="0" y="0"/>
                  </a:moveTo>
                  <a:lnTo>
                    <a:pt x="22860" y="762"/>
                  </a:lnTo>
                  <a:lnTo>
                    <a:pt x="22860" y="2590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6439253" y="5525307"/>
              <a:ext cx="23495" cy="5715"/>
            </a:xfrm>
            <a:custGeom>
              <a:avLst/>
              <a:gdLst/>
              <a:ahLst/>
              <a:cxnLst/>
              <a:rect l="l" t="t" r="r" b="b"/>
              <a:pathLst>
                <a:path w="23495" h="5714">
                  <a:moveTo>
                    <a:pt x="22860" y="5486"/>
                  </a:moveTo>
                  <a:lnTo>
                    <a:pt x="0" y="4724"/>
                  </a:lnTo>
                  <a:lnTo>
                    <a:pt x="152" y="0"/>
                  </a:lnTo>
                  <a:lnTo>
                    <a:pt x="23012" y="76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6457845" y="56106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6457693" y="5610499"/>
              <a:ext cx="23495" cy="3810"/>
            </a:xfrm>
            <a:custGeom>
              <a:avLst/>
              <a:gdLst/>
              <a:ahLst/>
              <a:cxnLst/>
              <a:rect l="l" t="t" r="r" b="b"/>
              <a:pathLst>
                <a:path w="23495" h="3810">
                  <a:moveTo>
                    <a:pt x="152" y="0"/>
                  </a:moveTo>
                  <a:lnTo>
                    <a:pt x="23012" y="1524"/>
                  </a:lnTo>
                  <a:lnTo>
                    <a:pt x="22860" y="3505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6434833" y="5607451"/>
              <a:ext cx="23495" cy="6985"/>
            </a:xfrm>
            <a:custGeom>
              <a:avLst/>
              <a:gdLst/>
              <a:ahLst/>
              <a:cxnLst/>
              <a:rect l="l" t="t" r="r" b="b"/>
              <a:pathLst>
                <a:path w="23495" h="6985">
                  <a:moveTo>
                    <a:pt x="22860" y="6400"/>
                  </a:moveTo>
                  <a:lnTo>
                    <a:pt x="0" y="4724"/>
                  </a:lnTo>
                  <a:lnTo>
                    <a:pt x="457" y="0"/>
                  </a:lnTo>
                  <a:lnTo>
                    <a:pt x="23164" y="15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6450683" y="56934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6450530" y="5693252"/>
              <a:ext cx="23495" cy="4445"/>
            </a:xfrm>
            <a:custGeom>
              <a:avLst/>
              <a:gdLst/>
              <a:ahLst/>
              <a:cxnLst/>
              <a:rect l="l" t="t" r="r" b="b"/>
              <a:pathLst>
                <a:path w="23495" h="4445">
                  <a:moveTo>
                    <a:pt x="304" y="0"/>
                  </a:moveTo>
                  <a:lnTo>
                    <a:pt x="23012" y="2286"/>
                  </a:lnTo>
                  <a:lnTo>
                    <a:pt x="22860" y="4267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6427669" y="5689442"/>
              <a:ext cx="23495" cy="7620"/>
            </a:xfrm>
            <a:custGeom>
              <a:avLst/>
              <a:gdLst/>
              <a:ahLst/>
              <a:cxnLst/>
              <a:rect l="l" t="t" r="r" b="b"/>
              <a:pathLst>
                <a:path w="23495" h="7620">
                  <a:moveTo>
                    <a:pt x="22707" y="7010"/>
                  </a:moveTo>
                  <a:lnTo>
                    <a:pt x="0" y="4724"/>
                  </a:lnTo>
                  <a:lnTo>
                    <a:pt x="609" y="0"/>
                  </a:lnTo>
                  <a:lnTo>
                    <a:pt x="23317" y="228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6440470" y="577585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304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6440470" y="5775700"/>
              <a:ext cx="23495" cy="5080"/>
            </a:xfrm>
            <a:custGeom>
              <a:avLst/>
              <a:gdLst/>
              <a:ahLst/>
              <a:cxnLst/>
              <a:rect l="l" t="t" r="r" b="b"/>
              <a:pathLst>
                <a:path w="23495" h="5079">
                  <a:moveTo>
                    <a:pt x="304" y="0"/>
                  </a:moveTo>
                  <a:lnTo>
                    <a:pt x="23012" y="3048"/>
                  </a:lnTo>
                  <a:lnTo>
                    <a:pt x="22707" y="5029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6417610" y="5771129"/>
              <a:ext cx="23495" cy="8255"/>
            </a:xfrm>
            <a:custGeom>
              <a:avLst/>
              <a:gdLst/>
              <a:ahLst/>
              <a:cxnLst/>
              <a:rect l="l" t="t" r="r" b="b"/>
              <a:pathLst>
                <a:path w="23495" h="8254">
                  <a:moveTo>
                    <a:pt x="22707" y="7772"/>
                  </a:moveTo>
                  <a:lnTo>
                    <a:pt x="0" y="4724"/>
                  </a:lnTo>
                  <a:lnTo>
                    <a:pt x="762" y="0"/>
                  </a:lnTo>
                  <a:lnTo>
                    <a:pt x="23317" y="304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6056270" y="4568692"/>
              <a:ext cx="85090" cy="26670"/>
            </a:xfrm>
            <a:custGeom>
              <a:avLst/>
              <a:gdLst/>
              <a:ahLst/>
              <a:cxnLst/>
              <a:rect l="l" t="t" r="r" b="b"/>
              <a:pathLst>
                <a:path w="85089" h="26670">
                  <a:moveTo>
                    <a:pt x="0" y="0"/>
                  </a:moveTo>
                  <a:lnTo>
                    <a:pt x="85039" y="2621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6057643" y="4571131"/>
              <a:ext cx="81280" cy="25400"/>
            </a:xfrm>
            <a:custGeom>
              <a:avLst/>
              <a:gdLst/>
              <a:ahLst/>
              <a:cxnLst/>
              <a:rect l="l" t="t" r="r" b="b"/>
              <a:pathLst>
                <a:path w="81279" h="25400">
                  <a:moveTo>
                    <a:pt x="0" y="0"/>
                  </a:moveTo>
                  <a:lnTo>
                    <a:pt x="81076" y="2514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6142530" y="4595667"/>
              <a:ext cx="72390" cy="52069"/>
            </a:xfrm>
            <a:custGeom>
              <a:avLst/>
              <a:gdLst/>
              <a:ahLst/>
              <a:cxnLst/>
              <a:rect l="l" t="t" r="r" b="b"/>
              <a:pathLst>
                <a:path w="72389" h="52070">
                  <a:moveTo>
                    <a:pt x="0" y="0"/>
                  </a:moveTo>
                  <a:lnTo>
                    <a:pt x="72237" y="5181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6142987" y="4598258"/>
              <a:ext cx="69215" cy="49530"/>
            </a:xfrm>
            <a:custGeom>
              <a:avLst/>
              <a:gdLst/>
              <a:ahLst/>
              <a:cxnLst/>
              <a:rect l="l" t="t" r="r" b="b"/>
              <a:pathLst>
                <a:path w="69214" h="49529">
                  <a:moveTo>
                    <a:pt x="0" y="0"/>
                  </a:moveTo>
                  <a:lnTo>
                    <a:pt x="69189" y="495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6215834" y="4648397"/>
              <a:ext cx="57150" cy="69215"/>
            </a:xfrm>
            <a:custGeom>
              <a:avLst/>
              <a:gdLst/>
              <a:ahLst/>
              <a:cxnLst/>
              <a:rect l="l" t="t" r="r" b="b"/>
              <a:pathLst>
                <a:path w="57150" h="69214">
                  <a:moveTo>
                    <a:pt x="0" y="0"/>
                  </a:moveTo>
                  <a:lnTo>
                    <a:pt x="56997" y="6873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6215529" y="4651141"/>
              <a:ext cx="55244" cy="66040"/>
            </a:xfrm>
            <a:custGeom>
              <a:avLst/>
              <a:gdLst/>
              <a:ahLst/>
              <a:cxnLst/>
              <a:rect l="l" t="t" r="r" b="b"/>
              <a:pathLst>
                <a:path w="55245" h="66039">
                  <a:moveTo>
                    <a:pt x="0" y="0"/>
                  </a:moveTo>
                  <a:lnTo>
                    <a:pt x="54711" y="6583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6273746" y="4718349"/>
              <a:ext cx="48895" cy="74930"/>
            </a:xfrm>
            <a:custGeom>
              <a:avLst/>
              <a:gdLst/>
              <a:ahLst/>
              <a:cxnLst/>
              <a:rect l="l" t="t" r="r" b="b"/>
              <a:pathLst>
                <a:path w="48895" h="74929">
                  <a:moveTo>
                    <a:pt x="0" y="0"/>
                  </a:moveTo>
                  <a:lnTo>
                    <a:pt x="48615" y="746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6272984" y="4720788"/>
              <a:ext cx="46990" cy="72390"/>
            </a:xfrm>
            <a:custGeom>
              <a:avLst/>
              <a:gdLst/>
              <a:ahLst/>
              <a:cxnLst/>
              <a:rect l="l" t="t" r="r" b="b"/>
              <a:pathLst>
                <a:path w="46989" h="72389">
                  <a:moveTo>
                    <a:pt x="0" y="0"/>
                  </a:moveTo>
                  <a:lnTo>
                    <a:pt x="46939" y="7178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6323124" y="4794397"/>
              <a:ext cx="38100" cy="74930"/>
            </a:xfrm>
            <a:custGeom>
              <a:avLst/>
              <a:gdLst/>
              <a:ahLst/>
              <a:cxnLst/>
              <a:rect l="l" t="t" r="r" b="b"/>
              <a:pathLst>
                <a:path w="38100" h="74929">
                  <a:moveTo>
                    <a:pt x="0" y="0"/>
                  </a:moveTo>
                  <a:lnTo>
                    <a:pt x="37795" y="7437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6322209" y="4796835"/>
              <a:ext cx="36830" cy="71755"/>
            </a:xfrm>
            <a:custGeom>
              <a:avLst/>
              <a:gdLst/>
              <a:ahLst/>
              <a:cxnLst/>
              <a:rect l="l" t="t" r="r" b="b"/>
              <a:pathLst>
                <a:path w="36829" h="71754">
                  <a:moveTo>
                    <a:pt x="0" y="0"/>
                  </a:moveTo>
                  <a:lnTo>
                    <a:pt x="36271" y="7117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6361529" y="4869987"/>
              <a:ext cx="30480" cy="78105"/>
            </a:xfrm>
            <a:custGeom>
              <a:avLst/>
              <a:gdLst/>
              <a:ahLst/>
              <a:cxnLst/>
              <a:rect l="l" t="t" r="r" b="b"/>
              <a:pathLst>
                <a:path w="30479" h="78104">
                  <a:moveTo>
                    <a:pt x="0" y="0"/>
                  </a:moveTo>
                  <a:lnTo>
                    <a:pt x="30022" y="778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6360462" y="4872273"/>
              <a:ext cx="29209" cy="74930"/>
            </a:xfrm>
            <a:custGeom>
              <a:avLst/>
              <a:gdLst/>
              <a:ahLst/>
              <a:cxnLst/>
              <a:rect l="l" t="t" r="r" b="b"/>
              <a:pathLst>
                <a:path w="29210" h="74929">
                  <a:moveTo>
                    <a:pt x="0" y="0"/>
                  </a:moveTo>
                  <a:lnTo>
                    <a:pt x="28651" y="746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6392009" y="4949235"/>
              <a:ext cx="23495" cy="80645"/>
            </a:xfrm>
            <a:custGeom>
              <a:avLst/>
              <a:gdLst/>
              <a:ahLst/>
              <a:cxnLst/>
              <a:rect l="l" t="t" r="r" b="b"/>
              <a:pathLst>
                <a:path w="23495" h="80645">
                  <a:moveTo>
                    <a:pt x="0" y="0"/>
                  </a:moveTo>
                  <a:lnTo>
                    <a:pt x="23317" y="8016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6390637" y="4951521"/>
              <a:ext cx="22860" cy="76835"/>
            </a:xfrm>
            <a:custGeom>
              <a:avLst/>
              <a:gdLst/>
              <a:ahLst/>
              <a:cxnLst/>
              <a:rect l="l" t="t" r="r" b="b"/>
              <a:pathLst>
                <a:path w="22860" h="76835">
                  <a:moveTo>
                    <a:pt x="0" y="0"/>
                  </a:moveTo>
                  <a:lnTo>
                    <a:pt x="22250" y="7680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6415630" y="5030769"/>
              <a:ext cx="19050" cy="81915"/>
            </a:xfrm>
            <a:custGeom>
              <a:avLst/>
              <a:gdLst/>
              <a:ahLst/>
              <a:cxnLst/>
              <a:rect l="l" t="t" r="r" b="b"/>
              <a:pathLst>
                <a:path w="19050" h="81914">
                  <a:moveTo>
                    <a:pt x="0" y="0"/>
                  </a:moveTo>
                  <a:lnTo>
                    <a:pt x="18592" y="813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6414106" y="5032903"/>
              <a:ext cx="18415" cy="78105"/>
            </a:xfrm>
            <a:custGeom>
              <a:avLst/>
              <a:gdLst/>
              <a:ahLst/>
              <a:cxnLst/>
              <a:rect l="l" t="t" r="r" b="b"/>
              <a:pathLst>
                <a:path w="18414" h="78104">
                  <a:moveTo>
                    <a:pt x="0" y="0"/>
                  </a:moveTo>
                  <a:lnTo>
                    <a:pt x="17830" y="780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6434528" y="5113523"/>
              <a:ext cx="13970" cy="81280"/>
            </a:xfrm>
            <a:custGeom>
              <a:avLst/>
              <a:gdLst/>
              <a:ahLst/>
              <a:cxnLst/>
              <a:rect l="l" t="t" r="r" b="b"/>
              <a:pathLst>
                <a:path w="13970" h="81279">
                  <a:moveTo>
                    <a:pt x="0" y="0"/>
                  </a:moveTo>
                  <a:lnTo>
                    <a:pt x="13563" y="810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6432852" y="5115656"/>
              <a:ext cx="13335" cy="78105"/>
            </a:xfrm>
            <a:custGeom>
              <a:avLst/>
              <a:gdLst/>
              <a:ahLst/>
              <a:cxnLst/>
              <a:rect l="l" t="t" r="r" b="b"/>
              <a:pathLst>
                <a:path w="13335" h="78104">
                  <a:moveTo>
                    <a:pt x="0" y="0"/>
                  </a:moveTo>
                  <a:lnTo>
                    <a:pt x="13106" y="7757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6448397" y="5195972"/>
              <a:ext cx="8890" cy="81915"/>
            </a:xfrm>
            <a:custGeom>
              <a:avLst/>
              <a:gdLst/>
              <a:ahLst/>
              <a:cxnLst/>
              <a:rect l="l" t="t" r="r" b="b"/>
              <a:pathLst>
                <a:path w="8889" h="81914">
                  <a:moveTo>
                    <a:pt x="0" y="0"/>
                  </a:moveTo>
                  <a:lnTo>
                    <a:pt x="8839" y="8168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6446568" y="5197953"/>
              <a:ext cx="8890" cy="78740"/>
            </a:xfrm>
            <a:custGeom>
              <a:avLst/>
              <a:gdLst/>
              <a:ahLst/>
              <a:cxnLst/>
              <a:rect l="l" t="t" r="r" b="b"/>
              <a:pathLst>
                <a:path w="8889" h="78739">
                  <a:moveTo>
                    <a:pt x="0" y="0"/>
                  </a:moveTo>
                  <a:lnTo>
                    <a:pt x="8686" y="781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6457388" y="5279183"/>
              <a:ext cx="5080" cy="82550"/>
            </a:xfrm>
            <a:custGeom>
              <a:avLst/>
              <a:gdLst/>
              <a:ahLst/>
              <a:cxnLst/>
              <a:rect l="l" t="t" r="r" b="b"/>
              <a:pathLst>
                <a:path w="5079" h="82550">
                  <a:moveTo>
                    <a:pt x="0" y="0"/>
                  </a:moveTo>
                  <a:lnTo>
                    <a:pt x="4572" y="8199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6455559" y="5281010"/>
              <a:ext cx="4445" cy="78740"/>
            </a:xfrm>
            <a:custGeom>
              <a:avLst/>
              <a:gdLst/>
              <a:ahLst/>
              <a:cxnLst/>
              <a:rect l="l" t="t" r="r" b="b"/>
              <a:pathLst>
                <a:path w="4445" h="78739">
                  <a:moveTo>
                    <a:pt x="0" y="0"/>
                  </a:moveTo>
                  <a:lnTo>
                    <a:pt x="4419" y="7848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6461960" y="5362544"/>
              <a:ext cx="1905" cy="82550"/>
            </a:xfrm>
            <a:custGeom>
              <a:avLst/>
              <a:gdLst/>
              <a:ahLst/>
              <a:cxnLst/>
              <a:rect l="l" t="t" r="r" b="b"/>
              <a:pathLst>
                <a:path w="1904" h="82550">
                  <a:moveTo>
                    <a:pt x="0" y="0"/>
                  </a:moveTo>
                  <a:lnTo>
                    <a:pt x="1524" y="8214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6460132" y="5364373"/>
              <a:ext cx="1905" cy="78740"/>
            </a:xfrm>
            <a:custGeom>
              <a:avLst/>
              <a:gdLst/>
              <a:ahLst/>
              <a:cxnLst/>
              <a:rect l="l" t="t" r="r" b="b"/>
              <a:pathLst>
                <a:path w="1904" h="78739">
                  <a:moveTo>
                    <a:pt x="0" y="0"/>
                  </a:moveTo>
                  <a:lnTo>
                    <a:pt x="1524" y="7863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6462112" y="5446212"/>
              <a:ext cx="1905" cy="81915"/>
            </a:xfrm>
            <a:custGeom>
              <a:avLst/>
              <a:gdLst/>
              <a:ahLst/>
              <a:cxnLst/>
              <a:rect l="l" t="t" r="r" b="b"/>
              <a:pathLst>
                <a:path w="1904" h="81914">
                  <a:moveTo>
                    <a:pt x="1371" y="0"/>
                  </a:moveTo>
                  <a:lnTo>
                    <a:pt x="0" y="815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6460284" y="5447888"/>
              <a:ext cx="1905" cy="78740"/>
            </a:xfrm>
            <a:custGeom>
              <a:avLst/>
              <a:gdLst/>
              <a:ahLst/>
              <a:cxnLst/>
              <a:rect l="l" t="t" r="r" b="b"/>
              <a:pathLst>
                <a:path w="1904" h="78739">
                  <a:moveTo>
                    <a:pt x="1371" y="0"/>
                  </a:moveTo>
                  <a:lnTo>
                    <a:pt x="0" y="781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6457998" y="5529270"/>
              <a:ext cx="4445" cy="81915"/>
            </a:xfrm>
            <a:custGeom>
              <a:avLst/>
              <a:gdLst/>
              <a:ahLst/>
              <a:cxnLst/>
              <a:rect l="l" t="t" r="r" b="b"/>
              <a:pathLst>
                <a:path w="4445" h="81914">
                  <a:moveTo>
                    <a:pt x="4114" y="0"/>
                  </a:moveTo>
                  <a:lnTo>
                    <a:pt x="0" y="813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6456169" y="5530794"/>
              <a:ext cx="4445" cy="78740"/>
            </a:xfrm>
            <a:custGeom>
              <a:avLst/>
              <a:gdLst/>
              <a:ahLst/>
              <a:cxnLst/>
              <a:rect l="l" t="t" r="r" b="b"/>
              <a:pathLst>
                <a:path w="4445" h="78739">
                  <a:moveTo>
                    <a:pt x="3962" y="0"/>
                  </a:moveTo>
                  <a:lnTo>
                    <a:pt x="0" y="781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6450835" y="5612175"/>
              <a:ext cx="7620" cy="81280"/>
            </a:xfrm>
            <a:custGeom>
              <a:avLst/>
              <a:gdLst/>
              <a:ahLst/>
              <a:cxnLst/>
              <a:rect l="l" t="t" r="r" b="b"/>
              <a:pathLst>
                <a:path w="7620" h="81279">
                  <a:moveTo>
                    <a:pt x="7010" y="0"/>
                  </a:moveTo>
                  <a:lnTo>
                    <a:pt x="0" y="8122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6449006" y="5613699"/>
              <a:ext cx="6985" cy="78105"/>
            </a:xfrm>
            <a:custGeom>
              <a:avLst/>
              <a:gdLst/>
              <a:ahLst/>
              <a:cxnLst/>
              <a:rect l="l" t="t" r="r" b="b"/>
              <a:pathLst>
                <a:path w="6985" h="78104">
                  <a:moveTo>
                    <a:pt x="6705" y="0"/>
                  </a:moveTo>
                  <a:lnTo>
                    <a:pt x="0" y="778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6440777" y="5694929"/>
              <a:ext cx="10160" cy="81280"/>
            </a:xfrm>
            <a:custGeom>
              <a:avLst/>
              <a:gdLst/>
              <a:ahLst/>
              <a:cxnLst/>
              <a:rect l="l" t="t" r="r" b="b"/>
              <a:pathLst>
                <a:path w="10160" h="81279">
                  <a:moveTo>
                    <a:pt x="9905" y="0"/>
                  </a:moveTo>
                  <a:lnTo>
                    <a:pt x="0" y="809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6439100" y="5696300"/>
              <a:ext cx="9525" cy="78105"/>
            </a:xfrm>
            <a:custGeom>
              <a:avLst/>
              <a:gdLst/>
              <a:ahLst/>
              <a:cxnLst/>
              <a:rect l="l" t="t" r="r" b="b"/>
              <a:pathLst>
                <a:path w="9525" h="78104">
                  <a:moveTo>
                    <a:pt x="9448" y="0"/>
                  </a:moveTo>
                  <a:lnTo>
                    <a:pt x="0" y="777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5964527" y="457052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71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5960107" y="4547966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60">
                  <a:moveTo>
                    <a:pt x="6096" y="22555"/>
                  </a:moveTo>
                  <a:lnTo>
                    <a:pt x="1981" y="0"/>
                  </a:lnTo>
                  <a:lnTo>
                    <a:pt x="0" y="304"/>
                  </a:lnTo>
                  <a:lnTo>
                    <a:pt x="4267" y="228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5962850" y="4570217"/>
              <a:ext cx="8890" cy="23495"/>
            </a:xfrm>
            <a:custGeom>
              <a:avLst/>
              <a:gdLst/>
              <a:ahLst/>
              <a:cxnLst/>
              <a:rect l="l" t="t" r="r" b="b"/>
              <a:pathLst>
                <a:path w="8889" h="23495">
                  <a:moveTo>
                    <a:pt x="0" y="762"/>
                  </a:moveTo>
                  <a:lnTo>
                    <a:pt x="4267" y="23317"/>
                  </a:lnTo>
                  <a:lnTo>
                    <a:pt x="8839" y="22402"/>
                  </a:lnTo>
                  <a:lnTo>
                    <a:pt x="472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5879488" y="460069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371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5868210" y="4580579"/>
              <a:ext cx="13335" cy="21590"/>
            </a:xfrm>
            <a:custGeom>
              <a:avLst/>
              <a:gdLst/>
              <a:ahLst/>
              <a:cxnLst/>
              <a:rect l="l" t="t" r="r" b="b"/>
              <a:pathLst>
                <a:path w="13335" h="21589">
                  <a:moveTo>
                    <a:pt x="12801" y="20116"/>
                  </a:moveTo>
                  <a:lnTo>
                    <a:pt x="1676" y="0"/>
                  </a:lnTo>
                  <a:lnTo>
                    <a:pt x="0" y="914"/>
                  </a:lnTo>
                  <a:lnTo>
                    <a:pt x="11125" y="2103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5878116" y="4599935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39" h="22860">
                  <a:moveTo>
                    <a:pt x="0" y="2286"/>
                  </a:moveTo>
                  <a:lnTo>
                    <a:pt x="10972" y="22250"/>
                  </a:lnTo>
                  <a:lnTo>
                    <a:pt x="15240" y="19964"/>
                  </a:lnTo>
                  <a:lnTo>
                    <a:pt x="411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5804811" y="46519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066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5790638" y="4633615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5">
                  <a:moveTo>
                    <a:pt x="15544" y="18135"/>
                  </a:moveTo>
                  <a:lnTo>
                    <a:pt x="1371" y="0"/>
                  </a:lnTo>
                  <a:lnTo>
                    <a:pt x="0" y="1219"/>
                  </a:lnTo>
                  <a:lnTo>
                    <a:pt x="14020" y="1920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5803440" y="4650836"/>
              <a:ext cx="18415" cy="20955"/>
            </a:xfrm>
            <a:custGeom>
              <a:avLst/>
              <a:gdLst/>
              <a:ahLst/>
              <a:cxnLst/>
              <a:rect l="l" t="t" r="r" b="b"/>
              <a:pathLst>
                <a:path w="18414" h="20954">
                  <a:moveTo>
                    <a:pt x="0" y="2895"/>
                  </a:moveTo>
                  <a:lnTo>
                    <a:pt x="14020" y="20878"/>
                  </a:lnTo>
                  <a:lnTo>
                    <a:pt x="17830" y="17983"/>
                  </a:lnTo>
                  <a:lnTo>
                    <a:pt x="381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5965899" y="4568540"/>
              <a:ext cx="89535" cy="2540"/>
            </a:xfrm>
            <a:custGeom>
              <a:avLst/>
              <a:gdLst/>
              <a:ahLst/>
              <a:cxnLst/>
              <a:rect l="l" t="t" r="r" b="b"/>
              <a:pathLst>
                <a:path w="89535" h="2539">
                  <a:moveTo>
                    <a:pt x="89001" y="0"/>
                  </a:moveTo>
                  <a:lnTo>
                    <a:pt x="0" y="19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5968033" y="4570521"/>
              <a:ext cx="85090" cy="1905"/>
            </a:xfrm>
            <a:custGeom>
              <a:avLst/>
              <a:gdLst/>
              <a:ahLst/>
              <a:cxnLst/>
              <a:rect l="l" t="t" r="r" b="b"/>
              <a:pathLst>
                <a:path w="85089" h="1904">
                  <a:moveTo>
                    <a:pt x="84886" y="0"/>
                  </a:moveTo>
                  <a:lnTo>
                    <a:pt x="0" y="18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5880860" y="4570674"/>
              <a:ext cx="83820" cy="30480"/>
            </a:xfrm>
            <a:custGeom>
              <a:avLst/>
              <a:gdLst/>
              <a:ahLst/>
              <a:cxnLst/>
              <a:rect l="l" t="t" r="r" b="b"/>
              <a:pathLst>
                <a:path w="83820" h="30479">
                  <a:moveTo>
                    <a:pt x="83667" y="0"/>
                  </a:moveTo>
                  <a:lnTo>
                    <a:pt x="0" y="3002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5883299" y="4573112"/>
              <a:ext cx="80010" cy="29209"/>
            </a:xfrm>
            <a:custGeom>
              <a:avLst/>
              <a:gdLst/>
              <a:ahLst/>
              <a:cxnLst/>
              <a:rect l="l" t="t" r="r" b="b"/>
              <a:pathLst>
                <a:path w="80010" h="29210">
                  <a:moveTo>
                    <a:pt x="80010" y="0"/>
                  </a:moveTo>
                  <a:lnTo>
                    <a:pt x="0" y="2865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5805880" y="4601458"/>
              <a:ext cx="73660" cy="50800"/>
            </a:xfrm>
            <a:custGeom>
              <a:avLst/>
              <a:gdLst/>
              <a:ahLst/>
              <a:cxnLst/>
              <a:rect l="l" t="t" r="r" b="b"/>
              <a:pathLst>
                <a:path w="73660" h="50800">
                  <a:moveTo>
                    <a:pt x="73609" y="0"/>
                  </a:moveTo>
                  <a:lnTo>
                    <a:pt x="0" y="5044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5808470" y="4604049"/>
              <a:ext cx="71120" cy="48895"/>
            </a:xfrm>
            <a:custGeom>
              <a:avLst/>
              <a:gdLst/>
              <a:ahLst/>
              <a:cxnLst/>
              <a:rect l="l" t="t" r="r" b="b"/>
              <a:pathLst>
                <a:path w="71120" h="48895">
                  <a:moveTo>
                    <a:pt x="70561" y="0"/>
                  </a:moveTo>
                  <a:lnTo>
                    <a:pt x="0" y="483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5738214" y="683259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4">
                  <a:moveTo>
                    <a:pt x="0" y="0"/>
                  </a:moveTo>
                  <a:lnTo>
                    <a:pt x="1524" y="15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5734861" y="6832442"/>
              <a:ext cx="5080" cy="23495"/>
            </a:xfrm>
            <a:custGeom>
              <a:avLst/>
              <a:gdLst/>
              <a:ahLst/>
              <a:cxnLst/>
              <a:rect l="l" t="t" r="r" b="b"/>
              <a:pathLst>
                <a:path w="5079" h="23495">
                  <a:moveTo>
                    <a:pt x="3200" y="0"/>
                  </a:moveTo>
                  <a:lnTo>
                    <a:pt x="0" y="22707"/>
                  </a:lnTo>
                  <a:lnTo>
                    <a:pt x="1828" y="23012"/>
                  </a:lnTo>
                  <a:lnTo>
                    <a:pt x="5029" y="30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5736690" y="6809582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4" h="23495">
                  <a:moveTo>
                    <a:pt x="4572" y="23317"/>
                  </a:moveTo>
                  <a:lnTo>
                    <a:pt x="7772" y="762"/>
                  </a:lnTo>
                  <a:lnTo>
                    <a:pt x="3048" y="0"/>
                  </a:lnTo>
                  <a:lnTo>
                    <a:pt x="0" y="2270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5828587" y="6830461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4">
                  <a:moveTo>
                    <a:pt x="0" y="304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5828434" y="6830461"/>
              <a:ext cx="6350" cy="22860"/>
            </a:xfrm>
            <a:custGeom>
              <a:avLst/>
              <a:gdLst/>
              <a:ahLst/>
              <a:cxnLst/>
              <a:rect l="l" t="t" r="r" b="b"/>
              <a:pathLst>
                <a:path w="6350" h="22859">
                  <a:moveTo>
                    <a:pt x="0" y="304"/>
                  </a:moveTo>
                  <a:lnTo>
                    <a:pt x="4114" y="22860"/>
                  </a:lnTo>
                  <a:lnTo>
                    <a:pt x="5943" y="22402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5822796" y="6807753"/>
              <a:ext cx="8890" cy="23495"/>
            </a:xfrm>
            <a:custGeom>
              <a:avLst/>
              <a:gdLst/>
              <a:ahLst/>
              <a:cxnLst/>
              <a:rect l="l" t="t" r="r" b="b"/>
              <a:pathLst>
                <a:path w="8889" h="23495">
                  <a:moveTo>
                    <a:pt x="8839" y="22402"/>
                  </a:moveTo>
                  <a:lnTo>
                    <a:pt x="4724" y="0"/>
                  </a:lnTo>
                  <a:lnTo>
                    <a:pt x="0" y="762"/>
                  </a:lnTo>
                  <a:lnTo>
                    <a:pt x="4114" y="2331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5913778" y="679982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4">
                  <a:moveTo>
                    <a:pt x="0" y="609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5913474" y="6799676"/>
              <a:ext cx="13335" cy="20955"/>
            </a:xfrm>
            <a:custGeom>
              <a:avLst/>
              <a:gdLst/>
              <a:ahLst/>
              <a:cxnLst/>
              <a:rect l="l" t="t" r="r" b="b"/>
              <a:pathLst>
                <a:path w="13335" h="20954">
                  <a:moveTo>
                    <a:pt x="0" y="914"/>
                  </a:moveTo>
                  <a:lnTo>
                    <a:pt x="11125" y="20878"/>
                  </a:lnTo>
                  <a:lnTo>
                    <a:pt x="12801" y="19964"/>
                  </a:lnTo>
                  <a:lnTo>
                    <a:pt x="167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5901282" y="677895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39" h="22859">
                  <a:moveTo>
                    <a:pt x="15087" y="19964"/>
                  </a:moveTo>
                  <a:lnTo>
                    <a:pt x="4114" y="0"/>
                  </a:lnTo>
                  <a:lnTo>
                    <a:pt x="0" y="2286"/>
                  </a:lnTo>
                  <a:lnTo>
                    <a:pt x="10972" y="2240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5988607" y="67484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5988455" y="6748317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4">
                  <a:moveTo>
                    <a:pt x="0" y="1219"/>
                  </a:moveTo>
                  <a:lnTo>
                    <a:pt x="14020" y="19202"/>
                  </a:lnTo>
                  <a:lnTo>
                    <a:pt x="15544" y="18135"/>
                  </a:lnTo>
                  <a:lnTo>
                    <a:pt x="152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5973367" y="6729420"/>
              <a:ext cx="17780" cy="21590"/>
            </a:xfrm>
            <a:custGeom>
              <a:avLst/>
              <a:gdLst/>
              <a:ahLst/>
              <a:cxnLst/>
              <a:rect l="l" t="t" r="r" b="b"/>
              <a:pathLst>
                <a:path w="17779" h="21590">
                  <a:moveTo>
                    <a:pt x="17678" y="17983"/>
                  </a:moveTo>
                  <a:lnTo>
                    <a:pt x="3657" y="0"/>
                  </a:lnTo>
                  <a:lnTo>
                    <a:pt x="0" y="2895"/>
                  </a:lnTo>
                  <a:lnTo>
                    <a:pt x="13868" y="2103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6057187" y="668888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66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6057034" y="6688729"/>
              <a:ext cx="17780" cy="18415"/>
            </a:xfrm>
            <a:custGeom>
              <a:avLst/>
              <a:gdLst/>
              <a:ahLst/>
              <a:cxnLst/>
              <a:rect l="l" t="t" r="r" b="b"/>
              <a:pathLst>
                <a:path w="17779" h="18415">
                  <a:moveTo>
                    <a:pt x="0" y="1371"/>
                  </a:moveTo>
                  <a:lnTo>
                    <a:pt x="15849" y="17830"/>
                  </a:lnTo>
                  <a:lnTo>
                    <a:pt x="17221" y="16459"/>
                  </a:lnTo>
                  <a:lnTo>
                    <a:pt x="121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6039965" y="6671355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5" h="19684">
                  <a:moveTo>
                    <a:pt x="19354" y="16459"/>
                  </a:moveTo>
                  <a:lnTo>
                    <a:pt x="3505" y="0"/>
                  </a:lnTo>
                  <a:lnTo>
                    <a:pt x="0" y="3352"/>
                  </a:lnTo>
                  <a:lnTo>
                    <a:pt x="16002" y="1965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6114947" y="662670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66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6114794" y="6626550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09">
                  <a:moveTo>
                    <a:pt x="0" y="1371"/>
                  </a:moveTo>
                  <a:lnTo>
                    <a:pt x="17526" y="16154"/>
                  </a:lnTo>
                  <a:lnTo>
                    <a:pt x="18745" y="14630"/>
                  </a:lnTo>
                  <a:lnTo>
                    <a:pt x="121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6096354" y="6610700"/>
              <a:ext cx="20955" cy="18415"/>
            </a:xfrm>
            <a:custGeom>
              <a:avLst/>
              <a:gdLst/>
              <a:ahLst/>
              <a:cxnLst/>
              <a:rect l="l" t="t" r="r" b="b"/>
              <a:pathLst>
                <a:path w="20954" h="18415">
                  <a:moveTo>
                    <a:pt x="20574" y="14630"/>
                  </a:moveTo>
                  <a:lnTo>
                    <a:pt x="3048" y="0"/>
                  </a:lnTo>
                  <a:lnTo>
                    <a:pt x="0" y="3657"/>
                  </a:lnTo>
                  <a:lnTo>
                    <a:pt x="17526" y="182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6165999" y="655888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66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6165847" y="6558579"/>
              <a:ext cx="20320" cy="14604"/>
            </a:xfrm>
            <a:custGeom>
              <a:avLst/>
              <a:gdLst/>
              <a:ahLst/>
              <a:cxnLst/>
              <a:rect l="l" t="t" r="r" b="b"/>
              <a:pathLst>
                <a:path w="20320" h="14604">
                  <a:moveTo>
                    <a:pt x="0" y="1676"/>
                  </a:moveTo>
                  <a:lnTo>
                    <a:pt x="19050" y="14477"/>
                  </a:lnTo>
                  <a:lnTo>
                    <a:pt x="20116" y="12801"/>
                  </a:lnTo>
                  <a:lnTo>
                    <a:pt x="106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6146188" y="6544711"/>
              <a:ext cx="22225" cy="17145"/>
            </a:xfrm>
            <a:custGeom>
              <a:avLst/>
              <a:gdLst/>
              <a:ahLst/>
              <a:cxnLst/>
              <a:rect l="l" t="t" r="r" b="b"/>
              <a:pathLst>
                <a:path w="22225" h="17145">
                  <a:moveTo>
                    <a:pt x="21640" y="12649"/>
                  </a:moveTo>
                  <a:lnTo>
                    <a:pt x="2590" y="0"/>
                  </a:lnTo>
                  <a:lnTo>
                    <a:pt x="0" y="3962"/>
                  </a:lnTo>
                  <a:lnTo>
                    <a:pt x="18897" y="1661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6211262" y="648695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19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6211110" y="6486646"/>
              <a:ext cx="20955" cy="13335"/>
            </a:xfrm>
            <a:custGeom>
              <a:avLst/>
              <a:gdLst/>
              <a:ahLst/>
              <a:cxnLst/>
              <a:rect l="l" t="t" r="r" b="b"/>
              <a:pathLst>
                <a:path w="20954" h="13335">
                  <a:moveTo>
                    <a:pt x="0" y="1676"/>
                  </a:moveTo>
                  <a:lnTo>
                    <a:pt x="19812" y="13258"/>
                  </a:lnTo>
                  <a:lnTo>
                    <a:pt x="20726" y="11582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6190688" y="6473845"/>
              <a:ext cx="22225" cy="15875"/>
            </a:xfrm>
            <a:custGeom>
              <a:avLst/>
              <a:gdLst/>
              <a:ahLst/>
              <a:cxnLst/>
              <a:rect l="l" t="t" r="r" b="b"/>
              <a:pathLst>
                <a:path w="22225" h="15875">
                  <a:moveTo>
                    <a:pt x="22098" y="11582"/>
                  </a:moveTo>
                  <a:lnTo>
                    <a:pt x="2438" y="0"/>
                  </a:lnTo>
                  <a:lnTo>
                    <a:pt x="0" y="4114"/>
                  </a:lnTo>
                  <a:lnTo>
                    <a:pt x="19659" y="1569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6252258" y="64124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6252105" y="6412275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4">
                  <a:moveTo>
                    <a:pt x="0" y="1676"/>
                  </a:moveTo>
                  <a:lnTo>
                    <a:pt x="20421" y="12039"/>
                  </a:lnTo>
                  <a:lnTo>
                    <a:pt x="21183" y="10363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6231074" y="6400541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60" h="15239">
                  <a:moveTo>
                    <a:pt x="22555" y="10515"/>
                  </a:moveTo>
                  <a:lnTo>
                    <a:pt x="2133" y="0"/>
                  </a:lnTo>
                  <a:lnTo>
                    <a:pt x="0" y="4267"/>
                  </a:lnTo>
                  <a:lnTo>
                    <a:pt x="20421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6288224" y="633699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6288072" y="6336837"/>
              <a:ext cx="22225" cy="11430"/>
            </a:xfrm>
            <a:custGeom>
              <a:avLst/>
              <a:gdLst/>
              <a:ahLst/>
              <a:cxnLst/>
              <a:rect l="l" t="t" r="r" b="b"/>
              <a:pathLst>
                <a:path w="22225" h="11429">
                  <a:moveTo>
                    <a:pt x="0" y="1676"/>
                  </a:moveTo>
                  <a:lnTo>
                    <a:pt x="20878" y="10972"/>
                  </a:lnTo>
                  <a:lnTo>
                    <a:pt x="21640" y="9144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6266583" y="6326322"/>
              <a:ext cx="22860" cy="13970"/>
            </a:xfrm>
            <a:custGeom>
              <a:avLst/>
              <a:gdLst/>
              <a:ahLst/>
              <a:cxnLst/>
              <a:rect l="l" t="t" r="r" b="b"/>
              <a:pathLst>
                <a:path w="22860" h="13970">
                  <a:moveTo>
                    <a:pt x="22860" y="9144"/>
                  </a:moveTo>
                  <a:lnTo>
                    <a:pt x="1981" y="0"/>
                  </a:lnTo>
                  <a:lnTo>
                    <a:pt x="0" y="4267"/>
                  </a:lnTo>
                  <a:lnTo>
                    <a:pt x="20878" y="1356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6319771" y="625957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6319618" y="6259418"/>
              <a:ext cx="22225" cy="10160"/>
            </a:xfrm>
            <a:custGeom>
              <a:avLst/>
              <a:gdLst/>
              <a:ahLst/>
              <a:cxnLst/>
              <a:rect l="l" t="t" r="r" b="b"/>
              <a:pathLst>
                <a:path w="22225" h="10160">
                  <a:moveTo>
                    <a:pt x="0" y="1676"/>
                  </a:moveTo>
                  <a:lnTo>
                    <a:pt x="21488" y="9753"/>
                  </a:lnTo>
                  <a:lnTo>
                    <a:pt x="22098" y="7924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6297826" y="6249969"/>
              <a:ext cx="23495" cy="12700"/>
            </a:xfrm>
            <a:custGeom>
              <a:avLst/>
              <a:gdLst/>
              <a:ahLst/>
              <a:cxnLst/>
              <a:rect l="l" t="t" r="r" b="b"/>
              <a:pathLst>
                <a:path w="23495" h="12700">
                  <a:moveTo>
                    <a:pt x="23012" y="8077"/>
                  </a:moveTo>
                  <a:lnTo>
                    <a:pt x="1676" y="0"/>
                  </a:lnTo>
                  <a:lnTo>
                    <a:pt x="0" y="4572"/>
                  </a:lnTo>
                  <a:lnTo>
                    <a:pt x="21336" y="124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6347203" y="61806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6347050" y="6180323"/>
              <a:ext cx="22860" cy="8890"/>
            </a:xfrm>
            <a:custGeom>
              <a:avLst/>
              <a:gdLst/>
              <a:ahLst/>
              <a:cxnLst/>
              <a:rect l="l" t="t" r="r" b="b"/>
              <a:pathLst>
                <a:path w="22860" h="8889">
                  <a:moveTo>
                    <a:pt x="0" y="1828"/>
                  </a:moveTo>
                  <a:lnTo>
                    <a:pt x="21793" y="8839"/>
                  </a:lnTo>
                  <a:lnTo>
                    <a:pt x="22402" y="7162"/>
                  </a:lnTo>
                  <a:lnTo>
                    <a:pt x="60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6324953" y="6171941"/>
              <a:ext cx="23495" cy="12065"/>
            </a:xfrm>
            <a:custGeom>
              <a:avLst/>
              <a:gdLst/>
              <a:ahLst/>
              <a:cxnLst/>
              <a:rect l="l" t="t" r="r" b="b"/>
              <a:pathLst>
                <a:path w="23495" h="12064">
                  <a:moveTo>
                    <a:pt x="23164" y="7010"/>
                  </a:moveTo>
                  <a:lnTo>
                    <a:pt x="1371" y="0"/>
                  </a:lnTo>
                  <a:lnTo>
                    <a:pt x="0" y="4572"/>
                  </a:lnTo>
                  <a:lnTo>
                    <a:pt x="21640" y="115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6371587" y="610061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6371435" y="6100465"/>
              <a:ext cx="22860" cy="8255"/>
            </a:xfrm>
            <a:custGeom>
              <a:avLst/>
              <a:gdLst/>
              <a:ahLst/>
              <a:cxnLst/>
              <a:rect l="l" t="t" r="r" b="b"/>
              <a:pathLst>
                <a:path w="22860" h="8254">
                  <a:moveTo>
                    <a:pt x="0" y="1828"/>
                  </a:moveTo>
                  <a:lnTo>
                    <a:pt x="22098" y="8077"/>
                  </a:lnTo>
                  <a:lnTo>
                    <a:pt x="22555" y="6248"/>
                  </a:lnTo>
                  <a:lnTo>
                    <a:pt x="60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6349184" y="6092692"/>
              <a:ext cx="23495" cy="11430"/>
            </a:xfrm>
            <a:custGeom>
              <a:avLst/>
              <a:gdLst/>
              <a:ahLst/>
              <a:cxnLst/>
              <a:rect l="l" t="t" r="r" b="b"/>
              <a:pathLst>
                <a:path w="23495" h="11429">
                  <a:moveTo>
                    <a:pt x="23317" y="6400"/>
                  </a:moveTo>
                  <a:lnTo>
                    <a:pt x="1371" y="0"/>
                  </a:lnTo>
                  <a:lnTo>
                    <a:pt x="0" y="4572"/>
                  </a:lnTo>
                  <a:lnTo>
                    <a:pt x="21945" y="109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6393076" y="602045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6392923" y="6020150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0" y="1828"/>
                  </a:moveTo>
                  <a:lnTo>
                    <a:pt x="22250" y="7315"/>
                  </a:lnTo>
                  <a:lnTo>
                    <a:pt x="22707" y="5486"/>
                  </a:lnTo>
                  <a:lnTo>
                    <a:pt x="4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6370520" y="6013292"/>
              <a:ext cx="23495" cy="10160"/>
            </a:xfrm>
            <a:custGeom>
              <a:avLst/>
              <a:gdLst/>
              <a:ahLst/>
              <a:cxnLst/>
              <a:rect l="l" t="t" r="r" b="b"/>
              <a:pathLst>
                <a:path w="23495" h="10160">
                  <a:moveTo>
                    <a:pt x="23317" y="5486"/>
                  </a:moveTo>
                  <a:lnTo>
                    <a:pt x="1066" y="0"/>
                  </a:lnTo>
                  <a:lnTo>
                    <a:pt x="0" y="4572"/>
                  </a:lnTo>
                  <a:lnTo>
                    <a:pt x="22098" y="1005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6411819" y="593953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6411667" y="5939226"/>
              <a:ext cx="22860" cy="6985"/>
            </a:xfrm>
            <a:custGeom>
              <a:avLst/>
              <a:gdLst/>
              <a:ahLst/>
              <a:cxnLst/>
              <a:rect l="l" t="t" r="r" b="b"/>
              <a:pathLst>
                <a:path w="22860" h="6985">
                  <a:moveTo>
                    <a:pt x="0" y="1828"/>
                  </a:moveTo>
                  <a:lnTo>
                    <a:pt x="22402" y="6553"/>
                  </a:lnTo>
                  <a:lnTo>
                    <a:pt x="22860" y="4724"/>
                  </a:lnTo>
                  <a:lnTo>
                    <a:pt x="4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6389112" y="5933129"/>
              <a:ext cx="23495" cy="9525"/>
            </a:xfrm>
            <a:custGeom>
              <a:avLst/>
              <a:gdLst/>
              <a:ahLst/>
              <a:cxnLst/>
              <a:rect l="l" t="t" r="r" b="b"/>
              <a:pathLst>
                <a:path w="23495" h="9525">
                  <a:moveTo>
                    <a:pt x="23317" y="4724"/>
                  </a:moveTo>
                  <a:lnTo>
                    <a:pt x="914" y="0"/>
                  </a:lnTo>
                  <a:lnTo>
                    <a:pt x="0" y="4572"/>
                  </a:lnTo>
                  <a:lnTo>
                    <a:pt x="22250" y="92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6427516" y="585799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6427516" y="5857691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60" h="6350">
                  <a:moveTo>
                    <a:pt x="0" y="1828"/>
                  </a:moveTo>
                  <a:lnTo>
                    <a:pt x="22555" y="5791"/>
                  </a:lnTo>
                  <a:lnTo>
                    <a:pt x="22860" y="3962"/>
                  </a:lnTo>
                  <a:lnTo>
                    <a:pt x="30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6404809" y="5852358"/>
              <a:ext cx="23495" cy="8890"/>
            </a:xfrm>
            <a:custGeom>
              <a:avLst/>
              <a:gdLst/>
              <a:ahLst/>
              <a:cxnLst/>
              <a:rect l="l" t="t" r="r" b="b"/>
              <a:pathLst>
                <a:path w="23495" h="8889">
                  <a:moveTo>
                    <a:pt x="23317" y="3962"/>
                  </a:moveTo>
                  <a:lnTo>
                    <a:pt x="762" y="0"/>
                  </a:lnTo>
                  <a:lnTo>
                    <a:pt x="0" y="4724"/>
                  </a:lnTo>
                  <a:lnTo>
                    <a:pt x="22402" y="868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5739738" y="6830766"/>
              <a:ext cx="88900" cy="2540"/>
            </a:xfrm>
            <a:custGeom>
              <a:avLst/>
              <a:gdLst/>
              <a:ahLst/>
              <a:cxnLst/>
              <a:rect l="l" t="t" r="r" b="b"/>
              <a:pathLst>
                <a:path w="88900" h="2540">
                  <a:moveTo>
                    <a:pt x="0" y="1981"/>
                  </a:moveTo>
                  <a:lnTo>
                    <a:pt x="8884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5741566" y="6828937"/>
              <a:ext cx="85090" cy="1905"/>
            </a:xfrm>
            <a:custGeom>
              <a:avLst/>
              <a:gdLst/>
              <a:ahLst/>
              <a:cxnLst/>
              <a:rect l="l" t="t" r="r" b="b"/>
              <a:pathLst>
                <a:path w="85089" h="1904">
                  <a:moveTo>
                    <a:pt x="0" y="1828"/>
                  </a:moveTo>
                  <a:lnTo>
                    <a:pt x="8503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5829959" y="6800438"/>
              <a:ext cx="83820" cy="30480"/>
            </a:xfrm>
            <a:custGeom>
              <a:avLst/>
              <a:gdLst/>
              <a:ahLst/>
              <a:cxnLst/>
              <a:rect l="l" t="t" r="r" b="b"/>
              <a:pathLst>
                <a:path w="83820" h="30479">
                  <a:moveTo>
                    <a:pt x="0" y="30022"/>
                  </a:moveTo>
                  <a:lnTo>
                    <a:pt x="8382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5831178" y="6799371"/>
              <a:ext cx="80010" cy="29209"/>
            </a:xfrm>
            <a:custGeom>
              <a:avLst/>
              <a:gdLst/>
              <a:ahLst/>
              <a:cxnLst/>
              <a:rect l="l" t="t" r="r" b="b"/>
              <a:pathLst>
                <a:path w="80010" h="29209">
                  <a:moveTo>
                    <a:pt x="0" y="28651"/>
                  </a:moveTo>
                  <a:lnTo>
                    <a:pt x="8001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5914998" y="6749384"/>
              <a:ext cx="73660" cy="50800"/>
            </a:xfrm>
            <a:custGeom>
              <a:avLst/>
              <a:gdLst/>
              <a:ahLst/>
              <a:cxnLst/>
              <a:rect l="l" t="t" r="r" b="b"/>
              <a:pathLst>
                <a:path w="73660" h="50800">
                  <a:moveTo>
                    <a:pt x="0" y="50444"/>
                  </a:moveTo>
                  <a:lnTo>
                    <a:pt x="7360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5915455" y="6748774"/>
              <a:ext cx="71120" cy="48895"/>
            </a:xfrm>
            <a:custGeom>
              <a:avLst/>
              <a:gdLst/>
              <a:ahLst/>
              <a:cxnLst/>
              <a:rect l="l" t="t" r="r" b="b"/>
              <a:pathLst>
                <a:path w="71120" h="48895">
                  <a:moveTo>
                    <a:pt x="0" y="48463"/>
                  </a:moveTo>
                  <a:lnTo>
                    <a:pt x="7071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5989826" y="6689948"/>
              <a:ext cx="67945" cy="59055"/>
            </a:xfrm>
            <a:custGeom>
              <a:avLst/>
              <a:gdLst/>
              <a:ahLst/>
              <a:cxnLst/>
              <a:rect l="l" t="t" r="r" b="b"/>
              <a:pathLst>
                <a:path w="67945" h="59054">
                  <a:moveTo>
                    <a:pt x="0" y="58521"/>
                  </a:moveTo>
                  <a:lnTo>
                    <a:pt x="6736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5989826" y="6689643"/>
              <a:ext cx="64769" cy="56515"/>
            </a:xfrm>
            <a:custGeom>
              <a:avLst/>
              <a:gdLst/>
              <a:ahLst/>
              <a:cxnLst/>
              <a:rect l="l" t="t" r="r" b="b"/>
              <a:pathLst>
                <a:path w="64770" h="56515">
                  <a:moveTo>
                    <a:pt x="0" y="56235"/>
                  </a:moveTo>
                  <a:lnTo>
                    <a:pt x="6476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6058254" y="6627769"/>
              <a:ext cx="57150" cy="61594"/>
            </a:xfrm>
            <a:custGeom>
              <a:avLst/>
              <a:gdLst/>
              <a:ahLst/>
              <a:cxnLst/>
              <a:rect l="l" t="t" r="r" b="b"/>
              <a:pathLst>
                <a:path w="57150" h="61595">
                  <a:moveTo>
                    <a:pt x="0" y="61112"/>
                  </a:moveTo>
                  <a:lnTo>
                    <a:pt x="5669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6057949" y="6627769"/>
              <a:ext cx="54610" cy="59055"/>
            </a:xfrm>
            <a:custGeom>
              <a:avLst/>
              <a:gdLst/>
              <a:ahLst/>
              <a:cxnLst/>
              <a:rect l="l" t="t" r="r" b="b"/>
              <a:pathLst>
                <a:path w="54610" h="59054">
                  <a:moveTo>
                    <a:pt x="0" y="58521"/>
                  </a:moveTo>
                  <a:lnTo>
                    <a:pt x="5440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6115861" y="6559951"/>
              <a:ext cx="50165" cy="67310"/>
            </a:xfrm>
            <a:custGeom>
              <a:avLst/>
              <a:gdLst/>
              <a:ahLst/>
              <a:cxnLst/>
              <a:rect l="l" t="t" r="r" b="b"/>
              <a:pathLst>
                <a:path w="50164" h="67309">
                  <a:moveTo>
                    <a:pt x="0" y="66751"/>
                  </a:moveTo>
                  <a:lnTo>
                    <a:pt x="5013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6115404" y="6560256"/>
              <a:ext cx="48260" cy="64135"/>
            </a:xfrm>
            <a:custGeom>
              <a:avLst/>
              <a:gdLst/>
              <a:ahLst/>
              <a:cxnLst/>
              <a:rect l="l" t="t" r="r" b="b"/>
              <a:pathLst>
                <a:path w="48260" h="64134">
                  <a:moveTo>
                    <a:pt x="0" y="63855"/>
                  </a:moveTo>
                  <a:lnTo>
                    <a:pt x="4800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6166915" y="6488170"/>
              <a:ext cx="44450" cy="71120"/>
            </a:xfrm>
            <a:custGeom>
              <a:avLst/>
              <a:gdLst/>
              <a:ahLst/>
              <a:cxnLst/>
              <a:rect l="l" t="t" r="r" b="b"/>
              <a:pathLst>
                <a:path w="44450" h="71120">
                  <a:moveTo>
                    <a:pt x="0" y="70713"/>
                  </a:moveTo>
                  <a:lnTo>
                    <a:pt x="4434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6166153" y="6488628"/>
              <a:ext cx="43180" cy="67945"/>
            </a:xfrm>
            <a:custGeom>
              <a:avLst/>
              <a:gdLst/>
              <a:ahLst/>
              <a:cxnLst/>
              <a:rect l="l" t="t" r="r" b="b"/>
              <a:pathLst>
                <a:path w="43179" h="67945">
                  <a:moveTo>
                    <a:pt x="0" y="67665"/>
                  </a:moveTo>
                  <a:lnTo>
                    <a:pt x="4267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6212025" y="6413799"/>
              <a:ext cx="40640" cy="73660"/>
            </a:xfrm>
            <a:custGeom>
              <a:avLst/>
              <a:gdLst/>
              <a:ahLst/>
              <a:cxnLst/>
              <a:rect l="l" t="t" r="r" b="b"/>
              <a:pathLst>
                <a:path w="40639" h="73660">
                  <a:moveTo>
                    <a:pt x="0" y="73151"/>
                  </a:moveTo>
                  <a:lnTo>
                    <a:pt x="4023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6211111" y="6414409"/>
              <a:ext cx="38735" cy="70485"/>
            </a:xfrm>
            <a:custGeom>
              <a:avLst/>
              <a:gdLst/>
              <a:ahLst/>
              <a:cxnLst/>
              <a:rect l="l" t="t" r="r" b="b"/>
              <a:pathLst>
                <a:path w="38735" h="70485">
                  <a:moveTo>
                    <a:pt x="0" y="70103"/>
                  </a:moveTo>
                  <a:lnTo>
                    <a:pt x="385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6252869" y="6338361"/>
              <a:ext cx="35560" cy="74295"/>
            </a:xfrm>
            <a:custGeom>
              <a:avLst/>
              <a:gdLst/>
              <a:ahLst/>
              <a:cxnLst/>
              <a:rect l="l" t="t" r="r" b="b"/>
              <a:pathLst>
                <a:path w="35560" h="74295">
                  <a:moveTo>
                    <a:pt x="0" y="74066"/>
                  </a:moveTo>
                  <a:lnTo>
                    <a:pt x="3535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6251954" y="6338971"/>
              <a:ext cx="34290" cy="71755"/>
            </a:xfrm>
            <a:custGeom>
              <a:avLst/>
              <a:gdLst/>
              <a:ahLst/>
              <a:cxnLst/>
              <a:rect l="l" t="t" r="r" b="b"/>
              <a:pathLst>
                <a:path w="34289" h="71754">
                  <a:moveTo>
                    <a:pt x="0" y="71170"/>
                  </a:moveTo>
                  <a:lnTo>
                    <a:pt x="3383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6288835" y="6260942"/>
              <a:ext cx="31115" cy="76200"/>
            </a:xfrm>
            <a:custGeom>
              <a:avLst/>
              <a:gdLst/>
              <a:ahLst/>
              <a:cxnLst/>
              <a:rect l="l" t="t" r="r" b="b"/>
              <a:pathLst>
                <a:path w="31114" h="76200">
                  <a:moveTo>
                    <a:pt x="0" y="76047"/>
                  </a:moveTo>
                  <a:lnTo>
                    <a:pt x="3093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6287616" y="6261856"/>
              <a:ext cx="29845" cy="73025"/>
            </a:xfrm>
            <a:custGeom>
              <a:avLst/>
              <a:gdLst/>
              <a:ahLst/>
              <a:cxnLst/>
              <a:rect l="l" t="t" r="r" b="b"/>
              <a:pathLst>
                <a:path w="29845" h="73025">
                  <a:moveTo>
                    <a:pt x="0" y="72847"/>
                  </a:moveTo>
                  <a:lnTo>
                    <a:pt x="2971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6320230" y="6181999"/>
              <a:ext cx="27305" cy="78105"/>
            </a:xfrm>
            <a:custGeom>
              <a:avLst/>
              <a:gdLst/>
              <a:ahLst/>
              <a:cxnLst/>
              <a:rect l="l" t="t" r="r" b="b"/>
              <a:pathLst>
                <a:path w="27304" h="78104">
                  <a:moveTo>
                    <a:pt x="0" y="77571"/>
                  </a:moveTo>
                  <a:lnTo>
                    <a:pt x="2697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6319010" y="6182913"/>
              <a:ext cx="26034" cy="74930"/>
            </a:xfrm>
            <a:custGeom>
              <a:avLst/>
              <a:gdLst/>
              <a:ahLst/>
              <a:cxnLst/>
              <a:rect l="l" t="t" r="r" b="b"/>
              <a:pathLst>
                <a:path w="26035" h="74929">
                  <a:moveTo>
                    <a:pt x="0" y="74371"/>
                  </a:moveTo>
                  <a:lnTo>
                    <a:pt x="257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6347661" y="6101989"/>
              <a:ext cx="24130" cy="78740"/>
            </a:xfrm>
            <a:custGeom>
              <a:avLst/>
              <a:gdLst/>
              <a:ahLst/>
              <a:cxnLst/>
              <a:rect l="l" t="t" r="r" b="b"/>
              <a:pathLst>
                <a:path w="24129" h="78739">
                  <a:moveTo>
                    <a:pt x="0" y="78638"/>
                  </a:moveTo>
                  <a:lnTo>
                    <a:pt x="2392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6346290" y="6103056"/>
              <a:ext cx="23495" cy="75565"/>
            </a:xfrm>
            <a:custGeom>
              <a:avLst/>
              <a:gdLst/>
              <a:ahLst/>
              <a:cxnLst/>
              <a:rect l="l" t="t" r="r" b="b"/>
              <a:pathLst>
                <a:path w="23495" h="75564">
                  <a:moveTo>
                    <a:pt x="0" y="75285"/>
                  </a:moveTo>
                  <a:lnTo>
                    <a:pt x="2301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6372045" y="6021826"/>
              <a:ext cx="21590" cy="79375"/>
            </a:xfrm>
            <a:custGeom>
              <a:avLst/>
              <a:gdLst/>
              <a:ahLst/>
              <a:cxnLst/>
              <a:rect l="l" t="t" r="r" b="b"/>
              <a:pathLst>
                <a:path w="21589" h="79375">
                  <a:moveTo>
                    <a:pt x="0" y="78790"/>
                  </a:moveTo>
                  <a:lnTo>
                    <a:pt x="2103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6370674" y="6022893"/>
              <a:ext cx="20320" cy="76200"/>
            </a:xfrm>
            <a:custGeom>
              <a:avLst/>
              <a:gdLst/>
              <a:ahLst/>
              <a:cxnLst/>
              <a:rect l="l" t="t" r="r" b="b"/>
              <a:pathLst>
                <a:path w="20320" h="76200">
                  <a:moveTo>
                    <a:pt x="0" y="75590"/>
                  </a:moveTo>
                  <a:lnTo>
                    <a:pt x="2011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6393381" y="5940902"/>
              <a:ext cx="19050" cy="80010"/>
            </a:xfrm>
            <a:custGeom>
              <a:avLst/>
              <a:gdLst/>
              <a:ahLst/>
              <a:cxnLst/>
              <a:rect l="l" t="t" r="r" b="b"/>
              <a:pathLst>
                <a:path w="19050" h="80010">
                  <a:moveTo>
                    <a:pt x="0" y="79552"/>
                  </a:moveTo>
                  <a:lnTo>
                    <a:pt x="1844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6392010" y="5942121"/>
              <a:ext cx="17780" cy="76200"/>
            </a:xfrm>
            <a:custGeom>
              <a:avLst/>
              <a:gdLst/>
              <a:ahLst/>
              <a:cxnLst/>
              <a:rect l="l" t="t" r="r" b="b"/>
              <a:pathLst>
                <a:path w="17779" h="76200">
                  <a:moveTo>
                    <a:pt x="0" y="76200"/>
                  </a:moveTo>
                  <a:lnTo>
                    <a:pt x="1752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6412127" y="5859368"/>
              <a:ext cx="15875" cy="80645"/>
            </a:xfrm>
            <a:custGeom>
              <a:avLst/>
              <a:gdLst/>
              <a:ahLst/>
              <a:cxnLst/>
              <a:rect l="l" t="t" r="r" b="b"/>
              <a:pathLst>
                <a:path w="15875" h="80645">
                  <a:moveTo>
                    <a:pt x="0" y="80162"/>
                  </a:moveTo>
                  <a:lnTo>
                    <a:pt x="1539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6410450" y="5860587"/>
              <a:ext cx="15240" cy="76835"/>
            </a:xfrm>
            <a:custGeom>
              <a:avLst/>
              <a:gdLst/>
              <a:ahLst/>
              <a:cxnLst/>
              <a:rect l="l" t="t" r="r" b="b"/>
              <a:pathLst>
                <a:path w="15239" h="76835">
                  <a:moveTo>
                    <a:pt x="0" y="76809"/>
                  </a:moveTo>
                  <a:lnTo>
                    <a:pt x="1493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6427824" y="5777377"/>
              <a:ext cx="12700" cy="80645"/>
            </a:xfrm>
            <a:custGeom>
              <a:avLst/>
              <a:gdLst/>
              <a:ahLst/>
              <a:cxnLst/>
              <a:rect l="l" t="t" r="r" b="b"/>
              <a:pathLst>
                <a:path w="12700" h="80645">
                  <a:moveTo>
                    <a:pt x="0" y="80619"/>
                  </a:moveTo>
                  <a:lnTo>
                    <a:pt x="1264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6426148" y="5778748"/>
              <a:ext cx="12700" cy="77470"/>
            </a:xfrm>
            <a:custGeom>
              <a:avLst/>
              <a:gdLst/>
              <a:ahLst/>
              <a:cxnLst/>
              <a:rect l="l" t="t" r="r" b="b"/>
              <a:pathLst>
                <a:path w="12700" h="77470">
                  <a:moveTo>
                    <a:pt x="0" y="77266"/>
                  </a:moveTo>
                  <a:lnTo>
                    <a:pt x="1219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5651955" y="680562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4">
                  <a:moveTo>
                    <a:pt x="1371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5645860" y="6805467"/>
              <a:ext cx="7620" cy="13335"/>
            </a:xfrm>
            <a:custGeom>
              <a:avLst/>
              <a:gdLst/>
              <a:ahLst/>
              <a:cxnLst/>
              <a:rect l="l" t="t" r="r" b="b"/>
              <a:pathLst>
                <a:path w="7620" h="13334">
                  <a:moveTo>
                    <a:pt x="7620" y="914"/>
                  </a:moveTo>
                  <a:lnTo>
                    <a:pt x="1676" y="12801"/>
                  </a:lnTo>
                  <a:lnTo>
                    <a:pt x="0" y="11887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5650584" y="6784436"/>
              <a:ext cx="14604" cy="22860"/>
            </a:xfrm>
            <a:custGeom>
              <a:avLst/>
              <a:gdLst/>
              <a:ahLst/>
              <a:cxnLst/>
              <a:rect l="l" t="t" r="r" b="b"/>
              <a:pathLst>
                <a:path w="14604" h="22859">
                  <a:moveTo>
                    <a:pt x="0" y="20421"/>
                  </a:moveTo>
                  <a:lnTo>
                    <a:pt x="10058" y="0"/>
                  </a:lnTo>
                  <a:lnTo>
                    <a:pt x="14325" y="2133"/>
                  </a:lnTo>
                  <a:lnTo>
                    <a:pt x="4267" y="2255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5578651" y="675273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066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5570422" y="675258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448" y="1371"/>
                  </a:moveTo>
                  <a:lnTo>
                    <a:pt x="1371" y="9448"/>
                  </a:lnTo>
                  <a:lnTo>
                    <a:pt x="0" y="8077"/>
                  </a:lnTo>
                  <a:lnTo>
                    <a:pt x="807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5577584" y="6735363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5" h="19684">
                  <a:moveTo>
                    <a:pt x="0" y="16154"/>
                  </a:moveTo>
                  <a:lnTo>
                    <a:pt x="16002" y="0"/>
                  </a:lnTo>
                  <a:lnTo>
                    <a:pt x="19354" y="3352"/>
                  </a:lnTo>
                  <a:lnTo>
                    <a:pt x="3352" y="1965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5520892" y="668293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5511595" y="6682785"/>
              <a:ext cx="10795" cy="8255"/>
            </a:xfrm>
            <a:custGeom>
              <a:avLst/>
              <a:gdLst/>
              <a:ahLst/>
              <a:cxnLst/>
              <a:rect l="l" t="t" r="r" b="b"/>
              <a:pathLst>
                <a:path w="10795" h="8254">
                  <a:moveTo>
                    <a:pt x="10363" y="1523"/>
                  </a:moveTo>
                  <a:lnTo>
                    <a:pt x="1066" y="8229"/>
                  </a:lnTo>
                  <a:lnTo>
                    <a:pt x="0" y="6705"/>
                  </a:lnTo>
                  <a:lnTo>
                    <a:pt x="914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5519977" y="6668002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89" h="17779">
                  <a:moveTo>
                    <a:pt x="0" y="13563"/>
                  </a:moveTo>
                  <a:lnTo>
                    <a:pt x="18288" y="0"/>
                  </a:lnTo>
                  <a:lnTo>
                    <a:pt x="21183" y="3962"/>
                  </a:lnTo>
                  <a:lnTo>
                    <a:pt x="2743" y="1737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5473037" y="6598203"/>
              <a:ext cx="20320" cy="11430"/>
            </a:xfrm>
            <a:custGeom>
              <a:avLst/>
              <a:gdLst/>
              <a:ahLst/>
              <a:cxnLst/>
              <a:rect l="l" t="t" r="r" b="b"/>
              <a:pathLst>
                <a:path w="20320" h="11429">
                  <a:moveTo>
                    <a:pt x="19812" y="0"/>
                  </a:moveTo>
                  <a:lnTo>
                    <a:pt x="0" y="114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5470599" y="6594088"/>
              <a:ext cx="20320" cy="11430"/>
            </a:xfrm>
            <a:custGeom>
              <a:avLst/>
              <a:gdLst/>
              <a:ahLst/>
              <a:cxnLst/>
              <a:rect l="l" t="t" r="r" b="b"/>
              <a:pathLst>
                <a:path w="20320" h="11429">
                  <a:moveTo>
                    <a:pt x="19812" y="0"/>
                  </a:moveTo>
                  <a:lnTo>
                    <a:pt x="0" y="114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5469837" y="6592869"/>
              <a:ext cx="20320" cy="11430"/>
            </a:xfrm>
            <a:custGeom>
              <a:avLst/>
              <a:gdLst/>
              <a:ahLst/>
              <a:cxnLst/>
              <a:rect l="l" t="t" r="r" b="b"/>
              <a:pathLst>
                <a:path w="20320" h="11429">
                  <a:moveTo>
                    <a:pt x="19812" y="0"/>
                  </a:moveTo>
                  <a:lnTo>
                    <a:pt x="0" y="11277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5653327" y="6806229"/>
              <a:ext cx="85090" cy="26670"/>
            </a:xfrm>
            <a:custGeom>
              <a:avLst/>
              <a:gdLst/>
              <a:ahLst/>
              <a:cxnLst/>
              <a:rect l="l" t="t" r="r" b="b"/>
              <a:pathLst>
                <a:path w="85089" h="26670">
                  <a:moveTo>
                    <a:pt x="84886" y="2636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5655766" y="6805010"/>
              <a:ext cx="81280" cy="25400"/>
            </a:xfrm>
            <a:custGeom>
              <a:avLst/>
              <a:gdLst/>
              <a:ahLst/>
              <a:cxnLst/>
              <a:rect l="l" t="t" r="r" b="b"/>
              <a:pathLst>
                <a:path w="81279" h="25400">
                  <a:moveTo>
                    <a:pt x="81229" y="2514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5579718" y="6753803"/>
              <a:ext cx="72390" cy="52069"/>
            </a:xfrm>
            <a:custGeom>
              <a:avLst/>
              <a:gdLst/>
              <a:ahLst/>
              <a:cxnLst/>
              <a:rect l="l" t="t" r="r" b="b"/>
              <a:pathLst>
                <a:path w="72389" h="52070">
                  <a:moveTo>
                    <a:pt x="72237" y="518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5582461" y="6753346"/>
              <a:ext cx="69215" cy="49530"/>
            </a:xfrm>
            <a:custGeom>
              <a:avLst/>
              <a:gdLst/>
              <a:ahLst/>
              <a:cxnLst/>
              <a:rect l="l" t="t" r="r" b="b"/>
              <a:pathLst>
                <a:path w="69214" h="49529">
                  <a:moveTo>
                    <a:pt x="69037" y="4952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5521654" y="6684157"/>
              <a:ext cx="57150" cy="68580"/>
            </a:xfrm>
            <a:custGeom>
              <a:avLst/>
              <a:gdLst/>
              <a:ahLst/>
              <a:cxnLst/>
              <a:rect l="l" t="t" r="r" b="b"/>
              <a:pathLst>
                <a:path w="57150" h="68579">
                  <a:moveTo>
                    <a:pt x="56997" y="685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5524244" y="6684309"/>
              <a:ext cx="55244" cy="66040"/>
            </a:xfrm>
            <a:custGeom>
              <a:avLst/>
              <a:gdLst/>
              <a:ahLst/>
              <a:cxnLst/>
              <a:rect l="l" t="t" r="r" b="b"/>
              <a:pathLst>
                <a:path w="55245" h="66040">
                  <a:moveTo>
                    <a:pt x="54711" y="6583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5473038" y="6609481"/>
              <a:ext cx="48260" cy="73660"/>
            </a:xfrm>
            <a:custGeom>
              <a:avLst/>
              <a:gdLst/>
              <a:ahLst/>
              <a:cxnLst/>
              <a:rect l="l" t="t" r="r" b="b"/>
              <a:pathLst>
                <a:path w="48260" h="73659">
                  <a:moveTo>
                    <a:pt x="47853" y="734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5474714" y="6608567"/>
              <a:ext cx="46990" cy="72390"/>
            </a:xfrm>
            <a:custGeom>
              <a:avLst/>
              <a:gdLst/>
              <a:ahLst/>
              <a:cxnLst/>
              <a:rect l="l" t="t" r="r" b="b"/>
              <a:pathLst>
                <a:path w="46989" h="72390">
                  <a:moveTo>
                    <a:pt x="46786" y="717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6039051" y="6485885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1371" y="7772"/>
                  </a:moveTo>
                  <a:lnTo>
                    <a:pt x="2133" y="6553"/>
                  </a:lnTo>
                  <a:lnTo>
                    <a:pt x="2438" y="5029"/>
                  </a:lnTo>
                  <a:lnTo>
                    <a:pt x="2286" y="3657"/>
                  </a:lnTo>
                  <a:lnTo>
                    <a:pt x="1981" y="2286"/>
                  </a:lnTo>
                  <a:lnTo>
                    <a:pt x="1219" y="91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6036004" y="6483598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3200" y="213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6028231" y="6482532"/>
              <a:ext cx="8255" cy="2540"/>
            </a:xfrm>
            <a:custGeom>
              <a:avLst/>
              <a:gdLst/>
              <a:ahLst/>
              <a:cxnLst/>
              <a:rect l="l" t="t" r="r" b="b"/>
              <a:pathLst>
                <a:path w="8254" h="2539">
                  <a:moveTo>
                    <a:pt x="7772" y="1066"/>
                  </a:moveTo>
                  <a:lnTo>
                    <a:pt x="6553" y="304"/>
                  </a:lnTo>
                  <a:lnTo>
                    <a:pt x="5181" y="0"/>
                  </a:lnTo>
                  <a:lnTo>
                    <a:pt x="3657" y="152"/>
                  </a:lnTo>
                  <a:lnTo>
                    <a:pt x="2286" y="457"/>
                  </a:lnTo>
                  <a:lnTo>
                    <a:pt x="914" y="1371"/>
                  </a:lnTo>
                  <a:lnTo>
                    <a:pt x="0" y="243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5872326" y="6484970"/>
              <a:ext cx="156210" cy="156210"/>
            </a:xfrm>
            <a:custGeom>
              <a:avLst/>
              <a:gdLst/>
              <a:ahLst/>
              <a:cxnLst/>
              <a:rect l="l" t="t" r="r" b="b"/>
              <a:pathLst>
                <a:path w="156210" h="156209">
                  <a:moveTo>
                    <a:pt x="0" y="156210"/>
                  </a:moveTo>
                  <a:lnTo>
                    <a:pt x="49895" y="116877"/>
                  </a:lnTo>
                  <a:lnTo>
                    <a:pt x="84362" y="84643"/>
                  </a:lnTo>
                  <a:lnTo>
                    <a:pt x="116425" y="50017"/>
                  </a:lnTo>
                  <a:lnTo>
                    <a:pt x="146304" y="12801"/>
                  </a:lnTo>
                  <a:lnTo>
                    <a:pt x="15560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5870192" y="6641332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2286" y="0"/>
                  </a:moveTo>
                  <a:lnTo>
                    <a:pt x="1219" y="914"/>
                  </a:lnTo>
                  <a:lnTo>
                    <a:pt x="457" y="2286"/>
                  </a:lnTo>
                  <a:lnTo>
                    <a:pt x="152" y="3657"/>
                  </a:lnTo>
                  <a:lnTo>
                    <a:pt x="0" y="5029"/>
                  </a:lnTo>
                  <a:lnTo>
                    <a:pt x="304" y="6553"/>
                  </a:lnTo>
                  <a:lnTo>
                    <a:pt x="1066" y="77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5871107" y="6649105"/>
              <a:ext cx="53975" cy="76835"/>
            </a:xfrm>
            <a:custGeom>
              <a:avLst/>
              <a:gdLst/>
              <a:ahLst/>
              <a:cxnLst/>
              <a:rect l="l" t="t" r="r" b="b"/>
              <a:pathLst>
                <a:path w="53975" h="76834">
                  <a:moveTo>
                    <a:pt x="0" y="0"/>
                  </a:moveTo>
                  <a:lnTo>
                    <a:pt x="53644" y="7635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5980834" y="6368232"/>
              <a:ext cx="226695" cy="26034"/>
            </a:xfrm>
            <a:custGeom>
              <a:avLst/>
              <a:gdLst/>
              <a:ahLst/>
              <a:cxnLst/>
              <a:rect l="l" t="t" r="r" b="b"/>
              <a:pathLst>
                <a:path w="226695" h="26035">
                  <a:moveTo>
                    <a:pt x="0" y="0"/>
                  </a:moveTo>
                  <a:lnTo>
                    <a:pt x="226618" y="25603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5619951" y="4534097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2286" y="0"/>
                  </a:moveTo>
                  <a:lnTo>
                    <a:pt x="0" y="411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5620561" y="4535317"/>
              <a:ext cx="20955" cy="13335"/>
            </a:xfrm>
            <a:custGeom>
              <a:avLst/>
              <a:gdLst/>
              <a:ahLst/>
              <a:cxnLst/>
              <a:rect l="l" t="t" r="r" b="b"/>
              <a:pathLst>
                <a:path w="20954" h="13335">
                  <a:moveTo>
                    <a:pt x="914" y="0"/>
                  </a:moveTo>
                  <a:lnTo>
                    <a:pt x="20726" y="11430"/>
                  </a:lnTo>
                  <a:lnTo>
                    <a:pt x="19812" y="13106"/>
                  </a:lnTo>
                  <a:lnTo>
                    <a:pt x="0" y="16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5603340" y="452464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0" y="4114"/>
                  </a:moveTo>
                  <a:lnTo>
                    <a:pt x="14935" y="12649"/>
                  </a:lnTo>
                </a:path>
                <a:path w="17779" h="12700">
                  <a:moveTo>
                    <a:pt x="0" y="4114"/>
                  </a:moveTo>
                  <a:lnTo>
                    <a:pt x="2438" y="0"/>
                  </a:lnTo>
                  <a:lnTo>
                    <a:pt x="17221" y="85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5657899" y="4468108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2438" y="0"/>
                  </a:moveTo>
                  <a:lnTo>
                    <a:pt x="0" y="411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2" name="object 2142"/>
            <p:cNvSpPr/>
            <p:nvPr/>
          </p:nvSpPr>
          <p:spPr>
            <a:xfrm>
              <a:off x="5658661" y="4469328"/>
              <a:ext cx="20955" cy="13335"/>
            </a:xfrm>
            <a:custGeom>
              <a:avLst/>
              <a:gdLst/>
              <a:ahLst/>
              <a:cxnLst/>
              <a:rect l="l" t="t" r="r" b="b"/>
              <a:pathLst>
                <a:path w="20954" h="13335">
                  <a:moveTo>
                    <a:pt x="914" y="0"/>
                  </a:moveTo>
                  <a:lnTo>
                    <a:pt x="20726" y="11430"/>
                  </a:lnTo>
                  <a:lnTo>
                    <a:pt x="19812" y="13106"/>
                  </a:lnTo>
                  <a:lnTo>
                    <a:pt x="0" y="16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3" name="object 2143"/>
            <p:cNvSpPr/>
            <p:nvPr/>
          </p:nvSpPr>
          <p:spPr>
            <a:xfrm>
              <a:off x="5641440" y="445865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14935" y="12649"/>
                  </a:moveTo>
                  <a:lnTo>
                    <a:pt x="0" y="4114"/>
                  </a:lnTo>
                  <a:lnTo>
                    <a:pt x="2438" y="0"/>
                  </a:lnTo>
                  <a:lnTo>
                    <a:pt x="17221" y="85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5695999" y="440211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2438" y="0"/>
                  </a:moveTo>
                  <a:lnTo>
                    <a:pt x="0" y="411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5" name="object 2145"/>
            <p:cNvSpPr/>
            <p:nvPr/>
          </p:nvSpPr>
          <p:spPr>
            <a:xfrm>
              <a:off x="5696761" y="4403338"/>
              <a:ext cx="20955" cy="13335"/>
            </a:xfrm>
            <a:custGeom>
              <a:avLst/>
              <a:gdLst/>
              <a:ahLst/>
              <a:cxnLst/>
              <a:rect l="l" t="t" r="r" b="b"/>
              <a:pathLst>
                <a:path w="20954" h="13335">
                  <a:moveTo>
                    <a:pt x="914" y="0"/>
                  </a:moveTo>
                  <a:lnTo>
                    <a:pt x="20726" y="11430"/>
                  </a:lnTo>
                  <a:lnTo>
                    <a:pt x="19812" y="13106"/>
                  </a:lnTo>
                  <a:lnTo>
                    <a:pt x="0" y="16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6" name="object 2146"/>
            <p:cNvSpPr/>
            <p:nvPr/>
          </p:nvSpPr>
          <p:spPr>
            <a:xfrm>
              <a:off x="5679540" y="4392670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14935" y="12649"/>
                  </a:moveTo>
                  <a:lnTo>
                    <a:pt x="0" y="4114"/>
                  </a:lnTo>
                  <a:lnTo>
                    <a:pt x="2438" y="0"/>
                  </a:lnTo>
                  <a:lnTo>
                    <a:pt x="17221" y="85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5734099" y="4336130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2438" y="0"/>
                  </a:moveTo>
                  <a:lnTo>
                    <a:pt x="0" y="411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5734861" y="4337349"/>
              <a:ext cx="20955" cy="13335"/>
            </a:xfrm>
            <a:custGeom>
              <a:avLst/>
              <a:gdLst/>
              <a:ahLst/>
              <a:cxnLst/>
              <a:rect l="l" t="t" r="r" b="b"/>
              <a:pathLst>
                <a:path w="20954" h="13335">
                  <a:moveTo>
                    <a:pt x="914" y="0"/>
                  </a:moveTo>
                  <a:lnTo>
                    <a:pt x="20726" y="11430"/>
                  </a:lnTo>
                  <a:lnTo>
                    <a:pt x="19812" y="13106"/>
                  </a:lnTo>
                  <a:lnTo>
                    <a:pt x="0" y="16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5717640" y="4326529"/>
              <a:ext cx="17780" cy="13335"/>
            </a:xfrm>
            <a:custGeom>
              <a:avLst/>
              <a:gdLst/>
              <a:ahLst/>
              <a:cxnLst/>
              <a:rect l="l" t="t" r="r" b="b"/>
              <a:pathLst>
                <a:path w="17779" h="13335">
                  <a:moveTo>
                    <a:pt x="14935" y="12801"/>
                  </a:moveTo>
                  <a:lnTo>
                    <a:pt x="0" y="4267"/>
                  </a:lnTo>
                  <a:lnTo>
                    <a:pt x="2438" y="0"/>
                  </a:lnTo>
                  <a:lnTo>
                    <a:pt x="17221" y="868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5600139" y="4326834"/>
              <a:ext cx="115570" cy="200025"/>
            </a:xfrm>
            <a:custGeom>
              <a:avLst/>
              <a:gdLst/>
              <a:ahLst/>
              <a:cxnLst/>
              <a:rect l="l" t="t" r="r" b="b"/>
              <a:pathLst>
                <a:path w="115570" h="200025">
                  <a:moveTo>
                    <a:pt x="0" y="199948"/>
                  </a:moveTo>
                  <a:lnTo>
                    <a:pt x="11536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5715354" y="3362294"/>
              <a:ext cx="144145" cy="965200"/>
            </a:xfrm>
            <a:custGeom>
              <a:avLst/>
              <a:gdLst/>
              <a:ahLst/>
              <a:cxnLst/>
              <a:rect l="l" t="t" r="r" b="b"/>
              <a:pathLst>
                <a:path w="144145" h="965200">
                  <a:moveTo>
                    <a:pt x="0" y="964691"/>
                  </a:moveTo>
                  <a:lnTo>
                    <a:pt x="33197" y="900888"/>
                  </a:lnTo>
                  <a:lnTo>
                    <a:pt x="54161" y="854582"/>
                  </a:lnTo>
                  <a:lnTo>
                    <a:pt x="72943" y="807561"/>
                  </a:lnTo>
                  <a:lnTo>
                    <a:pt x="89538" y="759899"/>
                  </a:lnTo>
                  <a:lnTo>
                    <a:pt x="103942" y="711673"/>
                  </a:lnTo>
                  <a:lnTo>
                    <a:pt x="116147" y="662958"/>
                  </a:lnTo>
                  <a:lnTo>
                    <a:pt x="126150" y="613830"/>
                  </a:lnTo>
                  <a:lnTo>
                    <a:pt x="133945" y="564363"/>
                  </a:lnTo>
                  <a:lnTo>
                    <a:pt x="139525" y="514634"/>
                  </a:lnTo>
                  <a:lnTo>
                    <a:pt x="142887" y="464717"/>
                  </a:lnTo>
                  <a:lnTo>
                    <a:pt x="144024" y="414689"/>
                  </a:lnTo>
                  <a:lnTo>
                    <a:pt x="142931" y="364625"/>
                  </a:lnTo>
                  <a:lnTo>
                    <a:pt x="139603" y="314600"/>
                  </a:lnTo>
                  <a:lnTo>
                    <a:pt x="134034" y="264691"/>
                  </a:lnTo>
                  <a:lnTo>
                    <a:pt x="126219" y="214971"/>
                  </a:lnTo>
                  <a:lnTo>
                    <a:pt x="116152" y="165518"/>
                  </a:lnTo>
                  <a:lnTo>
                    <a:pt x="103829" y="116405"/>
                  </a:lnTo>
                  <a:lnTo>
                    <a:pt x="89243" y="67710"/>
                  </a:lnTo>
                  <a:lnTo>
                    <a:pt x="72390" y="19507"/>
                  </a:lnTo>
                  <a:lnTo>
                    <a:pt x="6492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5619799" y="45382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52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5622237" y="4472223"/>
              <a:ext cx="36195" cy="62230"/>
            </a:xfrm>
            <a:custGeom>
              <a:avLst/>
              <a:gdLst/>
              <a:ahLst/>
              <a:cxnLst/>
              <a:rect l="l" t="t" r="r" b="b"/>
              <a:pathLst>
                <a:path w="36195" h="62229">
                  <a:moveTo>
                    <a:pt x="0" y="61874"/>
                  </a:moveTo>
                  <a:lnTo>
                    <a:pt x="3566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5620561" y="4471309"/>
              <a:ext cx="36195" cy="62230"/>
            </a:xfrm>
            <a:custGeom>
              <a:avLst/>
              <a:gdLst/>
              <a:ahLst/>
              <a:cxnLst/>
              <a:rect l="l" t="t" r="r" b="b"/>
              <a:pathLst>
                <a:path w="36195" h="62229">
                  <a:moveTo>
                    <a:pt x="0" y="61874"/>
                  </a:moveTo>
                  <a:lnTo>
                    <a:pt x="3581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5" name="object 2155"/>
            <p:cNvSpPr/>
            <p:nvPr/>
          </p:nvSpPr>
          <p:spPr>
            <a:xfrm>
              <a:off x="5660337" y="4406234"/>
              <a:ext cx="36195" cy="62230"/>
            </a:xfrm>
            <a:custGeom>
              <a:avLst/>
              <a:gdLst/>
              <a:ahLst/>
              <a:cxnLst/>
              <a:rect l="l" t="t" r="r" b="b"/>
              <a:pathLst>
                <a:path w="36195" h="62229">
                  <a:moveTo>
                    <a:pt x="0" y="61874"/>
                  </a:moveTo>
                  <a:lnTo>
                    <a:pt x="3566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5658661" y="4405320"/>
              <a:ext cx="36195" cy="62230"/>
            </a:xfrm>
            <a:custGeom>
              <a:avLst/>
              <a:gdLst/>
              <a:ahLst/>
              <a:cxnLst/>
              <a:rect l="l" t="t" r="r" b="b"/>
              <a:pathLst>
                <a:path w="36195" h="62229">
                  <a:moveTo>
                    <a:pt x="0" y="61874"/>
                  </a:moveTo>
                  <a:lnTo>
                    <a:pt x="3566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7" name="object 2157"/>
            <p:cNvSpPr/>
            <p:nvPr/>
          </p:nvSpPr>
          <p:spPr>
            <a:xfrm>
              <a:off x="5698437" y="4340245"/>
              <a:ext cx="36195" cy="62230"/>
            </a:xfrm>
            <a:custGeom>
              <a:avLst/>
              <a:gdLst/>
              <a:ahLst/>
              <a:cxnLst/>
              <a:rect l="l" t="t" r="r" b="b"/>
              <a:pathLst>
                <a:path w="36195" h="62229">
                  <a:moveTo>
                    <a:pt x="0" y="61874"/>
                  </a:moveTo>
                  <a:lnTo>
                    <a:pt x="3566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8" name="object 2158"/>
            <p:cNvSpPr/>
            <p:nvPr/>
          </p:nvSpPr>
          <p:spPr>
            <a:xfrm>
              <a:off x="5696761" y="4339330"/>
              <a:ext cx="36195" cy="62230"/>
            </a:xfrm>
            <a:custGeom>
              <a:avLst/>
              <a:gdLst/>
              <a:ahLst/>
              <a:cxnLst/>
              <a:rect l="l" t="t" r="r" b="b"/>
              <a:pathLst>
                <a:path w="36195" h="62229">
                  <a:moveTo>
                    <a:pt x="0" y="61874"/>
                  </a:moveTo>
                  <a:lnTo>
                    <a:pt x="3566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5770980" y="426495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2133" y="0"/>
                  </a:moveTo>
                  <a:lnTo>
                    <a:pt x="0" y="426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5771589" y="4266178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4">
                  <a:moveTo>
                    <a:pt x="914" y="0"/>
                  </a:moveTo>
                  <a:lnTo>
                    <a:pt x="21488" y="9906"/>
                  </a:lnTo>
                  <a:lnTo>
                    <a:pt x="20726" y="11582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5753759" y="4256730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79" h="12064">
                  <a:moveTo>
                    <a:pt x="15544" y="11734"/>
                  </a:moveTo>
                  <a:lnTo>
                    <a:pt x="0" y="4419"/>
                  </a:lnTo>
                  <a:lnTo>
                    <a:pt x="2133" y="0"/>
                  </a:lnTo>
                  <a:lnTo>
                    <a:pt x="17525" y="746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5802831" y="4191350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1828" y="0"/>
                  </a:moveTo>
                  <a:lnTo>
                    <a:pt x="0" y="44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5803441" y="4192722"/>
              <a:ext cx="22225" cy="10160"/>
            </a:xfrm>
            <a:custGeom>
              <a:avLst/>
              <a:gdLst/>
              <a:ahLst/>
              <a:cxnLst/>
              <a:rect l="l" t="t" r="r" b="b"/>
              <a:pathLst>
                <a:path w="22225" h="10160">
                  <a:moveTo>
                    <a:pt x="609" y="0"/>
                  </a:moveTo>
                  <a:lnTo>
                    <a:pt x="21945" y="8382"/>
                  </a:lnTo>
                  <a:lnTo>
                    <a:pt x="21183" y="10058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5785153" y="4184492"/>
              <a:ext cx="17780" cy="10795"/>
            </a:xfrm>
            <a:custGeom>
              <a:avLst/>
              <a:gdLst/>
              <a:ahLst/>
              <a:cxnLst/>
              <a:rect l="l" t="t" r="r" b="b"/>
              <a:pathLst>
                <a:path w="17779" h="10795">
                  <a:moveTo>
                    <a:pt x="16001" y="10667"/>
                  </a:moveTo>
                  <a:lnTo>
                    <a:pt x="0" y="4419"/>
                  </a:lnTo>
                  <a:lnTo>
                    <a:pt x="1676" y="0"/>
                  </a:lnTo>
                  <a:lnTo>
                    <a:pt x="17678" y="624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5829501" y="4115912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1371" y="0"/>
                  </a:moveTo>
                  <a:lnTo>
                    <a:pt x="0" y="44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5829959" y="4117284"/>
              <a:ext cx="22860" cy="8890"/>
            </a:xfrm>
            <a:custGeom>
              <a:avLst/>
              <a:gdLst/>
              <a:ahLst/>
              <a:cxnLst/>
              <a:rect l="l" t="t" r="r" b="b"/>
              <a:pathLst>
                <a:path w="22860" h="8889">
                  <a:moveTo>
                    <a:pt x="457" y="0"/>
                  </a:moveTo>
                  <a:lnTo>
                    <a:pt x="22402" y="6705"/>
                  </a:lnTo>
                  <a:lnTo>
                    <a:pt x="21793" y="8534"/>
                  </a:lnTo>
                  <a:lnTo>
                    <a:pt x="0" y="16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5811366" y="4110121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60">
                  <a:moveTo>
                    <a:pt x="16306" y="9753"/>
                  </a:moveTo>
                  <a:lnTo>
                    <a:pt x="0" y="4571"/>
                  </a:lnTo>
                  <a:lnTo>
                    <a:pt x="1371" y="0"/>
                  </a:lnTo>
                  <a:lnTo>
                    <a:pt x="17678" y="51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5850837" y="4038645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1066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5851142" y="4040017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457" y="0"/>
                  </a:moveTo>
                  <a:lnTo>
                    <a:pt x="22707" y="5334"/>
                  </a:lnTo>
                  <a:lnTo>
                    <a:pt x="22250" y="7162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5832245" y="4034227"/>
              <a:ext cx="18415" cy="8890"/>
            </a:xfrm>
            <a:custGeom>
              <a:avLst/>
              <a:gdLst/>
              <a:ahLst/>
              <a:cxnLst/>
              <a:rect l="l" t="t" r="r" b="b"/>
              <a:pathLst>
                <a:path w="18414" h="8889">
                  <a:moveTo>
                    <a:pt x="16763" y="8686"/>
                  </a:moveTo>
                  <a:lnTo>
                    <a:pt x="0" y="4724"/>
                  </a:lnTo>
                  <a:lnTo>
                    <a:pt x="1066" y="0"/>
                  </a:lnTo>
                  <a:lnTo>
                    <a:pt x="17830" y="396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5866687" y="396016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762" y="0"/>
                  </a:moveTo>
                  <a:lnTo>
                    <a:pt x="0" y="47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5866992" y="3961531"/>
              <a:ext cx="22860" cy="5715"/>
            </a:xfrm>
            <a:custGeom>
              <a:avLst/>
              <a:gdLst/>
              <a:ahLst/>
              <a:cxnLst/>
              <a:rect l="l" t="t" r="r" b="b"/>
              <a:pathLst>
                <a:path w="22860" h="5714">
                  <a:moveTo>
                    <a:pt x="304" y="0"/>
                  </a:moveTo>
                  <a:lnTo>
                    <a:pt x="22860" y="3810"/>
                  </a:lnTo>
                  <a:lnTo>
                    <a:pt x="22555" y="5638"/>
                  </a:lnTo>
                  <a:lnTo>
                    <a:pt x="0" y="19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5847942" y="3957111"/>
              <a:ext cx="17780" cy="7620"/>
            </a:xfrm>
            <a:custGeom>
              <a:avLst/>
              <a:gdLst/>
              <a:ahLst/>
              <a:cxnLst/>
              <a:rect l="l" t="t" r="r" b="b"/>
              <a:pathLst>
                <a:path w="17779" h="7620">
                  <a:moveTo>
                    <a:pt x="16916" y="7467"/>
                  </a:moveTo>
                  <a:lnTo>
                    <a:pt x="0" y="4724"/>
                  </a:lnTo>
                  <a:lnTo>
                    <a:pt x="761" y="0"/>
                  </a:lnTo>
                  <a:lnTo>
                    <a:pt x="17678" y="2743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5877050" y="3880760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57" y="0"/>
                  </a:moveTo>
                  <a:lnTo>
                    <a:pt x="0" y="47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5877201" y="3882132"/>
              <a:ext cx="23495" cy="4445"/>
            </a:xfrm>
            <a:custGeom>
              <a:avLst/>
              <a:gdLst/>
              <a:ahLst/>
              <a:cxnLst/>
              <a:rect l="l" t="t" r="r" b="b"/>
              <a:pathLst>
                <a:path w="23495" h="4445">
                  <a:moveTo>
                    <a:pt x="152" y="0"/>
                  </a:moveTo>
                  <a:lnTo>
                    <a:pt x="23012" y="2133"/>
                  </a:lnTo>
                  <a:lnTo>
                    <a:pt x="22707" y="4114"/>
                  </a:lnTo>
                  <a:lnTo>
                    <a:pt x="0" y="19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5858153" y="3878930"/>
              <a:ext cx="17780" cy="6985"/>
            </a:xfrm>
            <a:custGeom>
              <a:avLst/>
              <a:gdLst/>
              <a:ahLst/>
              <a:cxnLst/>
              <a:rect l="l" t="t" r="r" b="b"/>
              <a:pathLst>
                <a:path w="17779" h="6985">
                  <a:moveTo>
                    <a:pt x="17068" y="6400"/>
                  </a:moveTo>
                  <a:lnTo>
                    <a:pt x="0" y="4876"/>
                  </a:lnTo>
                  <a:lnTo>
                    <a:pt x="457" y="0"/>
                  </a:lnTo>
                  <a:lnTo>
                    <a:pt x="17525" y="16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5881927" y="3800902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152" y="0"/>
                  </a:moveTo>
                  <a:lnTo>
                    <a:pt x="0" y="47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8" name="object 2178"/>
            <p:cNvSpPr/>
            <p:nvPr/>
          </p:nvSpPr>
          <p:spPr>
            <a:xfrm>
              <a:off x="5881926" y="3802274"/>
              <a:ext cx="22860" cy="2540"/>
            </a:xfrm>
            <a:custGeom>
              <a:avLst/>
              <a:gdLst/>
              <a:ahLst/>
              <a:cxnLst/>
              <a:rect l="l" t="t" r="r" b="b"/>
              <a:pathLst>
                <a:path w="22860" h="2539">
                  <a:moveTo>
                    <a:pt x="0" y="0"/>
                  </a:moveTo>
                  <a:lnTo>
                    <a:pt x="22860" y="609"/>
                  </a:lnTo>
                  <a:lnTo>
                    <a:pt x="22860" y="2438"/>
                  </a:lnTo>
                  <a:lnTo>
                    <a:pt x="0" y="1981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9" name="object 2179"/>
            <p:cNvSpPr/>
            <p:nvPr/>
          </p:nvSpPr>
          <p:spPr>
            <a:xfrm>
              <a:off x="5862876" y="3800444"/>
              <a:ext cx="17780" cy="5715"/>
            </a:xfrm>
            <a:custGeom>
              <a:avLst/>
              <a:gdLst/>
              <a:ahLst/>
              <a:cxnLst/>
              <a:rect l="l" t="t" r="r" b="b"/>
              <a:pathLst>
                <a:path w="17779" h="5714">
                  <a:moveTo>
                    <a:pt x="17068" y="5181"/>
                  </a:moveTo>
                  <a:lnTo>
                    <a:pt x="0" y="4724"/>
                  </a:lnTo>
                  <a:lnTo>
                    <a:pt x="152" y="0"/>
                  </a:lnTo>
                  <a:lnTo>
                    <a:pt x="17221" y="45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5880859" y="3720891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304" y="47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5881011" y="3721197"/>
              <a:ext cx="22860" cy="3175"/>
            </a:xfrm>
            <a:custGeom>
              <a:avLst/>
              <a:gdLst/>
              <a:ahLst/>
              <a:cxnLst/>
              <a:rect l="l" t="t" r="r" b="b"/>
              <a:pathLst>
                <a:path w="22860" h="3175">
                  <a:moveTo>
                    <a:pt x="0" y="1066"/>
                  </a:moveTo>
                  <a:lnTo>
                    <a:pt x="22860" y="0"/>
                  </a:lnTo>
                  <a:lnTo>
                    <a:pt x="22860" y="1981"/>
                  </a:lnTo>
                  <a:lnTo>
                    <a:pt x="0" y="304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5861963" y="3721045"/>
              <a:ext cx="17780" cy="5715"/>
            </a:xfrm>
            <a:custGeom>
              <a:avLst/>
              <a:gdLst/>
              <a:ahLst/>
              <a:cxnLst/>
              <a:rect l="l" t="t" r="r" b="b"/>
              <a:pathLst>
                <a:path w="17779" h="5714">
                  <a:moveTo>
                    <a:pt x="17221" y="4724"/>
                  </a:moveTo>
                  <a:lnTo>
                    <a:pt x="152" y="5486"/>
                  </a:lnTo>
                  <a:lnTo>
                    <a:pt x="0" y="762"/>
                  </a:lnTo>
                  <a:lnTo>
                    <a:pt x="1706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5874307" y="3641186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457" y="47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5874458" y="3639968"/>
              <a:ext cx="22860" cy="5080"/>
            </a:xfrm>
            <a:custGeom>
              <a:avLst/>
              <a:gdLst/>
              <a:ahLst/>
              <a:cxnLst/>
              <a:rect l="l" t="t" r="r" b="b"/>
              <a:pathLst>
                <a:path w="22860" h="5079">
                  <a:moveTo>
                    <a:pt x="0" y="2590"/>
                  </a:moveTo>
                  <a:lnTo>
                    <a:pt x="22707" y="0"/>
                  </a:lnTo>
                  <a:lnTo>
                    <a:pt x="22860" y="1828"/>
                  </a:lnTo>
                  <a:lnTo>
                    <a:pt x="152" y="4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5855410" y="3641340"/>
              <a:ext cx="17780" cy="6985"/>
            </a:xfrm>
            <a:custGeom>
              <a:avLst/>
              <a:gdLst/>
              <a:ahLst/>
              <a:cxnLst/>
              <a:rect l="l" t="t" r="r" b="b"/>
              <a:pathLst>
                <a:path w="17779" h="6985">
                  <a:moveTo>
                    <a:pt x="17525" y="4724"/>
                  </a:moveTo>
                  <a:lnTo>
                    <a:pt x="457" y="6705"/>
                  </a:lnTo>
                  <a:lnTo>
                    <a:pt x="0" y="1981"/>
                  </a:lnTo>
                  <a:lnTo>
                    <a:pt x="16916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5862115" y="3562092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0"/>
                  </a:moveTo>
                  <a:lnTo>
                    <a:pt x="762" y="472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5862267" y="3559195"/>
              <a:ext cx="22860" cy="6350"/>
            </a:xfrm>
            <a:custGeom>
              <a:avLst/>
              <a:gdLst/>
              <a:ahLst/>
              <a:cxnLst/>
              <a:rect l="l" t="t" r="r" b="b"/>
              <a:pathLst>
                <a:path w="22860" h="6350">
                  <a:moveTo>
                    <a:pt x="0" y="4267"/>
                  </a:moveTo>
                  <a:lnTo>
                    <a:pt x="22555" y="0"/>
                  </a:lnTo>
                  <a:lnTo>
                    <a:pt x="22860" y="1981"/>
                  </a:lnTo>
                  <a:lnTo>
                    <a:pt x="457" y="609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5843370" y="3562396"/>
              <a:ext cx="17780" cy="8255"/>
            </a:xfrm>
            <a:custGeom>
              <a:avLst/>
              <a:gdLst/>
              <a:ahLst/>
              <a:cxnLst/>
              <a:rect l="l" t="t" r="r" b="b"/>
              <a:pathLst>
                <a:path w="17779" h="8254">
                  <a:moveTo>
                    <a:pt x="17678" y="4724"/>
                  </a:moveTo>
                  <a:lnTo>
                    <a:pt x="914" y="7924"/>
                  </a:lnTo>
                  <a:lnTo>
                    <a:pt x="0" y="3200"/>
                  </a:lnTo>
                  <a:lnTo>
                    <a:pt x="16763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5844437" y="3484063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0"/>
                  </a:moveTo>
                  <a:lnTo>
                    <a:pt x="1066" y="4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5844742" y="3479643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20">
                  <a:moveTo>
                    <a:pt x="0" y="5791"/>
                  </a:moveTo>
                  <a:lnTo>
                    <a:pt x="22098" y="0"/>
                  </a:lnTo>
                  <a:lnTo>
                    <a:pt x="22555" y="1828"/>
                  </a:lnTo>
                  <a:lnTo>
                    <a:pt x="457" y="76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5825996" y="3484520"/>
              <a:ext cx="18415" cy="9525"/>
            </a:xfrm>
            <a:custGeom>
              <a:avLst/>
              <a:gdLst/>
              <a:ahLst/>
              <a:cxnLst/>
              <a:rect l="l" t="t" r="r" b="b"/>
              <a:pathLst>
                <a:path w="18414" h="9525">
                  <a:moveTo>
                    <a:pt x="17830" y="4572"/>
                  </a:moveTo>
                  <a:lnTo>
                    <a:pt x="1219" y="8991"/>
                  </a:lnTo>
                  <a:lnTo>
                    <a:pt x="0" y="4267"/>
                  </a:lnTo>
                  <a:lnTo>
                    <a:pt x="1661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5821272" y="3407406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79">
                  <a:moveTo>
                    <a:pt x="0" y="0"/>
                  </a:moveTo>
                  <a:lnTo>
                    <a:pt x="1524" y="457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5821729" y="3401462"/>
              <a:ext cx="22860" cy="9525"/>
            </a:xfrm>
            <a:custGeom>
              <a:avLst/>
              <a:gdLst/>
              <a:ahLst/>
              <a:cxnLst/>
              <a:rect l="l" t="t" r="r" b="b"/>
              <a:pathLst>
                <a:path w="22860" h="9525">
                  <a:moveTo>
                    <a:pt x="0" y="7315"/>
                  </a:moveTo>
                  <a:lnTo>
                    <a:pt x="21640" y="0"/>
                  </a:lnTo>
                  <a:lnTo>
                    <a:pt x="22250" y="1828"/>
                  </a:lnTo>
                  <a:lnTo>
                    <a:pt x="609" y="914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5803289" y="3408014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60">
                  <a:moveTo>
                    <a:pt x="17678" y="4572"/>
                  </a:moveTo>
                  <a:lnTo>
                    <a:pt x="1523" y="10058"/>
                  </a:lnTo>
                  <a:lnTo>
                    <a:pt x="0" y="5486"/>
                  </a:lnTo>
                  <a:lnTo>
                    <a:pt x="1615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5792925" y="3332577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4" h="4445">
                  <a:moveTo>
                    <a:pt x="0" y="0"/>
                  </a:moveTo>
                  <a:lnTo>
                    <a:pt x="1828" y="44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5793535" y="3325110"/>
              <a:ext cx="22225" cy="10795"/>
            </a:xfrm>
            <a:custGeom>
              <a:avLst/>
              <a:gdLst/>
              <a:ahLst/>
              <a:cxnLst/>
              <a:rect l="l" t="t" r="r" b="b"/>
              <a:pathLst>
                <a:path w="22225" h="10795">
                  <a:moveTo>
                    <a:pt x="0" y="8839"/>
                  </a:moveTo>
                  <a:lnTo>
                    <a:pt x="21031" y="0"/>
                  </a:lnTo>
                  <a:lnTo>
                    <a:pt x="21793" y="1828"/>
                  </a:lnTo>
                  <a:lnTo>
                    <a:pt x="609" y="1051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5775399" y="333333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678" y="4419"/>
                  </a:moveTo>
                  <a:lnTo>
                    <a:pt x="1828" y="10972"/>
                  </a:lnTo>
                  <a:lnTo>
                    <a:pt x="0" y="6553"/>
                  </a:lnTo>
                  <a:lnTo>
                    <a:pt x="1584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5759396" y="3260035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0" y="0"/>
                  </a:moveTo>
                  <a:lnTo>
                    <a:pt x="2133" y="411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5760007" y="3251043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89" h="12064">
                  <a:moveTo>
                    <a:pt x="0" y="10210"/>
                  </a:moveTo>
                  <a:lnTo>
                    <a:pt x="20421" y="0"/>
                  </a:lnTo>
                  <a:lnTo>
                    <a:pt x="21336" y="1676"/>
                  </a:lnTo>
                  <a:lnTo>
                    <a:pt x="914" y="118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5742327" y="3260797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79" h="12064">
                  <a:moveTo>
                    <a:pt x="17525" y="4267"/>
                  </a:moveTo>
                  <a:lnTo>
                    <a:pt x="2133" y="12039"/>
                  </a:lnTo>
                  <a:lnTo>
                    <a:pt x="0" y="7772"/>
                  </a:lnTo>
                  <a:lnTo>
                    <a:pt x="1539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5720991" y="318977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4">
                  <a:moveTo>
                    <a:pt x="0" y="0"/>
                  </a:moveTo>
                  <a:lnTo>
                    <a:pt x="2286" y="411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5721601" y="3179414"/>
              <a:ext cx="20955" cy="13335"/>
            </a:xfrm>
            <a:custGeom>
              <a:avLst/>
              <a:gdLst/>
              <a:ahLst/>
              <a:cxnLst/>
              <a:rect l="l" t="t" r="r" b="b"/>
              <a:pathLst>
                <a:path w="20954" h="13335">
                  <a:moveTo>
                    <a:pt x="0" y="11582"/>
                  </a:moveTo>
                  <a:lnTo>
                    <a:pt x="19659" y="0"/>
                  </a:lnTo>
                  <a:lnTo>
                    <a:pt x="20726" y="1676"/>
                  </a:lnTo>
                  <a:lnTo>
                    <a:pt x="1066" y="1325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5704532" y="3190845"/>
              <a:ext cx="17780" cy="13335"/>
            </a:xfrm>
            <a:custGeom>
              <a:avLst/>
              <a:gdLst/>
              <a:ahLst/>
              <a:cxnLst/>
              <a:rect l="l" t="t" r="r" b="b"/>
              <a:pathLst>
                <a:path w="17779" h="13335">
                  <a:moveTo>
                    <a:pt x="17221" y="3962"/>
                  </a:moveTo>
                  <a:lnTo>
                    <a:pt x="2438" y="12801"/>
                  </a:lnTo>
                  <a:lnTo>
                    <a:pt x="0" y="8686"/>
                  </a:lnTo>
                  <a:lnTo>
                    <a:pt x="1478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5677557" y="312257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0" y="0"/>
                  </a:moveTo>
                  <a:lnTo>
                    <a:pt x="2743" y="381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5678472" y="3110683"/>
              <a:ext cx="20320" cy="15240"/>
            </a:xfrm>
            <a:custGeom>
              <a:avLst/>
              <a:gdLst/>
              <a:ahLst/>
              <a:cxnLst/>
              <a:rect l="l" t="t" r="r" b="b"/>
              <a:pathLst>
                <a:path w="20320" h="15239">
                  <a:moveTo>
                    <a:pt x="0" y="12953"/>
                  </a:moveTo>
                  <a:lnTo>
                    <a:pt x="18745" y="0"/>
                  </a:lnTo>
                  <a:lnTo>
                    <a:pt x="19812" y="1523"/>
                  </a:lnTo>
                  <a:lnTo>
                    <a:pt x="1066" y="146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5662012" y="3123637"/>
              <a:ext cx="17145" cy="13970"/>
            </a:xfrm>
            <a:custGeom>
              <a:avLst/>
              <a:gdLst/>
              <a:ahLst/>
              <a:cxnLst/>
              <a:rect l="l" t="t" r="r" b="b"/>
              <a:pathLst>
                <a:path w="17145" h="13969">
                  <a:moveTo>
                    <a:pt x="16763" y="3809"/>
                  </a:moveTo>
                  <a:lnTo>
                    <a:pt x="2590" y="13563"/>
                  </a:lnTo>
                  <a:lnTo>
                    <a:pt x="0" y="9753"/>
                  </a:lnTo>
                  <a:lnTo>
                    <a:pt x="1402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5736537" y="4269226"/>
              <a:ext cx="34925" cy="67310"/>
            </a:xfrm>
            <a:custGeom>
              <a:avLst/>
              <a:gdLst/>
              <a:ahLst/>
              <a:cxnLst/>
              <a:rect l="l" t="t" r="r" b="b"/>
              <a:pathLst>
                <a:path w="34925" h="67310">
                  <a:moveTo>
                    <a:pt x="0" y="66903"/>
                  </a:moveTo>
                  <a:lnTo>
                    <a:pt x="3444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5734861" y="4268312"/>
              <a:ext cx="34925" cy="67310"/>
            </a:xfrm>
            <a:custGeom>
              <a:avLst/>
              <a:gdLst/>
              <a:ahLst/>
              <a:cxnLst/>
              <a:rect l="l" t="t" r="r" b="b"/>
              <a:pathLst>
                <a:path w="34925" h="67310">
                  <a:moveTo>
                    <a:pt x="0" y="66903"/>
                  </a:moveTo>
                  <a:lnTo>
                    <a:pt x="3444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5773113" y="4195770"/>
              <a:ext cx="29845" cy="69215"/>
            </a:xfrm>
            <a:custGeom>
              <a:avLst/>
              <a:gdLst/>
              <a:ahLst/>
              <a:cxnLst/>
              <a:rect l="l" t="t" r="r" b="b"/>
              <a:pathLst>
                <a:path w="29845" h="69214">
                  <a:moveTo>
                    <a:pt x="0" y="69189"/>
                  </a:moveTo>
                  <a:lnTo>
                    <a:pt x="2971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5771284" y="4195160"/>
              <a:ext cx="30480" cy="69215"/>
            </a:xfrm>
            <a:custGeom>
              <a:avLst/>
              <a:gdLst/>
              <a:ahLst/>
              <a:cxnLst/>
              <a:rect l="l" t="t" r="r" b="b"/>
              <a:pathLst>
                <a:path w="30479" h="69214">
                  <a:moveTo>
                    <a:pt x="0" y="69037"/>
                  </a:moveTo>
                  <a:lnTo>
                    <a:pt x="2987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5804660" y="4120332"/>
              <a:ext cx="25400" cy="71120"/>
            </a:xfrm>
            <a:custGeom>
              <a:avLst/>
              <a:gdLst/>
              <a:ahLst/>
              <a:cxnLst/>
              <a:rect l="l" t="t" r="r" b="b"/>
              <a:pathLst>
                <a:path w="25400" h="71120">
                  <a:moveTo>
                    <a:pt x="0" y="71018"/>
                  </a:moveTo>
                  <a:lnTo>
                    <a:pt x="2484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5802831" y="4119722"/>
              <a:ext cx="25400" cy="71120"/>
            </a:xfrm>
            <a:custGeom>
              <a:avLst/>
              <a:gdLst/>
              <a:ahLst/>
              <a:cxnLst/>
              <a:rect l="l" t="t" r="r" b="b"/>
              <a:pathLst>
                <a:path w="25400" h="71120">
                  <a:moveTo>
                    <a:pt x="0" y="71018"/>
                  </a:moveTo>
                  <a:lnTo>
                    <a:pt x="2484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5830873" y="4043217"/>
              <a:ext cx="20320" cy="73025"/>
            </a:xfrm>
            <a:custGeom>
              <a:avLst/>
              <a:gdLst/>
              <a:ahLst/>
              <a:cxnLst/>
              <a:rect l="l" t="t" r="r" b="b"/>
              <a:pathLst>
                <a:path w="20320" h="73025">
                  <a:moveTo>
                    <a:pt x="0" y="72694"/>
                  </a:moveTo>
                  <a:lnTo>
                    <a:pt x="199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5829044" y="4042760"/>
              <a:ext cx="20320" cy="73025"/>
            </a:xfrm>
            <a:custGeom>
              <a:avLst/>
              <a:gdLst/>
              <a:ahLst/>
              <a:cxnLst/>
              <a:rect l="l" t="t" r="r" b="b"/>
              <a:pathLst>
                <a:path w="20320" h="73025">
                  <a:moveTo>
                    <a:pt x="0" y="72542"/>
                  </a:moveTo>
                  <a:lnTo>
                    <a:pt x="1996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5851904" y="3964884"/>
              <a:ext cx="15240" cy="74295"/>
            </a:xfrm>
            <a:custGeom>
              <a:avLst/>
              <a:gdLst/>
              <a:ahLst/>
              <a:cxnLst/>
              <a:rect l="l" t="t" r="r" b="b"/>
              <a:pathLst>
                <a:path w="15239" h="74295">
                  <a:moveTo>
                    <a:pt x="0" y="73761"/>
                  </a:moveTo>
                  <a:lnTo>
                    <a:pt x="1478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5850075" y="3964426"/>
              <a:ext cx="15240" cy="74295"/>
            </a:xfrm>
            <a:custGeom>
              <a:avLst/>
              <a:gdLst/>
              <a:ahLst/>
              <a:cxnLst/>
              <a:rect l="l" t="t" r="r" b="b"/>
              <a:pathLst>
                <a:path w="15239" h="74295">
                  <a:moveTo>
                    <a:pt x="0" y="73913"/>
                  </a:moveTo>
                  <a:lnTo>
                    <a:pt x="1478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5867449" y="3885482"/>
              <a:ext cx="10160" cy="74930"/>
            </a:xfrm>
            <a:custGeom>
              <a:avLst/>
              <a:gdLst/>
              <a:ahLst/>
              <a:cxnLst/>
              <a:rect l="l" t="t" r="r" b="b"/>
              <a:pathLst>
                <a:path w="10160" h="74929">
                  <a:moveTo>
                    <a:pt x="0" y="74675"/>
                  </a:moveTo>
                  <a:lnTo>
                    <a:pt x="960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5865620" y="3885331"/>
              <a:ext cx="10160" cy="74930"/>
            </a:xfrm>
            <a:custGeom>
              <a:avLst/>
              <a:gdLst/>
              <a:ahLst/>
              <a:cxnLst/>
              <a:rect l="l" t="t" r="r" b="b"/>
              <a:pathLst>
                <a:path w="10160" h="74929">
                  <a:moveTo>
                    <a:pt x="0" y="74523"/>
                  </a:moveTo>
                  <a:lnTo>
                    <a:pt x="960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5877507" y="3805624"/>
              <a:ext cx="4445" cy="75565"/>
            </a:xfrm>
            <a:custGeom>
              <a:avLst/>
              <a:gdLst/>
              <a:ahLst/>
              <a:cxnLst/>
              <a:rect l="l" t="t" r="r" b="b"/>
              <a:pathLst>
                <a:path w="4445" h="75564">
                  <a:moveTo>
                    <a:pt x="0" y="75133"/>
                  </a:moveTo>
                  <a:lnTo>
                    <a:pt x="441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5875678" y="3805473"/>
              <a:ext cx="4445" cy="75565"/>
            </a:xfrm>
            <a:custGeom>
              <a:avLst/>
              <a:gdLst/>
              <a:ahLst/>
              <a:cxnLst/>
              <a:rect l="l" t="t" r="r" b="b"/>
              <a:pathLst>
                <a:path w="4445" h="75564">
                  <a:moveTo>
                    <a:pt x="0" y="75133"/>
                  </a:moveTo>
                  <a:lnTo>
                    <a:pt x="426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5881165" y="3725616"/>
              <a:ext cx="1270" cy="75565"/>
            </a:xfrm>
            <a:custGeom>
              <a:avLst/>
              <a:gdLst/>
              <a:ahLst/>
              <a:cxnLst/>
              <a:rect l="l" t="t" r="r" b="b"/>
              <a:pathLst>
                <a:path w="1270" h="75564">
                  <a:moveTo>
                    <a:pt x="914" y="752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5879184" y="3725616"/>
              <a:ext cx="1270" cy="75565"/>
            </a:xfrm>
            <a:custGeom>
              <a:avLst/>
              <a:gdLst/>
              <a:ahLst/>
              <a:cxnLst/>
              <a:rect l="l" t="t" r="r" b="b"/>
              <a:pathLst>
                <a:path w="1270" h="75564">
                  <a:moveTo>
                    <a:pt x="914" y="752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5874765" y="3645909"/>
              <a:ext cx="6350" cy="75565"/>
            </a:xfrm>
            <a:custGeom>
              <a:avLst/>
              <a:gdLst/>
              <a:ahLst/>
              <a:cxnLst/>
              <a:rect l="l" t="t" r="r" b="b"/>
              <a:pathLst>
                <a:path w="6350" h="75564">
                  <a:moveTo>
                    <a:pt x="6096" y="749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5872937" y="3646062"/>
              <a:ext cx="6350" cy="75565"/>
            </a:xfrm>
            <a:custGeom>
              <a:avLst/>
              <a:gdLst/>
              <a:ahLst/>
              <a:cxnLst/>
              <a:rect l="l" t="t" r="r" b="b"/>
              <a:pathLst>
                <a:path w="6350" h="75564">
                  <a:moveTo>
                    <a:pt x="6096" y="749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5862878" y="3566815"/>
              <a:ext cx="11430" cy="74930"/>
            </a:xfrm>
            <a:custGeom>
              <a:avLst/>
              <a:gdLst/>
              <a:ahLst/>
              <a:cxnLst/>
              <a:rect l="l" t="t" r="r" b="b"/>
              <a:pathLst>
                <a:path w="11429" h="74929">
                  <a:moveTo>
                    <a:pt x="11429" y="74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5861050" y="3567120"/>
              <a:ext cx="11430" cy="74930"/>
            </a:xfrm>
            <a:custGeom>
              <a:avLst/>
              <a:gdLst/>
              <a:ahLst/>
              <a:cxnLst/>
              <a:rect l="l" t="t" r="r" b="b"/>
              <a:pathLst>
                <a:path w="11429" h="74929">
                  <a:moveTo>
                    <a:pt x="11277" y="74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5845505" y="3488634"/>
              <a:ext cx="17145" cy="73660"/>
            </a:xfrm>
            <a:custGeom>
              <a:avLst/>
              <a:gdLst/>
              <a:ahLst/>
              <a:cxnLst/>
              <a:rect l="l" t="t" r="r" b="b"/>
              <a:pathLst>
                <a:path w="17145" h="73660">
                  <a:moveTo>
                    <a:pt x="16611" y="734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5843675" y="3489091"/>
              <a:ext cx="16510" cy="73660"/>
            </a:xfrm>
            <a:custGeom>
              <a:avLst/>
              <a:gdLst/>
              <a:ahLst/>
              <a:cxnLst/>
              <a:rect l="l" t="t" r="r" b="b"/>
              <a:pathLst>
                <a:path w="16510" h="73660">
                  <a:moveTo>
                    <a:pt x="16459" y="734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5822796" y="3411976"/>
              <a:ext cx="22225" cy="72390"/>
            </a:xfrm>
            <a:custGeom>
              <a:avLst/>
              <a:gdLst/>
              <a:ahLst/>
              <a:cxnLst/>
              <a:rect l="l" t="t" r="r" b="b"/>
              <a:pathLst>
                <a:path w="22225" h="72389">
                  <a:moveTo>
                    <a:pt x="21640" y="720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5820967" y="3412434"/>
              <a:ext cx="22225" cy="72390"/>
            </a:xfrm>
            <a:custGeom>
              <a:avLst/>
              <a:gdLst/>
              <a:ahLst/>
              <a:cxnLst/>
              <a:rect l="l" t="t" r="r" b="b"/>
              <a:pathLst>
                <a:path w="22225" h="72389">
                  <a:moveTo>
                    <a:pt x="21640" y="720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5794755" y="3336996"/>
              <a:ext cx="26670" cy="70485"/>
            </a:xfrm>
            <a:custGeom>
              <a:avLst/>
              <a:gdLst/>
              <a:ahLst/>
              <a:cxnLst/>
              <a:rect l="l" t="t" r="r" b="b"/>
              <a:pathLst>
                <a:path w="26670" h="70485">
                  <a:moveTo>
                    <a:pt x="26517" y="704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5792925" y="3337758"/>
              <a:ext cx="26670" cy="70485"/>
            </a:xfrm>
            <a:custGeom>
              <a:avLst/>
              <a:gdLst/>
              <a:ahLst/>
              <a:cxnLst/>
              <a:rect l="l" t="t" r="r" b="b"/>
              <a:pathLst>
                <a:path w="26670" h="70485">
                  <a:moveTo>
                    <a:pt x="26517" y="7040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5761532" y="3264148"/>
              <a:ext cx="31750" cy="68580"/>
            </a:xfrm>
            <a:custGeom>
              <a:avLst/>
              <a:gdLst/>
              <a:ahLst/>
              <a:cxnLst/>
              <a:rect l="l" t="t" r="r" b="b"/>
              <a:pathLst>
                <a:path w="31750" h="68579">
                  <a:moveTo>
                    <a:pt x="31394" y="684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5759855" y="3265063"/>
              <a:ext cx="31750" cy="68580"/>
            </a:xfrm>
            <a:custGeom>
              <a:avLst/>
              <a:gdLst/>
              <a:ahLst/>
              <a:cxnLst/>
              <a:rect l="l" t="t" r="r" b="b"/>
              <a:pathLst>
                <a:path w="31750" h="68579">
                  <a:moveTo>
                    <a:pt x="31394" y="6827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5723278" y="3193892"/>
              <a:ext cx="36195" cy="66675"/>
            </a:xfrm>
            <a:custGeom>
              <a:avLst/>
              <a:gdLst/>
              <a:ahLst/>
              <a:cxnLst/>
              <a:rect l="l" t="t" r="r" b="b"/>
              <a:pathLst>
                <a:path w="36195" h="66675">
                  <a:moveTo>
                    <a:pt x="36118" y="661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5721602" y="3194806"/>
              <a:ext cx="36195" cy="66675"/>
            </a:xfrm>
            <a:custGeom>
              <a:avLst/>
              <a:gdLst/>
              <a:ahLst/>
              <a:cxnLst/>
              <a:rect l="l" t="t" r="r" b="b"/>
              <a:pathLst>
                <a:path w="36195" h="66675">
                  <a:moveTo>
                    <a:pt x="36118" y="661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5680303" y="3126379"/>
              <a:ext cx="41275" cy="63500"/>
            </a:xfrm>
            <a:custGeom>
              <a:avLst/>
              <a:gdLst/>
              <a:ahLst/>
              <a:cxnLst/>
              <a:rect l="l" t="t" r="r" b="b"/>
              <a:pathLst>
                <a:path w="41275" h="63500">
                  <a:moveTo>
                    <a:pt x="40690" y="633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5678778" y="3127446"/>
              <a:ext cx="40640" cy="63500"/>
            </a:xfrm>
            <a:custGeom>
              <a:avLst/>
              <a:gdLst/>
              <a:ahLst/>
              <a:cxnLst/>
              <a:rect l="l" t="t" r="r" b="b"/>
              <a:pathLst>
                <a:path w="40639" h="63500">
                  <a:moveTo>
                    <a:pt x="40538" y="633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5550457" y="3340348"/>
              <a:ext cx="224154" cy="60325"/>
            </a:xfrm>
            <a:custGeom>
              <a:avLst/>
              <a:gdLst/>
              <a:ahLst/>
              <a:cxnLst/>
              <a:rect l="l" t="t" r="r" b="b"/>
              <a:pathLst>
                <a:path w="224154" h="60325">
                  <a:moveTo>
                    <a:pt x="223570" y="0"/>
                  </a:moveTo>
                  <a:lnTo>
                    <a:pt x="0" y="5974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5549086" y="3362294"/>
              <a:ext cx="231775" cy="62230"/>
            </a:xfrm>
            <a:custGeom>
              <a:avLst/>
              <a:gdLst/>
              <a:ahLst/>
              <a:cxnLst/>
              <a:rect l="l" t="t" r="r" b="b"/>
              <a:pathLst>
                <a:path w="231775" h="62229">
                  <a:moveTo>
                    <a:pt x="231190" y="0"/>
                  </a:moveTo>
                  <a:lnTo>
                    <a:pt x="0" y="6187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5723888" y="3343396"/>
              <a:ext cx="46355" cy="12700"/>
            </a:xfrm>
            <a:custGeom>
              <a:avLst/>
              <a:gdLst/>
              <a:ahLst/>
              <a:cxnLst/>
              <a:rect l="l" t="t" r="r" b="b"/>
              <a:pathLst>
                <a:path w="46354" h="12700">
                  <a:moveTo>
                    <a:pt x="46024" y="0"/>
                  </a:moveTo>
                  <a:lnTo>
                    <a:pt x="0" y="1234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5555486" y="3356960"/>
              <a:ext cx="163830" cy="43815"/>
            </a:xfrm>
            <a:custGeom>
              <a:avLst/>
              <a:gdLst/>
              <a:ahLst/>
              <a:cxnLst/>
              <a:rect l="l" t="t" r="r" b="b"/>
              <a:pathLst>
                <a:path w="163829" h="43814">
                  <a:moveTo>
                    <a:pt x="163829" y="0"/>
                  </a:moveTo>
                  <a:lnTo>
                    <a:pt x="0" y="4373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5774790" y="3360618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4572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5724193" y="3374029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4724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5555791" y="3419139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4572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5774028" y="3340348"/>
              <a:ext cx="5715" cy="20320"/>
            </a:xfrm>
            <a:custGeom>
              <a:avLst/>
              <a:gdLst/>
              <a:ahLst/>
              <a:cxnLst/>
              <a:rect l="l" t="t" r="r" b="b"/>
              <a:pathLst>
                <a:path w="5714" h="20320">
                  <a:moveTo>
                    <a:pt x="0" y="0"/>
                  </a:moveTo>
                  <a:lnTo>
                    <a:pt x="5334" y="2026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5769913" y="3343396"/>
              <a:ext cx="5080" cy="19050"/>
            </a:xfrm>
            <a:custGeom>
              <a:avLst/>
              <a:gdLst/>
              <a:ahLst/>
              <a:cxnLst/>
              <a:rect l="l" t="t" r="r" b="b"/>
              <a:pathLst>
                <a:path w="5079" h="19050">
                  <a:moveTo>
                    <a:pt x="0" y="0"/>
                  </a:moveTo>
                  <a:lnTo>
                    <a:pt x="4876" y="1844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5719316" y="3356960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79" h="18414">
                  <a:moveTo>
                    <a:pt x="0" y="0"/>
                  </a:moveTo>
                  <a:lnTo>
                    <a:pt x="4876" y="1828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5723888" y="3355741"/>
              <a:ext cx="5080" cy="18415"/>
            </a:xfrm>
            <a:custGeom>
              <a:avLst/>
              <a:gdLst/>
              <a:ahLst/>
              <a:cxnLst/>
              <a:rect l="l" t="t" r="r" b="b"/>
              <a:pathLst>
                <a:path w="5079" h="18414">
                  <a:moveTo>
                    <a:pt x="0" y="0"/>
                  </a:moveTo>
                  <a:lnTo>
                    <a:pt x="5029" y="1828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5550457" y="3400089"/>
              <a:ext cx="5715" cy="20320"/>
            </a:xfrm>
            <a:custGeom>
              <a:avLst/>
              <a:gdLst/>
              <a:ahLst/>
              <a:cxnLst/>
              <a:rect l="l" t="t" r="r" b="b"/>
              <a:pathLst>
                <a:path w="5714" h="20320">
                  <a:moveTo>
                    <a:pt x="0" y="0"/>
                  </a:moveTo>
                  <a:lnTo>
                    <a:pt x="5334" y="2026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5555485" y="3400697"/>
              <a:ext cx="5080" cy="19050"/>
            </a:xfrm>
            <a:custGeom>
              <a:avLst/>
              <a:gdLst/>
              <a:ahLst/>
              <a:cxnLst/>
              <a:rect l="l" t="t" r="r" b="b"/>
              <a:pathLst>
                <a:path w="5079" h="19050">
                  <a:moveTo>
                    <a:pt x="0" y="0"/>
                  </a:moveTo>
                  <a:lnTo>
                    <a:pt x="4876" y="1844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5658813" y="3135675"/>
              <a:ext cx="113030" cy="205740"/>
            </a:xfrm>
            <a:custGeom>
              <a:avLst/>
              <a:gdLst/>
              <a:ahLst/>
              <a:cxnLst/>
              <a:rect l="l" t="t" r="r" b="b"/>
              <a:pathLst>
                <a:path w="113029" h="205739">
                  <a:moveTo>
                    <a:pt x="112775" y="205282"/>
                  </a:moveTo>
                  <a:lnTo>
                    <a:pt x="83948" y="142191"/>
                  </a:lnTo>
                  <a:lnTo>
                    <a:pt x="61741" y="99717"/>
                  </a:lnTo>
                  <a:lnTo>
                    <a:pt x="37771" y="58209"/>
                  </a:lnTo>
                  <a:lnTo>
                    <a:pt x="12039" y="1752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5639916" y="3148629"/>
              <a:ext cx="109855" cy="198755"/>
            </a:xfrm>
            <a:custGeom>
              <a:avLst/>
              <a:gdLst/>
              <a:ahLst/>
              <a:cxnLst/>
              <a:rect l="l" t="t" r="r" b="b"/>
              <a:pathLst>
                <a:path w="109854" h="198754">
                  <a:moveTo>
                    <a:pt x="109423" y="198424"/>
                  </a:moveTo>
                  <a:lnTo>
                    <a:pt x="81397" y="137430"/>
                  </a:lnTo>
                  <a:lnTo>
                    <a:pt x="59836" y="96364"/>
                  </a:lnTo>
                  <a:lnTo>
                    <a:pt x="36589" y="56227"/>
                  </a:lnTo>
                  <a:lnTo>
                    <a:pt x="11734" y="1706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5640068" y="3135523"/>
              <a:ext cx="19050" cy="13335"/>
            </a:xfrm>
            <a:custGeom>
              <a:avLst/>
              <a:gdLst/>
              <a:ahLst/>
              <a:cxnLst/>
              <a:rect l="l" t="t" r="r" b="b"/>
              <a:pathLst>
                <a:path w="19050" h="13335">
                  <a:moveTo>
                    <a:pt x="0" y="12953"/>
                  </a:moveTo>
                  <a:lnTo>
                    <a:pt x="1874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5662014" y="3122569"/>
              <a:ext cx="15875" cy="11430"/>
            </a:xfrm>
            <a:custGeom>
              <a:avLst/>
              <a:gdLst/>
              <a:ahLst/>
              <a:cxnLst/>
              <a:rect l="l" t="t" r="r" b="b"/>
              <a:pathLst>
                <a:path w="15875" h="11430">
                  <a:moveTo>
                    <a:pt x="0" y="10820"/>
                  </a:moveTo>
                  <a:lnTo>
                    <a:pt x="15544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5408877" y="6282126"/>
              <a:ext cx="225425" cy="38100"/>
            </a:xfrm>
            <a:custGeom>
              <a:avLst/>
              <a:gdLst/>
              <a:ahLst/>
              <a:cxnLst/>
              <a:rect l="l" t="t" r="r" b="b"/>
              <a:pathLst>
                <a:path w="225425" h="38100">
                  <a:moveTo>
                    <a:pt x="224942" y="3749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6225437" y="6399169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6705" y="3505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5554115" y="5795512"/>
              <a:ext cx="0" cy="66675"/>
            </a:xfrm>
            <a:custGeom>
              <a:avLst/>
              <a:gdLst/>
              <a:ahLst/>
              <a:cxnLst/>
              <a:rect l="l" t="t" r="r" b="b"/>
              <a:pathLst>
                <a:path h="66675">
                  <a:moveTo>
                    <a:pt x="0" y="661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5449263" y="6568638"/>
              <a:ext cx="20955" cy="35560"/>
            </a:xfrm>
            <a:custGeom>
              <a:avLst/>
              <a:gdLst/>
              <a:ahLst/>
              <a:cxnLst/>
              <a:rect l="l" t="t" r="r" b="b"/>
              <a:pathLst>
                <a:path w="20954" h="35559">
                  <a:moveTo>
                    <a:pt x="20574" y="3550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5389980" y="6534347"/>
              <a:ext cx="59690" cy="34290"/>
            </a:xfrm>
            <a:custGeom>
              <a:avLst/>
              <a:gdLst/>
              <a:ahLst/>
              <a:cxnLst/>
              <a:rect l="l" t="t" r="r" b="b"/>
              <a:pathLst>
                <a:path w="59689" h="34290">
                  <a:moveTo>
                    <a:pt x="59436" y="34290"/>
                  </a:moveTo>
                  <a:lnTo>
                    <a:pt x="20315" y="3072"/>
                  </a:lnTo>
                  <a:lnTo>
                    <a:pt x="5181" y="152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5360566" y="6534347"/>
              <a:ext cx="29845" cy="0"/>
            </a:xfrm>
            <a:custGeom>
              <a:avLst/>
              <a:gdLst/>
              <a:ahLst/>
              <a:cxnLst/>
              <a:rect l="l" t="t" r="r" b="b"/>
              <a:pathLst>
                <a:path w="29845">
                  <a:moveTo>
                    <a:pt x="29413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5469075" y="6557208"/>
              <a:ext cx="20955" cy="35560"/>
            </a:xfrm>
            <a:custGeom>
              <a:avLst/>
              <a:gdLst/>
              <a:ahLst/>
              <a:cxnLst/>
              <a:rect l="l" t="t" r="r" b="b"/>
              <a:pathLst>
                <a:path w="20954" h="35559">
                  <a:moveTo>
                    <a:pt x="20574" y="35509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5389980" y="6511488"/>
              <a:ext cx="79375" cy="45720"/>
            </a:xfrm>
            <a:custGeom>
              <a:avLst/>
              <a:gdLst/>
              <a:ahLst/>
              <a:cxnLst/>
              <a:rect l="l" t="t" r="r" b="b"/>
              <a:pathLst>
                <a:path w="79375" h="45720">
                  <a:moveTo>
                    <a:pt x="79248" y="45720"/>
                  </a:moveTo>
                  <a:lnTo>
                    <a:pt x="45724" y="12258"/>
                  </a:lnTo>
                  <a:lnTo>
                    <a:pt x="5943" y="152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5360566" y="6511488"/>
              <a:ext cx="29845" cy="0"/>
            </a:xfrm>
            <a:custGeom>
              <a:avLst/>
              <a:gdLst/>
              <a:ahLst/>
              <a:cxnLst/>
              <a:rect l="l" t="t" r="r" b="b"/>
              <a:pathLst>
                <a:path w="29845">
                  <a:moveTo>
                    <a:pt x="29413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5490411" y="6594088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0" y="0"/>
                  </a:moveTo>
                  <a:lnTo>
                    <a:pt x="2438" y="411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5380074" y="6271000"/>
              <a:ext cx="2540" cy="12700"/>
            </a:xfrm>
            <a:custGeom>
              <a:avLst/>
              <a:gdLst/>
              <a:ahLst/>
              <a:cxnLst/>
              <a:rect l="l" t="t" r="r" b="b"/>
              <a:pathLst>
                <a:path w="2539" h="12700">
                  <a:moveTo>
                    <a:pt x="0" y="0"/>
                  </a:moveTo>
                  <a:lnTo>
                    <a:pt x="2438" y="12344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5376873" y="6283345"/>
              <a:ext cx="5715" cy="6985"/>
            </a:xfrm>
            <a:custGeom>
              <a:avLst/>
              <a:gdLst/>
              <a:ahLst/>
              <a:cxnLst/>
              <a:rect l="l" t="t" r="r" b="b"/>
              <a:pathLst>
                <a:path w="5714" h="6985">
                  <a:moveTo>
                    <a:pt x="0" y="6705"/>
                  </a:moveTo>
                  <a:lnTo>
                    <a:pt x="5638" y="1676"/>
                  </a:lnTo>
                  <a:lnTo>
                    <a:pt x="5486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5356909" y="627100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304" y="1981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5360110" y="628822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457" y="1828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5356909" y="6271000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>
                  <a:moveTo>
                    <a:pt x="23164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5360566" y="62900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306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4970880" y="6519108"/>
              <a:ext cx="110489" cy="0"/>
            </a:xfrm>
            <a:custGeom>
              <a:avLst/>
              <a:gdLst/>
              <a:ahLst/>
              <a:cxnLst/>
              <a:rect l="l" t="t" r="r" b="b"/>
              <a:pathLst>
                <a:path w="110489">
                  <a:moveTo>
                    <a:pt x="0" y="0"/>
                  </a:moveTo>
                  <a:lnTo>
                    <a:pt x="110489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5482944" y="6568942"/>
              <a:ext cx="38735" cy="12065"/>
            </a:xfrm>
            <a:custGeom>
              <a:avLst/>
              <a:gdLst/>
              <a:ahLst/>
              <a:cxnLst/>
              <a:rect l="l" t="t" r="r" b="b"/>
              <a:pathLst>
                <a:path w="38735" h="12065">
                  <a:moveTo>
                    <a:pt x="38252" y="10058"/>
                  </a:moveTo>
                  <a:lnTo>
                    <a:pt x="36728" y="7924"/>
                  </a:lnTo>
                  <a:lnTo>
                    <a:pt x="32385" y="2222"/>
                  </a:lnTo>
                  <a:lnTo>
                    <a:pt x="24180" y="0"/>
                  </a:lnTo>
                  <a:lnTo>
                    <a:pt x="17526" y="2590"/>
                  </a:lnTo>
                  <a:lnTo>
                    <a:pt x="15087" y="3657"/>
                  </a:lnTo>
                  <a:lnTo>
                    <a:pt x="0" y="1188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5228131" y="6272982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>
                  <a:moveTo>
                    <a:pt x="0" y="0"/>
                  </a:moveTo>
                  <a:lnTo>
                    <a:pt x="12771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5012790" y="6272982"/>
              <a:ext cx="68580" cy="0"/>
            </a:xfrm>
            <a:custGeom>
              <a:avLst/>
              <a:gdLst/>
              <a:ahLst/>
              <a:cxnLst/>
              <a:rect l="l" t="t" r="r" b="b"/>
              <a:pathLst>
                <a:path w="68579">
                  <a:moveTo>
                    <a:pt x="0" y="0"/>
                  </a:moveTo>
                  <a:lnTo>
                    <a:pt x="6858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5360566" y="651148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5470599" y="6605518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2438" y="41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5362853" y="6290050"/>
              <a:ext cx="0" cy="42545"/>
            </a:xfrm>
            <a:custGeom>
              <a:avLst/>
              <a:gdLst/>
              <a:ahLst/>
              <a:cxnLst/>
              <a:rect l="l" t="t" r="r" b="b"/>
              <a:pathLst>
                <a:path h="42545">
                  <a:moveTo>
                    <a:pt x="0" y="0"/>
                  </a:moveTo>
                  <a:lnTo>
                    <a:pt x="0" y="42214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5362853" y="6469425"/>
              <a:ext cx="0" cy="42545"/>
            </a:xfrm>
            <a:custGeom>
              <a:avLst/>
              <a:gdLst/>
              <a:ahLst/>
              <a:cxnLst/>
              <a:rect l="l" t="t" r="r" b="b"/>
              <a:pathLst>
                <a:path h="42545">
                  <a:moveTo>
                    <a:pt x="0" y="0"/>
                  </a:moveTo>
                  <a:lnTo>
                    <a:pt x="0" y="42062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5294272" y="6466073"/>
              <a:ext cx="68580" cy="3810"/>
            </a:xfrm>
            <a:custGeom>
              <a:avLst/>
              <a:gdLst/>
              <a:ahLst/>
              <a:cxnLst/>
              <a:rect l="l" t="t" r="r" b="b"/>
              <a:pathLst>
                <a:path w="68579" h="3810">
                  <a:moveTo>
                    <a:pt x="68579" y="0"/>
                  </a:moveTo>
                  <a:lnTo>
                    <a:pt x="68579" y="3352"/>
                  </a:lnTo>
                  <a:lnTo>
                    <a:pt x="0" y="3352"/>
                  </a:lnTo>
                  <a:lnTo>
                    <a:pt x="0" y="0"/>
                  </a:lnTo>
                  <a:lnTo>
                    <a:pt x="68579" y="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5294272" y="6400845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68579" y="0"/>
                  </a:moveTo>
                  <a:lnTo>
                    <a:pt x="20073" y="20073"/>
                  </a:lnTo>
                  <a:lnTo>
                    <a:pt x="152" y="63398"/>
                  </a:lnTo>
                  <a:lnTo>
                    <a:pt x="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5294272" y="6332265"/>
              <a:ext cx="68580" cy="3810"/>
            </a:xfrm>
            <a:custGeom>
              <a:avLst/>
              <a:gdLst/>
              <a:ahLst/>
              <a:cxnLst/>
              <a:rect l="l" t="t" r="r" b="b"/>
              <a:pathLst>
                <a:path w="68579" h="3810">
                  <a:moveTo>
                    <a:pt x="68579" y="3200"/>
                  </a:moveTo>
                  <a:lnTo>
                    <a:pt x="68579" y="0"/>
                  </a:lnTo>
                  <a:lnTo>
                    <a:pt x="0" y="0"/>
                  </a:lnTo>
                  <a:lnTo>
                    <a:pt x="0" y="3200"/>
                  </a:lnTo>
                  <a:lnTo>
                    <a:pt x="68579" y="320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5294272" y="6332265"/>
              <a:ext cx="68580" cy="68580"/>
            </a:xfrm>
            <a:custGeom>
              <a:avLst/>
              <a:gdLst/>
              <a:ahLst/>
              <a:cxnLst/>
              <a:rect l="l" t="t" r="r" b="b"/>
              <a:pathLst>
                <a:path w="68579" h="68579">
                  <a:moveTo>
                    <a:pt x="0" y="0"/>
                  </a:moveTo>
                  <a:lnTo>
                    <a:pt x="20073" y="48506"/>
                  </a:lnTo>
                  <a:lnTo>
                    <a:pt x="63398" y="68427"/>
                  </a:lnTo>
                  <a:lnTo>
                    <a:pt x="68580" y="685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5355842" y="6519108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15239"/>
                  </a:moveTo>
                  <a:lnTo>
                    <a:pt x="0" y="0"/>
                  </a:lnTo>
                  <a:lnTo>
                    <a:pt x="4724" y="0"/>
                  </a:lnTo>
                  <a:lnTo>
                    <a:pt x="4724" y="15239"/>
                  </a:lnTo>
                  <a:lnTo>
                    <a:pt x="0" y="15239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5228131" y="6519108"/>
              <a:ext cx="128270" cy="0"/>
            </a:xfrm>
            <a:custGeom>
              <a:avLst/>
              <a:gdLst/>
              <a:ahLst/>
              <a:cxnLst/>
              <a:rect l="l" t="t" r="r" b="b"/>
              <a:pathLst>
                <a:path w="128270">
                  <a:moveTo>
                    <a:pt x="0" y="0"/>
                  </a:moveTo>
                  <a:lnTo>
                    <a:pt x="127711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5798260" y="4658913"/>
              <a:ext cx="96520" cy="73660"/>
            </a:xfrm>
            <a:custGeom>
              <a:avLst/>
              <a:gdLst/>
              <a:ahLst/>
              <a:cxnLst/>
              <a:rect l="l" t="t" r="r" b="b"/>
              <a:pathLst>
                <a:path w="96520" h="73660">
                  <a:moveTo>
                    <a:pt x="96469" y="0"/>
                  </a:moveTo>
                  <a:lnTo>
                    <a:pt x="63093" y="22860"/>
                  </a:lnTo>
                  <a:lnTo>
                    <a:pt x="30937" y="47396"/>
                  </a:lnTo>
                  <a:lnTo>
                    <a:pt x="15240" y="60350"/>
                  </a:lnTo>
                  <a:lnTo>
                    <a:pt x="0" y="7360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5894728" y="4623507"/>
              <a:ext cx="153035" cy="35560"/>
            </a:xfrm>
            <a:custGeom>
              <a:avLst/>
              <a:gdLst/>
              <a:ahLst/>
              <a:cxnLst/>
              <a:rect l="l" t="t" r="r" b="b"/>
              <a:pathLst>
                <a:path w="153035" h="35560">
                  <a:moveTo>
                    <a:pt x="152857" y="1725"/>
                  </a:moveTo>
                  <a:lnTo>
                    <a:pt x="143560" y="658"/>
                  </a:lnTo>
                  <a:lnTo>
                    <a:pt x="108149" y="0"/>
                  </a:lnTo>
                  <a:lnTo>
                    <a:pt x="73385" y="4868"/>
                  </a:lnTo>
                  <a:lnTo>
                    <a:pt x="39799" y="15099"/>
                  </a:lnTo>
                  <a:lnTo>
                    <a:pt x="7924" y="30528"/>
                  </a:lnTo>
                  <a:lnTo>
                    <a:pt x="0" y="3540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5451691" y="530143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9050" y="9906"/>
                  </a:moveTo>
                  <a:lnTo>
                    <a:pt x="10820" y="0"/>
                  </a:lnTo>
                  <a:lnTo>
                    <a:pt x="9144" y="0"/>
                  </a:lnTo>
                  <a:lnTo>
                    <a:pt x="0" y="8991"/>
                  </a:lnTo>
                  <a:lnTo>
                    <a:pt x="0" y="10820"/>
                  </a:lnTo>
                  <a:lnTo>
                    <a:pt x="9906" y="19050"/>
                  </a:lnTo>
                  <a:lnTo>
                    <a:pt x="11734" y="18745"/>
                  </a:lnTo>
                  <a:lnTo>
                    <a:pt x="19050" y="990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5449162" y="5301432"/>
              <a:ext cx="21590" cy="19050"/>
            </a:xfrm>
            <a:custGeom>
              <a:avLst/>
              <a:gdLst/>
              <a:ahLst/>
              <a:cxnLst/>
              <a:rect l="l" t="t" r="r" b="b"/>
              <a:pathLst>
                <a:path w="21589" h="19050">
                  <a:moveTo>
                    <a:pt x="13360" y="152"/>
                  </a:moveTo>
                  <a:lnTo>
                    <a:pt x="11379" y="0"/>
                  </a:lnTo>
                  <a:lnTo>
                    <a:pt x="9550" y="304"/>
                  </a:lnTo>
                  <a:lnTo>
                    <a:pt x="1054" y="2578"/>
                  </a:lnTo>
                  <a:lnTo>
                    <a:pt x="0" y="14173"/>
                  </a:lnTo>
                  <a:lnTo>
                    <a:pt x="7874" y="17983"/>
                  </a:lnTo>
                  <a:lnTo>
                    <a:pt x="9702" y="18592"/>
                  </a:lnTo>
                  <a:lnTo>
                    <a:pt x="11684" y="18897"/>
                  </a:lnTo>
                  <a:lnTo>
                    <a:pt x="17747" y="16887"/>
                  </a:lnTo>
                  <a:lnTo>
                    <a:pt x="21037" y="12125"/>
                  </a:lnTo>
                  <a:lnTo>
                    <a:pt x="20945" y="6367"/>
                  </a:lnTo>
                  <a:lnTo>
                    <a:pt x="16865" y="1371"/>
                  </a:lnTo>
                  <a:lnTo>
                    <a:pt x="15189" y="609"/>
                  </a:lnTo>
                  <a:lnTo>
                    <a:pt x="13360" y="15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5540246" y="4627976"/>
              <a:ext cx="234315" cy="144145"/>
            </a:xfrm>
            <a:custGeom>
              <a:avLst/>
              <a:gdLst/>
              <a:ahLst/>
              <a:cxnLst/>
              <a:rect l="l" t="t" r="r" b="b"/>
              <a:pathLst>
                <a:path w="234314" h="144145">
                  <a:moveTo>
                    <a:pt x="0" y="0"/>
                  </a:moveTo>
                  <a:lnTo>
                    <a:pt x="234238" y="14356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5564173" y="4588962"/>
              <a:ext cx="234315" cy="182880"/>
            </a:xfrm>
            <a:custGeom>
              <a:avLst/>
              <a:gdLst/>
              <a:ahLst/>
              <a:cxnLst/>
              <a:rect l="l" t="t" r="r" b="b"/>
              <a:pathLst>
                <a:path w="234314" h="182879">
                  <a:moveTo>
                    <a:pt x="0" y="0"/>
                  </a:moveTo>
                  <a:lnTo>
                    <a:pt x="234086" y="143560"/>
                  </a:lnTo>
                  <a:lnTo>
                    <a:pt x="210311" y="182575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5564173" y="4524801"/>
              <a:ext cx="37465" cy="64769"/>
            </a:xfrm>
            <a:custGeom>
              <a:avLst/>
              <a:gdLst/>
              <a:ahLst/>
              <a:cxnLst/>
              <a:rect l="l" t="t" r="r" b="b"/>
              <a:pathLst>
                <a:path w="37464" h="64770">
                  <a:moveTo>
                    <a:pt x="37033" y="0"/>
                  </a:moveTo>
                  <a:lnTo>
                    <a:pt x="0" y="641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5540246" y="4588962"/>
              <a:ext cx="24130" cy="39370"/>
            </a:xfrm>
            <a:custGeom>
              <a:avLst/>
              <a:gdLst/>
              <a:ahLst/>
              <a:cxnLst/>
              <a:rect l="l" t="t" r="r" b="b"/>
              <a:pathLst>
                <a:path w="24129" h="39370">
                  <a:moveTo>
                    <a:pt x="23926" y="0"/>
                  </a:moveTo>
                  <a:lnTo>
                    <a:pt x="0" y="39014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5568136" y="4589724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5" h="9525">
                  <a:moveTo>
                    <a:pt x="0" y="0"/>
                  </a:moveTo>
                  <a:lnTo>
                    <a:pt x="16611" y="944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5570574" y="4585609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89">
                  <a:moveTo>
                    <a:pt x="0" y="0"/>
                  </a:moveTo>
                  <a:lnTo>
                    <a:pt x="14782" y="85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5586271" y="4536841"/>
              <a:ext cx="34925" cy="60325"/>
            </a:xfrm>
            <a:custGeom>
              <a:avLst/>
              <a:gdLst/>
              <a:ahLst/>
              <a:cxnLst/>
              <a:rect l="l" t="t" r="r" b="b"/>
              <a:pathLst>
                <a:path w="34925" h="60325">
                  <a:moveTo>
                    <a:pt x="0" y="59740"/>
                  </a:moveTo>
                  <a:lnTo>
                    <a:pt x="3444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5585357" y="4537298"/>
              <a:ext cx="33020" cy="57150"/>
            </a:xfrm>
            <a:custGeom>
              <a:avLst/>
              <a:gdLst/>
              <a:ahLst/>
              <a:cxnLst/>
              <a:rect l="l" t="t" r="r" b="b"/>
              <a:pathLst>
                <a:path w="33020" h="57150">
                  <a:moveTo>
                    <a:pt x="0" y="56845"/>
                  </a:moveTo>
                  <a:lnTo>
                    <a:pt x="32918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5567526" y="4585609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4">
                  <a:moveTo>
                    <a:pt x="3048" y="0"/>
                  </a:moveTo>
                  <a:lnTo>
                    <a:pt x="0" y="5334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5583680" y="459658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590" y="0"/>
                  </a:moveTo>
                  <a:lnTo>
                    <a:pt x="1828" y="1219"/>
                  </a:lnTo>
                  <a:lnTo>
                    <a:pt x="0" y="4267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5503366" y="1665015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5499555" y="1653585"/>
              <a:ext cx="38100" cy="11430"/>
            </a:xfrm>
            <a:custGeom>
              <a:avLst/>
              <a:gdLst/>
              <a:ahLst/>
              <a:cxnLst/>
              <a:rect l="l" t="t" r="r" b="b"/>
              <a:pathLst>
                <a:path w="38100" h="11430">
                  <a:moveTo>
                    <a:pt x="38100" y="0"/>
                  </a:moveTo>
                  <a:lnTo>
                    <a:pt x="0" y="0"/>
                  </a:lnTo>
                  <a:lnTo>
                    <a:pt x="0" y="1143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5748272" y="4652665"/>
              <a:ext cx="57150" cy="49530"/>
            </a:xfrm>
            <a:custGeom>
              <a:avLst/>
              <a:gdLst/>
              <a:ahLst/>
              <a:cxnLst/>
              <a:rect l="l" t="t" r="r" b="b"/>
              <a:pathLst>
                <a:path w="57150" h="49529">
                  <a:moveTo>
                    <a:pt x="56540" y="0"/>
                  </a:moveTo>
                  <a:lnTo>
                    <a:pt x="0" y="49225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5759093" y="4655256"/>
              <a:ext cx="45720" cy="40005"/>
            </a:xfrm>
            <a:custGeom>
              <a:avLst/>
              <a:gdLst/>
              <a:ahLst/>
              <a:cxnLst/>
              <a:rect l="l" t="t" r="r" b="b"/>
              <a:pathLst>
                <a:path w="45720" h="40004">
                  <a:moveTo>
                    <a:pt x="45567" y="0"/>
                  </a:moveTo>
                  <a:lnTo>
                    <a:pt x="0" y="39776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5757721" y="4693508"/>
              <a:ext cx="14604" cy="17145"/>
            </a:xfrm>
            <a:custGeom>
              <a:avLst/>
              <a:gdLst/>
              <a:ahLst/>
              <a:cxnLst/>
              <a:rect l="l" t="t" r="r" b="b"/>
              <a:pathLst>
                <a:path w="14604" h="17145">
                  <a:moveTo>
                    <a:pt x="14477" y="1661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5767932" y="4709967"/>
              <a:ext cx="4445" cy="4445"/>
            </a:xfrm>
            <a:custGeom>
              <a:avLst/>
              <a:gdLst/>
              <a:ahLst/>
              <a:cxnLst/>
              <a:rect l="l" t="t" r="r" b="b"/>
              <a:pathLst>
                <a:path w="4445" h="4445">
                  <a:moveTo>
                    <a:pt x="4114" y="0"/>
                  </a:moveTo>
                  <a:lnTo>
                    <a:pt x="0" y="396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5503366" y="1527855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81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07" name="object 2307"/>
            <p:cNvPicPr/>
            <p:nvPr/>
          </p:nvPicPr>
          <p:blipFill>
            <a:blip r:embed="rId8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4691" y="3368085"/>
              <a:ext cx="252831" cy="69189"/>
            </a:xfrm>
            <a:prstGeom prst="rect">
              <a:avLst/>
            </a:prstGeom>
          </p:spPr>
        </p:pic>
        <p:sp>
          <p:nvSpPr>
            <p:cNvPr id="2308" name="object 2308"/>
            <p:cNvSpPr/>
            <p:nvPr/>
          </p:nvSpPr>
          <p:spPr>
            <a:xfrm>
              <a:off x="4752643" y="1310685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65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4764073" y="1322115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4766054" y="1324096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4771693" y="1329735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59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4817413" y="1352595"/>
              <a:ext cx="49530" cy="0"/>
            </a:xfrm>
            <a:custGeom>
              <a:avLst/>
              <a:gdLst/>
              <a:ahLst/>
              <a:cxnLst/>
              <a:rect l="l" t="t" r="r" b="b"/>
              <a:pathLst>
                <a:path w="49529">
                  <a:moveTo>
                    <a:pt x="4952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5503366" y="3381954"/>
              <a:ext cx="0" cy="15875"/>
            </a:xfrm>
            <a:custGeom>
              <a:avLst/>
              <a:gdLst/>
              <a:ahLst/>
              <a:cxnLst/>
              <a:rect l="l" t="t" r="r" b="b"/>
              <a:pathLst>
                <a:path h="15875">
                  <a:moveTo>
                    <a:pt x="0" y="0"/>
                  </a:moveTo>
                  <a:lnTo>
                    <a:pt x="0" y="15849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5517691" y="3400546"/>
              <a:ext cx="31750" cy="8890"/>
            </a:xfrm>
            <a:custGeom>
              <a:avLst/>
              <a:gdLst/>
              <a:ahLst/>
              <a:cxnLst/>
              <a:rect l="l" t="t" r="r" b="b"/>
              <a:pathLst>
                <a:path w="31750" h="8889">
                  <a:moveTo>
                    <a:pt x="0" y="8381"/>
                  </a:moveTo>
                  <a:lnTo>
                    <a:pt x="31394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5503366" y="3397803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4" h="12064">
                  <a:moveTo>
                    <a:pt x="0" y="0"/>
                  </a:moveTo>
                  <a:lnTo>
                    <a:pt x="152" y="2133"/>
                  </a:lnTo>
                  <a:lnTo>
                    <a:pt x="1206" y="7683"/>
                  </a:lnTo>
                  <a:lnTo>
                    <a:pt x="6680" y="12001"/>
                  </a:lnTo>
                  <a:lnTo>
                    <a:pt x="12344" y="11430"/>
                  </a:lnTo>
                  <a:lnTo>
                    <a:pt x="14325" y="10972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5472886" y="3381954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79">
                  <a:moveTo>
                    <a:pt x="30479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5480048" y="3400546"/>
              <a:ext cx="74930" cy="42545"/>
            </a:xfrm>
            <a:custGeom>
              <a:avLst/>
              <a:gdLst/>
              <a:ahLst/>
              <a:cxnLst/>
              <a:rect l="l" t="t" r="r" b="b"/>
              <a:pathLst>
                <a:path w="74929" h="42545">
                  <a:moveTo>
                    <a:pt x="69037" y="0"/>
                  </a:moveTo>
                  <a:lnTo>
                    <a:pt x="74828" y="22098"/>
                  </a:lnTo>
                  <a:lnTo>
                    <a:pt x="0" y="42062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5472886" y="3381954"/>
              <a:ext cx="0" cy="55244"/>
            </a:xfrm>
            <a:custGeom>
              <a:avLst/>
              <a:gdLst/>
              <a:ahLst/>
              <a:cxnLst/>
              <a:rect l="l" t="t" r="r" b="b"/>
              <a:pathLst>
                <a:path h="55245">
                  <a:moveTo>
                    <a:pt x="0" y="0"/>
                  </a:moveTo>
                  <a:lnTo>
                    <a:pt x="0" y="55168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5472886" y="3437122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0"/>
                  </a:moveTo>
                  <a:lnTo>
                    <a:pt x="152" y="1524"/>
                  </a:lnTo>
                  <a:lnTo>
                    <a:pt x="1104" y="3835"/>
                  </a:lnTo>
                  <a:lnTo>
                    <a:pt x="2946" y="5791"/>
                  </a:lnTo>
                  <a:lnTo>
                    <a:pt x="5638" y="5638"/>
                  </a:lnTo>
                  <a:lnTo>
                    <a:pt x="7162" y="5486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3038143" y="1310685"/>
              <a:ext cx="1828800" cy="1097280"/>
            </a:xfrm>
            <a:custGeom>
              <a:avLst/>
              <a:gdLst/>
              <a:ahLst/>
              <a:cxnLst/>
              <a:rect l="l" t="t" r="r" b="b"/>
              <a:pathLst>
                <a:path w="1828800" h="1097280">
                  <a:moveTo>
                    <a:pt x="1828800" y="0"/>
                  </a:moveTo>
                  <a:lnTo>
                    <a:pt x="1714500" y="0"/>
                  </a:lnTo>
                  <a:lnTo>
                    <a:pt x="1714500" y="22860"/>
                  </a:lnTo>
                  <a:lnTo>
                    <a:pt x="0" y="22860"/>
                  </a:lnTo>
                  <a:lnTo>
                    <a:pt x="0" y="1097280"/>
                  </a:lnTo>
                  <a:lnTo>
                    <a:pt x="41910" y="1097280"/>
                  </a:lnTo>
                  <a:lnTo>
                    <a:pt x="41910" y="64769"/>
                  </a:lnTo>
                  <a:lnTo>
                    <a:pt x="1764030" y="64769"/>
                  </a:lnTo>
                  <a:lnTo>
                    <a:pt x="1764030" y="217170"/>
                  </a:lnTo>
                  <a:lnTo>
                    <a:pt x="1779270" y="217170"/>
                  </a:lnTo>
                  <a:lnTo>
                    <a:pt x="1779270" y="41910"/>
                  </a:lnTo>
                  <a:lnTo>
                    <a:pt x="1828800" y="41910"/>
                  </a:lnTo>
                  <a:lnTo>
                    <a:pt x="182880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4851703" y="6945828"/>
              <a:ext cx="3175" cy="22860"/>
            </a:xfrm>
            <a:custGeom>
              <a:avLst/>
              <a:gdLst/>
              <a:ahLst/>
              <a:cxnLst/>
              <a:rect l="l" t="t" r="r" b="b"/>
              <a:pathLst>
                <a:path w="3175" h="22859">
                  <a:moveTo>
                    <a:pt x="3048" y="0"/>
                  </a:moveTo>
                  <a:lnTo>
                    <a:pt x="0" y="22859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4848960" y="6252865"/>
              <a:ext cx="161290" cy="831215"/>
            </a:xfrm>
            <a:custGeom>
              <a:avLst/>
              <a:gdLst/>
              <a:ahLst/>
              <a:cxnLst/>
              <a:rect l="l" t="t" r="r" b="b"/>
              <a:pathLst>
                <a:path w="161289" h="831215">
                  <a:moveTo>
                    <a:pt x="112775" y="0"/>
                  </a:moveTo>
                  <a:lnTo>
                    <a:pt x="161239" y="9448"/>
                  </a:lnTo>
                  <a:lnTo>
                    <a:pt x="150723" y="63550"/>
                  </a:lnTo>
                  <a:lnTo>
                    <a:pt x="141577" y="113911"/>
                  </a:lnTo>
                  <a:lnTo>
                    <a:pt x="132951" y="164388"/>
                  </a:lnTo>
                  <a:lnTo>
                    <a:pt x="124847" y="214970"/>
                  </a:lnTo>
                  <a:lnTo>
                    <a:pt x="117265" y="265650"/>
                  </a:lnTo>
                  <a:lnTo>
                    <a:pt x="110208" y="316417"/>
                  </a:lnTo>
                  <a:lnTo>
                    <a:pt x="103677" y="367262"/>
                  </a:lnTo>
                  <a:lnTo>
                    <a:pt x="97674" y="418176"/>
                  </a:lnTo>
                  <a:lnTo>
                    <a:pt x="92200" y="469149"/>
                  </a:lnTo>
                  <a:lnTo>
                    <a:pt x="87257" y="520172"/>
                  </a:lnTo>
                  <a:lnTo>
                    <a:pt x="82846" y="571237"/>
                  </a:lnTo>
                  <a:lnTo>
                    <a:pt x="78970" y="622332"/>
                  </a:lnTo>
                  <a:lnTo>
                    <a:pt x="75629" y="673450"/>
                  </a:lnTo>
                  <a:lnTo>
                    <a:pt x="72825" y="724581"/>
                  </a:lnTo>
                  <a:lnTo>
                    <a:pt x="70561" y="775716"/>
                  </a:lnTo>
                  <a:lnTo>
                    <a:pt x="68579" y="830884"/>
                  </a:lnTo>
                  <a:lnTo>
                    <a:pt x="0" y="830122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4848960" y="6031123"/>
              <a:ext cx="140970" cy="1052195"/>
            </a:xfrm>
            <a:custGeom>
              <a:avLst/>
              <a:gdLst/>
              <a:ahLst/>
              <a:cxnLst/>
              <a:rect l="l" t="t" r="r" b="b"/>
              <a:pathLst>
                <a:path w="140970" h="1052195">
                  <a:moveTo>
                    <a:pt x="140817" y="5943"/>
                  </a:moveTo>
                  <a:lnTo>
                    <a:pt x="127863" y="60045"/>
                  </a:lnTo>
                  <a:lnTo>
                    <a:pt x="116851" y="108601"/>
                  </a:lnTo>
                  <a:lnTo>
                    <a:pt x="106318" y="157265"/>
                  </a:lnTo>
                  <a:lnTo>
                    <a:pt x="96266" y="206030"/>
                  </a:lnTo>
                  <a:lnTo>
                    <a:pt x="86697" y="254892"/>
                  </a:lnTo>
                  <a:lnTo>
                    <a:pt x="77611" y="303847"/>
                  </a:lnTo>
                  <a:lnTo>
                    <a:pt x="69010" y="352890"/>
                  </a:lnTo>
                  <a:lnTo>
                    <a:pt x="60896" y="402016"/>
                  </a:lnTo>
                  <a:lnTo>
                    <a:pt x="53269" y="451219"/>
                  </a:lnTo>
                  <a:lnTo>
                    <a:pt x="46132" y="500496"/>
                  </a:lnTo>
                  <a:lnTo>
                    <a:pt x="39486" y="549841"/>
                  </a:lnTo>
                  <a:lnTo>
                    <a:pt x="33332" y="599250"/>
                  </a:lnTo>
                  <a:lnTo>
                    <a:pt x="27671" y="648718"/>
                  </a:lnTo>
                  <a:lnTo>
                    <a:pt x="22505" y="698240"/>
                  </a:lnTo>
                  <a:lnTo>
                    <a:pt x="17835" y="747811"/>
                  </a:lnTo>
                  <a:lnTo>
                    <a:pt x="13663" y="797427"/>
                  </a:lnTo>
                  <a:lnTo>
                    <a:pt x="9991" y="847082"/>
                  </a:lnTo>
                  <a:lnTo>
                    <a:pt x="6818" y="896772"/>
                  </a:lnTo>
                  <a:lnTo>
                    <a:pt x="4148" y="946493"/>
                  </a:lnTo>
                  <a:lnTo>
                    <a:pt x="1981" y="996238"/>
                  </a:lnTo>
                  <a:lnTo>
                    <a:pt x="0" y="1051864"/>
                  </a:lnTo>
                </a:path>
                <a:path w="140970" h="1052195">
                  <a:moveTo>
                    <a:pt x="140817" y="5943"/>
                  </a:moveTo>
                  <a:lnTo>
                    <a:pt x="118719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4961736" y="5570570"/>
              <a:ext cx="179705" cy="682625"/>
            </a:xfrm>
            <a:custGeom>
              <a:avLst/>
              <a:gdLst/>
              <a:ahLst/>
              <a:cxnLst/>
              <a:rect l="l" t="t" r="r" b="b"/>
              <a:pathLst>
                <a:path w="179704" h="682625">
                  <a:moveTo>
                    <a:pt x="139750" y="0"/>
                  </a:moveTo>
                  <a:lnTo>
                    <a:pt x="120700" y="56997"/>
                  </a:lnTo>
                  <a:lnTo>
                    <a:pt x="104903" y="105920"/>
                  </a:lnTo>
                  <a:lnTo>
                    <a:pt x="89592" y="154996"/>
                  </a:lnTo>
                  <a:lnTo>
                    <a:pt x="74764" y="204219"/>
                  </a:lnTo>
                  <a:lnTo>
                    <a:pt x="60420" y="253586"/>
                  </a:lnTo>
                  <a:lnTo>
                    <a:pt x="46556" y="303090"/>
                  </a:lnTo>
                  <a:lnTo>
                    <a:pt x="33173" y="352726"/>
                  </a:lnTo>
                  <a:lnTo>
                    <a:pt x="20269" y="402488"/>
                  </a:lnTo>
                  <a:lnTo>
                    <a:pt x="5943" y="460552"/>
                  </a:lnTo>
                </a:path>
                <a:path w="179704" h="682625">
                  <a:moveTo>
                    <a:pt x="139750" y="0"/>
                  </a:moveTo>
                  <a:lnTo>
                    <a:pt x="179374" y="13563"/>
                  </a:lnTo>
                  <a:lnTo>
                    <a:pt x="161086" y="68427"/>
                  </a:lnTo>
                  <a:lnTo>
                    <a:pt x="179374" y="68427"/>
                  </a:lnTo>
                  <a:lnTo>
                    <a:pt x="179374" y="137007"/>
                  </a:lnTo>
                  <a:lnTo>
                    <a:pt x="139141" y="137007"/>
                  </a:lnTo>
                  <a:lnTo>
                    <a:pt x="122529" y="190804"/>
                  </a:lnTo>
                  <a:lnTo>
                    <a:pt x="108345" y="238776"/>
                  </a:lnTo>
                  <a:lnTo>
                    <a:pt x="94602" y="286892"/>
                  </a:lnTo>
                  <a:lnTo>
                    <a:pt x="81305" y="335147"/>
                  </a:lnTo>
                  <a:lnTo>
                    <a:pt x="68462" y="383531"/>
                  </a:lnTo>
                  <a:lnTo>
                    <a:pt x="56078" y="432037"/>
                  </a:lnTo>
                  <a:lnTo>
                    <a:pt x="44162" y="480658"/>
                  </a:lnTo>
                  <a:lnTo>
                    <a:pt x="32718" y="529385"/>
                  </a:lnTo>
                  <a:lnTo>
                    <a:pt x="21754" y="578210"/>
                  </a:lnTo>
                  <a:lnTo>
                    <a:pt x="11277" y="627126"/>
                  </a:lnTo>
                  <a:lnTo>
                    <a:pt x="0" y="682294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4125060" y="5456118"/>
              <a:ext cx="1905" cy="45720"/>
            </a:xfrm>
            <a:custGeom>
              <a:avLst/>
              <a:gdLst/>
              <a:ahLst/>
              <a:cxnLst/>
              <a:rect l="l" t="t" r="r" b="b"/>
              <a:pathLst>
                <a:path w="1904" h="45720">
                  <a:moveTo>
                    <a:pt x="1828" y="0"/>
                  </a:moveTo>
                  <a:lnTo>
                    <a:pt x="1828" y="45720"/>
                  </a:lnTo>
                  <a:lnTo>
                    <a:pt x="0" y="45720"/>
                  </a:lnTo>
                  <a:lnTo>
                    <a:pt x="0" y="0"/>
                  </a:lnTo>
                  <a:lnTo>
                    <a:pt x="1828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4125060" y="5524697"/>
              <a:ext cx="1905" cy="45720"/>
            </a:xfrm>
            <a:custGeom>
              <a:avLst/>
              <a:gdLst/>
              <a:ahLst/>
              <a:cxnLst/>
              <a:rect l="l" t="t" r="r" b="b"/>
              <a:pathLst>
                <a:path w="1904" h="45720">
                  <a:moveTo>
                    <a:pt x="1828" y="0"/>
                  </a:moveTo>
                  <a:lnTo>
                    <a:pt x="1828" y="45720"/>
                  </a:lnTo>
                  <a:lnTo>
                    <a:pt x="0" y="45720"/>
                  </a:lnTo>
                  <a:lnTo>
                    <a:pt x="0" y="0"/>
                  </a:lnTo>
                  <a:lnTo>
                    <a:pt x="1828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4125060" y="5387538"/>
              <a:ext cx="1905" cy="45720"/>
            </a:xfrm>
            <a:custGeom>
              <a:avLst/>
              <a:gdLst/>
              <a:ahLst/>
              <a:cxnLst/>
              <a:rect l="l" t="t" r="r" b="b"/>
              <a:pathLst>
                <a:path w="1904" h="45720">
                  <a:moveTo>
                    <a:pt x="1828" y="0"/>
                  </a:moveTo>
                  <a:lnTo>
                    <a:pt x="1828" y="45720"/>
                  </a:lnTo>
                  <a:lnTo>
                    <a:pt x="0" y="45720"/>
                  </a:lnTo>
                  <a:lnTo>
                    <a:pt x="0" y="0"/>
                  </a:lnTo>
                  <a:lnTo>
                    <a:pt x="1828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4758434" y="5461756"/>
              <a:ext cx="1905" cy="45720"/>
            </a:xfrm>
            <a:custGeom>
              <a:avLst/>
              <a:gdLst/>
              <a:ahLst/>
              <a:cxnLst/>
              <a:rect l="l" t="t" r="r" b="b"/>
              <a:pathLst>
                <a:path w="1904" h="45720">
                  <a:moveTo>
                    <a:pt x="0" y="0"/>
                  </a:moveTo>
                  <a:lnTo>
                    <a:pt x="0" y="45720"/>
                  </a:lnTo>
                  <a:lnTo>
                    <a:pt x="1828" y="45720"/>
                  </a:lnTo>
                  <a:lnTo>
                    <a:pt x="182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4758434" y="5530336"/>
              <a:ext cx="1905" cy="45720"/>
            </a:xfrm>
            <a:custGeom>
              <a:avLst/>
              <a:gdLst/>
              <a:ahLst/>
              <a:cxnLst/>
              <a:rect l="l" t="t" r="r" b="b"/>
              <a:pathLst>
                <a:path w="1904" h="45720">
                  <a:moveTo>
                    <a:pt x="0" y="0"/>
                  </a:moveTo>
                  <a:lnTo>
                    <a:pt x="0" y="45720"/>
                  </a:lnTo>
                  <a:lnTo>
                    <a:pt x="1828" y="45720"/>
                  </a:lnTo>
                  <a:lnTo>
                    <a:pt x="182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4758434" y="5393176"/>
              <a:ext cx="1905" cy="45720"/>
            </a:xfrm>
            <a:custGeom>
              <a:avLst/>
              <a:gdLst/>
              <a:ahLst/>
              <a:cxnLst/>
              <a:rect l="l" t="t" r="r" b="b"/>
              <a:pathLst>
                <a:path w="1904" h="45720">
                  <a:moveTo>
                    <a:pt x="0" y="0"/>
                  </a:moveTo>
                  <a:lnTo>
                    <a:pt x="0" y="45720"/>
                  </a:lnTo>
                  <a:lnTo>
                    <a:pt x="1828" y="45720"/>
                  </a:lnTo>
                  <a:lnTo>
                    <a:pt x="182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5465266" y="411484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5465266" y="413770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5465266" y="416056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5465266" y="41834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5465266" y="420628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5465266" y="422914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5465266" y="425200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5465266" y="4103415"/>
              <a:ext cx="0" cy="160020"/>
            </a:xfrm>
            <a:custGeom>
              <a:avLst/>
              <a:gdLst/>
              <a:ahLst/>
              <a:cxnLst/>
              <a:rect l="l" t="t" r="r" b="b"/>
              <a:pathLst>
                <a:path h="160020">
                  <a:moveTo>
                    <a:pt x="0" y="1600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3092245" y="406257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3092245" y="4059676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80" h="3810">
                  <a:moveTo>
                    <a:pt x="0" y="0"/>
                  </a:moveTo>
                  <a:lnTo>
                    <a:pt x="1371" y="0"/>
                  </a:lnTo>
                  <a:lnTo>
                    <a:pt x="1524" y="152"/>
                  </a:lnTo>
                  <a:lnTo>
                    <a:pt x="2133" y="152"/>
                  </a:lnTo>
                  <a:lnTo>
                    <a:pt x="2286" y="304"/>
                  </a:lnTo>
                  <a:lnTo>
                    <a:pt x="2590" y="304"/>
                  </a:lnTo>
                  <a:lnTo>
                    <a:pt x="2743" y="457"/>
                  </a:lnTo>
                  <a:lnTo>
                    <a:pt x="2895" y="457"/>
                  </a:lnTo>
                  <a:lnTo>
                    <a:pt x="3048" y="609"/>
                  </a:lnTo>
                  <a:lnTo>
                    <a:pt x="3200" y="609"/>
                  </a:lnTo>
                  <a:lnTo>
                    <a:pt x="3352" y="762"/>
                  </a:lnTo>
                  <a:lnTo>
                    <a:pt x="3505" y="914"/>
                  </a:lnTo>
                  <a:lnTo>
                    <a:pt x="3657" y="1066"/>
                  </a:lnTo>
                  <a:lnTo>
                    <a:pt x="3810" y="1066"/>
                  </a:lnTo>
                  <a:lnTo>
                    <a:pt x="3810" y="1219"/>
                  </a:lnTo>
                  <a:lnTo>
                    <a:pt x="3962" y="1371"/>
                  </a:lnTo>
                  <a:lnTo>
                    <a:pt x="4241" y="1638"/>
                  </a:lnTo>
                  <a:lnTo>
                    <a:pt x="4521" y="1930"/>
                  </a:lnTo>
                  <a:lnTo>
                    <a:pt x="4572" y="2286"/>
                  </a:lnTo>
                  <a:lnTo>
                    <a:pt x="4724" y="2438"/>
                  </a:lnTo>
                  <a:lnTo>
                    <a:pt x="4724" y="2743"/>
                  </a:lnTo>
                  <a:lnTo>
                    <a:pt x="4876" y="2895"/>
                  </a:lnTo>
                  <a:lnTo>
                    <a:pt x="4876" y="3657"/>
                  </a:lnTo>
                  <a:lnTo>
                    <a:pt x="5029" y="381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3093464" y="406257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914" y="914"/>
                  </a:moveTo>
                  <a:lnTo>
                    <a:pt x="914" y="762"/>
                  </a:lnTo>
                  <a:lnTo>
                    <a:pt x="762" y="609"/>
                  </a:lnTo>
                  <a:lnTo>
                    <a:pt x="762" y="457"/>
                  </a:lnTo>
                  <a:lnTo>
                    <a:pt x="609" y="457"/>
                  </a:lnTo>
                  <a:lnTo>
                    <a:pt x="609" y="304"/>
                  </a:lnTo>
                  <a:lnTo>
                    <a:pt x="457" y="304"/>
                  </a:lnTo>
                  <a:lnTo>
                    <a:pt x="457" y="152"/>
                  </a:lnTo>
                  <a:lnTo>
                    <a:pt x="304" y="152"/>
                  </a:lnTo>
                  <a:lnTo>
                    <a:pt x="152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3094379" y="4063486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5">
                  <a:moveTo>
                    <a:pt x="0" y="2971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3093464" y="4063486"/>
              <a:ext cx="3810" cy="33655"/>
            </a:xfrm>
            <a:custGeom>
              <a:avLst/>
              <a:gdLst/>
              <a:ahLst/>
              <a:cxnLst/>
              <a:rect l="l" t="t" r="r" b="b"/>
              <a:pathLst>
                <a:path w="3810" h="33654">
                  <a:moveTo>
                    <a:pt x="3810" y="0"/>
                  </a:moveTo>
                  <a:lnTo>
                    <a:pt x="3810" y="29718"/>
                  </a:lnTo>
                  <a:lnTo>
                    <a:pt x="3657" y="29870"/>
                  </a:lnTo>
                  <a:lnTo>
                    <a:pt x="3657" y="30784"/>
                  </a:lnTo>
                  <a:lnTo>
                    <a:pt x="3505" y="30937"/>
                  </a:lnTo>
                  <a:lnTo>
                    <a:pt x="3505" y="31242"/>
                  </a:lnTo>
                  <a:lnTo>
                    <a:pt x="3352" y="31394"/>
                  </a:lnTo>
                  <a:lnTo>
                    <a:pt x="3352" y="31546"/>
                  </a:lnTo>
                  <a:lnTo>
                    <a:pt x="3200" y="31546"/>
                  </a:lnTo>
                  <a:lnTo>
                    <a:pt x="3200" y="31699"/>
                  </a:lnTo>
                  <a:lnTo>
                    <a:pt x="3048" y="31851"/>
                  </a:lnTo>
                  <a:lnTo>
                    <a:pt x="3048" y="32004"/>
                  </a:lnTo>
                  <a:lnTo>
                    <a:pt x="2895" y="32156"/>
                  </a:lnTo>
                  <a:lnTo>
                    <a:pt x="2743" y="32156"/>
                  </a:lnTo>
                  <a:lnTo>
                    <a:pt x="2743" y="32308"/>
                  </a:lnTo>
                  <a:lnTo>
                    <a:pt x="2590" y="32461"/>
                  </a:lnTo>
                  <a:lnTo>
                    <a:pt x="2438" y="32613"/>
                  </a:lnTo>
                  <a:lnTo>
                    <a:pt x="2286" y="32613"/>
                  </a:lnTo>
                  <a:lnTo>
                    <a:pt x="2286" y="32766"/>
                  </a:lnTo>
                  <a:lnTo>
                    <a:pt x="2133" y="32766"/>
                  </a:lnTo>
                  <a:lnTo>
                    <a:pt x="1981" y="32918"/>
                  </a:lnTo>
                  <a:lnTo>
                    <a:pt x="1828" y="33070"/>
                  </a:lnTo>
                  <a:lnTo>
                    <a:pt x="1524" y="33070"/>
                  </a:lnTo>
                  <a:lnTo>
                    <a:pt x="1371" y="33223"/>
                  </a:lnTo>
                  <a:lnTo>
                    <a:pt x="1219" y="33375"/>
                  </a:lnTo>
                  <a:lnTo>
                    <a:pt x="762" y="33375"/>
                  </a:lnTo>
                  <a:lnTo>
                    <a:pt x="609" y="33528"/>
                  </a:lnTo>
                  <a:lnTo>
                    <a:pt x="0" y="335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3093464" y="409320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0" y="914"/>
                  </a:moveTo>
                  <a:lnTo>
                    <a:pt x="304" y="914"/>
                  </a:lnTo>
                  <a:lnTo>
                    <a:pt x="457" y="762"/>
                  </a:lnTo>
                  <a:lnTo>
                    <a:pt x="609" y="762"/>
                  </a:lnTo>
                  <a:lnTo>
                    <a:pt x="609" y="609"/>
                  </a:lnTo>
                  <a:lnTo>
                    <a:pt x="762" y="609"/>
                  </a:lnTo>
                  <a:lnTo>
                    <a:pt x="762" y="304"/>
                  </a:lnTo>
                  <a:lnTo>
                    <a:pt x="914" y="304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3092245" y="409411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3092245" y="409701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3091483" y="405815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3091483" y="406424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3091483" y="409244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3091483" y="409869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3092245" y="405815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3092245" y="4092442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624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3104285" y="410509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3101541" y="410128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4724"/>
                  </a:moveTo>
                  <a:lnTo>
                    <a:pt x="0" y="3657"/>
                  </a:lnTo>
                  <a:lnTo>
                    <a:pt x="0" y="2895"/>
                  </a:lnTo>
                  <a:lnTo>
                    <a:pt x="152" y="2743"/>
                  </a:lnTo>
                  <a:lnTo>
                    <a:pt x="152" y="2438"/>
                  </a:lnTo>
                  <a:lnTo>
                    <a:pt x="304" y="2286"/>
                  </a:lnTo>
                  <a:lnTo>
                    <a:pt x="304" y="2133"/>
                  </a:lnTo>
                  <a:lnTo>
                    <a:pt x="457" y="1981"/>
                  </a:lnTo>
                  <a:lnTo>
                    <a:pt x="457" y="1828"/>
                  </a:lnTo>
                  <a:lnTo>
                    <a:pt x="609" y="1676"/>
                  </a:lnTo>
                  <a:lnTo>
                    <a:pt x="762" y="1524"/>
                  </a:lnTo>
                  <a:lnTo>
                    <a:pt x="762" y="1371"/>
                  </a:lnTo>
                  <a:lnTo>
                    <a:pt x="914" y="1371"/>
                  </a:lnTo>
                  <a:lnTo>
                    <a:pt x="1066" y="1219"/>
                  </a:lnTo>
                  <a:lnTo>
                    <a:pt x="1066" y="1066"/>
                  </a:lnTo>
                  <a:lnTo>
                    <a:pt x="1219" y="914"/>
                  </a:lnTo>
                  <a:lnTo>
                    <a:pt x="1371" y="914"/>
                  </a:lnTo>
                  <a:lnTo>
                    <a:pt x="1371" y="762"/>
                  </a:lnTo>
                  <a:lnTo>
                    <a:pt x="1524" y="762"/>
                  </a:lnTo>
                  <a:lnTo>
                    <a:pt x="1676" y="609"/>
                  </a:lnTo>
                  <a:lnTo>
                    <a:pt x="1828" y="609"/>
                  </a:lnTo>
                  <a:lnTo>
                    <a:pt x="1981" y="457"/>
                  </a:lnTo>
                  <a:lnTo>
                    <a:pt x="2133" y="457"/>
                  </a:lnTo>
                  <a:lnTo>
                    <a:pt x="2286" y="304"/>
                  </a:lnTo>
                  <a:lnTo>
                    <a:pt x="2438" y="304"/>
                  </a:lnTo>
                  <a:lnTo>
                    <a:pt x="2590" y="152"/>
                  </a:lnTo>
                  <a:lnTo>
                    <a:pt x="2895" y="152"/>
                  </a:lnTo>
                  <a:lnTo>
                    <a:pt x="3048" y="0"/>
                  </a:lnTo>
                  <a:lnTo>
                    <a:pt x="381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3104285" y="4104177"/>
              <a:ext cx="62865" cy="1270"/>
            </a:xfrm>
            <a:custGeom>
              <a:avLst/>
              <a:gdLst/>
              <a:ahLst/>
              <a:cxnLst/>
              <a:rect l="l" t="t" r="r" b="b"/>
              <a:pathLst>
                <a:path w="62864" h="1270">
                  <a:moveTo>
                    <a:pt x="1066" y="0"/>
                  </a:moveTo>
                  <a:lnTo>
                    <a:pt x="609" y="0"/>
                  </a:lnTo>
                  <a:lnTo>
                    <a:pt x="609" y="152"/>
                  </a:lnTo>
                  <a:lnTo>
                    <a:pt x="457" y="152"/>
                  </a:lnTo>
                  <a:lnTo>
                    <a:pt x="304" y="304"/>
                  </a:lnTo>
                  <a:lnTo>
                    <a:pt x="304" y="457"/>
                  </a:lnTo>
                  <a:lnTo>
                    <a:pt x="152" y="457"/>
                  </a:lnTo>
                  <a:lnTo>
                    <a:pt x="152" y="762"/>
                  </a:lnTo>
                  <a:lnTo>
                    <a:pt x="0" y="762"/>
                  </a:lnTo>
                  <a:lnTo>
                    <a:pt x="0" y="914"/>
                  </a:lnTo>
                </a:path>
                <a:path w="62864" h="1270">
                  <a:moveTo>
                    <a:pt x="1066" y="0"/>
                  </a:moveTo>
                  <a:lnTo>
                    <a:pt x="6248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3105351" y="4101282"/>
              <a:ext cx="65405" cy="3810"/>
            </a:xfrm>
            <a:custGeom>
              <a:avLst/>
              <a:gdLst/>
              <a:ahLst/>
              <a:cxnLst/>
              <a:rect l="l" t="t" r="r" b="b"/>
              <a:pathLst>
                <a:path w="65405" h="3810">
                  <a:moveTo>
                    <a:pt x="0" y="0"/>
                  </a:moveTo>
                  <a:lnTo>
                    <a:pt x="62026" y="0"/>
                  </a:lnTo>
                  <a:lnTo>
                    <a:pt x="62179" y="152"/>
                  </a:lnTo>
                  <a:lnTo>
                    <a:pt x="62636" y="152"/>
                  </a:lnTo>
                  <a:lnTo>
                    <a:pt x="62788" y="304"/>
                  </a:lnTo>
                  <a:lnTo>
                    <a:pt x="62941" y="304"/>
                  </a:lnTo>
                  <a:lnTo>
                    <a:pt x="63093" y="457"/>
                  </a:lnTo>
                  <a:lnTo>
                    <a:pt x="63246" y="457"/>
                  </a:lnTo>
                  <a:lnTo>
                    <a:pt x="63398" y="609"/>
                  </a:lnTo>
                  <a:lnTo>
                    <a:pt x="63550" y="609"/>
                  </a:lnTo>
                  <a:lnTo>
                    <a:pt x="63703" y="762"/>
                  </a:lnTo>
                  <a:lnTo>
                    <a:pt x="63703" y="914"/>
                  </a:lnTo>
                  <a:lnTo>
                    <a:pt x="63855" y="914"/>
                  </a:lnTo>
                  <a:lnTo>
                    <a:pt x="64008" y="1066"/>
                  </a:lnTo>
                  <a:lnTo>
                    <a:pt x="64160" y="1219"/>
                  </a:lnTo>
                  <a:lnTo>
                    <a:pt x="64312" y="1371"/>
                  </a:lnTo>
                  <a:lnTo>
                    <a:pt x="64465" y="1524"/>
                  </a:lnTo>
                  <a:lnTo>
                    <a:pt x="64465" y="1676"/>
                  </a:lnTo>
                  <a:lnTo>
                    <a:pt x="64617" y="1828"/>
                  </a:lnTo>
                  <a:lnTo>
                    <a:pt x="64769" y="1981"/>
                  </a:lnTo>
                  <a:lnTo>
                    <a:pt x="64769" y="2133"/>
                  </a:lnTo>
                  <a:lnTo>
                    <a:pt x="64922" y="2286"/>
                  </a:lnTo>
                  <a:lnTo>
                    <a:pt x="64922" y="2590"/>
                  </a:lnTo>
                  <a:lnTo>
                    <a:pt x="65074" y="2743"/>
                  </a:lnTo>
                  <a:lnTo>
                    <a:pt x="65074" y="3200"/>
                  </a:lnTo>
                  <a:lnTo>
                    <a:pt x="65227" y="3352"/>
                  </a:lnTo>
                  <a:lnTo>
                    <a:pt x="65227" y="381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3166769" y="410417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70">
                  <a:moveTo>
                    <a:pt x="914" y="914"/>
                  </a:moveTo>
                  <a:lnTo>
                    <a:pt x="914" y="609"/>
                  </a:lnTo>
                  <a:lnTo>
                    <a:pt x="762" y="457"/>
                  </a:lnTo>
                  <a:lnTo>
                    <a:pt x="762" y="304"/>
                  </a:lnTo>
                  <a:lnTo>
                    <a:pt x="609" y="304"/>
                  </a:lnTo>
                  <a:lnTo>
                    <a:pt x="609" y="152"/>
                  </a:lnTo>
                  <a:lnTo>
                    <a:pt x="457" y="152"/>
                  </a:lnTo>
                  <a:lnTo>
                    <a:pt x="30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3167683" y="410509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3170579" y="410509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3166005" y="4106006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6248" y="914"/>
                  </a:moveTo>
                  <a:lnTo>
                    <a:pt x="6248" y="0"/>
                  </a:lnTo>
                  <a:lnTo>
                    <a:pt x="0" y="0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3099864" y="4106006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914"/>
                  </a:moveTo>
                  <a:lnTo>
                    <a:pt x="0" y="0"/>
                  </a:lnTo>
                  <a:lnTo>
                    <a:pt x="6096" y="0"/>
                  </a:lnTo>
                  <a:lnTo>
                    <a:pt x="6096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3236262" y="4104025"/>
              <a:ext cx="45720" cy="2540"/>
            </a:xfrm>
            <a:custGeom>
              <a:avLst/>
              <a:gdLst/>
              <a:ahLst/>
              <a:cxnLst/>
              <a:rect l="l" t="t" r="r" b="b"/>
              <a:pathLst>
                <a:path w="45720" h="2539">
                  <a:moveTo>
                    <a:pt x="0" y="1981"/>
                  </a:moveTo>
                  <a:lnTo>
                    <a:pt x="0" y="0"/>
                  </a:lnTo>
                  <a:lnTo>
                    <a:pt x="45720" y="0"/>
                  </a:lnTo>
                  <a:lnTo>
                    <a:pt x="45720" y="1981"/>
                  </a:lnTo>
                  <a:lnTo>
                    <a:pt x="0" y="1981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3236262" y="4119265"/>
              <a:ext cx="45720" cy="2540"/>
            </a:xfrm>
            <a:custGeom>
              <a:avLst/>
              <a:gdLst/>
              <a:ahLst/>
              <a:cxnLst/>
              <a:rect l="l" t="t" r="r" b="b"/>
              <a:pathLst>
                <a:path w="45720" h="2539">
                  <a:moveTo>
                    <a:pt x="0" y="0"/>
                  </a:moveTo>
                  <a:lnTo>
                    <a:pt x="0" y="1981"/>
                  </a:lnTo>
                  <a:lnTo>
                    <a:pt x="45720" y="1981"/>
                  </a:lnTo>
                  <a:lnTo>
                    <a:pt x="4572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64" name="object 2364"/>
            <p:cNvPicPr/>
            <p:nvPr/>
          </p:nvPicPr>
          <p:blipFill>
            <a:blip r:embed="rId8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1483" y="3940957"/>
              <a:ext cx="106070" cy="83362"/>
            </a:xfrm>
            <a:prstGeom prst="rect">
              <a:avLst/>
            </a:prstGeom>
          </p:spPr>
        </p:pic>
        <p:sp>
          <p:nvSpPr>
            <p:cNvPr id="2365" name="object 2365"/>
            <p:cNvSpPr/>
            <p:nvPr/>
          </p:nvSpPr>
          <p:spPr>
            <a:xfrm>
              <a:off x="3092397" y="4077812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0" y="0"/>
                  </a:moveTo>
                  <a:lnTo>
                    <a:pt x="1432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3106722" y="407781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457" y="609"/>
                  </a:lnTo>
                  <a:lnTo>
                    <a:pt x="457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3092396" y="4078726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32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3103980" y="407445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4267"/>
                  </a:moveTo>
                  <a:lnTo>
                    <a:pt x="304" y="5486"/>
                  </a:lnTo>
                  <a:lnTo>
                    <a:pt x="762" y="6400"/>
                  </a:lnTo>
                  <a:lnTo>
                    <a:pt x="1371" y="7162"/>
                  </a:lnTo>
                  <a:lnTo>
                    <a:pt x="2286" y="7620"/>
                  </a:lnTo>
                  <a:lnTo>
                    <a:pt x="3200" y="7620"/>
                  </a:lnTo>
                  <a:lnTo>
                    <a:pt x="3962" y="7162"/>
                  </a:lnTo>
                  <a:lnTo>
                    <a:pt x="4724" y="6553"/>
                  </a:lnTo>
                  <a:lnTo>
                    <a:pt x="5181" y="5486"/>
                  </a:lnTo>
                  <a:lnTo>
                    <a:pt x="5486" y="4419"/>
                  </a:lnTo>
                  <a:lnTo>
                    <a:pt x="5486" y="3200"/>
                  </a:lnTo>
                  <a:lnTo>
                    <a:pt x="5181" y="2133"/>
                  </a:lnTo>
                  <a:lnTo>
                    <a:pt x="4724" y="1066"/>
                  </a:lnTo>
                  <a:lnTo>
                    <a:pt x="3962" y="457"/>
                  </a:lnTo>
                  <a:lnTo>
                    <a:pt x="3200" y="0"/>
                  </a:lnTo>
                  <a:lnTo>
                    <a:pt x="2286" y="0"/>
                  </a:lnTo>
                  <a:lnTo>
                    <a:pt x="1371" y="457"/>
                  </a:lnTo>
                  <a:lnTo>
                    <a:pt x="762" y="1219"/>
                  </a:lnTo>
                  <a:lnTo>
                    <a:pt x="304" y="2133"/>
                  </a:lnTo>
                  <a:lnTo>
                    <a:pt x="0" y="33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3091483" y="4075526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638"/>
                  </a:moveTo>
                  <a:lnTo>
                    <a:pt x="0" y="0"/>
                  </a:lnTo>
                  <a:lnTo>
                    <a:pt x="914" y="0"/>
                  </a:lnTo>
                  <a:lnTo>
                    <a:pt x="914" y="5638"/>
                  </a:lnTo>
                  <a:lnTo>
                    <a:pt x="0" y="5638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3092397" y="4146392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0" y="0"/>
                  </a:moveTo>
                  <a:lnTo>
                    <a:pt x="1432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3106722" y="414639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457" y="609"/>
                  </a:lnTo>
                  <a:lnTo>
                    <a:pt x="457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3092396" y="4147306"/>
              <a:ext cx="14604" cy="0"/>
            </a:xfrm>
            <a:custGeom>
              <a:avLst/>
              <a:gdLst/>
              <a:ahLst/>
              <a:cxnLst/>
              <a:rect l="l" t="t" r="r" b="b"/>
              <a:pathLst>
                <a:path w="14605">
                  <a:moveTo>
                    <a:pt x="1432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3103980" y="414303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4267"/>
                  </a:moveTo>
                  <a:lnTo>
                    <a:pt x="304" y="5486"/>
                  </a:lnTo>
                  <a:lnTo>
                    <a:pt x="762" y="6400"/>
                  </a:lnTo>
                  <a:lnTo>
                    <a:pt x="1371" y="7162"/>
                  </a:lnTo>
                  <a:lnTo>
                    <a:pt x="2286" y="7620"/>
                  </a:lnTo>
                  <a:lnTo>
                    <a:pt x="3200" y="7620"/>
                  </a:lnTo>
                  <a:lnTo>
                    <a:pt x="3962" y="7162"/>
                  </a:lnTo>
                  <a:lnTo>
                    <a:pt x="4724" y="6553"/>
                  </a:lnTo>
                  <a:lnTo>
                    <a:pt x="5181" y="5486"/>
                  </a:lnTo>
                  <a:lnTo>
                    <a:pt x="5486" y="4419"/>
                  </a:lnTo>
                  <a:lnTo>
                    <a:pt x="5486" y="3200"/>
                  </a:lnTo>
                  <a:lnTo>
                    <a:pt x="5181" y="2133"/>
                  </a:lnTo>
                  <a:lnTo>
                    <a:pt x="4724" y="1066"/>
                  </a:lnTo>
                  <a:lnTo>
                    <a:pt x="3962" y="457"/>
                  </a:lnTo>
                  <a:lnTo>
                    <a:pt x="3200" y="0"/>
                  </a:lnTo>
                  <a:lnTo>
                    <a:pt x="2286" y="0"/>
                  </a:lnTo>
                  <a:lnTo>
                    <a:pt x="1371" y="457"/>
                  </a:lnTo>
                  <a:lnTo>
                    <a:pt x="762" y="1219"/>
                  </a:lnTo>
                  <a:lnTo>
                    <a:pt x="304" y="2133"/>
                  </a:lnTo>
                  <a:lnTo>
                    <a:pt x="0" y="33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3091483" y="4144106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69" h="5714">
                  <a:moveTo>
                    <a:pt x="0" y="5638"/>
                  </a:moveTo>
                  <a:lnTo>
                    <a:pt x="0" y="0"/>
                  </a:lnTo>
                  <a:lnTo>
                    <a:pt x="914" y="0"/>
                  </a:lnTo>
                  <a:lnTo>
                    <a:pt x="914" y="5638"/>
                  </a:lnTo>
                  <a:lnTo>
                    <a:pt x="0" y="5638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3400093" y="415294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3400093" y="417580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3400093" y="419866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8" name="object 2378"/>
            <p:cNvSpPr/>
            <p:nvPr/>
          </p:nvSpPr>
          <p:spPr>
            <a:xfrm>
              <a:off x="3400093" y="42215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9" name="object 2379"/>
            <p:cNvSpPr/>
            <p:nvPr/>
          </p:nvSpPr>
          <p:spPr>
            <a:xfrm>
              <a:off x="3400093" y="424438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0" name="object 2380"/>
            <p:cNvSpPr/>
            <p:nvPr/>
          </p:nvSpPr>
          <p:spPr>
            <a:xfrm>
              <a:off x="3400093" y="4126275"/>
              <a:ext cx="0" cy="144780"/>
            </a:xfrm>
            <a:custGeom>
              <a:avLst/>
              <a:gdLst/>
              <a:ahLst/>
              <a:cxnLst/>
              <a:rect l="l" t="t" r="r" b="b"/>
              <a:pathLst>
                <a:path h="144779">
                  <a:moveTo>
                    <a:pt x="0" y="1447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1" name="object 2381"/>
            <p:cNvSpPr/>
            <p:nvPr/>
          </p:nvSpPr>
          <p:spPr>
            <a:xfrm>
              <a:off x="3400093" y="426724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2" name="object 2382"/>
            <p:cNvSpPr/>
            <p:nvPr/>
          </p:nvSpPr>
          <p:spPr>
            <a:xfrm>
              <a:off x="3400093" y="413008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3" name="object 2383"/>
            <p:cNvSpPr/>
            <p:nvPr/>
          </p:nvSpPr>
          <p:spPr>
            <a:xfrm>
              <a:off x="5394704" y="426343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5417564" y="426343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5440424" y="426343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5371844" y="426343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7" name="object 2387"/>
            <p:cNvSpPr/>
            <p:nvPr/>
          </p:nvSpPr>
          <p:spPr>
            <a:xfrm>
              <a:off x="5348984" y="426343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8" name="object 2388"/>
            <p:cNvSpPr/>
            <p:nvPr/>
          </p:nvSpPr>
          <p:spPr>
            <a:xfrm>
              <a:off x="5326124" y="4263435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5316675" y="4263435"/>
              <a:ext cx="133350" cy="0"/>
            </a:xfrm>
            <a:custGeom>
              <a:avLst/>
              <a:gdLst/>
              <a:ahLst/>
              <a:cxnLst/>
              <a:rect l="l" t="t" r="r" b="b"/>
              <a:pathLst>
                <a:path w="133350">
                  <a:moveTo>
                    <a:pt x="0" y="0"/>
                  </a:moveTo>
                  <a:lnTo>
                    <a:pt x="13335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0" name="object 2390"/>
            <p:cNvSpPr/>
            <p:nvPr/>
          </p:nvSpPr>
          <p:spPr>
            <a:xfrm>
              <a:off x="4625846" y="2468011"/>
              <a:ext cx="12065" cy="1905"/>
            </a:xfrm>
            <a:custGeom>
              <a:avLst/>
              <a:gdLst/>
              <a:ahLst/>
              <a:cxnLst/>
              <a:rect l="l" t="t" r="r" b="b"/>
              <a:pathLst>
                <a:path w="12064" h="1905">
                  <a:moveTo>
                    <a:pt x="11582" y="1828"/>
                  </a:moveTo>
                  <a:lnTo>
                    <a:pt x="11582" y="1524"/>
                  </a:lnTo>
                  <a:lnTo>
                    <a:pt x="10998" y="406"/>
                  </a:lnTo>
                  <a:lnTo>
                    <a:pt x="11074" y="139"/>
                  </a:lnTo>
                  <a:lnTo>
                    <a:pt x="975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1" name="object 2391"/>
            <p:cNvSpPr/>
            <p:nvPr/>
          </p:nvSpPr>
          <p:spPr>
            <a:xfrm>
              <a:off x="4607863" y="2468011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11582" y="0"/>
                  </a:moveTo>
                  <a:lnTo>
                    <a:pt x="1523" y="0"/>
                  </a:lnTo>
                  <a:lnTo>
                    <a:pt x="1219" y="152"/>
                  </a:lnTo>
                  <a:lnTo>
                    <a:pt x="609" y="457"/>
                  </a:lnTo>
                  <a:lnTo>
                    <a:pt x="304" y="762"/>
                  </a:lnTo>
                  <a:lnTo>
                    <a:pt x="152" y="1066"/>
                  </a:lnTo>
                  <a:lnTo>
                    <a:pt x="152" y="1524"/>
                  </a:lnTo>
                  <a:lnTo>
                    <a:pt x="0" y="1828"/>
                  </a:ln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2" name="object 2392"/>
            <p:cNvSpPr/>
            <p:nvPr/>
          </p:nvSpPr>
          <p:spPr>
            <a:xfrm>
              <a:off x="4607863" y="2487366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0" y="0"/>
                  </a:moveTo>
                  <a:lnTo>
                    <a:pt x="0" y="11125"/>
                  </a:lnTo>
                  <a:lnTo>
                    <a:pt x="152" y="11430"/>
                  </a:lnTo>
                  <a:lnTo>
                    <a:pt x="152" y="11887"/>
                  </a:lnTo>
                  <a:lnTo>
                    <a:pt x="304" y="12192"/>
                  </a:lnTo>
                  <a:lnTo>
                    <a:pt x="609" y="12496"/>
                  </a:lnTo>
                  <a:lnTo>
                    <a:pt x="914" y="12649"/>
                  </a:lnTo>
                  <a:lnTo>
                    <a:pt x="1219" y="12801"/>
                  </a:lnTo>
                  <a:lnTo>
                    <a:pt x="1524" y="12954"/>
                  </a:lnTo>
                  <a:lnTo>
                    <a:pt x="11582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3" name="object 2393"/>
            <p:cNvSpPr/>
            <p:nvPr/>
          </p:nvSpPr>
          <p:spPr>
            <a:xfrm>
              <a:off x="4625846" y="2487366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0" y="12953"/>
                  </a:moveTo>
                  <a:lnTo>
                    <a:pt x="10363" y="12953"/>
                  </a:lnTo>
                  <a:lnTo>
                    <a:pt x="10668" y="12801"/>
                  </a:lnTo>
                  <a:lnTo>
                    <a:pt x="10972" y="12496"/>
                  </a:lnTo>
                  <a:lnTo>
                    <a:pt x="11125" y="12344"/>
                  </a:lnTo>
                  <a:lnTo>
                    <a:pt x="11277" y="12039"/>
                  </a:lnTo>
                  <a:lnTo>
                    <a:pt x="11582" y="11429"/>
                  </a:lnTo>
                  <a:lnTo>
                    <a:pt x="1158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4" name="object 2394"/>
            <p:cNvSpPr/>
            <p:nvPr/>
          </p:nvSpPr>
          <p:spPr>
            <a:xfrm>
              <a:off x="4637428" y="2469840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1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5" name="object 2395"/>
            <p:cNvSpPr/>
            <p:nvPr/>
          </p:nvSpPr>
          <p:spPr>
            <a:xfrm>
              <a:off x="4601310" y="2468011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79" h="13335">
                  <a:moveTo>
                    <a:pt x="5029" y="0"/>
                  </a:moveTo>
                  <a:lnTo>
                    <a:pt x="1828" y="0"/>
                  </a:lnTo>
                  <a:lnTo>
                    <a:pt x="1676" y="152"/>
                  </a:lnTo>
                  <a:lnTo>
                    <a:pt x="1524" y="304"/>
                  </a:lnTo>
                  <a:lnTo>
                    <a:pt x="1371" y="457"/>
                  </a:lnTo>
                  <a:lnTo>
                    <a:pt x="1371" y="609"/>
                  </a:lnTo>
                  <a:lnTo>
                    <a:pt x="1219" y="762"/>
                  </a:lnTo>
                  <a:lnTo>
                    <a:pt x="457" y="6858"/>
                  </a:ln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6" name="object 2396"/>
            <p:cNvSpPr/>
            <p:nvPr/>
          </p:nvSpPr>
          <p:spPr>
            <a:xfrm>
              <a:off x="4601310" y="2487366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5">
                  <a:moveTo>
                    <a:pt x="0" y="0"/>
                  </a:moveTo>
                  <a:lnTo>
                    <a:pt x="457" y="6096"/>
                  </a:lnTo>
                  <a:lnTo>
                    <a:pt x="1219" y="12192"/>
                  </a:lnTo>
                  <a:lnTo>
                    <a:pt x="1371" y="12344"/>
                  </a:lnTo>
                  <a:lnTo>
                    <a:pt x="1371" y="12496"/>
                  </a:lnTo>
                  <a:lnTo>
                    <a:pt x="1524" y="12649"/>
                  </a:lnTo>
                  <a:lnTo>
                    <a:pt x="1828" y="12954"/>
                  </a:lnTo>
                  <a:lnTo>
                    <a:pt x="5334" y="12954"/>
                  </a:lnTo>
                  <a:lnTo>
                    <a:pt x="5486" y="12801"/>
                  </a:lnTo>
                  <a:lnTo>
                    <a:pt x="5638" y="12801"/>
                  </a:lnTo>
                  <a:lnTo>
                    <a:pt x="5791" y="12649"/>
                  </a:lnTo>
                  <a:lnTo>
                    <a:pt x="5791" y="12496"/>
                  </a:lnTo>
                  <a:lnTo>
                    <a:pt x="5943" y="12192"/>
                  </a:lnTo>
                  <a:lnTo>
                    <a:pt x="5943" y="1188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7" name="object 2397"/>
            <p:cNvSpPr/>
            <p:nvPr/>
          </p:nvSpPr>
          <p:spPr>
            <a:xfrm>
              <a:off x="4606034" y="2469078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1219" y="0"/>
                  </a:moveTo>
                  <a:lnTo>
                    <a:pt x="304" y="5943"/>
                  </a:lnTo>
                  <a:lnTo>
                    <a:pt x="0" y="1188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8" name="object 2398"/>
            <p:cNvSpPr/>
            <p:nvPr/>
          </p:nvSpPr>
          <p:spPr>
            <a:xfrm>
              <a:off x="4606034" y="2487366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0" y="0"/>
                  </a:moveTo>
                  <a:lnTo>
                    <a:pt x="304" y="5943"/>
                  </a:lnTo>
                  <a:lnTo>
                    <a:pt x="1219" y="1188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99" name="object 2399"/>
            <p:cNvSpPr/>
            <p:nvPr/>
          </p:nvSpPr>
          <p:spPr>
            <a:xfrm>
              <a:off x="4606339" y="246801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1066"/>
                  </a:moveTo>
                  <a:lnTo>
                    <a:pt x="914" y="761"/>
                  </a:lnTo>
                  <a:lnTo>
                    <a:pt x="762" y="609"/>
                  </a:lnTo>
                  <a:lnTo>
                    <a:pt x="762" y="304"/>
                  </a:lnTo>
                  <a:lnTo>
                    <a:pt x="609" y="304"/>
                  </a:lnTo>
                  <a:lnTo>
                    <a:pt x="457" y="152"/>
                  </a:lnTo>
                  <a:lnTo>
                    <a:pt x="30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0" name="object 2400"/>
            <p:cNvSpPr/>
            <p:nvPr/>
          </p:nvSpPr>
          <p:spPr>
            <a:xfrm>
              <a:off x="4625846" y="2570881"/>
              <a:ext cx="12065" cy="1905"/>
            </a:xfrm>
            <a:custGeom>
              <a:avLst/>
              <a:gdLst/>
              <a:ahLst/>
              <a:cxnLst/>
              <a:rect l="l" t="t" r="r" b="b"/>
              <a:pathLst>
                <a:path w="12064" h="1905">
                  <a:moveTo>
                    <a:pt x="11582" y="1828"/>
                  </a:moveTo>
                  <a:lnTo>
                    <a:pt x="11582" y="1524"/>
                  </a:lnTo>
                  <a:lnTo>
                    <a:pt x="10998" y="406"/>
                  </a:lnTo>
                  <a:lnTo>
                    <a:pt x="11074" y="139"/>
                  </a:lnTo>
                  <a:lnTo>
                    <a:pt x="975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1" name="object 2401"/>
            <p:cNvSpPr/>
            <p:nvPr/>
          </p:nvSpPr>
          <p:spPr>
            <a:xfrm>
              <a:off x="4607863" y="2570881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11582" y="0"/>
                  </a:moveTo>
                  <a:lnTo>
                    <a:pt x="1523" y="0"/>
                  </a:lnTo>
                  <a:lnTo>
                    <a:pt x="1219" y="152"/>
                  </a:lnTo>
                  <a:lnTo>
                    <a:pt x="609" y="457"/>
                  </a:lnTo>
                  <a:lnTo>
                    <a:pt x="304" y="762"/>
                  </a:lnTo>
                  <a:lnTo>
                    <a:pt x="152" y="1219"/>
                  </a:lnTo>
                  <a:lnTo>
                    <a:pt x="152" y="1524"/>
                  </a:lnTo>
                  <a:lnTo>
                    <a:pt x="0" y="1828"/>
                  </a:ln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2" name="object 2402"/>
            <p:cNvSpPr/>
            <p:nvPr/>
          </p:nvSpPr>
          <p:spPr>
            <a:xfrm>
              <a:off x="4607863" y="2590236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0" y="0"/>
                  </a:moveTo>
                  <a:lnTo>
                    <a:pt x="0" y="11125"/>
                  </a:lnTo>
                  <a:lnTo>
                    <a:pt x="152" y="11430"/>
                  </a:lnTo>
                  <a:lnTo>
                    <a:pt x="152" y="11887"/>
                  </a:lnTo>
                  <a:lnTo>
                    <a:pt x="304" y="12192"/>
                  </a:lnTo>
                  <a:lnTo>
                    <a:pt x="609" y="12496"/>
                  </a:lnTo>
                  <a:lnTo>
                    <a:pt x="914" y="12649"/>
                  </a:lnTo>
                  <a:lnTo>
                    <a:pt x="1219" y="12801"/>
                  </a:lnTo>
                  <a:lnTo>
                    <a:pt x="1524" y="12954"/>
                  </a:lnTo>
                  <a:lnTo>
                    <a:pt x="11582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3" name="object 2403"/>
            <p:cNvSpPr/>
            <p:nvPr/>
          </p:nvSpPr>
          <p:spPr>
            <a:xfrm>
              <a:off x="4625846" y="2590236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0" y="12953"/>
                  </a:moveTo>
                  <a:lnTo>
                    <a:pt x="10363" y="12953"/>
                  </a:lnTo>
                  <a:lnTo>
                    <a:pt x="10668" y="12801"/>
                  </a:lnTo>
                  <a:lnTo>
                    <a:pt x="10972" y="12496"/>
                  </a:lnTo>
                  <a:lnTo>
                    <a:pt x="11125" y="12344"/>
                  </a:lnTo>
                  <a:lnTo>
                    <a:pt x="11277" y="12039"/>
                  </a:lnTo>
                  <a:lnTo>
                    <a:pt x="11582" y="11429"/>
                  </a:lnTo>
                  <a:lnTo>
                    <a:pt x="1158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4" name="object 2404"/>
            <p:cNvSpPr/>
            <p:nvPr/>
          </p:nvSpPr>
          <p:spPr>
            <a:xfrm>
              <a:off x="4637428" y="2572710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1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5" name="object 2405"/>
            <p:cNvSpPr/>
            <p:nvPr/>
          </p:nvSpPr>
          <p:spPr>
            <a:xfrm>
              <a:off x="4601310" y="2570881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79" h="13335">
                  <a:moveTo>
                    <a:pt x="5029" y="0"/>
                  </a:moveTo>
                  <a:lnTo>
                    <a:pt x="1828" y="0"/>
                  </a:lnTo>
                  <a:lnTo>
                    <a:pt x="1676" y="152"/>
                  </a:lnTo>
                  <a:lnTo>
                    <a:pt x="1524" y="304"/>
                  </a:lnTo>
                  <a:lnTo>
                    <a:pt x="1371" y="457"/>
                  </a:lnTo>
                  <a:lnTo>
                    <a:pt x="1371" y="609"/>
                  </a:lnTo>
                  <a:lnTo>
                    <a:pt x="1219" y="762"/>
                  </a:lnTo>
                  <a:lnTo>
                    <a:pt x="457" y="6858"/>
                  </a:ln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6" name="object 2406"/>
            <p:cNvSpPr/>
            <p:nvPr/>
          </p:nvSpPr>
          <p:spPr>
            <a:xfrm>
              <a:off x="4601310" y="2590236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5">
                  <a:moveTo>
                    <a:pt x="0" y="0"/>
                  </a:moveTo>
                  <a:lnTo>
                    <a:pt x="457" y="6096"/>
                  </a:lnTo>
                  <a:lnTo>
                    <a:pt x="1219" y="12192"/>
                  </a:lnTo>
                  <a:lnTo>
                    <a:pt x="1371" y="12344"/>
                  </a:lnTo>
                  <a:lnTo>
                    <a:pt x="1371" y="12496"/>
                  </a:lnTo>
                  <a:lnTo>
                    <a:pt x="1524" y="12649"/>
                  </a:lnTo>
                  <a:lnTo>
                    <a:pt x="1828" y="12954"/>
                  </a:lnTo>
                  <a:lnTo>
                    <a:pt x="5334" y="12954"/>
                  </a:lnTo>
                  <a:lnTo>
                    <a:pt x="5486" y="12801"/>
                  </a:lnTo>
                  <a:lnTo>
                    <a:pt x="5638" y="12801"/>
                  </a:lnTo>
                  <a:lnTo>
                    <a:pt x="5791" y="12649"/>
                  </a:lnTo>
                  <a:lnTo>
                    <a:pt x="5791" y="12496"/>
                  </a:lnTo>
                  <a:lnTo>
                    <a:pt x="5943" y="12192"/>
                  </a:lnTo>
                  <a:lnTo>
                    <a:pt x="5943" y="1188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7" name="object 2407"/>
            <p:cNvSpPr/>
            <p:nvPr/>
          </p:nvSpPr>
          <p:spPr>
            <a:xfrm>
              <a:off x="4606034" y="2571948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1219" y="0"/>
                  </a:moveTo>
                  <a:lnTo>
                    <a:pt x="304" y="5943"/>
                  </a:lnTo>
                  <a:lnTo>
                    <a:pt x="0" y="1188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8" name="object 2408"/>
            <p:cNvSpPr/>
            <p:nvPr/>
          </p:nvSpPr>
          <p:spPr>
            <a:xfrm>
              <a:off x="4606034" y="2590236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0" y="0"/>
                  </a:moveTo>
                  <a:lnTo>
                    <a:pt x="304" y="5943"/>
                  </a:lnTo>
                  <a:lnTo>
                    <a:pt x="1219" y="1188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9" name="object 2409"/>
            <p:cNvSpPr/>
            <p:nvPr/>
          </p:nvSpPr>
          <p:spPr>
            <a:xfrm>
              <a:off x="4606339" y="257088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1066"/>
                  </a:moveTo>
                  <a:lnTo>
                    <a:pt x="914" y="761"/>
                  </a:lnTo>
                  <a:lnTo>
                    <a:pt x="762" y="609"/>
                  </a:lnTo>
                  <a:lnTo>
                    <a:pt x="762" y="304"/>
                  </a:lnTo>
                  <a:lnTo>
                    <a:pt x="609" y="304"/>
                  </a:lnTo>
                  <a:lnTo>
                    <a:pt x="457" y="152"/>
                  </a:lnTo>
                  <a:lnTo>
                    <a:pt x="30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0" name="object 2410"/>
            <p:cNvSpPr/>
            <p:nvPr/>
          </p:nvSpPr>
          <p:spPr>
            <a:xfrm>
              <a:off x="4625846" y="2666131"/>
              <a:ext cx="12065" cy="1905"/>
            </a:xfrm>
            <a:custGeom>
              <a:avLst/>
              <a:gdLst/>
              <a:ahLst/>
              <a:cxnLst/>
              <a:rect l="l" t="t" r="r" b="b"/>
              <a:pathLst>
                <a:path w="12064" h="1905">
                  <a:moveTo>
                    <a:pt x="11582" y="1828"/>
                  </a:moveTo>
                  <a:lnTo>
                    <a:pt x="11582" y="1524"/>
                  </a:lnTo>
                  <a:lnTo>
                    <a:pt x="10998" y="406"/>
                  </a:lnTo>
                  <a:lnTo>
                    <a:pt x="11074" y="139"/>
                  </a:lnTo>
                  <a:lnTo>
                    <a:pt x="9753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1" name="object 2411"/>
            <p:cNvSpPr/>
            <p:nvPr/>
          </p:nvSpPr>
          <p:spPr>
            <a:xfrm>
              <a:off x="4607863" y="2666131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11582" y="0"/>
                  </a:moveTo>
                  <a:lnTo>
                    <a:pt x="1523" y="0"/>
                  </a:lnTo>
                  <a:lnTo>
                    <a:pt x="1219" y="152"/>
                  </a:lnTo>
                  <a:lnTo>
                    <a:pt x="609" y="457"/>
                  </a:lnTo>
                  <a:lnTo>
                    <a:pt x="304" y="762"/>
                  </a:lnTo>
                  <a:lnTo>
                    <a:pt x="152" y="1219"/>
                  </a:lnTo>
                  <a:lnTo>
                    <a:pt x="152" y="1524"/>
                  </a:lnTo>
                  <a:lnTo>
                    <a:pt x="0" y="1828"/>
                  </a:ln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2" name="object 2412"/>
            <p:cNvSpPr/>
            <p:nvPr/>
          </p:nvSpPr>
          <p:spPr>
            <a:xfrm>
              <a:off x="4607863" y="2685486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0" y="0"/>
                  </a:moveTo>
                  <a:lnTo>
                    <a:pt x="0" y="11125"/>
                  </a:lnTo>
                  <a:lnTo>
                    <a:pt x="152" y="11430"/>
                  </a:lnTo>
                  <a:lnTo>
                    <a:pt x="152" y="11887"/>
                  </a:lnTo>
                  <a:lnTo>
                    <a:pt x="304" y="12192"/>
                  </a:lnTo>
                  <a:lnTo>
                    <a:pt x="609" y="12496"/>
                  </a:lnTo>
                  <a:lnTo>
                    <a:pt x="914" y="12649"/>
                  </a:lnTo>
                  <a:lnTo>
                    <a:pt x="1219" y="12801"/>
                  </a:lnTo>
                  <a:lnTo>
                    <a:pt x="1524" y="12954"/>
                  </a:lnTo>
                  <a:lnTo>
                    <a:pt x="11582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3" name="object 2413"/>
            <p:cNvSpPr/>
            <p:nvPr/>
          </p:nvSpPr>
          <p:spPr>
            <a:xfrm>
              <a:off x="4625846" y="2685486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0" y="12953"/>
                  </a:moveTo>
                  <a:lnTo>
                    <a:pt x="10363" y="12953"/>
                  </a:lnTo>
                  <a:lnTo>
                    <a:pt x="10668" y="12801"/>
                  </a:lnTo>
                  <a:lnTo>
                    <a:pt x="10972" y="12496"/>
                  </a:lnTo>
                  <a:lnTo>
                    <a:pt x="11125" y="12344"/>
                  </a:lnTo>
                  <a:lnTo>
                    <a:pt x="11277" y="12039"/>
                  </a:lnTo>
                  <a:lnTo>
                    <a:pt x="11582" y="11429"/>
                  </a:lnTo>
                  <a:lnTo>
                    <a:pt x="1158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4" name="object 2414"/>
            <p:cNvSpPr/>
            <p:nvPr/>
          </p:nvSpPr>
          <p:spPr>
            <a:xfrm>
              <a:off x="4637428" y="2667961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12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5" name="object 2415"/>
            <p:cNvSpPr/>
            <p:nvPr/>
          </p:nvSpPr>
          <p:spPr>
            <a:xfrm>
              <a:off x="4601310" y="2666131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79" h="13335">
                  <a:moveTo>
                    <a:pt x="5029" y="0"/>
                  </a:moveTo>
                  <a:lnTo>
                    <a:pt x="1828" y="0"/>
                  </a:lnTo>
                  <a:lnTo>
                    <a:pt x="1676" y="152"/>
                  </a:lnTo>
                  <a:lnTo>
                    <a:pt x="1524" y="304"/>
                  </a:lnTo>
                  <a:lnTo>
                    <a:pt x="1371" y="457"/>
                  </a:lnTo>
                  <a:lnTo>
                    <a:pt x="1371" y="609"/>
                  </a:lnTo>
                  <a:lnTo>
                    <a:pt x="1219" y="762"/>
                  </a:lnTo>
                  <a:lnTo>
                    <a:pt x="457" y="6858"/>
                  </a:ln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6" name="object 2416"/>
            <p:cNvSpPr/>
            <p:nvPr/>
          </p:nvSpPr>
          <p:spPr>
            <a:xfrm>
              <a:off x="4601310" y="2685486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5">
                  <a:moveTo>
                    <a:pt x="0" y="0"/>
                  </a:moveTo>
                  <a:lnTo>
                    <a:pt x="457" y="6096"/>
                  </a:lnTo>
                  <a:lnTo>
                    <a:pt x="1219" y="12192"/>
                  </a:lnTo>
                  <a:lnTo>
                    <a:pt x="1371" y="12344"/>
                  </a:lnTo>
                  <a:lnTo>
                    <a:pt x="1371" y="12496"/>
                  </a:lnTo>
                  <a:lnTo>
                    <a:pt x="1524" y="12649"/>
                  </a:lnTo>
                  <a:lnTo>
                    <a:pt x="1676" y="12801"/>
                  </a:lnTo>
                  <a:lnTo>
                    <a:pt x="1828" y="12954"/>
                  </a:lnTo>
                  <a:lnTo>
                    <a:pt x="5334" y="12954"/>
                  </a:lnTo>
                  <a:lnTo>
                    <a:pt x="5486" y="12801"/>
                  </a:lnTo>
                  <a:lnTo>
                    <a:pt x="5638" y="12801"/>
                  </a:lnTo>
                  <a:lnTo>
                    <a:pt x="5791" y="12649"/>
                  </a:lnTo>
                  <a:lnTo>
                    <a:pt x="5791" y="12496"/>
                  </a:lnTo>
                  <a:lnTo>
                    <a:pt x="5943" y="12192"/>
                  </a:lnTo>
                  <a:lnTo>
                    <a:pt x="5943" y="1188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7" name="object 2417"/>
            <p:cNvSpPr/>
            <p:nvPr/>
          </p:nvSpPr>
          <p:spPr>
            <a:xfrm>
              <a:off x="4606034" y="2667198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1219" y="0"/>
                  </a:moveTo>
                  <a:lnTo>
                    <a:pt x="304" y="6096"/>
                  </a:lnTo>
                  <a:lnTo>
                    <a:pt x="0" y="1188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8" name="object 2418"/>
            <p:cNvSpPr/>
            <p:nvPr/>
          </p:nvSpPr>
          <p:spPr>
            <a:xfrm>
              <a:off x="4606034" y="2685486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0" y="0"/>
                  </a:moveTo>
                  <a:lnTo>
                    <a:pt x="304" y="5943"/>
                  </a:lnTo>
                  <a:lnTo>
                    <a:pt x="1219" y="1188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9" name="object 2419"/>
            <p:cNvSpPr/>
            <p:nvPr/>
          </p:nvSpPr>
          <p:spPr>
            <a:xfrm>
              <a:off x="4606339" y="266613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1066"/>
                  </a:moveTo>
                  <a:lnTo>
                    <a:pt x="914" y="761"/>
                  </a:lnTo>
                  <a:lnTo>
                    <a:pt x="762" y="609"/>
                  </a:lnTo>
                  <a:lnTo>
                    <a:pt x="762" y="457"/>
                  </a:lnTo>
                  <a:lnTo>
                    <a:pt x="457" y="152"/>
                  </a:lnTo>
                  <a:lnTo>
                    <a:pt x="30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0" name="object 2420"/>
            <p:cNvSpPr/>
            <p:nvPr/>
          </p:nvSpPr>
          <p:spPr>
            <a:xfrm>
              <a:off x="4827928" y="3016651"/>
              <a:ext cx="12065" cy="2540"/>
            </a:xfrm>
            <a:custGeom>
              <a:avLst/>
              <a:gdLst/>
              <a:ahLst/>
              <a:cxnLst/>
              <a:rect l="l" t="t" r="r" b="b"/>
              <a:pathLst>
                <a:path w="12064" h="2539">
                  <a:moveTo>
                    <a:pt x="0" y="0"/>
                  </a:moveTo>
                  <a:lnTo>
                    <a:pt x="0" y="304"/>
                  </a:lnTo>
                  <a:lnTo>
                    <a:pt x="304" y="914"/>
                  </a:lnTo>
                  <a:lnTo>
                    <a:pt x="457" y="1219"/>
                  </a:lnTo>
                  <a:lnTo>
                    <a:pt x="762" y="1524"/>
                  </a:lnTo>
                  <a:lnTo>
                    <a:pt x="914" y="1676"/>
                  </a:lnTo>
                  <a:lnTo>
                    <a:pt x="1219" y="1828"/>
                  </a:lnTo>
                  <a:lnTo>
                    <a:pt x="1676" y="1828"/>
                  </a:lnTo>
                  <a:lnTo>
                    <a:pt x="1981" y="1981"/>
                  </a:lnTo>
                  <a:lnTo>
                    <a:pt x="11582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1" name="object 2421"/>
            <p:cNvSpPr/>
            <p:nvPr/>
          </p:nvSpPr>
          <p:spPr>
            <a:xfrm>
              <a:off x="4845912" y="3005526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0" y="13106"/>
                  </a:moveTo>
                  <a:lnTo>
                    <a:pt x="9601" y="13106"/>
                  </a:lnTo>
                  <a:lnTo>
                    <a:pt x="10553" y="12954"/>
                  </a:lnTo>
                  <a:lnTo>
                    <a:pt x="11671" y="12255"/>
                  </a:lnTo>
                  <a:lnTo>
                    <a:pt x="11582" y="11125"/>
                  </a:lnTo>
                  <a:lnTo>
                    <a:pt x="1158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2" name="object 2422"/>
            <p:cNvSpPr/>
            <p:nvPr/>
          </p:nvSpPr>
          <p:spPr>
            <a:xfrm>
              <a:off x="4845912" y="2986171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11582" y="12953"/>
                  </a:moveTo>
                  <a:lnTo>
                    <a:pt x="11582" y="1523"/>
                  </a:lnTo>
                  <a:lnTo>
                    <a:pt x="11429" y="1219"/>
                  </a:lnTo>
                  <a:lnTo>
                    <a:pt x="11277" y="914"/>
                  </a:lnTo>
                  <a:lnTo>
                    <a:pt x="10972" y="609"/>
                  </a:lnTo>
                  <a:lnTo>
                    <a:pt x="10667" y="304"/>
                  </a:lnTo>
                  <a:lnTo>
                    <a:pt x="10363" y="152"/>
                  </a:lnTo>
                  <a:lnTo>
                    <a:pt x="10058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3" name="object 2423"/>
            <p:cNvSpPr/>
            <p:nvPr/>
          </p:nvSpPr>
          <p:spPr>
            <a:xfrm>
              <a:off x="4827840" y="2986147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11671" y="25"/>
                  </a:moveTo>
                  <a:lnTo>
                    <a:pt x="2070" y="25"/>
                  </a:lnTo>
                  <a:lnTo>
                    <a:pt x="1015" y="0"/>
                  </a:lnTo>
                  <a:lnTo>
                    <a:pt x="0" y="927"/>
                  </a:lnTo>
                  <a:lnTo>
                    <a:pt x="88" y="2006"/>
                  </a:lnTo>
                  <a:lnTo>
                    <a:pt x="88" y="1297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4" name="object 2424"/>
            <p:cNvSpPr/>
            <p:nvPr/>
          </p:nvSpPr>
          <p:spPr>
            <a:xfrm>
              <a:off x="4827928" y="3005526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0"/>
                  </a:moveTo>
                  <a:lnTo>
                    <a:pt x="0" y="1112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5" name="object 2425"/>
            <p:cNvSpPr/>
            <p:nvPr/>
          </p:nvSpPr>
          <p:spPr>
            <a:xfrm>
              <a:off x="4859171" y="3005526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79" h="13335">
                  <a:moveTo>
                    <a:pt x="0" y="13106"/>
                  </a:moveTo>
                  <a:lnTo>
                    <a:pt x="2743" y="13106"/>
                  </a:lnTo>
                  <a:lnTo>
                    <a:pt x="2895" y="12954"/>
                  </a:lnTo>
                  <a:lnTo>
                    <a:pt x="3200" y="12954"/>
                  </a:lnTo>
                  <a:lnTo>
                    <a:pt x="3352" y="12801"/>
                  </a:lnTo>
                  <a:lnTo>
                    <a:pt x="3352" y="12649"/>
                  </a:lnTo>
                  <a:lnTo>
                    <a:pt x="3505" y="12496"/>
                  </a:lnTo>
                  <a:lnTo>
                    <a:pt x="3657" y="12344"/>
                  </a:lnTo>
                  <a:lnTo>
                    <a:pt x="3657" y="12192"/>
                  </a:lnTo>
                  <a:lnTo>
                    <a:pt x="4419" y="6096"/>
                  </a:lnTo>
                  <a:lnTo>
                    <a:pt x="487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6" name="object 2426"/>
            <p:cNvSpPr/>
            <p:nvPr/>
          </p:nvSpPr>
          <p:spPr>
            <a:xfrm>
              <a:off x="4858104" y="2986069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5">
                  <a:moveTo>
                    <a:pt x="5943" y="13055"/>
                  </a:moveTo>
                  <a:lnTo>
                    <a:pt x="5486" y="6959"/>
                  </a:lnTo>
                  <a:lnTo>
                    <a:pt x="4724" y="863"/>
                  </a:lnTo>
                  <a:lnTo>
                    <a:pt x="4724" y="711"/>
                  </a:lnTo>
                  <a:lnTo>
                    <a:pt x="4572" y="558"/>
                  </a:lnTo>
                  <a:lnTo>
                    <a:pt x="4419" y="406"/>
                  </a:lnTo>
                  <a:lnTo>
                    <a:pt x="4267" y="254"/>
                  </a:lnTo>
                  <a:lnTo>
                    <a:pt x="4114" y="101"/>
                  </a:lnTo>
                  <a:lnTo>
                    <a:pt x="1066" y="101"/>
                  </a:lnTo>
                  <a:lnTo>
                    <a:pt x="368" y="0"/>
                  </a:lnTo>
                  <a:lnTo>
                    <a:pt x="469" y="330"/>
                  </a:lnTo>
                  <a:lnTo>
                    <a:pt x="152" y="711"/>
                  </a:lnTo>
                  <a:lnTo>
                    <a:pt x="152" y="863"/>
                  </a:lnTo>
                  <a:lnTo>
                    <a:pt x="0" y="1016"/>
                  </a:lnTo>
                  <a:lnTo>
                    <a:pt x="152" y="116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7" name="object 2427"/>
            <p:cNvSpPr/>
            <p:nvPr/>
          </p:nvSpPr>
          <p:spPr>
            <a:xfrm>
              <a:off x="4858256" y="3005526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0" y="11887"/>
                  </a:moveTo>
                  <a:lnTo>
                    <a:pt x="762" y="5943"/>
                  </a:ln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8" name="object 2428"/>
            <p:cNvSpPr/>
            <p:nvPr/>
          </p:nvSpPr>
          <p:spPr>
            <a:xfrm>
              <a:off x="4858256" y="2987238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1066" y="11887"/>
                  </a:moveTo>
                  <a:lnTo>
                    <a:pt x="762" y="609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9" name="object 2429"/>
            <p:cNvSpPr/>
            <p:nvPr/>
          </p:nvSpPr>
          <p:spPr>
            <a:xfrm>
              <a:off x="4858104" y="301741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52" y="0"/>
                  </a:moveTo>
                  <a:lnTo>
                    <a:pt x="0" y="152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304" y="762"/>
                  </a:lnTo>
                  <a:lnTo>
                    <a:pt x="304" y="914"/>
                  </a:lnTo>
                  <a:lnTo>
                    <a:pt x="457" y="1066"/>
                  </a:lnTo>
                  <a:lnTo>
                    <a:pt x="762" y="1066"/>
                  </a:lnTo>
                  <a:lnTo>
                    <a:pt x="1066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0" name="object 2430"/>
            <p:cNvSpPr/>
            <p:nvPr/>
          </p:nvSpPr>
          <p:spPr>
            <a:xfrm>
              <a:off x="4827928" y="3130951"/>
              <a:ext cx="12065" cy="2540"/>
            </a:xfrm>
            <a:custGeom>
              <a:avLst/>
              <a:gdLst/>
              <a:ahLst/>
              <a:cxnLst/>
              <a:rect l="l" t="t" r="r" b="b"/>
              <a:pathLst>
                <a:path w="12064" h="2539">
                  <a:moveTo>
                    <a:pt x="0" y="0"/>
                  </a:moveTo>
                  <a:lnTo>
                    <a:pt x="0" y="304"/>
                  </a:lnTo>
                  <a:lnTo>
                    <a:pt x="304" y="914"/>
                  </a:lnTo>
                  <a:lnTo>
                    <a:pt x="457" y="1219"/>
                  </a:lnTo>
                  <a:lnTo>
                    <a:pt x="762" y="1524"/>
                  </a:lnTo>
                  <a:lnTo>
                    <a:pt x="914" y="1676"/>
                  </a:lnTo>
                  <a:lnTo>
                    <a:pt x="1219" y="1828"/>
                  </a:lnTo>
                  <a:lnTo>
                    <a:pt x="1676" y="1828"/>
                  </a:lnTo>
                  <a:lnTo>
                    <a:pt x="1981" y="1981"/>
                  </a:lnTo>
                  <a:lnTo>
                    <a:pt x="11582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1" name="object 2431"/>
            <p:cNvSpPr/>
            <p:nvPr/>
          </p:nvSpPr>
          <p:spPr>
            <a:xfrm>
              <a:off x="4845912" y="3119826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0" y="13106"/>
                  </a:moveTo>
                  <a:lnTo>
                    <a:pt x="9601" y="13106"/>
                  </a:lnTo>
                  <a:lnTo>
                    <a:pt x="10553" y="12954"/>
                  </a:lnTo>
                  <a:lnTo>
                    <a:pt x="11671" y="12255"/>
                  </a:lnTo>
                  <a:lnTo>
                    <a:pt x="11582" y="11125"/>
                  </a:lnTo>
                  <a:lnTo>
                    <a:pt x="1158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2" name="object 2432"/>
            <p:cNvSpPr/>
            <p:nvPr/>
          </p:nvSpPr>
          <p:spPr>
            <a:xfrm>
              <a:off x="4845912" y="3100471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11582" y="12953"/>
                  </a:moveTo>
                  <a:lnTo>
                    <a:pt x="11582" y="1523"/>
                  </a:lnTo>
                  <a:lnTo>
                    <a:pt x="11429" y="1219"/>
                  </a:lnTo>
                  <a:lnTo>
                    <a:pt x="11277" y="914"/>
                  </a:lnTo>
                  <a:lnTo>
                    <a:pt x="10972" y="609"/>
                  </a:lnTo>
                  <a:lnTo>
                    <a:pt x="10667" y="304"/>
                  </a:lnTo>
                  <a:lnTo>
                    <a:pt x="10363" y="152"/>
                  </a:lnTo>
                  <a:lnTo>
                    <a:pt x="10058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3" name="object 2433"/>
            <p:cNvSpPr/>
            <p:nvPr/>
          </p:nvSpPr>
          <p:spPr>
            <a:xfrm>
              <a:off x="4827928" y="3100471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11582" y="0"/>
                  </a:moveTo>
                  <a:lnTo>
                    <a:pt x="1676" y="0"/>
                  </a:lnTo>
                  <a:lnTo>
                    <a:pt x="1219" y="152"/>
                  </a:lnTo>
                  <a:lnTo>
                    <a:pt x="914" y="304"/>
                  </a:lnTo>
                  <a:lnTo>
                    <a:pt x="761" y="457"/>
                  </a:lnTo>
                  <a:lnTo>
                    <a:pt x="457" y="762"/>
                  </a:lnTo>
                  <a:lnTo>
                    <a:pt x="304" y="914"/>
                  </a:lnTo>
                  <a:lnTo>
                    <a:pt x="0" y="1524"/>
                  </a:ln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4" name="object 2434"/>
            <p:cNvSpPr/>
            <p:nvPr/>
          </p:nvSpPr>
          <p:spPr>
            <a:xfrm>
              <a:off x="4827928" y="3119826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0"/>
                  </a:moveTo>
                  <a:lnTo>
                    <a:pt x="0" y="1112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5" name="object 2435"/>
            <p:cNvSpPr/>
            <p:nvPr/>
          </p:nvSpPr>
          <p:spPr>
            <a:xfrm>
              <a:off x="4859171" y="3119826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79" h="13335">
                  <a:moveTo>
                    <a:pt x="0" y="13106"/>
                  </a:moveTo>
                  <a:lnTo>
                    <a:pt x="2743" y="13106"/>
                  </a:lnTo>
                  <a:lnTo>
                    <a:pt x="2895" y="12954"/>
                  </a:lnTo>
                  <a:lnTo>
                    <a:pt x="3200" y="12954"/>
                  </a:lnTo>
                  <a:lnTo>
                    <a:pt x="3352" y="12801"/>
                  </a:lnTo>
                  <a:lnTo>
                    <a:pt x="3352" y="12649"/>
                  </a:lnTo>
                  <a:lnTo>
                    <a:pt x="3505" y="12496"/>
                  </a:lnTo>
                  <a:lnTo>
                    <a:pt x="3657" y="12344"/>
                  </a:lnTo>
                  <a:lnTo>
                    <a:pt x="3657" y="12192"/>
                  </a:lnTo>
                  <a:lnTo>
                    <a:pt x="4419" y="6096"/>
                  </a:lnTo>
                  <a:lnTo>
                    <a:pt x="487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6" name="object 2436"/>
            <p:cNvSpPr/>
            <p:nvPr/>
          </p:nvSpPr>
          <p:spPr>
            <a:xfrm>
              <a:off x="4858104" y="3100471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5">
                  <a:moveTo>
                    <a:pt x="5943" y="12953"/>
                  </a:moveTo>
                  <a:lnTo>
                    <a:pt x="5486" y="6857"/>
                  </a:lnTo>
                  <a:lnTo>
                    <a:pt x="4724" y="761"/>
                  </a:lnTo>
                  <a:lnTo>
                    <a:pt x="4724" y="609"/>
                  </a:lnTo>
                  <a:lnTo>
                    <a:pt x="4572" y="457"/>
                  </a:lnTo>
                  <a:lnTo>
                    <a:pt x="4419" y="304"/>
                  </a:lnTo>
                  <a:lnTo>
                    <a:pt x="4267" y="152"/>
                  </a:lnTo>
                  <a:lnTo>
                    <a:pt x="4114" y="0"/>
                  </a:lnTo>
                  <a:lnTo>
                    <a:pt x="762" y="0"/>
                  </a:lnTo>
                  <a:lnTo>
                    <a:pt x="609" y="152"/>
                  </a:lnTo>
                  <a:lnTo>
                    <a:pt x="457" y="152"/>
                  </a:lnTo>
                  <a:lnTo>
                    <a:pt x="304" y="304"/>
                  </a:lnTo>
                  <a:lnTo>
                    <a:pt x="304" y="457"/>
                  </a:lnTo>
                  <a:lnTo>
                    <a:pt x="152" y="609"/>
                  </a:lnTo>
                  <a:lnTo>
                    <a:pt x="152" y="761"/>
                  </a:lnTo>
                  <a:lnTo>
                    <a:pt x="0" y="914"/>
                  </a:lnTo>
                  <a:lnTo>
                    <a:pt x="152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7" name="object 2437"/>
            <p:cNvSpPr/>
            <p:nvPr/>
          </p:nvSpPr>
          <p:spPr>
            <a:xfrm>
              <a:off x="4858256" y="3119826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0" y="11887"/>
                  </a:moveTo>
                  <a:lnTo>
                    <a:pt x="762" y="5943"/>
                  </a:ln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8" name="object 2438"/>
            <p:cNvSpPr/>
            <p:nvPr/>
          </p:nvSpPr>
          <p:spPr>
            <a:xfrm>
              <a:off x="4858256" y="3101538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1066" y="11887"/>
                  </a:moveTo>
                  <a:lnTo>
                    <a:pt x="762" y="609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9" name="object 2439"/>
            <p:cNvSpPr/>
            <p:nvPr/>
          </p:nvSpPr>
          <p:spPr>
            <a:xfrm>
              <a:off x="4858104" y="313171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52" y="0"/>
                  </a:moveTo>
                  <a:lnTo>
                    <a:pt x="0" y="152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304" y="762"/>
                  </a:lnTo>
                  <a:lnTo>
                    <a:pt x="304" y="914"/>
                  </a:lnTo>
                  <a:lnTo>
                    <a:pt x="457" y="1066"/>
                  </a:lnTo>
                  <a:lnTo>
                    <a:pt x="762" y="1066"/>
                  </a:lnTo>
                  <a:lnTo>
                    <a:pt x="1066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0" name="object 2440"/>
            <p:cNvSpPr/>
            <p:nvPr/>
          </p:nvSpPr>
          <p:spPr>
            <a:xfrm>
              <a:off x="4827928" y="3245251"/>
              <a:ext cx="12065" cy="2540"/>
            </a:xfrm>
            <a:custGeom>
              <a:avLst/>
              <a:gdLst/>
              <a:ahLst/>
              <a:cxnLst/>
              <a:rect l="l" t="t" r="r" b="b"/>
              <a:pathLst>
                <a:path w="12064" h="2539">
                  <a:moveTo>
                    <a:pt x="0" y="0"/>
                  </a:moveTo>
                  <a:lnTo>
                    <a:pt x="0" y="304"/>
                  </a:lnTo>
                  <a:lnTo>
                    <a:pt x="304" y="914"/>
                  </a:lnTo>
                  <a:lnTo>
                    <a:pt x="457" y="1219"/>
                  </a:lnTo>
                  <a:lnTo>
                    <a:pt x="762" y="1524"/>
                  </a:lnTo>
                  <a:lnTo>
                    <a:pt x="914" y="1676"/>
                  </a:lnTo>
                  <a:lnTo>
                    <a:pt x="1219" y="1828"/>
                  </a:lnTo>
                  <a:lnTo>
                    <a:pt x="1676" y="1828"/>
                  </a:lnTo>
                  <a:lnTo>
                    <a:pt x="1981" y="1981"/>
                  </a:lnTo>
                  <a:lnTo>
                    <a:pt x="11582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1" name="object 2441"/>
            <p:cNvSpPr/>
            <p:nvPr/>
          </p:nvSpPr>
          <p:spPr>
            <a:xfrm>
              <a:off x="4845912" y="3234126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0" y="13106"/>
                  </a:moveTo>
                  <a:lnTo>
                    <a:pt x="9601" y="13106"/>
                  </a:lnTo>
                  <a:lnTo>
                    <a:pt x="10528" y="12966"/>
                  </a:lnTo>
                  <a:lnTo>
                    <a:pt x="11696" y="12242"/>
                  </a:lnTo>
                  <a:lnTo>
                    <a:pt x="11582" y="11125"/>
                  </a:lnTo>
                  <a:lnTo>
                    <a:pt x="1158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2" name="object 2442"/>
            <p:cNvSpPr/>
            <p:nvPr/>
          </p:nvSpPr>
          <p:spPr>
            <a:xfrm>
              <a:off x="4845912" y="3214771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11582" y="12953"/>
                  </a:moveTo>
                  <a:lnTo>
                    <a:pt x="11582" y="1523"/>
                  </a:lnTo>
                  <a:lnTo>
                    <a:pt x="11429" y="1219"/>
                  </a:lnTo>
                  <a:lnTo>
                    <a:pt x="11277" y="914"/>
                  </a:lnTo>
                  <a:lnTo>
                    <a:pt x="10972" y="609"/>
                  </a:lnTo>
                  <a:lnTo>
                    <a:pt x="10667" y="304"/>
                  </a:lnTo>
                  <a:lnTo>
                    <a:pt x="10363" y="152"/>
                  </a:lnTo>
                  <a:lnTo>
                    <a:pt x="10058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3" name="object 2443"/>
            <p:cNvSpPr/>
            <p:nvPr/>
          </p:nvSpPr>
          <p:spPr>
            <a:xfrm>
              <a:off x="4827928" y="3214771"/>
              <a:ext cx="12065" cy="13335"/>
            </a:xfrm>
            <a:custGeom>
              <a:avLst/>
              <a:gdLst/>
              <a:ahLst/>
              <a:cxnLst/>
              <a:rect l="l" t="t" r="r" b="b"/>
              <a:pathLst>
                <a:path w="12064" h="13335">
                  <a:moveTo>
                    <a:pt x="11582" y="0"/>
                  </a:moveTo>
                  <a:lnTo>
                    <a:pt x="1676" y="0"/>
                  </a:lnTo>
                  <a:lnTo>
                    <a:pt x="1219" y="152"/>
                  </a:lnTo>
                  <a:lnTo>
                    <a:pt x="914" y="304"/>
                  </a:lnTo>
                  <a:lnTo>
                    <a:pt x="761" y="457"/>
                  </a:lnTo>
                  <a:lnTo>
                    <a:pt x="457" y="762"/>
                  </a:lnTo>
                  <a:lnTo>
                    <a:pt x="304" y="914"/>
                  </a:lnTo>
                  <a:lnTo>
                    <a:pt x="0" y="1524"/>
                  </a:ln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4" name="object 2444"/>
            <p:cNvSpPr/>
            <p:nvPr/>
          </p:nvSpPr>
          <p:spPr>
            <a:xfrm>
              <a:off x="4827928" y="3234126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0"/>
                  </a:moveTo>
                  <a:lnTo>
                    <a:pt x="0" y="1112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5" name="object 2445"/>
            <p:cNvSpPr/>
            <p:nvPr/>
          </p:nvSpPr>
          <p:spPr>
            <a:xfrm>
              <a:off x="4859171" y="3234126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79" h="13335">
                  <a:moveTo>
                    <a:pt x="0" y="13106"/>
                  </a:moveTo>
                  <a:lnTo>
                    <a:pt x="2743" y="13106"/>
                  </a:lnTo>
                  <a:lnTo>
                    <a:pt x="2895" y="12954"/>
                  </a:lnTo>
                  <a:lnTo>
                    <a:pt x="3200" y="12954"/>
                  </a:lnTo>
                  <a:lnTo>
                    <a:pt x="3352" y="12801"/>
                  </a:lnTo>
                  <a:lnTo>
                    <a:pt x="3352" y="12649"/>
                  </a:lnTo>
                  <a:lnTo>
                    <a:pt x="3505" y="12496"/>
                  </a:lnTo>
                  <a:lnTo>
                    <a:pt x="3657" y="12344"/>
                  </a:lnTo>
                  <a:lnTo>
                    <a:pt x="3657" y="12192"/>
                  </a:lnTo>
                  <a:lnTo>
                    <a:pt x="4419" y="6096"/>
                  </a:lnTo>
                  <a:lnTo>
                    <a:pt x="487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6" name="object 2446"/>
            <p:cNvSpPr/>
            <p:nvPr/>
          </p:nvSpPr>
          <p:spPr>
            <a:xfrm>
              <a:off x="4858104" y="3214771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5">
                  <a:moveTo>
                    <a:pt x="5943" y="12953"/>
                  </a:moveTo>
                  <a:lnTo>
                    <a:pt x="5486" y="6857"/>
                  </a:lnTo>
                  <a:lnTo>
                    <a:pt x="4724" y="761"/>
                  </a:lnTo>
                  <a:lnTo>
                    <a:pt x="4724" y="609"/>
                  </a:lnTo>
                  <a:lnTo>
                    <a:pt x="4572" y="457"/>
                  </a:lnTo>
                  <a:lnTo>
                    <a:pt x="4419" y="304"/>
                  </a:lnTo>
                  <a:lnTo>
                    <a:pt x="4267" y="152"/>
                  </a:lnTo>
                  <a:lnTo>
                    <a:pt x="4114" y="0"/>
                  </a:lnTo>
                  <a:lnTo>
                    <a:pt x="762" y="0"/>
                  </a:lnTo>
                  <a:lnTo>
                    <a:pt x="609" y="152"/>
                  </a:lnTo>
                  <a:lnTo>
                    <a:pt x="457" y="152"/>
                  </a:lnTo>
                  <a:lnTo>
                    <a:pt x="304" y="304"/>
                  </a:lnTo>
                  <a:lnTo>
                    <a:pt x="304" y="457"/>
                  </a:lnTo>
                  <a:lnTo>
                    <a:pt x="152" y="609"/>
                  </a:lnTo>
                  <a:lnTo>
                    <a:pt x="152" y="761"/>
                  </a:lnTo>
                  <a:lnTo>
                    <a:pt x="0" y="914"/>
                  </a:lnTo>
                  <a:lnTo>
                    <a:pt x="152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7" name="object 2447"/>
            <p:cNvSpPr/>
            <p:nvPr/>
          </p:nvSpPr>
          <p:spPr>
            <a:xfrm>
              <a:off x="4858256" y="3234126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0" y="11887"/>
                  </a:moveTo>
                  <a:lnTo>
                    <a:pt x="762" y="5943"/>
                  </a:ln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8" name="object 2448"/>
            <p:cNvSpPr/>
            <p:nvPr/>
          </p:nvSpPr>
          <p:spPr>
            <a:xfrm>
              <a:off x="4858256" y="3215838"/>
              <a:ext cx="1270" cy="12065"/>
            </a:xfrm>
            <a:custGeom>
              <a:avLst/>
              <a:gdLst/>
              <a:ahLst/>
              <a:cxnLst/>
              <a:rect l="l" t="t" r="r" b="b"/>
              <a:pathLst>
                <a:path w="1270" h="12064">
                  <a:moveTo>
                    <a:pt x="1066" y="11887"/>
                  </a:moveTo>
                  <a:lnTo>
                    <a:pt x="762" y="609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9" name="object 2449"/>
            <p:cNvSpPr/>
            <p:nvPr/>
          </p:nvSpPr>
          <p:spPr>
            <a:xfrm>
              <a:off x="4858104" y="324601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52" y="0"/>
                  </a:moveTo>
                  <a:lnTo>
                    <a:pt x="0" y="152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304" y="762"/>
                  </a:lnTo>
                  <a:lnTo>
                    <a:pt x="304" y="914"/>
                  </a:lnTo>
                  <a:lnTo>
                    <a:pt x="457" y="1066"/>
                  </a:lnTo>
                  <a:lnTo>
                    <a:pt x="762" y="1066"/>
                  </a:lnTo>
                  <a:lnTo>
                    <a:pt x="1066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0" name="object 2450"/>
            <p:cNvSpPr/>
            <p:nvPr/>
          </p:nvSpPr>
          <p:spPr>
            <a:xfrm>
              <a:off x="3537253" y="2320335"/>
              <a:ext cx="80010" cy="60960"/>
            </a:xfrm>
            <a:custGeom>
              <a:avLst/>
              <a:gdLst/>
              <a:ahLst/>
              <a:cxnLst/>
              <a:rect l="l" t="t" r="r" b="b"/>
              <a:pathLst>
                <a:path w="80010" h="60960">
                  <a:moveTo>
                    <a:pt x="0" y="0"/>
                  </a:moveTo>
                  <a:lnTo>
                    <a:pt x="0" y="60960"/>
                  </a:lnTo>
                  <a:lnTo>
                    <a:pt x="80010" y="60960"/>
                  </a:lnTo>
                  <a:lnTo>
                    <a:pt x="8001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1" name="object 2451"/>
            <p:cNvSpPr/>
            <p:nvPr/>
          </p:nvSpPr>
          <p:spPr>
            <a:xfrm>
              <a:off x="3617263" y="2320335"/>
              <a:ext cx="80010" cy="60960"/>
            </a:xfrm>
            <a:custGeom>
              <a:avLst/>
              <a:gdLst/>
              <a:ahLst/>
              <a:cxnLst/>
              <a:rect l="l" t="t" r="r" b="b"/>
              <a:pathLst>
                <a:path w="80010" h="60960">
                  <a:moveTo>
                    <a:pt x="0" y="0"/>
                  </a:moveTo>
                  <a:lnTo>
                    <a:pt x="0" y="60960"/>
                  </a:lnTo>
                  <a:lnTo>
                    <a:pt x="80010" y="60960"/>
                  </a:lnTo>
                  <a:lnTo>
                    <a:pt x="8001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2" name="object 2452"/>
            <p:cNvSpPr/>
            <p:nvPr/>
          </p:nvSpPr>
          <p:spPr>
            <a:xfrm>
              <a:off x="3697272" y="2320335"/>
              <a:ext cx="80010" cy="60960"/>
            </a:xfrm>
            <a:custGeom>
              <a:avLst/>
              <a:gdLst/>
              <a:ahLst/>
              <a:cxnLst/>
              <a:rect l="l" t="t" r="r" b="b"/>
              <a:pathLst>
                <a:path w="80010" h="60960">
                  <a:moveTo>
                    <a:pt x="0" y="0"/>
                  </a:moveTo>
                  <a:lnTo>
                    <a:pt x="0" y="60960"/>
                  </a:lnTo>
                  <a:lnTo>
                    <a:pt x="80010" y="60960"/>
                  </a:lnTo>
                  <a:lnTo>
                    <a:pt x="8001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3" name="object 2453"/>
            <p:cNvSpPr/>
            <p:nvPr/>
          </p:nvSpPr>
          <p:spPr>
            <a:xfrm>
              <a:off x="3777283" y="2320335"/>
              <a:ext cx="80010" cy="60960"/>
            </a:xfrm>
            <a:custGeom>
              <a:avLst/>
              <a:gdLst/>
              <a:ahLst/>
              <a:cxnLst/>
              <a:rect l="l" t="t" r="r" b="b"/>
              <a:pathLst>
                <a:path w="80010" h="60960">
                  <a:moveTo>
                    <a:pt x="0" y="0"/>
                  </a:moveTo>
                  <a:lnTo>
                    <a:pt x="0" y="60960"/>
                  </a:lnTo>
                  <a:lnTo>
                    <a:pt x="80010" y="60960"/>
                  </a:lnTo>
                  <a:lnTo>
                    <a:pt x="8001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4" name="object 2454"/>
            <p:cNvSpPr/>
            <p:nvPr/>
          </p:nvSpPr>
          <p:spPr>
            <a:xfrm>
              <a:off x="3937303" y="2320335"/>
              <a:ext cx="80010" cy="60960"/>
            </a:xfrm>
            <a:custGeom>
              <a:avLst/>
              <a:gdLst/>
              <a:ahLst/>
              <a:cxnLst/>
              <a:rect l="l" t="t" r="r" b="b"/>
              <a:pathLst>
                <a:path w="80010" h="60960">
                  <a:moveTo>
                    <a:pt x="0" y="0"/>
                  </a:moveTo>
                  <a:lnTo>
                    <a:pt x="0" y="60960"/>
                  </a:lnTo>
                  <a:lnTo>
                    <a:pt x="80010" y="60960"/>
                  </a:lnTo>
                  <a:lnTo>
                    <a:pt x="8001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5" name="object 2455"/>
            <p:cNvSpPr/>
            <p:nvPr/>
          </p:nvSpPr>
          <p:spPr>
            <a:xfrm>
              <a:off x="4017313" y="2320335"/>
              <a:ext cx="80010" cy="60960"/>
            </a:xfrm>
            <a:custGeom>
              <a:avLst/>
              <a:gdLst/>
              <a:ahLst/>
              <a:cxnLst/>
              <a:rect l="l" t="t" r="r" b="b"/>
              <a:pathLst>
                <a:path w="80010" h="60960">
                  <a:moveTo>
                    <a:pt x="0" y="0"/>
                  </a:moveTo>
                  <a:lnTo>
                    <a:pt x="0" y="60960"/>
                  </a:lnTo>
                  <a:lnTo>
                    <a:pt x="80010" y="60960"/>
                  </a:lnTo>
                  <a:lnTo>
                    <a:pt x="8001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6" name="object 2456"/>
            <p:cNvSpPr/>
            <p:nvPr/>
          </p:nvSpPr>
          <p:spPr>
            <a:xfrm>
              <a:off x="3080053" y="2208015"/>
              <a:ext cx="60960" cy="160020"/>
            </a:xfrm>
            <a:custGeom>
              <a:avLst/>
              <a:gdLst/>
              <a:ahLst/>
              <a:cxnLst/>
              <a:rect l="l" t="t" r="r" b="b"/>
              <a:pathLst>
                <a:path w="60960" h="160019">
                  <a:moveTo>
                    <a:pt x="0" y="80009"/>
                  </a:moveTo>
                  <a:lnTo>
                    <a:pt x="0" y="160019"/>
                  </a:lnTo>
                  <a:lnTo>
                    <a:pt x="60960" y="160019"/>
                  </a:lnTo>
                  <a:lnTo>
                    <a:pt x="60960" y="80009"/>
                  </a:lnTo>
                  <a:lnTo>
                    <a:pt x="0" y="80009"/>
                  </a:lnTo>
                  <a:close/>
                </a:path>
                <a:path w="60960" h="160019">
                  <a:moveTo>
                    <a:pt x="0" y="0"/>
                  </a:moveTo>
                  <a:lnTo>
                    <a:pt x="0" y="80009"/>
                  </a:lnTo>
                  <a:lnTo>
                    <a:pt x="60960" y="80009"/>
                  </a:lnTo>
                  <a:lnTo>
                    <a:pt x="6096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7" name="object 2457"/>
            <p:cNvSpPr/>
            <p:nvPr/>
          </p:nvSpPr>
          <p:spPr>
            <a:xfrm>
              <a:off x="3080053" y="2047996"/>
              <a:ext cx="60960" cy="80010"/>
            </a:xfrm>
            <a:custGeom>
              <a:avLst/>
              <a:gdLst/>
              <a:ahLst/>
              <a:cxnLst/>
              <a:rect l="l" t="t" r="r" b="b"/>
              <a:pathLst>
                <a:path w="60960" h="80010">
                  <a:moveTo>
                    <a:pt x="0" y="0"/>
                  </a:moveTo>
                  <a:lnTo>
                    <a:pt x="0" y="80009"/>
                  </a:lnTo>
                  <a:lnTo>
                    <a:pt x="60960" y="80009"/>
                  </a:lnTo>
                  <a:lnTo>
                    <a:pt x="6096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8" name="object 2458"/>
            <p:cNvSpPr/>
            <p:nvPr/>
          </p:nvSpPr>
          <p:spPr>
            <a:xfrm>
              <a:off x="5198566" y="2511292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9" name="object 2459"/>
            <p:cNvSpPr/>
            <p:nvPr/>
          </p:nvSpPr>
          <p:spPr>
            <a:xfrm>
              <a:off x="5181039" y="2511292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0" name="object 2460"/>
            <p:cNvSpPr/>
            <p:nvPr/>
          </p:nvSpPr>
          <p:spPr>
            <a:xfrm>
              <a:off x="5209538" y="25094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0" y="1828"/>
                  </a:moveTo>
                  <a:lnTo>
                    <a:pt x="304" y="1828"/>
                  </a:lnTo>
                  <a:lnTo>
                    <a:pt x="1193" y="1676"/>
                  </a:lnTo>
                  <a:lnTo>
                    <a:pt x="1663" y="1130"/>
                  </a:lnTo>
                  <a:lnTo>
                    <a:pt x="1981" y="304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1" name="object 2461"/>
            <p:cNvSpPr/>
            <p:nvPr/>
          </p:nvSpPr>
          <p:spPr>
            <a:xfrm>
              <a:off x="5211519" y="2483708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2" name="object 2462"/>
            <p:cNvSpPr/>
            <p:nvPr/>
          </p:nvSpPr>
          <p:spPr>
            <a:xfrm>
              <a:off x="5211519" y="2499710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75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3" name="object 2463"/>
            <p:cNvSpPr/>
            <p:nvPr/>
          </p:nvSpPr>
          <p:spPr>
            <a:xfrm>
              <a:off x="5209538" y="248172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1981"/>
                  </a:moveTo>
                  <a:lnTo>
                    <a:pt x="1828" y="1676"/>
                  </a:lnTo>
                  <a:lnTo>
                    <a:pt x="1828" y="1219"/>
                  </a:lnTo>
                  <a:lnTo>
                    <a:pt x="1676" y="914"/>
                  </a:lnTo>
                  <a:lnTo>
                    <a:pt x="1371" y="609"/>
                  </a:lnTo>
                  <a:lnTo>
                    <a:pt x="1066" y="457"/>
                  </a:lnTo>
                  <a:lnTo>
                    <a:pt x="762" y="152"/>
                  </a:lnTo>
                  <a:lnTo>
                    <a:pt x="457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4" name="object 2464"/>
            <p:cNvSpPr/>
            <p:nvPr/>
          </p:nvSpPr>
          <p:spPr>
            <a:xfrm>
              <a:off x="5181039" y="248172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5" name="object 2465"/>
            <p:cNvSpPr/>
            <p:nvPr/>
          </p:nvSpPr>
          <p:spPr>
            <a:xfrm>
              <a:off x="5198566" y="248172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6" name="object 2466"/>
            <p:cNvSpPr/>
            <p:nvPr/>
          </p:nvSpPr>
          <p:spPr>
            <a:xfrm>
              <a:off x="5179058" y="248172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0"/>
                  </a:moveTo>
                  <a:lnTo>
                    <a:pt x="1524" y="152"/>
                  </a:lnTo>
                  <a:lnTo>
                    <a:pt x="1219" y="152"/>
                  </a:lnTo>
                  <a:lnTo>
                    <a:pt x="914" y="457"/>
                  </a:lnTo>
                  <a:lnTo>
                    <a:pt x="609" y="609"/>
                  </a:lnTo>
                  <a:lnTo>
                    <a:pt x="304" y="914"/>
                  </a:lnTo>
                  <a:lnTo>
                    <a:pt x="152" y="1219"/>
                  </a:lnTo>
                  <a:lnTo>
                    <a:pt x="0" y="1676"/>
                  </a:lnTo>
                  <a:lnTo>
                    <a:pt x="0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7" name="object 2467"/>
            <p:cNvSpPr/>
            <p:nvPr/>
          </p:nvSpPr>
          <p:spPr>
            <a:xfrm>
              <a:off x="5179058" y="2499710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7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8" name="object 2468"/>
            <p:cNvSpPr/>
            <p:nvPr/>
          </p:nvSpPr>
          <p:spPr>
            <a:xfrm>
              <a:off x="5179058" y="2483708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9" name="object 2469"/>
            <p:cNvSpPr/>
            <p:nvPr/>
          </p:nvSpPr>
          <p:spPr>
            <a:xfrm>
              <a:off x="5179058" y="25094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0" y="0"/>
                  </a:moveTo>
                  <a:lnTo>
                    <a:pt x="0" y="304"/>
                  </a:lnTo>
                  <a:lnTo>
                    <a:pt x="342" y="1485"/>
                  </a:lnTo>
                  <a:lnTo>
                    <a:pt x="571" y="1308"/>
                  </a:lnTo>
                  <a:lnTo>
                    <a:pt x="1524" y="1828"/>
                  </a:lnTo>
                  <a:lnTo>
                    <a:pt x="1981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0" name="object 2470"/>
            <p:cNvSpPr/>
            <p:nvPr/>
          </p:nvSpPr>
          <p:spPr>
            <a:xfrm>
              <a:off x="5179058" y="24802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152"/>
                  </a:lnTo>
                  <a:lnTo>
                    <a:pt x="152" y="304"/>
                  </a:lnTo>
                  <a:lnTo>
                    <a:pt x="152" y="457"/>
                  </a:lnTo>
                  <a:lnTo>
                    <a:pt x="304" y="609"/>
                  </a:lnTo>
                  <a:lnTo>
                    <a:pt x="609" y="914"/>
                  </a:lnTo>
                  <a:lnTo>
                    <a:pt x="121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1" name="object 2471"/>
            <p:cNvSpPr/>
            <p:nvPr/>
          </p:nvSpPr>
          <p:spPr>
            <a:xfrm>
              <a:off x="5198566" y="247989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1219"/>
                  </a:moveTo>
                  <a:lnTo>
                    <a:pt x="5791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2" name="object 2472"/>
            <p:cNvSpPr/>
            <p:nvPr/>
          </p:nvSpPr>
          <p:spPr>
            <a:xfrm>
              <a:off x="5180277" y="247989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0"/>
                  </a:moveTo>
                  <a:lnTo>
                    <a:pt x="5943" y="457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3" name="object 2473"/>
            <p:cNvSpPr/>
            <p:nvPr/>
          </p:nvSpPr>
          <p:spPr>
            <a:xfrm>
              <a:off x="5198566" y="2475174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1734" y="5943"/>
                  </a:moveTo>
                  <a:lnTo>
                    <a:pt x="12344" y="5943"/>
                  </a:lnTo>
                  <a:lnTo>
                    <a:pt x="12496" y="5791"/>
                  </a:lnTo>
                  <a:lnTo>
                    <a:pt x="12649" y="5638"/>
                  </a:lnTo>
                  <a:lnTo>
                    <a:pt x="12801" y="5486"/>
                  </a:lnTo>
                  <a:lnTo>
                    <a:pt x="12801" y="5333"/>
                  </a:lnTo>
                  <a:lnTo>
                    <a:pt x="12953" y="5181"/>
                  </a:lnTo>
                  <a:lnTo>
                    <a:pt x="12953" y="2133"/>
                  </a:lnTo>
                  <a:lnTo>
                    <a:pt x="12801" y="1981"/>
                  </a:lnTo>
                  <a:lnTo>
                    <a:pt x="12801" y="1828"/>
                  </a:lnTo>
                  <a:lnTo>
                    <a:pt x="12649" y="1676"/>
                  </a:lnTo>
                  <a:lnTo>
                    <a:pt x="12496" y="1523"/>
                  </a:lnTo>
                  <a:lnTo>
                    <a:pt x="12496" y="1371"/>
                  </a:lnTo>
                  <a:lnTo>
                    <a:pt x="12191" y="1371"/>
                  </a:lnTo>
                  <a:lnTo>
                    <a:pt x="5943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4" name="object 2474"/>
            <p:cNvSpPr/>
            <p:nvPr/>
          </p:nvSpPr>
          <p:spPr>
            <a:xfrm>
              <a:off x="5179058" y="2475174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12953" y="0"/>
                  </a:moveTo>
                  <a:lnTo>
                    <a:pt x="7010" y="457"/>
                  </a:lnTo>
                  <a:lnTo>
                    <a:pt x="761" y="1371"/>
                  </a:lnTo>
                  <a:lnTo>
                    <a:pt x="457" y="1371"/>
                  </a:lnTo>
                  <a:lnTo>
                    <a:pt x="304" y="1524"/>
                  </a:lnTo>
                  <a:lnTo>
                    <a:pt x="304" y="1676"/>
                  </a:lnTo>
                  <a:lnTo>
                    <a:pt x="152" y="1828"/>
                  </a:lnTo>
                  <a:lnTo>
                    <a:pt x="152" y="1981"/>
                  </a:lnTo>
                  <a:lnTo>
                    <a:pt x="0" y="2133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5" name="object 2475"/>
            <p:cNvSpPr/>
            <p:nvPr/>
          </p:nvSpPr>
          <p:spPr>
            <a:xfrm>
              <a:off x="5267145" y="2511292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6" name="object 2476"/>
            <p:cNvSpPr/>
            <p:nvPr/>
          </p:nvSpPr>
          <p:spPr>
            <a:xfrm>
              <a:off x="5249619" y="2511292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7" name="object 2477"/>
            <p:cNvSpPr/>
            <p:nvPr/>
          </p:nvSpPr>
          <p:spPr>
            <a:xfrm>
              <a:off x="5278118" y="25094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0" y="1828"/>
                  </a:moveTo>
                  <a:lnTo>
                    <a:pt x="304" y="1828"/>
                  </a:lnTo>
                  <a:lnTo>
                    <a:pt x="1193" y="1676"/>
                  </a:lnTo>
                  <a:lnTo>
                    <a:pt x="1663" y="1130"/>
                  </a:lnTo>
                  <a:lnTo>
                    <a:pt x="1981" y="304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8" name="object 2478"/>
            <p:cNvSpPr/>
            <p:nvPr/>
          </p:nvSpPr>
          <p:spPr>
            <a:xfrm>
              <a:off x="5280099" y="2483708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9" name="object 2479"/>
            <p:cNvSpPr/>
            <p:nvPr/>
          </p:nvSpPr>
          <p:spPr>
            <a:xfrm>
              <a:off x="5280099" y="2499710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75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0" name="object 2480"/>
            <p:cNvSpPr/>
            <p:nvPr/>
          </p:nvSpPr>
          <p:spPr>
            <a:xfrm>
              <a:off x="5278118" y="248172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1981"/>
                  </a:moveTo>
                  <a:lnTo>
                    <a:pt x="1981" y="1676"/>
                  </a:lnTo>
                  <a:lnTo>
                    <a:pt x="1828" y="1219"/>
                  </a:lnTo>
                  <a:lnTo>
                    <a:pt x="1676" y="914"/>
                  </a:lnTo>
                  <a:lnTo>
                    <a:pt x="1371" y="609"/>
                  </a:lnTo>
                  <a:lnTo>
                    <a:pt x="1066" y="457"/>
                  </a:lnTo>
                  <a:lnTo>
                    <a:pt x="762" y="152"/>
                  </a:lnTo>
                  <a:lnTo>
                    <a:pt x="457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1" name="object 2481"/>
            <p:cNvSpPr/>
            <p:nvPr/>
          </p:nvSpPr>
          <p:spPr>
            <a:xfrm>
              <a:off x="5249619" y="248172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2" name="object 2482"/>
            <p:cNvSpPr/>
            <p:nvPr/>
          </p:nvSpPr>
          <p:spPr>
            <a:xfrm>
              <a:off x="5267145" y="248172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3" name="object 2483"/>
            <p:cNvSpPr/>
            <p:nvPr/>
          </p:nvSpPr>
          <p:spPr>
            <a:xfrm>
              <a:off x="5247638" y="248172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0"/>
                  </a:moveTo>
                  <a:lnTo>
                    <a:pt x="1524" y="152"/>
                  </a:lnTo>
                  <a:lnTo>
                    <a:pt x="1219" y="152"/>
                  </a:lnTo>
                  <a:lnTo>
                    <a:pt x="914" y="457"/>
                  </a:lnTo>
                  <a:lnTo>
                    <a:pt x="609" y="609"/>
                  </a:lnTo>
                  <a:lnTo>
                    <a:pt x="304" y="914"/>
                  </a:lnTo>
                  <a:lnTo>
                    <a:pt x="152" y="1219"/>
                  </a:lnTo>
                  <a:lnTo>
                    <a:pt x="0" y="1676"/>
                  </a:lnTo>
                  <a:lnTo>
                    <a:pt x="0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4" name="object 2484"/>
            <p:cNvSpPr/>
            <p:nvPr/>
          </p:nvSpPr>
          <p:spPr>
            <a:xfrm>
              <a:off x="5247638" y="2499710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7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5" name="object 2485"/>
            <p:cNvSpPr/>
            <p:nvPr/>
          </p:nvSpPr>
          <p:spPr>
            <a:xfrm>
              <a:off x="5247638" y="2483708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6" name="object 2486"/>
            <p:cNvSpPr/>
            <p:nvPr/>
          </p:nvSpPr>
          <p:spPr>
            <a:xfrm>
              <a:off x="5247638" y="2509464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0" y="0"/>
                  </a:moveTo>
                  <a:lnTo>
                    <a:pt x="0" y="304"/>
                  </a:lnTo>
                  <a:lnTo>
                    <a:pt x="342" y="1485"/>
                  </a:lnTo>
                  <a:lnTo>
                    <a:pt x="571" y="1308"/>
                  </a:lnTo>
                  <a:lnTo>
                    <a:pt x="1524" y="1828"/>
                  </a:lnTo>
                  <a:lnTo>
                    <a:pt x="1981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7" name="object 2487"/>
            <p:cNvSpPr/>
            <p:nvPr/>
          </p:nvSpPr>
          <p:spPr>
            <a:xfrm>
              <a:off x="5247638" y="24802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152"/>
                  </a:lnTo>
                  <a:lnTo>
                    <a:pt x="152" y="304"/>
                  </a:lnTo>
                  <a:lnTo>
                    <a:pt x="152" y="457"/>
                  </a:lnTo>
                  <a:lnTo>
                    <a:pt x="304" y="609"/>
                  </a:lnTo>
                  <a:lnTo>
                    <a:pt x="457" y="762"/>
                  </a:lnTo>
                  <a:lnTo>
                    <a:pt x="609" y="914"/>
                  </a:lnTo>
                  <a:lnTo>
                    <a:pt x="121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8" name="object 2488"/>
            <p:cNvSpPr/>
            <p:nvPr/>
          </p:nvSpPr>
          <p:spPr>
            <a:xfrm>
              <a:off x="5267145" y="247989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1219"/>
                  </a:moveTo>
                  <a:lnTo>
                    <a:pt x="5791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89" name="object 2489"/>
            <p:cNvSpPr/>
            <p:nvPr/>
          </p:nvSpPr>
          <p:spPr>
            <a:xfrm>
              <a:off x="5248857" y="247989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0"/>
                  </a:moveTo>
                  <a:lnTo>
                    <a:pt x="5943" y="457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0" name="object 2490"/>
            <p:cNvSpPr/>
            <p:nvPr/>
          </p:nvSpPr>
          <p:spPr>
            <a:xfrm>
              <a:off x="5267145" y="2475174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1734" y="5943"/>
                  </a:moveTo>
                  <a:lnTo>
                    <a:pt x="12344" y="5943"/>
                  </a:lnTo>
                  <a:lnTo>
                    <a:pt x="12496" y="5791"/>
                  </a:lnTo>
                  <a:lnTo>
                    <a:pt x="12649" y="5638"/>
                  </a:lnTo>
                  <a:lnTo>
                    <a:pt x="12801" y="5486"/>
                  </a:lnTo>
                  <a:lnTo>
                    <a:pt x="12801" y="5333"/>
                  </a:lnTo>
                  <a:lnTo>
                    <a:pt x="12953" y="5181"/>
                  </a:lnTo>
                  <a:lnTo>
                    <a:pt x="12953" y="2133"/>
                  </a:lnTo>
                  <a:lnTo>
                    <a:pt x="12801" y="1981"/>
                  </a:lnTo>
                  <a:lnTo>
                    <a:pt x="12801" y="1828"/>
                  </a:lnTo>
                  <a:lnTo>
                    <a:pt x="12649" y="1676"/>
                  </a:lnTo>
                  <a:lnTo>
                    <a:pt x="12496" y="1523"/>
                  </a:lnTo>
                  <a:lnTo>
                    <a:pt x="12496" y="1371"/>
                  </a:lnTo>
                  <a:lnTo>
                    <a:pt x="12191" y="1371"/>
                  </a:lnTo>
                  <a:lnTo>
                    <a:pt x="5943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1" name="object 2491"/>
            <p:cNvSpPr/>
            <p:nvPr/>
          </p:nvSpPr>
          <p:spPr>
            <a:xfrm>
              <a:off x="5247638" y="2475174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12953" y="0"/>
                  </a:moveTo>
                  <a:lnTo>
                    <a:pt x="7010" y="457"/>
                  </a:lnTo>
                  <a:lnTo>
                    <a:pt x="761" y="1371"/>
                  </a:lnTo>
                  <a:lnTo>
                    <a:pt x="457" y="1371"/>
                  </a:lnTo>
                  <a:lnTo>
                    <a:pt x="304" y="1524"/>
                  </a:lnTo>
                  <a:lnTo>
                    <a:pt x="304" y="1676"/>
                  </a:lnTo>
                  <a:lnTo>
                    <a:pt x="152" y="1828"/>
                  </a:lnTo>
                  <a:lnTo>
                    <a:pt x="152" y="1981"/>
                  </a:lnTo>
                  <a:lnTo>
                    <a:pt x="0" y="2133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2" name="object 2492"/>
            <p:cNvSpPr/>
            <p:nvPr/>
          </p:nvSpPr>
          <p:spPr>
            <a:xfrm>
              <a:off x="5179058" y="2614162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1981" y="0"/>
                  </a:moveTo>
                  <a:lnTo>
                    <a:pt x="1676" y="0"/>
                  </a:lnTo>
                  <a:lnTo>
                    <a:pt x="1219" y="152"/>
                  </a:lnTo>
                  <a:lnTo>
                    <a:pt x="914" y="304"/>
                  </a:lnTo>
                  <a:lnTo>
                    <a:pt x="762" y="457"/>
                  </a:lnTo>
                  <a:lnTo>
                    <a:pt x="457" y="762"/>
                  </a:lnTo>
                  <a:lnTo>
                    <a:pt x="304" y="1066"/>
                  </a:lnTo>
                  <a:lnTo>
                    <a:pt x="152" y="1219"/>
                  </a:lnTo>
                  <a:lnTo>
                    <a:pt x="0" y="1676"/>
                  </a:lnTo>
                  <a:lnTo>
                    <a:pt x="0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3" name="object 2493"/>
            <p:cNvSpPr/>
            <p:nvPr/>
          </p:nvSpPr>
          <p:spPr>
            <a:xfrm>
              <a:off x="5179058" y="263214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0"/>
                  </a:moveTo>
                  <a:lnTo>
                    <a:pt x="0" y="10058"/>
                  </a:lnTo>
                  <a:lnTo>
                    <a:pt x="304" y="10668"/>
                  </a:lnTo>
                  <a:lnTo>
                    <a:pt x="609" y="10972"/>
                  </a:lnTo>
                  <a:lnTo>
                    <a:pt x="914" y="11277"/>
                  </a:lnTo>
                  <a:lnTo>
                    <a:pt x="1524" y="11582"/>
                  </a:lnTo>
                  <a:lnTo>
                    <a:pt x="12954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4" name="object 2494"/>
            <p:cNvSpPr/>
            <p:nvPr/>
          </p:nvSpPr>
          <p:spPr>
            <a:xfrm>
              <a:off x="5198566" y="263214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11582"/>
                  </a:moveTo>
                  <a:lnTo>
                    <a:pt x="11430" y="11582"/>
                  </a:lnTo>
                  <a:lnTo>
                    <a:pt x="12039" y="11277"/>
                  </a:lnTo>
                  <a:lnTo>
                    <a:pt x="12344" y="10972"/>
                  </a:lnTo>
                  <a:lnTo>
                    <a:pt x="12649" y="10668"/>
                  </a:lnTo>
                  <a:lnTo>
                    <a:pt x="12801" y="10363"/>
                  </a:lnTo>
                  <a:lnTo>
                    <a:pt x="12801" y="10058"/>
                  </a:lnTo>
                  <a:lnTo>
                    <a:pt x="12954" y="9753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5" name="object 2495"/>
            <p:cNvSpPr/>
            <p:nvPr/>
          </p:nvSpPr>
          <p:spPr>
            <a:xfrm>
              <a:off x="5198566" y="2614150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12953" y="11595"/>
                  </a:moveTo>
                  <a:lnTo>
                    <a:pt x="12953" y="1993"/>
                  </a:lnTo>
                  <a:lnTo>
                    <a:pt x="12966" y="990"/>
                  </a:lnTo>
                  <a:lnTo>
                    <a:pt x="11976" y="0"/>
                  </a:lnTo>
                  <a:lnTo>
                    <a:pt x="10972" y="12"/>
                  </a:lnTo>
                  <a:lnTo>
                    <a:pt x="0" y="1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6" name="object 2496"/>
            <p:cNvSpPr/>
            <p:nvPr/>
          </p:nvSpPr>
          <p:spPr>
            <a:xfrm>
              <a:off x="5181039" y="2614162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7" name="object 2497"/>
            <p:cNvSpPr/>
            <p:nvPr/>
          </p:nvSpPr>
          <p:spPr>
            <a:xfrm>
              <a:off x="5179058" y="2645404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0" y="0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52" y="3200"/>
                  </a:lnTo>
                  <a:lnTo>
                    <a:pt x="304" y="3352"/>
                  </a:lnTo>
                  <a:lnTo>
                    <a:pt x="304" y="3505"/>
                  </a:lnTo>
                  <a:lnTo>
                    <a:pt x="457" y="3505"/>
                  </a:lnTo>
                  <a:lnTo>
                    <a:pt x="609" y="3657"/>
                  </a:lnTo>
                  <a:lnTo>
                    <a:pt x="762" y="3657"/>
                  </a:lnTo>
                  <a:lnTo>
                    <a:pt x="7010" y="4419"/>
                  </a:lnTo>
                  <a:lnTo>
                    <a:pt x="12954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8" name="object 2498"/>
            <p:cNvSpPr/>
            <p:nvPr/>
          </p:nvSpPr>
          <p:spPr>
            <a:xfrm>
              <a:off x="5198566" y="2644338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943"/>
                  </a:moveTo>
                  <a:lnTo>
                    <a:pt x="5943" y="5486"/>
                  </a:lnTo>
                  <a:lnTo>
                    <a:pt x="12192" y="4724"/>
                  </a:lnTo>
                  <a:lnTo>
                    <a:pt x="12344" y="4724"/>
                  </a:lnTo>
                  <a:lnTo>
                    <a:pt x="12649" y="4419"/>
                  </a:lnTo>
                  <a:lnTo>
                    <a:pt x="12801" y="4267"/>
                  </a:lnTo>
                  <a:lnTo>
                    <a:pt x="12801" y="4114"/>
                  </a:lnTo>
                  <a:lnTo>
                    <a:pt x="12954" y="3962"/>
                  </a:lnTo>
                  <a:lnTo>
                    <a:pt x="12954" y="914"/>
                  </a:lnTo>
                  <a:lnTo>
                    <a:pt x="12801" y="609"/>
                  </a:lnTo>
                  <a:lnTo>
                    <a:pt x="12801" y="457"/>
                  </a:lnTo>
                  <a:lnTo>
                    <a:pt x="12649" y="304"/>
                  </a:lnTo>
                  <a:lnTo>
                    <a:pt x="12496" y="304"/>
                  </a:lnTo>
                  <a:lnTo>
                    <a:pt x="12344" y="152"/>
                  </a:lnTo>
                  <a:lnTo>
                    <a:pt x="12192" y="152"/>
                  </a:lnTo>
                  <a:lnTo>
                    <a:pt x="12039" y="0"/>
                  </a:lnTo>
                  <a:lnTo>
                    <a:pt x="1173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99" name="object 2499"/>
            <p:cNvSpPr/>
            <p:nvPr/>
          </p:nvSpPr>
          <p:spPr>
            <a:xfrm>
              <a:off x="5180277" y="2644490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0"/>
                  </a:moveTo>
                  <a:lnTo>
                    <a:pt x="5943" y="762"/>
                  </a:lnTo>
                  <a:lnTo>
                    <a:pt x="11734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0" name="object 2500"/>
            <p:cNvSpPr/>
            <p:nvPr/>
          </p:nvSpPr>
          <p:spPr>
            <a:xfrm>
              <a:off x="5198566" y="2644490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1066"/>
                  </a:moveTo>
                  <a:lnTo>
                    <a:pt x="5791" y="761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1" name="object 2501"/>
            <p:cNvSpPr/>
            <p:nvPr/>
          </p:nvSpPr>
          <p:spPr>
            <a:xfrm>
              <a:off x="5179058" y="264433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219" y="152"/>
                  </a:moveTo>
                  <a:lnTo>
                    <a:pt x="914" y="0"/>
                  </a:lnTo>
                  <a:lnTo>
                    <a:pt x="762" y="152"/>
                  </a:lnTo>
                  <a:lnTo>
                    <a:pt x="609" y="152"/>
                  </a:lnTo>
                  <a:lnTo>
                    <a:pt x="457" y="304"/>
                  </a:lnTo>
                  <a:lnTo>
                    <a:pt x="304" y="304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0" y="91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2" name="object 2502"/>
            <p:cNvSpPr/>
            <p:nvPr/>
          </p:nvSpPr>
          <p:spPr>
            <a:xfrm>
              <a:off x="5247640" y="2614162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1981" y="0"/>
                  </a:moveTo>
                  <a:lnTo>
                    <a:pt x="1676" y="0"/>
                  </a:lnTo>
                  <a:lnTo>
                    <a:pt x="1219" y="152"/>
                  </a:lnTo>
                  <a:lnTo>
                    <a:pt x="914" y="304"/>
                  </a:lnTo>
                  <a:lnTo>
                    <a:pt x="762" y="457"/>
                  </a:lnTo>
                  <a:lnTo>
                    <a:pt x="457" y="762"/>
                  </a:lnTo>
                  <a:lnTo>
                    <a:pt x="304" y="1066"/>
                  </a:lnTo>
                  <a:lnTo>
                    <a:pt x="152" y="1219"/>
                  </a:lnTo>
                  <a:lnTo>
                    <a:pt x="0" y="1676"/>
                  </a:lnTo>
                  <a:lnTo>
                    <a:pt x="0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3" name="object 2503"/>
            <p:cNvSpPr/>
            <p:nvPr/>
          </p:nvSpPr>
          <p:spPr>
            <a:xfrm>
              <a:off x="5247640" y="263214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0"/>
                  </a:moveTo>
                  <a:lnTo>
                    <a:pt x="0" y="10058"/>
                  </a:lnTo>
                  <a:lnTo>
                    <a:pt x="304" y="10668"/>
                  </a:lnTo>
                  <a:lnTo>
                    <a:pt x="609" y="10972"/>
                  </a:lnTo>
                  <a:lnTo>
                    <a:pt x="914" y="11277"/>
                  </a:lnTo>
                  <a:lnTo>
                    <a:pt x="1524" y="11582"/>
                  </a:lnTo>
                  <a:lnTo>
                    <a:pt x="12954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4" name="object 2504"/>
            <p:cNvSpPr/>
            <p:nvPr/>
          </p:nvSpPr>
          <p:spPr>
            <a:xfrm>
              <a:off x="5267147" y="263214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11582"/>
                  </a:moveTo>
                  <a:lnTo>
                    <a:pt x="11430" y="11582"/>
                  </a:lnTo>
                  <a:lnTo>
                    <a:pt x="12039" y="11277"/>
                  </a:lnTo>
                  <a:lnTo>
                    <a:pt x="12344" y="10972"/>
                  </a:lnTo>
                  <a:lnTo>
                    <a:pt x="12649" y="10668"/>
                  </a:lnTo>
                  <a:lnTo>
                    <a:pt x="12954" y="10058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5" name="object 2505"/>
            <p:cNvSpPr/>
            <p:nvPr/>
          </p:nvSpPr>
          <p:spPr>
            <a:xfrm>
              <a:off x="5267147" y="2614150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12953" y="11595"/>
                  </a:moveTo>
                  <a:lnTo>
                    <a:pt x="12953" y="1993"/>
                  </a:lnTo>
                  <a:lnTo>
                    <a:pt x="12966" y="990"/>
                  </a:lnTo>
                  <a:lnTo>
                    <a:pt x="11976" y="0"/>
                  </a:lnTo>
                  <a:lnTo>
                    <a:pt x="10972" y="12"/>
                  </a:lnTo>
                  <a:lnTo>
                    <a:pt x="0" y="1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6" name="object 2506"/>
            <p:cNvSpPr/>
            <p:nvPr/>
          </p:nvSpPr>
          <p:spPr>
            <a:xfrm>
              <a:off x="5249619" y="2614162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7" name="object 2507"/>
            <p:cNvSpPr/>
            <p:nvPr/>
          </p:nvSpPr>
          <p:spPr>
            <a:xfrm>
              <a:off x="5247640" y="2645404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0" y="0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52" y="3200"/>
                  </a:lnTo>
                  <a:lnTo>
                    <a:pt x="304" y="3352"/>
                  </a:lnTo>
                  <a:lnTo>
                    <a:pt x="304" y="3505"/>
                  </a:lnTo>
                  <a:lnTo>
                    <a:pt x="457" y="3505"/>
                  </a:lnTo>
                  <a:lnTo>
                    <a:pt x="609" y="3657"/>
                  </a:lnTo>
                  <a:lnTo>
                    <a:pt x="762" y="3657"/>
                  </a:lnTo>
                  <a:lnTo>
                    <a:pt x="7010" y="4419"/>
                  </a:lnTo>
                  <a:lnTo>
                    <a:pt x="12954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8" name="object 2508"/>
            <p:cNvSpPr/>
            <p:nvPr/>
          </p:nvSpPr>
          <p:spPr>
            <a:xfrm>
              <a:off x="5267147" y="2644338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943"/>
                  </a:moveTo>
                  <a:lnTo>
                    <a:pt x="5943" y="5486"/>
                  </a:lnTo>
                  <a:lnTo>
                    <a:pt x="12192" y="4724"/>
                  </a:lnTo>
                  <a:lnTo>
                    <a:pt x="12344" y="4724"/>
                  </a:lnTo>
                  <a:lnTo>
                    <a:pt x="12649" y="4419"/>
                  </a:lnTo>
                  <a:lnTo>
                    <a:pt x="12801" y="4267"/>
                  </a:lnTo>
                  <a:lnTo>
                    <a:pt x="12801" y="4114"/>
                  </a:lnTo>
                  <a:lnTo>
                    <a:pt x="12954" y="3962"/>
                  </a:lnTo>
                  <a:lnTo>
                    <a:pt x="12954" y="914"/>
                  </a:lnTo>
                  <a:lnTo>
                    <a:pt x="12801" y="609"/>
                  </a:lnTo>
                  <a:lnTo>
                    <a:pt x="12801" y="457"/>
                  </a:lnTo>
                  <a:lnTo>
                    <a:pt x="12649" y="304"/>
                  </a:lnTo>
                  <a:lnTo>
                    <a:pt x="12496" y="304"/>
                  </a:lnTo>
                  <a:lnTo>
                    <a:pt x="12344" y="152"/>
                  </a:lnTo>
                  <a:lnTo>
                    <a:pt x="12192" y="152"/>
                  </a:lnTo>
                  <a:lnTo>
                    <a:pt x="12039" y="0"/>
                  </a:lnTo>
                  <a:lnTo>
                    <a:pt x="1173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09" name="object 2509"/>
            <p:cNvSpPr/>
            <p:nvPr/>
          </p:nvSpPr>
          <p:spPr>
            <a:xfrm>
              <a:off x="5248859" y="2644490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0"/>
                  </a:moveTo>
                  <a:lnTo>
                    <a:pt x="5943" y="762"/>
                  </a:lnTo>
                  <a:lnTo>
                    <a:pt x="11734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0" name="object 2510"/>
            <p:cNvSpPr/>
            <p:nvPr/>
          </p:nvSpPr>
          <p:spPr>
            <a:xfrm>
              <a:off x="5267147" y="2644490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1066"/>
                  </a:moveTo>
                  <a:lnTo>
                    <a:pt x="5791" y="761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1" name="object 2511"/>
            <p:cNvSpPr/>
            <p:nvPr/>
          </p:nvSpPr>
          <p:spPr>
            <a:xfrm>
              <a:off x="5247640" y="264433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219" y="152"/>
                  </a:moveTo>
                  <a:lnTo>
                    <a:pt x="914" y="0"/>
                  </a:lnTo>
                  <a:lnTo>
                    <a:pt x="762" y="152"/>
                  </a:lnTo>
                  <a:lnTo>
                    <a:pt x="609" y="152"/>
                  </a:lnTo>
                  <a:lnTo>
                    <a:pt x="457" y="304"/>
                  </a:lnTo>
                  <a:lnTo>
                    <a:pt x="304" y="304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0" y="91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2" name="object 2512"/>
            <p:cNvSpPr/>
            <p:nvPr/>
          </p:nvSpPr>
          <p:spPr>
            <a:xfrm>
              <a:off x="5179059" y="2385715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1981" y="0"/>
                  </a:moveTo>
                  <a:lnTo>
                    <a:pt x="1219" y="0"/>
                  </a:lnTo>
                  <a:lnTo>
                    <a:pt x="914" y="152"/>
                  </a:lnTo>
                  <a:lnTo>
                    <a:pt x="762" y="457"/>
                  </a:lnTo>
                  <a:lnTo>
                    <a:pt x="457" y="609"/>
                  </a:lnTo>
                  <a:lnTo>
                    <a:pt x="304" y="914"/>
                  </a:lnTo>
                  <a:lnTo>
                    <a:pt x="0" y="1524"/>
                  </a:lnTo>
                  <a:lnTo>
                    <a:pt x="0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3" name="object 2513"/>
            <p:cNvSpPr/>
            <p:nvPr/>
          </p:nvSpPr>
          <p:spPr>
            <a:xfrm>
              <a:off x="5179059" y="2403698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0" y="0"/>
                  </a:moveTo>
                  <a:lnTo>
                    <a:pt x="0" y="9906"/>
                  </a:lnTo>
                  <a:lnTo>
                    <a:pt x="152" y="10363"/>
                  </a:lnTo>
                  <a:lnTo>
                    <a:pt x="304" y="10668"/>
                  </a:lnTo>
                  <a:lnTo>
                    <a:pt x="609" y="10972"/>
                  </a:lnTo>
                  <a:lnTo>
                    <a:pt x="914" y="11125"/>
                  </a:lnTo>
                  <a:lnTo>
                    <a:pt x="1219" y="11430"/>
                  </a:lnTo>
                  <a:lnTo>
                    <a:pt x="12954" y="1143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4" name="object 2514"/>
            <p:cNvSpPr/>
            <p:nvPr/>
          </p:nvSpPr>
          <p:spPr>
            <a:xfrm>
              <a:off x="5198567" y="2403698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0" y="11429"/>
                  </a:moveTo>
                  <a:lnTo>
                    <a:pt x="11734" y="11429"/>
                  </a:lnTo>
                  <a:lnTo>
                    <a:pt x="12039" y="11125"/>
                  </a:lnTo>
                  <a:lnTo>
                    <a:pt x="12344" y="10972"/>
                  </a:lnTo>
                  <a:lnTo>
                    <a:pt x="12649" y="10667"/>
                  </a:lnTo>
                  <a:lnTo>
                    <a:pt x="12801" y="10363"/>
                  </a:lnTo>
                  <a:lnTo>
                    <a:pt x="12801" y="9905"/>
                  </a:lnTo>
                  <a:lnTo>
                    <a:pt x="12954" y="9601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5" name="object 2515"/>
            <p:cNvSpPr/>
            <p:nvPr/>
          </p:nvSpPr>
          <p:spPr>
            <a:xfrm>
              <a:off x="5198567" y="2385715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12953" y="11582"/>
                  </a:moveTo>
                  <a:lnTo>
                    <a:pt x="12953" y="1524"/>
                  </a:lnTo>
                  <a:lnTo>
                    <a:pt x="12496" y="609"/>
                  </a:lnTo>
                  <a:lnTo>
                    <a:pt x="12191" y="457"/>
                  </a:lnTo>
                  <a:lnTo>
                    <a:pt x="11887" y="152"/>
                  </a:lnTo>
                  <a:lnTo>
                    <a:pt x="117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6" name="object 2516"/>
            <p:cNvSpPr/>
            <p:nvPr/>
          </p:nvSpPr>
          <p:spPr>
            <a:xfrm>
              <a:off x="5181041" y="238571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7" name="object 2517"/>
            <p:cNvSpPr/>
            <p:nvPr/>
          </p:nvSpPr>
          <p:spPr>
            <a:xfrm>
              <a:off x="5179059" y="2416804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0" y="0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52" y="3200"/>
                  </a:lnTo>
                  <a:lnTo>
                    <a:pt x="304" y="3352"/>
                  </a:lnTo>
                  <a:lnTo>
                    <a:pt x="304" y="3505"/>
                  </a:lnTo>
                  <a:lnTo>
                    <a:pt x="457" y="3657"/>
                  </a:lnTo>
                  <a:lnTo>
                    <a:pt x="762" y="3657"/>
                  </a:lnTo>
                  <a:lnTo>
                    <a:pt x="7010" y="4572"/>
                  </a:lnTo>
                  <a:lnTo>
                    <a:pt x="12954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8" name="object 2518"/>
            <p:cNvSpPr/>
            <p:nvPr/>
          </p:nvSpPr>
          <p:spPr>
            <a:xfrm>
              <a:off x="5198567" y="2415890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943"/>
                  </a:moveTo>
                  <a:lnTo>
                    <a:pt x="5943" y="5486"/>
                  </a:lnTo>
                  <a:lnTo>
                    <a:pt x="12192" y="4571"/>
                  </a:lnTo>
                  <a:lnTo>
                    <a:pt x="12496" y="4571"/>
                  </a:lnTo>
                  <a:lnTo>
                    <a:pt x="12496" y="4419"/>
                  </a:lnTo>
                  <a:lnTo>
                    <a:pt x="12649" y="4267"/>
                  </a:lnTo>
                  <a:lnTo>
                    <a:pt x="12801" y="4114"/>
                  </a:lnTo>
                  <a:lnTo>
                    <a:pt x="12801" y="3962"/>
                  </a:lnTo>
                  <a:lnTo>
                    <a:pt x="12954" y="3809"/>
                  </a:lnTo>
                  <a:lnTo>
                    <a:pt x="12954" y="761"/>
                  </a:lnTo>
                  <a:lnTo>
                    <a:pt x="12801" y="609"/>
                  </a:lnTo>
                  <a:lnTo>
                    <a:pt x="12801" y="457"/>
                  </a:lnTo>
                  <a:lnTo>
                    <a:pt x="12649" y="304"/>
                  </a:lnTo>
                  <a:lnTo>
                    <a:pt x="12496" y="152"/>
                  </a:lnTo>
                  <a:lnTo>
                    <a:pt x="12344" y="0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19" name="object 2519"/>
            <p:cNvSpPr/>
            <p:nvPr/>
          </p:nvSpPr>
          <p:spPr>
            <a:xfrm>
              <a:off x="5180279" y="2415890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0"/>
                  </a:moveTo>
                  <a:lnTo>
                    <a:pt x="5943" y="762"/>
                  </a:lnTo>
                  <a:lnTo>
                    <a:pt x="11734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0" name="object 2520"/>
            <p:cNvSpPr/>
            <p:nvPr/>
          </p:nvSpPr>
          <p:spPr>
            <a:xfrm>
              <a:off x="5198567" y="2415890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1219"/>
                  </a:moveTo>
                  <a:lnTo>
                    <a:pt x="5791" y="762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1" name="object 2521"/>
            <p:cNvSpPr/>
            <p:nvPr/>
          </p:nvSpPr>
          <p:spPr>
            <a:xfrm>
              <a:off x="5179059" y="241589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219" y="0"/>
                  </a:moveTo>
                  <a:lnTo>
                    <a:pt x="609" y="0"/>
                  </a:lnTo>
                  <a:lnTo>
                    <a:pt x="304" y="304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0" y="76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2" name="object 2522"/>
            <p:cNvSpPr/>
            <p:nvPr/>
          </p:nvSpPr>
          <p:spPr>
            <a:xfrm>
              <a:off x="5247640" y="2385715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1981" y="0"/>
                  </a:moveTo>
                  <a:lnTo>
                    <a:pt x="1219" y="0"/>
                  </a:lnTo>
                  <a:lnTo>
                    <a:pt x="914" y="152"/>
                  </a:lnTo>
                  <a:lnTo>
                    <a:pt x="762" y="457"/>
                  </a:lnTo>
                  <a:lnTo>
                    <a:pt x="457" y="609"/>
                  </a:lnTo>
                  <a:lnTo>
                    <a:pt x="0" y="1524"/>
                  </a:lnTo>
                  <a:lnTo>
                    <a:pt x="0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3" name="object 2523"/>
            <p:cNvSpPr/>
            <p:nvPr/>
          </p:nvSpPr>
          <p:spPr>
            <a:xfrm>
              <a:off x="5247640" y="2403698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0" y="0"/>
                  </a:moveTo>
                  <a:lnTo>
                    <a:pt x="0" y="9906"/>
                  </a:lnTo>
                  <a:lnTo>
                    <a:pt x="152" y="10363"/>
                  </a:lnTo>
                  <a:lnTo>
                    <a:pt x="304" y="10668"/>
                  </a:lnTo>
                  <a:lnTo>
                    <a:pt x="609" y="10972"/>
                  </a:lnTo>
                  <a:lnTo>
                    <a:pt x="914" y="11125"/>
                  </a:lnTo>
                  <a:lnTo>
                    <a:pt x="1219" y="11430"/>
                  </a:lnTo>
                  <a:lnTo>
                    <a:pt x="12954" y="1143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4" name="object 2524"/>
            <p:cNvSpPr/>
            <p:nvPr/>
          </p:nvSpPr>
          <p:spPr>
            <a:xfrm>
              <a:off x="5267147" y="2403698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30">
                  <a:moveTo>
                    <a:pt x="0" y="11429"/>
                  </a:moveTo>
                  <a:lnTo>
                    <a:pt x="11734" y="11429"/>
                  </a:lnTo>
                  <a:lnTo>
                    <a:pt x="12039" y="11125"/>
                  </a:lnTo>
                  <a:lnTo>
                    <a:pt x="12344" y="10972"/>
                  </a:lnTo>
                  <a:lnTo>
                    <a:pt x="12649" y="10667"/>
                  </a:lnTo>
                  <a:lnTo>
                    <a:pt x="12801" y="10363"/>
                  </a:lnTo>
                  <a:lnTo>
                    <a:pt x="12954" y="9905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5" name="object 2525"/>
            <p:cNvSpPr/>
            <p:nvPr/>
          </p:nvSpPr>
          <p:spPr>
            <a:xfrm>
              <a:off x="5267147" y="2385714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12953" y="11582"/>
                  </a:moveTo>
                  <a:lnTo>
                    <a:pt x="12953" y="1524"/>
                  </a:lnTo>
                  <a:lnTo>
                    <a:pt x="12496" y="609"/>
                  </a:lnTo>
                  <a:lnTo>
                    <a:pt x="12191" y="457"/>
                  </a:lnTo>
                  <a:lnTo>
                    <a:pt x="11887" y="152"/>
                  </a:lnTo>
                  <a:lnTo>
                    <a:pt x="117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6" name="object 2526"/>
            <p:cNvSpPr/>
            <p:nvPr/>
          </p:nvSpPr>
          <p:spPr>
            <a:xfrm>
              <a:off x="5249621" y="238571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7" name="object 2527"/>
            <p:cNvSpPr/>
            <p:nvPr/>
          </p:nvSpPr>
          <p:spPr>
            <a:xfrm>
              <a:off x="5247640" y="2416804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0" y="0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52" y="3200"/>
                  </a:lnTo>
                  <a:lnTo>
                    <a:pt x="304" y="3352"/>
                  </a:lnTo>
                  <a:lnTo>
                    <a:pt x="304" y="3505"/>
                  </a:lnTo>
                  <a:lnTo>
                    <a:pt x="457" y="3657"/>
                  </a:lnTo>
                  <a:lnTo>
                    <a:pt x="762" y="3657"/>
                  </a:lnTo>
                  <a:lnTo>
                    <a:pt x="7010" y="4572"/>
                  </a:lnTo>
                  <a:lnTo>
                    <a:pt x="12954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8" name="object 2528"/>
            <p:cNvSpPr/>
            <p:nvPr/>
          </p:nvSpPr>
          <p:spPr>
            <a:xfrm>
              <a:off x="5267147" y="2415890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943"/>
                  </a:moveTo>
                  <a:lnTo>
                    <a:pt x="5943" y="5486"/>
                  </a:lnTo>
                  <a:lnTo>
                    <a:pt x="12192" y="4571"/>
                  </a:lnTo>
                  <a:lnTo>
                    <a:pt x="12496" y="4571"/>
                  </a:lnTo>
                  <a:lnTo>
                    <a:pt x="12496" y="4419"/>
                  </a:lnTo>
                  <a:lnTo>
                    <a:pt x="12649" y="4267"/>
                  </a:lnTo>
                  <a:lnTo>
                    <a:pt x="12801" y="4114"/>
                  </a:lnTo>
                  <a:lnTo>
                    <a:pt x="12801" y="3962"/>
                  </a:lnTo>
                  <a:lnTo>
                    <a:pt x="12954" y="3809"/>
                  </a:lnTo>
                  <a:lnTo>
                    <a:pt x="12954" y="761"/>
                  </a:lnTo>
                  <a:lnTo>
                    <a:pt x="12801" y="609"/>
                  </a:lnTo>
                  <a:lnTo>
                    <a:pt x="12801" y="457"/>
                  </a:lnTo>
                  <a:lnTo>
                    <a:pt x="12649" y="304"/>
                  </a:lnTo>
                  <a:lnTo>
                    <a:pt x="12496" y="152"/>
                  </a:lnTo>
                  <a:lnTo>
                    <a:pt x="12344" y="0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29" name="object 2529"/>
            <p:cNvSpPr/>
            <p:nvPr/>
          </p:nvSpPr>
          <p:spPr>
            <a:xfrm>
              <a:off x="5248859" y="2415889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0"/>
                  </a:moveTo>
                  <a:lnTo>
                    <a:pt x="5943" y="762"/>
                  </a:lnTo>
                  <a:lnTo>
                    <a:pt x="11734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0" name="object 2530"/>
            <p:cNvSpPr/>
            <p:nvPr/>
          </p:nvSpPr>
          <p:spPr>
            <a:xfrm>
              <a:off x="5267147" y="2415889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1219"/>
                  </a:moveTo>
                  <a:lnTo>
                    <a:pt x="5791" y="762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1" name="object 2531"/>
            <p:cNvSpPr/>
            <p:nvPr/>
          </p:nvSpPr>
          <p:spPr>
            <a:xfrm>
              <a:off x="5247640" y="24158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219" y="0"/>
                  </a:moveTo>
                  <a:lnTo>
                    <a:pt x="609" y="0"/>
                  </a:lnTo>
                  <a:lnTo>
                    <a:pt x="457" y="152"/>
                  </a:lnTo>
                  <a:lnTo>
                    <a:pt x="304" y="304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0" y="76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2" name="object 2532"/>
            <p:cNvSpPr/>
            <p:nvPr/>
          </p:nvSpPr>
          <p:spPr>
            <a:xfrm>
              <a:off x="5198567" y="228284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3" name="object 2533"/>
            <p:cNvSpPr/>
            <p:nvPr/>
          </p:nvSpPr>
          <p:spPr>
            <a:xfrm>
              <a:off x="5181041" y="228284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4" name="object 2534"/>
            <p:cNvSpPr/>
            <p:nvPr/>
          </p:nvSpPr>
          <p:spPr>
            <a:xfrm>
              <a:off x="5209540" y="228086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1981"/>
                  </a:moveTo>
                  <a:lnTo>
                    <a:pt x="304" y="1981"/>
                  </a:lnTo>
                  <a:lnTo>
                    <a:pt x="1460" y="1536"/>
                  </a:lnTo>
                  <a:lnTo>
                    <a:pt x="1473" y="1346"/>
                  </a:lnTo>
                  <a:lnTo>
                    <a:pt x="1981" y="304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5" name="object 2535"/>
            <p:cNvSpPr/>
            <p:nvPr/>
          </p:nvSpPr>
          <p:spPr>
            <a:xfrm>
              <a:off x="5211521" y="2255108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75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6" name="object 2536"/>
            <p:cNvSpPr/>
            <p:nvPr/>
          </p:nvSpPr>
          <p:spPr>
            <a:xfrm>
              <a:off x="5211521" y="2271261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7" name="object 2537"/>
            <p:cNvSpPr/>
            <p:nvPr/>
          </p:nvSpPr>
          <p:spPr>
            <a:xfrm>
              <a:off x="5209540" y="225327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1981" y="1828"/>
                  </a:moveTo>
                  <a:lnTo>
                    <a:pt x="1828" y="1524"/>
                  </a:lnTo>
                  <a:lnTo>
                    <a:pt x="1828" y="1219"/>
                  </a:lnTo>
                  <a:lnTo>
                    <a:pt x="1676" y="914"/>
                  </a:lnTo>
                  <a:lnTo>
                    <a:pt x="1371" y="609"/>
                  </a:lnTo>
                  <a:lnTo>
                    <a:pt x="1066" y="304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8" name="object 2538"/>
            <p:cNvSpPr/>
            <p:nvPr/>
          </p:nvSpPr>
          <p:spPr>
            <a:xfrm>
              <a:off x="5181041" y="225327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9" name="object 2539"/>
            <p:cNvSpPr/>
            <p:nvPr/>
          </p:nvSpPr>
          <p:spPr>
            <a:xfrm>
              <a:off x="5198567" y="225327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0" name="object 2540"/>
            <p:cNvSpPr/>
            <p:nvPr/>
          </p:nvSpPr>
          <p:spPr>
            <a:xfrm>
              <a:off x="5179059" y="2253279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1981" y="0"/>
                  </a:moveTo>
                  <a:lnTo>
                    <a:pt x="1524" y="0"/>
                  </a:lnTo>
                  <a:lnTo>
                    <a:pt x="800" y="279"/>
                  </a:lnTo>
                  <a:lnTo>
                    <a:pt x="279" y="800"/>
                  </a:lnTo>
                  <a:lnTo>
                    <a:pt x="0" y="1524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1" name="object 2541"/>
            <p:cNvSpPr/>
            <p:nvPr/>
          </p:nvSpPr>
          <p:spPr>
            <a:xfrm>
              <a:off x="5179059" y="2271262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2" name="object 2542"/>
            <p:cNvSpPr/>
            <p:nvPr/>
          </p:nvSpPr>
          <p:spPr>
            <a:xfrm>
              <a:off x="5179059" y="2255108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7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3" name="object 2543"/>
            <p:cNvSpPr/>
            <p:nvPr/>
          </p:nvSpPr>
          <p:spPr>
            <a:xfrm>
              <a:off x="5179059" y="228086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0"/>
                  </a:moveTo>
                  <a:lnTo>
                    <a:pt x="0" y="457"/>
                  </a:lnTo>
                  <a:lnTo>
                    <a:pt x="152" y="762"/>
                  </a:lnTo>
                  <a:lnTo>
                    <a:pt x="304" y="1066"/>
                  </a:lnTo>
                  <a:lnTo>
                    <a:pt x="914" y="1676"/>
                  </a:lnTo>
                  <a:lnTo>
                    <a:pt x="1219" y="1828"/>
                  </a:lnTo>
                  <a:lnTo>
                    <a:pt x="1524" y="1828"/>
                  </a:lnTo>
                  <a:lnTo>
                    <a:pt x="1981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4" name="object 2544"/>
            <p:cNvSpPr/>
            <p:nvPr/>
          </p:nvSpPr>
          <p:spPr>
            <a:xfrm>
              <a:off x="5179059" y="22516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152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304" y="762"/>
                  </a:lnTo>
                  <a:lnTo>
                    <a:pt x="457" y="762"/>
                  </a:lnTo>
                  <a:lnTo>
                    <a:pt x="609" y="914"/>
                  </a:lnTo>
                  <a:lnTo>
                    <a:pt x="762" y="914"/>
                  </a:lnTo>
                  <a:lnTo>
                    <a:pt x="914" y="1066"/>
                  </a:lnTo>
                  <a:lnTo>
                    <a:pt x="121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5" name="object 2545"/>
            <p:cNvSpPr/>
            <p:nvPr/>
          </p:nvSpPr>
          <p:spPr>
            <a:xfrm>
              <a:off x="5198567" y="2251449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1066"/>
                  </a:moveTo>
                  <a:lnTo>
                    <a:pt x="5791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6" name="object 2546"/>
            <p:cNvSpPr/>
            <p:nvPr/>
          </p:nvSpPr>
          <p:spPr>
            <a:xfrm>
              <a:off x="5180279" y="2251449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0"/>
                  </a:moveTo>
                  <a:lnTo>
                    <a:pt x="5943" y="30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7" name="object 2547"/>
            <p:cNvSpPr/>
            <p:nvPr/>
          </p:nvSpPr>
          <p:spPr>
            <a:xfrm>
              <a:off x="5198567" y="2246725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1734" y="5791"/>
                  </a:moveTo>
                  <a:lnTo>
                    <a:pt x="12039" y="5943"/>
                  </a:lnTo>
                  <a:lnTo>
                    <a:pt x="12191" y="5791"/>
                  </a:lnTo>
                  <a:lnTo>
                    <a:pt x="12344" y="5791"/>
                  </a:lnTo>
                  <a:lnTo>
                    <a:pt x="12496" y="5638"/>
                  </a:lnTo>
                  <a:lnTo>
                    <a:pt x="12649" y="5638"/>
                  </a:lnTo>
                  <a:lnTo>
                    <a:pt x="12801" y="5486"/>
                  </a:lnTo>
                  <a:lnTo>
                    <a:pt x="12801" y="5334"/>
                  </a:lnTo>
                  <a:lnTo>
                    <a:pt x="12953" y="5029"/>
                  </a:lnTo>
                  <a:lnTo>
                    <a:pt x="12953" y="1981"/>
                  </a:lnTo>
                  <a:lnTo>
                    <a:pt x="12801" y="1828"/>
                  </a:lnTo>
                  <a:lnTo>
                    <a:pt x="12801" y="1676"/>
                  </a:lnTo>
                  <a:lnTo>
                    <a:pt x="12649" y="1524"/>
                  </a:lnTo>
                  <a:lnTo>
                    <a:pt x="12344" y="1219"/>
                  </a:lnTo>
                  <a:lnTo>
                    <a:pt x="12191" y="1219"/>
                  </a:lnTo>
                  <a:lnTo>
                    <a:pt x="5943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8" name="object 2548"/>
            <p:cNvSpPr/>
            <p:nvPr/>
          </p:nvSpPr>
          <p:spPr>
            <a:xfrm>
              <a:off x="5179059" y="2246725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12953" y="0"/>
                  </a:moveTo>
                  <a:lnTo>
                    <a:pt x="7010" y="457"/>
                  </a:lnTo>
                  <a:lnTo>
                    <a:pt x="761" y="1219"/>
                  </a:lnTo>
                  <a:lnTo>
                    <a:pt x="609" y="1219"/>
                  </a:lnTo>
                  <a:lnTo>
                    <a:pt x="457" y="1371"/>
                  </a:lnTo>
                  <a:lnTo>
                    <a:pt x="304" y="1371"/>
                  </a:lnTo>
                  <a:lnTo>
                    <a:pt x="304" y="1524"/>
                  </a:lnTo>
                  <a:lnTo>
                    <a:pt x="152" y="1676"/>
                  </a:lnTo>
                  <a:lnTo>
                    <a:pt x="152" y="1828"/>
                  </a:lnTo>
                  <a:lnTo>
                    <a:pt x="0" y="1981"/>
                  </a:lnTo>
                  <a:lnTo>
                    <a:pt x="0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49" name="object 2549"/>
            <p:cNvSpPr/>
            <p:nvPr/>
          </p:nvSpPr>
          <p:spPr>
            <a:xfrm>
              <a:off x="5267147" y="2282844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0" name="object 2550"/>
            <p:cNvSpPr/>
            <p:nvPr/>
          </p:nvSpPr>
          <p:spPr>
            <a:xfrm>
              <a:off x="5249621" y="2282844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1" name="object 2551"/>
            <p:cNvSpPr/>
            <p:nvPr/>
          </p:nvSpPr>
          <p:spPr>
            <a:xfrm>
              <a:off x="5278120" y="228086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1981"/>
                  </a:moveTo>
                  <a:lnTo>
                    <a:pt x="304" y="1981"/>
                  </a:lnTo>
                  <a:lnTo>
                    <a:pt x="1460" y="1536"/>
                  </a:lnTo>
                  <a:lnTo>
                    <a:pt x="1473" y="1346"/>
                  </a:lnTo>
                  <a:lnTo>
                    <a:pt x="1981" y="304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2" name="object 2552"/>
            <p:cNvSpPr/>
            <p:nvPr/>
          </p:nvSpPr>
          <p:spPr>
            <a:xfrm>
              <a:off x="5280101" y="225510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75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3" name="object 2553"/>
            <p:cNvSpPr/>
            <p:nvPr/>
          </p:nvSpPr>
          <p:spPr>
            <a:xfrm>
              <a:off x="5280101" y="2271261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4" name="object 2554"/>
            <p:cNvSpPr/>
            <p:nvPr/>
          </p:nvSpPr>
          <p:spPr>
            <a:xfrm>
              <a:off x="5278120" y="225327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1981" y="1828"/>
                  </a:moveTo>
                  <a:lnTo>
                    <a:pt x="1981" y="1524"/>
                  </a:lnTo>
                  <a:lnTo>
                    <a:pt x="1701" y="800"/>
                  </a:lnTo>
                  <a:lnTo>
                    <a:pt x="1181" y="279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5" name="object 2555"/>
            <p:cNvSpPr/>
            <p:nvPr/>
          </p:nvSpPr>
          <p:spPr>
            <a:xfrm>
              <a:off x="5249621" y="2253278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6" name="object 2556"/>
            <p:cNvSpPr/>
            <p:nvPr/>
          </p:nvSpPr>
          <p:spPr>
            <a:xfrm>
              <a:off x="5267148" y="2253278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7" name="object 2557"/>
            <p:cNvSpPr/>
            <p:nvPr/>
          </p:nvSpPr>
          <p:spPr>
            <a:xfrm>
              <a:off x="5247640" y="2253278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1981" y="0"/>
                  </a:moveTo>
                  <a:lnTo>
                    <a:pt x="1524" y="0"/>
                  </a:lnTo>
                  <a:lnTo>
                    <a:pt x="800" y="279"/>
                  </a:lnTo>
                  <a:lnTo>
                    <a:pt x="279" y="800"/>
                  </a:lnTo>
                  <a:lnTo>
                    <a:pt x="0" y="1524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8" name="object 2558"/>
            <p:cNvSpPr/>
            <p:nvPr/>
          </p:nvSpPr>
          <p:spPr>
            <a:xfrm>
              <a:off x="5247640" y="2271261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59" name="object 2559"/>
            <p:cNvSpPr/>
            <p:nvPr/>
          </p:nvSpPr>
          <p:spPr>
            <a:xfrm>
              <a:off x="5247640" y="225510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7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0" name="object 2560"/>
            <p:cNvSpPr/>
            <p:nvPr/>
          </p:nvSpPr>
          <p:spPr>
            <a:xfrm>
              <a:off x="5247640" y="228086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0"/>
                  </a:moveTo>
                  <a:lnTo>
                    <a:pt x="0" y="457"/>
                  </a:lnTo>
                  <a:lnTo>
                    <a:pt x="152" y="762"/>
                  </a:lnTo>
                  <a:lnTo>
                    <a:pt x="304" y="1066"/>
                  </a:lnTo>
                  <a:lnTo>
                    <a:pt x="914" y="1676"/>
                  </a:lnTo>
                  <a:lnTo>
                    <a:pt x="1219" y="1828"/>
                  </a:lnTo>
                  <a:lnTo>
                    <a:pt x="1524" y="1828"/>
                  </a:lnTo>
                  <a:lnTo>
                    <a:pt x="1981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1" name="object 2561"/>
            <p:cNvSpPr/>
            <p:nvPr/>
          </p:nvSpPr>
          <p:spPr>
            <a:xfrm>
              <a:off x="5247640" y="225160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152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304" y="762"/>
                  </a:lnTo>
                  <a:lnTo>
                    <a:pt x="457" y="762"/>
                  </a:lnTo>
                  <a:lnTo>
                    <a:pt x="609" y="914"/>
                  </a:lnTo>
                  <a:lnTo>
                    <a:pt x="762" y="914"/>
                  </a:lnTo>
                  <a:lnTo>
                    <a:pt x="914" y="1066"/>
                  </a:lnTo>
                  <a:lnTo>
                    <a:pt x="121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2" name="object 2562"/>
            <p:cNvSpPr/>
            <p:nvPr/>
          </p:nvSpPr>
          <p:spPr>
            <a:xfrm>
              <a:off x="5267148" y="2251449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1066"/>
                  </a:moveTo>
                  <a:lnTo>
                    <a:pt x="5791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3" name="object 2563"/>
            <p:cNvSpPr/>
            <p:nvPr/>
          </p:nvSpPr>
          <p:spPr>
            <a:xfrm>
              <a:off x="5248860" y="2251449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0"/>
                  </a:moveTo>
                  <a:lnTo>
                    <a:pt x="5943" y="30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4" name="object 2564"/>
            <p:cNvSpPr/>
            <p:nvPr/>
          </p:nvSpPr>
          <p:spPr>
            <a:xfrm>
              <a:off x="5267148" y="2246725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1734" y="5791"/>
                  </a:moveTo>
                  <a:lnTo>
                    <a:pt x="12039" y="5943"/>
                  </a:lnTo>
                  <a:lnTo>
                    <a:pt x="12191" y="5791"/>
                  </a:lnTo>
                  <a:lnTo>
                    <a:pt x="12344" y="5791"/>
                  </a:lnTo>
                  <a:lnTo>
                    <a:pt x="12496" y="5638"/>
                  </a:lnTo>
                  <a:lnTo>
                    <a:pt x="12649" y="5638"/>
                  </a:lnTo>
                  <a:lnTo>
                    <a:pt x="12801" y="5486"/>
                  </a:lnTo>
                  <a:lnTo>
                    <a:pt x="12801" y="5334"/>
                  </a:lnTo>
                  <a:lnTo>
                    <a:pt x="12953" y="5029"/>
                  </a:lnTo>
                  <a:lnTo>
                    <a:pt x="12953" y="1981"/>
                  </a:lnTo>
                  <a:lnTo>
                    <a:pt x="12801" y="1828"/>
                  </a:lnTo>
                  <a:lnTo>
                    <a:pt x="12801" y="1676"/>
                  </a:lnTo>
                  <a:lnTo>
                    <a:pt x="12649" y="1524"/>
                  </a:lnTo>
                  <a:lnTo>
                    <a:pt x="12344" y="1219"/>
                  </a:lnTo>
                  <a:lnTo>
                    <a:pt x="12191" y="1219"/>
                  </a:lnTo>
                  <a:lnTo>
                    <a:pt x="5943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5" name="object 2565"/>
            <p:cNvSpPr/>
            <p:nvPr/>
          </p:nvSpPr>
          <p:spPr>
            <a:xfrm>
              <a:off x="5247641" y="2246725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12953" y="0"/>
                  </a:moveTo>
                  <a:lnTo>
                    <a:pt x="7010" y="457"/>
                  </a:lnTo>
                  <a:lnTo>
                    <a:pt x="761" y="1219"/>
                  </a:lnTo>
                  <a:lnTo>
                    <a:pt x="609" y="1219"/>
                  </a:lnTo>
                  <a:lnTo>
                    <a:pt x="457" y="1371"/>
                  </a:lnTo>
                  <a:lnTo>
                    <a:pt x="304" y="1371"/>
                  </a:lnTo>
                  <a:lnTo>
                    <a:pt x="304" y="1524"/>
                  </a:lnTo>
                  <a:lnTo>
                    <a:pt x="152" y="1676"/>
                  </a:lnTo>
                  <a:lnTo>
                    <a:pt x="152" y="1828"/>
                  </a:lnTo>
                  <a:lnTo>
                    <a:pt x="0" y="1981"/>
                  </a:lnTo>
                  <a:lnTo>
                    <a:pt x="0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6" name="object 2566"/>
            <p:cNvSpPr/>
            <p:nvPr/>
          </p:nvSpPr>
          <p:spPr>
            <a:xfrm>
              <a:off x="5198568" y="2739891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7" name="object 2567"/>
            <p:cNvSpPr/>
            <p:nvPr/>
          </p:nvSpPr>
          <p:spPr>
            <a:xfrm>
              <a:off x="5181042" y="2739891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8" name="object 2568"/>
            <p:cNvSpPr/>
            <p:nvPr/>
          </p:nvSpPr>
          <p:spPr>
            <a:xfrm>
              <a:off x="5209541" y="273791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1981"/>
                  </a:moveTo>
                  <a:lnTo>
                    <a:pt x="304" y="1981"/>
                  </a:lnTo>
                  <a:lnTo>
                    <a:pt x="1079" y="1739"/>
                  </a:lnTo>
                  <a:lnTo>
                    <a:pt x="1841" y="1168"/>
                  </a:lnTo>
                  <a:lnTo>
                    <a:pt x="1981" y="304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69" name="object 2569"/>
            <p:cNvSpPr/>
            <p:nvPr/>
          </p:nvSpPr>
          <p:spPr>
            <a:xfrm>
              <a:off x="5211522" y="271230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0" name="object 2570"/>
            <p:cNvSpPr/>
            <p:nvPr/>
          </p:nvSpPr>
          <p:spPr>
            <a:xfrm>
              <a:off x="5211522" y="2728309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1" name="object 2571"/>
            <p:cNvSpPr/>
            <p:nvPr/>
          </p:nvSpPr>
          <p:spPr>
            <a:xfrm>
              <a:off x="5209541" y="271032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1981"/>
                  </a:moveTo>
                  <a:lnTo>
                    <a:pt x="1828" y="1523"/>
                  </a:lnTo>
                  <a:lnTo>
                    <a:pt x="1828" y="1219"/>
                  </a:lnTo>
                  <a:lnTo>
                    <a:pt x="1676" y="914"/>
                  </a:lnTo>
                  <a:lnTo>
                    <a:pt x="1066" y="304"/>
                  </a:lnTo>
                  <a:lnTo>
                    <a:pt x="762" y="152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2" name="object 2572"/>
            <p:cNvSpPr/>
            <p:nvPr/>
          </p:nvSpPr>
          <p:spPr>
            <a:xfrm>
              <a:off x="5181042" y="2710326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3" name="object 2573"/>
            <p:cNvSpPr/>
            <p:nvPr/>
          </p:nvSpPr>
          <p:spPr>
            <a:xfrm>
              <a:off x="5198568" y="2710326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4" name="object 2574"/>
            <p:cNvSpPr/>
            <p:nvPr/>
          </p:nvSpPr>
          <p:spPr>
            <a:xfrm>
              <a:off x="5179061" y="2710326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0"/>
                  </a:moveTo>
                  <a:lnTo>
                    <a:pt x="1524" y="0"/>
                  </a:lnTo>
                  <a:lnTo>
                    <a:pt x="800" y="279"/>
                  </a:lnTo>
                  <a:lnTo>
                    <a:pt x="279" y="800"/>
                  </a:lnTo>
                  <a:lnTo>
                    <a:pt x="0" y="1524"/>
                  </a:lnTo>
                  <a:lnTo>
                    <a:pt x="0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5" name="object 2575"/>
            <p:cNvSpPr/>
            <p:nvPr/>
          </p:nvSpPr>
          <p:spPr>
            <a:xfrm>
              <a:off x="5179061" y="2728309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6" name="object 2576"/>
            <p:cNvSpPr/>
            <p:nvPr/>
          </p:nvSpPr>
          <p:spPr>
            <a:xfrm>
              <a:off x="5179061" y="271230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7" name="object 2577"/>
            <p:cNvSpPr/>
            <p:nvPr/>
          </p:nvSpPr>
          <p:spPr>
            <a:xfrm>
              <a:off x="5179061" y="273791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0"/>
                  </a:moveTo>
                  <a:lnTo>
                    <a:pt x="0" y="457"/>
                  </a:lnTo>
                  <a:lnTo>
                    <a:pt x="279" y="1181"/>
                  </a:lnTo>
                  <a:lnTo>
                    <a:pt x="800" y="1701"/>
                  </a:lnTo>
                  <a:lnTo>
                    <a:pt x="1524" y="1981"/>
                  </a:lnTo>
                  <a:lnTo>
                    <a:pt x="1981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8" name="object 2578"/>
            <p:cNvSpPr/>
            <p:nvPr/>
          </p:nvSpPr>
          <p:spPr>
            <a:xfrm>
              <a:off x="5179061" y="27086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304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304" y="762"/>
                  </a:lnTo>
                  <a:lnTo>
                    <a:pt x="457" y="762"/>
                  </a:lnTo>
                  <a:lnTo>
                    <a:pt x="609" y="914"/>
                  </a:lnTo>
                  <a:lnTo>
                    <a:pt x="762" y="914"/>
                  </a:lnTo>
                  <a:lnTo>
                    <a:pt x="914" y="1066"/>
                  </a:lnTo>
                  <a:lnTo>
                    <a:pt x="121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79" name="object 2579"/>
            <p:cNvSpPr/>
            <p:nvPr/>
          </p:nvSpPr>
          <p:spPr>
            <a:xfrm>
              <a:off x="5198568" y="2708497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1066"/>
                  </a:moveTo>
                  <a:lnTo>
                    <a:pt x="5791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0" name="object 2580"/>
            <p:cNvSpPr/>
            <p:nvPr/>
          </p:nvSpPr>
          <p:spPr>
            <a:xfrm>
              <a:off x="5180280" y="2708497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0"/>
                  </a:moveTo>
                  <a:lnTo>
                    <a:pt x="5943" y="30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1" name="object 2581"/>
            <p:cNvSpPr/>
            <p:nvPr/>
          </p:nvSpPr>
          <p:spPr>
            <a:xfrm>
              <a:off x="5198568" y="2703772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1734" y="5791"/>
                  </a:moveTo>
                  <a:lnTo>
                    <a:pt x="12039" y="5943"/>
                  </a:lnTo>
                  <a:lnTo>
                    <a:pt x="12191" y="5791"/>
                  </a:lnTo>
                  <a:lnTo>
                    <a:pt x="12344" y="5791"/>
                  </a:lnTo>
                  <a:lnTo>
                    <a:pt x="12496" y="5638"/>
                  </a:lnTo>
                  <a:lnTo>
                    <a:pt x="12649" y="5638"/>
                  </a:lnTo>
                  <a:lnTo>
                    <a:pt x="12801" y="5486"/>
                  </a:lnTo>
                  <a:lnTo>
                    <a:pt x="12801" y="5334"/>
                  </a:lnTo>
                  <a:lnTo>
                    <a:pt x="12953" y="5181"/>
                  </a:lnTo>
                  <a:lnTo>
                    <a:pt x="12953" y="1981"/>
                  </a:lnTo>
                  <a:lnTo>
                    <a:pt x="12801" y="1828"/>
                  </a:lnTo>
                  <a:lnTo>
                    <a:pt x="12801" y="1676"/>
                  </a:lnTo>
                  <a:lnTo>
                    <a:pt x="12649" y="1524"/>
                  </a:lnTo>
                  <a:lnTo>
                    <a:pt x="12496" y="1524"/>
                  </a:lnTo>
                  <a:lnTo>
                    <a:pt x="12496" y="1371"/>
                  </a:lnTo>
                  <a:lnTo>
                    <a:pt x="12344" y="1219"/>
                  </a:lnTo>
                  <a:lnTo>
                    <a:pt x="12191" y="1219"/>
                  </a:lnTo>
                  <a:lnTo>
                    <a:pt x="5943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2" name="object 2582"/>
            <p:cNvSpPr/>
            <p:nvPr/>
          </p:nvSpPr>
          <p:spPr>
            <a:xfrm>
              <a:off x="5179061" y="2703772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12953" y="0"/>
                  </a:moveTo>
                  <a:lnTo>
                    <a:pt x="7010" y="457"/>
                  </a:lnTo>
                  <a:lnTo>
                    <a:pt x="761" y="1219"/>
                  </a:lnTo>
                  <a:lnTo>
                    <a:pt x="609" y="1219"/>
                  </a:lnTo>
                  <a:lnTo>
                    <a:pt x="457" y="1371"/>
                  </a:lnTo>
                  <a:lnTo>
                    <a:pt x="304" y="1524"/>
                  </a:lnTo>
                  <a:lnTo>
                    <a:pt x="152" y="1676"/>
                  </a:lnTo>
                  <a:lnTo>
                    <a:pt x="152" y="1828"/>
                  </a:lnTo>
                  <a:lnTo>
                    <a:pt x="0" y="1981"/>
                  </a:lnTo>
                  <a:lnTo>
                    <a:pt x="0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3" name="object 2583"/>
            <p:cNvSpPr/>
            <p:nvPr/>
          </p:nvSpPr>
          <p:spPr>
            <a:xfrm>
              <a:off x="5267148" y="2739891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4" name="object 2584"/>
            <p:cNvSpPr/>
            <p:nvPr/>
          </p:nvSpPr>
          <p:spPr>
            <a:xfrm>
              <a:off x="5249622" y="2739891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5" name="object 2585"/>
            <p:cNvSpPr/>
            <p:nvPr/>
          </p:nvSpPr>
          <p:spPr>
            <a:xfrm>
              <a:off x="5278121" y="273791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1981"/>
                  </a:moveTo>
                  <a:lnTo>
                    <a:pt x="304" y="1981"/>
                  </a:lnTo>
                  <a:lnTo>
                    <a:pt x="1079" y="1739"/>
                  </a:lnTo>
                  <a:lnTo>
                    <a:pt x="1841" y="1168"/>
                  </a:lnTo>
                  <a:lnTo>
                    <a:pt x="1981" y="304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6" name="object 2586"/>
            <p:cNvSpPr/>
            <p:nvPr/>
          </p:nvSpPr>
          <p:spPr>
            <a:xfrm>
              <a:off x="5280102" y="271230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7" name="object 2587"/>
            <p:cNvSpPr/>
            <p:nvPr/>
          </p:nvSpPr>
          <p:spPr>
            <a:xfrm>
              <a:off x="5280099" y="2728310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8" name="object 2588"/>
            <p:cNvSpPr/>
            <p:nvPr/>
          </p:nvSpPr>
          <p:spPr>
            <a:xfrm>
              <a:off x="5278118" y="271032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1981"/>
                  </a:moveTo>
                  <a:lnTo>
                    <a:pt x="1981" y="1523"/>
                  </a:lnTo>
                  <a:lnTo>
                    <a:pt x="1701" y="800"/>
                  </a:lnTo>
                  <a:lnTo>
                    <a:pt x="1181" y="279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9" name="object 2589"/>
            <p:cNvSpPr/>
            <p:nvPr/>
          </p:nvSpPr>
          <p:spPr>
            <a:xfrm>
              <a:off x="5249619" y="271032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0" name="object 2590"/>
            <p:cNvSpPr/>
            <p:nvPr/>
          </p:nvSpPr>
          <p:spPr>
            <a:xfrm>
              <a:off x="5267145" y="271032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1" name="object 2591"/>
            <p:cNvSpPr/>
            <p:nvPr/>
          </p:nvSpPr>
          <p:spPr>
            <a:xfrm>
              <a:off x="5247638" y="271032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0"/>
                  </a:moveTo>
                  <a:lnTo>
                    <a:pt x="1524" y="0"/>
                  </a:lnTo>
                  <a:lnTo>
                    <a:pt x="800" y="279"/>
                  </a:lnTo>
                  <a:lnTo>
                    <a:pt x="279" y="800"/>
                  </a:lnTo>
                  <a:lnTo>
                    <a:pt x="0" y="1524"/>
                  </a:lnTo>
                  <a:lnTo>
                    <a:pt x="0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2" name="object 2592"/>
            <p:cNvSpPr/>
            <p:nvPr/>
          </p:nvSpPr>
          <p:spPr>
            <a:xfrm>
              <a:off x="5247638" y="2728310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3" name="object 2593"/>
            <p:cNvSpPr/>
            <p:nvPr/>
          </p:nvSpPr>
          <p:spPr>
            <a:xfrm>
              <a:off x="5247638" y="2712307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4" name="object 2594"/>
            <p:cNvSpPr/>
            <p:nvPr/>
          </p:nvSpPr>
          <p:spPr>
            <a:xfrm>
              <a:off x="5247638" y="2737911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0"/>
                  </a:moveTo>
                  <a:lnTo>
                    <a:pt x="0" y="457"/>
                  </a:lnTo>
                  <a:lnTo>
                    <a:pt x="279" y="1181"/>
                  </a:lnTo>
                  <a:lnTo>
                    <a:pt x="800" y="1701"/>
                  </a:lnTo>
                  <a:lnTo>
                    <a:pt x="1524" y="1981"/>
                  </a:lnTo>
                  <a:lnTo>
                    <a:pt x="1981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5" name="object 2595"/>
            <p:cNvSpPr/>
            <p:nvPr/>
          </p:nvSpPr>
          <p:spPr>
            <a:xfrm>
              <a:off x="5247638" y="27086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304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304" y="762"/>
                  </a:lnTo>
                  <a:lnTo>
                    <a:pt x="457" y="762"/>
                  </a:lnTo>
                  <a:lnTo>
                    <a:pt x="609" y="914"/>
                  </a:lnTo>
                  <a:lnTo>
                    <a:pt x="762" y="914"/>
                  </a:lnTo>
                  <a:lnTo>
                    <a:pt x="914" y="1066"/>
                  </a:lnTo>
                  <a:lnTo>
                    <a:pt x="121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6" name="object 2596"/>
            <p:cNvSpPr/>
            <p:nvPr/>
          </p:nvSpPr>
          <p:spPr>
            <a:xfrm>
              <a:off x="5267145" y="270849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1066"/>
                  </a:moveTo>
                  <a:lnTo>
                    <a:pt x="5791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7" name="object 2597"/>
            <p:cNvSpPr/>
            <p:nvPr/>
          </p:nvSpPr>
          <p:spPr>
            <a:xfrm>
              <a:off x="5248857" y="270849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0"/>
                  </a:moveTo>
                  <a:lnTo>
                    <a:pt x="5943" y="30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8" name="object 2598"/>
            <p:cNvSpPr/>
            <p:nvPr/>
          </p:nvSpPr>
          <p:spPr>
            <a:xfrm>
              <a:off x="5267145" y="2703774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1734" y="5791"/>
                  </a:moveTo>
                  <a:lnTo>
                    <a:pt x="12039" y="5943"/>
                  </a:lnTo>
                  <a:lnTo>
                    <a:pt x="12191" y="5791"/>
                  </a:lnTo>
                  <a:lnTo>
                    <a:pt x="12344" y="5791"/>
                  </a:lnTo>
                  <a:lnTo>
                    <a:pt x="12496" y="5638"/>
                  </a:lnTo>
                  <a:lnTo>
                    <a:pt x="12649" y="5638"/>
                  </a:lnTo>
                  <a:lnTo>
                    <a:pt x="12801" y="5486"/>
                  </a:lnTo>
                  <a:lnTo>
                    <a:pt x="12801" y="5334"/>
                  </a:lnTo>
                  <a:lnTo>
                    <a:pt x="12953" y="5181"/>
                  </a:lnTo>
                  <a:lnTo>
                    <a:pt x="12953" y="1981"/>
                  </a:lnTo>
                  <a:lnTo>
                    <a:pt x="12801" y="1828"/>
                  </a:lnTo>
                  <a:lnTo>
                    <a:pt x="12801" y="1676"/>
                  </a:lnTo>
                  <a:lnTo>
                    <a:pt x="12649" y="1524"/>
                  </a:lnTo>
                  <a:lnTo>
                    <a:pt x="12496" y="1524"/>
                  </a:lnTo>
                  <a:lnTo>
                    <a:pt x="12496" y="1371"/>
                  </a:lnTo>
                  <a:lnTo>
                    <a:pt x="12344" y="1219"/>
                  </a:lnTo>
                  <a:lnTo>
                    <a:pt x="12191" y="1219"/>
                  </a:lnTo>
                  <a:lnTo>
                    <a:pt x="5943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9" name="object 2599"/>
            <p:cNvSpPr/>
            <p:nvPr/>
          </p:nvSpPr>
          <p:spPr>
            <a:xfrm>
              <a:off x="5247638" y="2703774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12953" y="0"/>
                  </a:moveTo>
                  <a:lnTo>
                    <a:pt x="7010" y="457"/>
                  </a:lnTo>
                  <a:lnTo>
                    <a:pt x="761" y="1219"/>
                  </a:lnTo>
                  <a:lnTo>
                    <a:pt x="609" y="1219"/>
                  </a:lnTo>
                  <a:lnTo>
                    <a:pt x="152" y="1676"/>
                  </a:lnTo>
                  <a:lnTo>
                    <a:pt x="152" y="1828"/>
                  </a:lnTo>
                  <a:lnTo>
                    <a:pt x="0" y="1981"/>
                  </a:lnTo>
                  <a:lnTo>
                    <a:pt x="0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0" name="object 2600"/>
            <p:cNvSpPr/>
            <p:nvPr/>
          </p:nvSpPr>
          <p:spPr>
            <a:xfrm>
              <a:off x="5179058" y="2842761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1981" y="0"/>
                  </a:moveTo>
                  <a:lnTo>
                    <a:pt x="1676" y="0"/>
                  </a:lnTo>
                  <a:lnTo>
                    <a:pt x="1219" y="152"/>
                  </a:lnTo>
                  <a:lnTo>
                    <a:pt x="914" y="152"/>
                  </a:lnTo>
                  <a:lnTo>
                    <a:pt x="762" y="457"/>
                  </a:lnTo>
                  <a:lnTo>
                    <a:pt x="457" y="609"/>
                  </a:lnTo>
                  <a:lnTo>
                    <a:pt x="152" y="1219"/>
                  </a:lnTo>
                  <a:lnTo>
                    <a:pt x="0" y="1524"/>
                  </a:lnTo>
                  <a:lnTo>
                    <a:pt x="0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1" name="object 2601"/>
            <p:cNvSpPr/>
            <p:nvPr/>
          </p:nvSpPr>
          <p:spPr>
            <a:xfrm>
              <a:off x="5178969" y="286074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88" y="0"/>
                  </a:moveTo>
                  <a:lnTo>
                    <a:pt x="88" y="9601"/>
                  </a:lnTo>
                  <a:lnTo>
                    <a:pt x="0" y="10731"/>
                  </a:lnTo>
                  <a:lnTo>
                    <a:pt x="1117" y="11430"/>
                  </a:lnTo>
                  <a:lnTo>
                    <a:pt x="2070" y="11582"/>
                  </a:lnTo>
                  <a:lnTo>
                    <a:pt x="13042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2" name="object 2602"/>
            <p:cNvSpPr/>
            <p:nvPr/>
          </p:nvSpPr>
          <p:spPr>
            <a:xfrm>
              <a:off x="5198566" y="2860744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11582"/>
                  </a:moveTo>
                  <a:lnTo>
                    <a:pt x="10972" y="11582"/>
                  </a:lnTo>
                  <a:lnTo>
                    <a:pt x="11430" y="11430"/>
                  </a:lnTo>
                  <a:lnTo>
                    <a:pt x="11734" y="11430"/>
                  </a:lnTo>
                  <a:lnTo>
                    <a:pt x="12039" y="11125"/>
                  </a:lnTo>
                  <a:lnTo>
                    <a:pt x="12344" y="10972"/>
                  </a:lnTo>
                  <a:lnTo>
                    <a:pt x="12649" y="10668"/>
                  </a:lnTo>
                  <a:lnTo>
                    <a:pt x="12801" y="10363"/>
                  </a:lnTo>
                  <a:lnTo>
                    <a:pt x="12801" y="9906"/>
                  </a:lnTo>
                  <a:lnTo>
                    <a:pt x="12954" y="9601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3" name="object 2603"/>
            <p:cNvSpPr/>
            <p:nvPr/>
          </p:nvSpPr>
          <p:spPr>
            <a:xfrm>
              <a:off x="5198566" y="2842674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12953" y="11671"/>
                  </a:moveTo>
                  <a:lnTo>
                    <a:pt x="12953" y="1917"/>
                  </a:lnTo>
                  <a:lnTo>
                    <a:pt x="12953" y="939"/>
                  </a:lnTo>
                  <a:lnTo>
                    <a:pt x="11963" y="0"/>
                  </a:lnTo>
                  <a:lnTo>
                    <a:pt x="10972" y="88"/>
                  </a:lnTo>
                  <a:lnTo>
                    <a:pt x="0" y="8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4" name="object 2604"/>
            <p:cNvSpPr/>
            <p:nvPr/>
          </p:nvSpPr>
          <p:spPr>
            <a:xfrm>
              <a:off x="5181039" y="2842761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5" name="object 2605"/>
            <p:cNvSpPr/>
            <p:nvPr/>
          </p:nvSpPr>
          <p:spPr>
            <a:xfrm>
              <a:off x="5179058" y="2873851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0" y="0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52" y="3200"/>
                  </a:lnTo>
                  <a:lnTo>
                    <a:pt x="304" y="3352"/>
                  </a:lnTo>
                  <a:lnTo>
                    <a:pt x="304" y="3505"/>
                  </a:lnTo>
                  <a:lnTo>
                    <a:pt x="457" y="3657"/>
                  </a:lnTo>
                  <a:lnTo>
                    <a:pt x="762" y="3657"/>
                  </a:lnTo>
                  <a:lnTo>
                    <a:pt x="7010" y="4572"/>
                  </a:lnTo>
                  <a:lnTo>
                    <a:pt x="12954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6" name="object 2606"/>
            <p:cNvSpPr/>
            <p:nvPr/>
          </p:nvSpPr>
          <p:spPr>
            <a:xfrm>
              <a:off x="5198566" y="2872936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943"/>
                  </a:moveTo>
                  <a:lnTo>
                    <a:pt x="5943" y="5486"/>
                  </a:lnTo>
                  <a:lnTo>
                    <a:pt x="12192" y="4571"/>
                  </a:lnTo>
                  <a:lnTo>
                    <a:pt x="12496" y="4571"/>
                  </a:lnTo>
                  <a:lnTo>
                    <a:pt x="12496" y="4419"/>
                  </a:lnTo>
                  <a:lnTo>
                    <a:pt x="12801" y="4114"/>
                  </a:lnTo>
                  <a:lnTo>
                    <a:pt x="12801" y="3962"/>
                  </a:lnTo>
                  <a:lnTo>
                    <a:pt x="12954" y="3809"/>
                  </a:lnTo>
                  <a:lnTo>
                    <a:pt x="12954" y="761"/>
                  </a:lnTo>
                  <a:lnTo>
                    <a:pt x="12801" y="609"/>
                  </a:lnTo>
                  <a:lnTo>
                    <a:pt x="12865" y="215"/>
                  </a:lnTo>
                  <a:lnTo>
                    <a:pt x="12357" y="215"/>
                  </a:lnTo>
                  <a:lnTo>
                    <a:pt x="12192" y="0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7" name="object 2607"/>
            <p:cNvSpPr/>
            <p:nvPr/>
          </p:nvSpPr>
          <p:spPr>
            <a:xfrm>
              <a:off x="5180277" y="287293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0"/>
                  </a:moveTo>
                  <a:lnTo>
                    <a:pt x="5943" y="762"/>
                  </a:lnTo>
                  <a:lnTo>
                    <a:pt x="11734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8" name="object 2608"/>
            <p:cNvSpPr/>
            <p:nvPr/>
          </p:nvSpPr>
          <p:spPr>
            <a:xfrm>
              <a:off x="5198566" y="287293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1219"/>
                  </a:moveTo>
                  <a:lnTo>
                    <a:pt x="5791" y="762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9" name="object 2609"/>
            <p:cNvSpPr/>
            <p:nvPr/>
          </p:nvSpPr>
          <p:spPr>
            <a:xfrm>
              <a:off x="5179058" y="287293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219" y="0"/>
                  </a:moveTo>
                  <a:lnTo>
                    <a:pt x="762" y="0"/>
                  </a:lnTo>
                  <a:lnTo>
                    <a:pt x="609" y="152"/>
                  </a:lnTo>
                  <a:lnTo>
                    <a:pt x="457" y="152"/>
                  </a:lnTo>
                  <a:lnTo>
                    <a:pt x="304" y="304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0" y="76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0" name="object 2610"/>
            <p:cNvSpPr/>
            <p:nvPr/>
          </p:nvSpPr>
          <p:spPr>
            <a:xfrm>
              <a:off x="5247638" y="2842761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1981" y="0"/>
                  </a:moveTo>
                  <a:lnTo>
                    <a:pt x="1676" y="0"/>
                  </a:lnTo>
                  <a:lnTo>
                    <a:pt x="1219" y="152"/>
                  </a:lnTo>
                  <a:lnTo>
                    <a:pt x="914" y="152"/>
                  </a:lnTo>
                  <a:lnTo>
                    <a:pt x="762" y="457"/>
                  </a:lnTo>
                  <a:lnTo>
                    <a:pt x="457" y="609"/>
                  </a:lnTo>
                  <a:lnTo>
                    <a:pt x="304" y="914"/>
                  </a:lnTo>
                  <a:lnTo>
                    <a:pt x="152" y="1219"/>
                  </a:lnTo>
                  <a:lnTo>
                    <a:pt x="0" y="1524"/>
                  </a:lnTo>
                  <a:lnTo>
                    <a:pt x="0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1" name="object 2611"/>
            <p:cNvSpPr/>
            <p:nvPr/>
          </p:nvSpPr>
          <p:spPr>
            <a:xfrm>
              <a:off x="5247549" y="286074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88" y="0"/>
                  </a:moveTo>
                  <a:lnTo>
                    <a:pt x="88" y="9601"/>
                  </a:lnTo>
                  <a:lnTo>
                    <a:pt x="0" y="10731"/>
                  </a:lnTo>
                  <a:lnTo>
                    <a:pt x="1117" y="11430"/>
                  </a:lnTo>
                  <a:lnTo>
                    <a:pt x="2070" y="11582"/>
                  </a:lnTo>
                  <a:lnTo>
                    <a:pt x="13042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2" name="object 2612"/>
            <p:cNvSpPr/>
            <p:nvPr/>
          </p:nvSpPr>
          <p:spPr>
            <a:xfrm>
              <a:off x="5267145" y="2860744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11582"/>
                  </a:moveTo>
                  <a:lnTo>
                    <a:pt x="10972" y="11582"/>
                  </a:lnTo>
                  <a:lnTo>
                    <a:pt x="11925" y="11430"/>
                  </a:lnTo>
                  <a:lnTo>
                    <a:pt x="13042" y="10731"/>
                  </a:lnTo>
                  <a:lnTo>
                    <a:pt x="12954" y="9601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3" name="object 2613"/>
            <p:cNvSpPr/>
            <p:nvPr/>
          </p:nvSpPr>
          <p:spPr>
            <a:xfrm>
              <a:off x="5267145" y="2842674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12953" y="11671"/>
                  </a:moveTo>
                  <a:lnTo>
                    <a:pt x="12953" y="1917"/>
                  </a:lnTo>
                  <a:lnTo>
                    <a:pt x="12953" y="939"/>
                  </a:lnTo>
                  <a:lnTo>
                    <a:pt x="11963" y="0"/>
                  </a:lnTo>
                  <a:lnTo>
                    <a:pt x="10972" y="88"/>
                  </a:lnTo>
                  <a:lnTo>
                    <a:pt x="0" y="8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4" name="object 2614"/>
            <p:cNvSpPr/>
            <p:nvPr/>
          </p:nvSpPr>
          <p:spPr>
            <a:xfrm>
              <a:off x="5249619" y="2842761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5" name="object 2615"/>
            <p:cNvSpPr/>
            <p:nvPr/>
          </p:nvSpPr>
          <p:spPr>
            <a:xfrm>
              <a:off x="5247638" y="2873851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0" y="0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52" y="3200"/>
                  </a:lnTo>
                  <a:lnTo>
                    <a:pt x="304" y="3352"/>
                  </a:lnTo>
                  <a:lnTo>
                    <a:pt x="304" y="3505"/>
                  </a:lnTo>
                  <a:lnTo>
                    <a:pt x="457" y="3657"/>
                  </a:lnTo>
                  <a:lnTo>
                    <a:pt x="762" y="3657"/>
                  </a:lnTo>
                  <a:lnTo>
                    <a:pt x="7010" y="4572"/>
                  </a:lnTo>
                  <a:lnTo>
                    <a:pt x="12954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6" name="object 2616"/>
            <p:cNvSpPr/>
            <p:nvPr/>
          </p:nvSpPr>
          <p:spPr>
            <a:xfrm>
              <a:off x="5267145" y="2872936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943"/>
                  </a:moveTo>
                  <a:lnTo>
                    <a:pt x="5943" y="5486"/>
                  </a:lnTo>
                  <a:lnTo>
                    <a:pt x="12192" y="4571"/>
                  </a:lnTo>
                  <a:lnTo>
                    <a:pt x="12496" y="4571"/>
                  </a:lnTo>
                  <a:lnTo>
                    <a:pt x="12496" y="4419"/>
                  </a:lnTo>
                  <a:lnTo>
                    <a:pt x="12801" y="4114"/>
                  </a:lnTo>
                  <a:lnTo>
                    <a:pt x="12801" y="3962"/>
                  </a:lnTo>
                  <a:lnTo>
                    <a:pt x="12954" y="3809"/>
                  </a:lnTo>
                  <a:lnTo>
                    <a:pt x="12954" y="761"/>
                  </a:lnTo>
                  <a:lnTo>
                    <a:pt x="12801" y="609"/>
                  </a:lnTo>
                  <a:lnTo>
                    <a:pt x="12865" y="215"/>
                  </a:lnTo>
                  <a:lnTo>
                    <a:pt x="12357" y="215"/>
                  </a:lnTo>
                  <a:lnTo>
                    <a:pt x="12192" y="0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7" name="object 2617"/>
            <p:cNvSpPr/>
            <p:nvPr/>
          </p:nvSpPr>
          <p:spPr>
            <a:xfrm>
              <a:off x="5248857" y="287293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0"/>
                  </a:moveTo>
                  <a:lnTo>
                    <a:pt x="5943" y="762"/>
                  </a:lnTo>
                  <a:lnTo>
                    <a:pt x="11734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8" name="object 2618"/>
            <p:cNvSpPr/>
            <p:nvPr/>
          </p:nvSpPr>
          <p:spPr>
            <a:xfrm>
              <a:off x="5267145" y="287293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1219"/>
                  </a:moveTo>
                  <a:lnTo>
                    <a:pt x="5791" y="762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9" name="object 2619"/>
            <p:cNvSpPr/>
            <p:nvPr/>
          </p:nvSpPr>
          <p:spPr>
            <a:xfrm>
              <a:off x="5247638" y="287293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219" y="0"/>
                  </a:moveTo>
                  <a:lnTo>
                    <a:pt x="762" y="0"/>
                  </a:lnTo>
                  <a:lnTo>
                    <a:pt x="609" y="152"/>
                  </a:lnTo>
                  <a:lnTo>
                    <a:pt x="457" y="152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0" y="76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0" name="object 2620"/>
            <p:cNvSpPr/>
            <p:nvPr/>
          </p:nvSpPr>
          <p:spPr>
            <a:xfrm>
              <a:off x="5198567" y="296833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1" name="object 2621"/>
            <p:cNvSpPr/>
            <p:nvPr/>
          </p:nvSpPr>
          <p:spPr>
            <a:xfrm>
              <a:off x="5181039" y="296833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2" name="object 2622"/>
            <p:cNvSpPr/>
            <p:nvPr/>
          </p:nvSpPr>
          <p:spPr>
            <a:xfrm>
              <a:off x="5209540" y="296651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0" y="1828"/>
                  </a:moveTo>
                  <a:lnTo>
                    <a:pt x="762" y="1828"/>
                  </a:lnTo>
                  <a:lnTo>
                    <a:pt x="1219" y="1371"/>
                  </a:lnTo>
                  <a:lnTo>
                    <a:pt x="1524" y="1219"/>
                  </a:lnTo>
                  <a:lnTo>
                    <a:pt x="1676" y="914"/>
                  </a:lnTo>
                  <a:lnTo>
                    <a:pt x="1828" y="609"/>
                  </a:lnTo>
                  <a:lnTo>
                    <a:pt x="1981" y="304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3" name="object 2623"/>
            <p:cNvSpPr/>
            <p:nvPr/>
          </p:nvSpPr>
          <p:spPr>
            <a:xfrm>
              <a:off x="5211521" y="2940754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4" name="object 2624"/>
            <p:cNvSpPr/>
            <p:nvPr/>
          </p:nvSpPr>
          <p:spPr>
            <a:xfrm>
              <a:off x="5211521" y="2956910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5" name="object 2625"/>
            <p:cNvSpPr/>
            <p:nvPr/>
          </p:nvSpPr>
          <p:spPr>
            <a:xfrm>
              <a:off x="5209540" y="293892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1981" y="1828"/>
                  </a:moveTo>
                  <a:lnTo>
                    <a:pt x="1828" y="1524"/>
                  </a:lnTo>
                  <a:lnTo>
                    <a:pt x="1993" y="533"/>
                  </a:lnTo>
                  <a:lnTo>
                    <a:pt x="1104" y="355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6" name="object 2626"/>
            <p:cNvSpPr/>
            <p:nvPr/>
          </p:nvSpPr>
          <p:spPr>
            <a:xfrm>
              <a:off x="5181041" y="293892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7" name="object 2627"/>
            <p:cNvSpPr/>
            <p:nvPr/>
          </p:nvSpPr>
          <p:spPr>
            <a:xfrm>
              <a:off x="5198567" y="293892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8" name="object 2628"/>
            <p:cNvSpPr/>
            <p:nvPr/>
          </p:nvSpPr>
          <p:spPr>
            <a:xfrm>
              <a:off x="5179059" y="293892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1981" y="0"/>
                  </a:moveTo>
                  <a:lnTo>
                    <a:pt x="1524" y="0"/>
                  </a:lnTo>
                  <a:lnTo>
                    <a:pt x="571" y="520"/>
                  </a:lnTo>
                  <a:lnTo>
                    <a:pt x="342" y="330"/>
                  </a:lnTo>
                  <a:lnTo>
                    <a:pt x="0" y="1524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9" name="object 2629"/>
            <p:cNvSpPr/>
            <p:nvPr/>
          </p:nvSpPr>
          <p:spPr>
            <a:xfrm>
              <a:off x="5179059" y="2956910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0" name="object 2630"/>
            <p:cNvSpPr/>
            <p:nvPr/>
          </p:nvSpPr>
          <p:spPr>
            <a:xfrm>
              <a:off x="5179059" y="294075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1" name="object 2631"/>
            <p:cNvSpPr/>
            <p:nvPr/>
          </p:nvSpPr>
          <p:spPr>
            <a:xfrm>
              <a:off x="5179059" y="2966511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0" y="0"/>
                  </a:moveTo>
                  <a:lnTo>
                    <a:pt x="0" y="304"/>
                  </a:lnTo>
                  <a:lnTo>
                    <a:pt x="342" y="1485"/>
                  </a:lnTo>
                  <a:lnTo>
                    <a:pt x="571" y="1308"/>
                  </a:lnTo>
                  <a:lnTo>
                    <a:pt x="1524" y="1828"/>
                  </a:lnTo>
                  <a:lnTo>
                    <a:pt x="1981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2" name="object 2632"/>
            <p:cNvSpPr/>
            <p:nvPr/>
          </p:nvSpPr>
          <p:spPr>
            <a:xfrm>
              <a:off x="5179059" y="29372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152"/>
                  </a:lnTo>
                  <a:lnTo>
                    <a:pt x="152" y="304"/>
                  </a:lnTo>
                  <a:lnTo>
                    <a:pt x="152" y="457"/>
                  </a:lnTo>
                  <a:lnTo>
                    <a:pt x="304" y="609"/>
                  </a:lnTo>
                  <a:lnTo>
                    <a:pt x="457" y="762"/>
                  </a:lnTo>
                  <a:lnTo>
                    <a:pt x="609" y="914"/>
                  </a:lnTo>
                  <a:lnTo>
                    <a:pt x="121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3" name="object 2633"/>
            <p:cNvSpPr/>
            <p:nvPr/>
          </p:nvSpPr>
          <p:spPr>
            <a:xfrm>
              <a:off x="5198566" y="293694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1219"/>
                  </a:moveTo>
                  <a:lnTo>
                    <a:pt x="5791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4" name="object 2634"/>
            <p:cNvSpPr/>
            <p:nvPr/>
          </p:nvSpPr>
          <p:spPr>
            <a:xfrm>
              <a:off x="5180279" y="293694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0"/>
                  </a:moveTo>
                  <a:lnTo>
                    <a:pt x="5943" y="457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5" name="object 2635"/>
            <p:cNvSpPr/>
            <p:nvPr/>
          </p:nvSpPr>
          <p:spPr>
            <a:xfrm>
              <a:off x="5198566" y="2932374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1734" y="5791"/>
                  </a:moveTo>
                  <a:lnTo>
                    <a:pt x="12344" y="5791"/>
                  </a:lnTo>
                  <a:lnTo>
                    <a:pt x="12801" y="5334"/>
                  </a:lnTo>
                  <a:lnTo>
                    <a:pt x="12801" y="5181"/>
                  </a:lnTo>
                  <a:lnTo>
                    <a:pt x="12953" y="5029"/>
                  </a:lnTo>
                  <a:lnTo>
                    <a:pt x="12953" y="1981"/>
                  </a:lnTo>
                  <a:lnTo>
                    <a:pt x="12801" y="1828"/>
                  </a:lnTo>
                  <a:lnTo>
                    <a:pt x="12801" y="1676"/>
                  </a:lnTo>
                  <a:lnTo>
                    <a:pt x="12496" y="1371"/>
                  </a:lnTo>
                  <a:lnTo>
                    <a:pt x="12496" y="1219"/>
                  </a:lnTo>
                  <a:lnTo>
                    <a:pt x="12191" y="1219"/>
                  </a:lnTo>
                  <a:lnTo>
                    <a:pt x="5943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6" name="object 2636"/>
            <p:cNvSpPr/>
            <p:nvPr/>
          </p:nvSpPr>
          <p:spPr>
            <a:xfrm>
              <a:off x="5179059" y="2932374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12953" y="0"/>
                  </a:moveTo>
                  <a:lnTo>
                    <a:pt x="7010" y="304"/>
                  </a:lnTo>
                  <a:lnTo>
                    <a:pt x="761" y="1219"/>
                  </a:lnTo>
                  <a:lnTo>
                    <a:pt x="457" y="1219"/>
                  </a:lnTo>
                  <a:lnTo>
                    <a:pt x="304" y="1371"/>
                  </a:lnTo>
                  <a:lnTo>
                    <a:pt x="304" y="1524"/>
                  </a:lnTo>
                  <a:lnTo>
                    <a:pt x="152" y="1676"/>
                  </a:lnTo>
                  <a:lnTo>
                    <a:pt x="152" y="1828"/>
                  </a:lnTo>
                  <a:lnTo>
                    <a:pt x="0" y="1981"/>
                  </a:lnTo>
                  <a:lnTo>
                    <a:pt x="0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7" name="object 2637"/>
            <p:cNvSpPr/>
            <p:nvPr/>
          </p:nvSpPr>
          <p:spPr>
            <a:xfrm>
              <a:off x="5267147" y="296833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8" name="object 2638"/>
            <p:cNvSpPr/>
            <p:nvPr/>
          </p:nvSpPr>
          <p:spPr>
            <a:xfrm>
              <a:off x="5249621" y="296833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9" name="object 2639"/>
            <p:cNvSpPr/>
            <p:nvPr/>
          </p:nvSpPr>
          <p:spPr>
            <a:xfrm>
              <a:off x="5278120" y="2966510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0" y="1828"/>
                  </a:moveTo>
                  <a:lnTo>
                    <a:pt x="762" y="1828"/>
                  </a:lnTo>
                  <a:lnTo>
                    <a:pt x="1219" y="1371"/>
                  </a:lnTo>
                  <a:lnTo>
                    <a:pt x="1524" y="1219"/>
                  </a:lnTo>
                  <a:lnTo>
                    <a:pt x="1676" y="914"/>
                  </a:lnTo>
                  <a:lnTo>
                    <a:pt x="1828" y="609"/>
                  </a:lnTo>
                  <a:lnTo>
                    <a:pt x="1981" y="304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0" name="object 2640"/>
            <p:cNvSpPr/>
            <p:nvPr/>
          </p:nvSpPr>
          <p:spPr>
            <a:xfrm>
              <a:off x="5280101" y="2940754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1" name="object 2641"/>
            <p:cNvSpPr/>
            <p:nvPr/>
          </p:nvSpPr>
          <p:spPr>
            <a:xfrm>
              <a:off x="5280101" y="2956910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2" name="object 2642"/>
            <p:cNvSpPr/>
            <p:nvPr/>
          </p:nvSpPr>
          <p:spPr>
            <a:xfrm>
              <a:off x="5278120" y="293892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1981" y="1828"/>
                  </a:moveTo>
                  <a:lnTo>
                    <a:pt x="1981" y="1524"/>
                  </a:lnTo>
                  <a:lnTo>
                    <a:pt x="1638" y="330"/>
                  </a:lnTo>
                  <a:lnTo>
                    <a:pt x="1409" y="520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3" name="object 2643"/>
            <p:cNvSpPr/>
            <p:nvPr/>
          </p:nvSpPr>
          <p:spPr>
            <a:xfrm>
              <a:off x="5249621" y="293892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4" name="object 2644"/>
            <p:cNvSpPr/>
            <p:nvPr/>
          </p:nvSpPr>
          <p:spPr>
            <a:xfrm>
              <a:off x="5267147" y="293892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5" name="object 2645"/>
            <p:cNvSpPr/>
            <p:nvPr/>
          </p:nvSpPr>
          <p:spPr>
            <a:xfrm>
              <a:off x="5247640" y="2938927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1981" y="0"/>
                  </a:moveTo>
                  <a:lnTo>
                    <a:pt x="1524" y="0"/>
                  </a:lnTo>
                  <a:lnTo>
                    <a:pt x="571" y="520"/>
                  </a:lnTo>
                  <a:lnTo>
                    <a:pt x="342" y="330"/>
                  </a:lnTo>
                  <a:lnTo>
                    <a:pt x="0" y="1524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6" name="object 2646"/>
            <p:cNvSpPr/>
            <p:nvPr/>
          </p:nvSpPr>
          <p:spPr>
            <a:xfrm>
              <a:off x="5247640" y="2956910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7" name="object 2647"/>
            <p:cNvSpPr/>
            <p:nvPr/>
          </p:nvSpPr>
          <p:spPr>
            <a:xfrm>
              <a:off x="5247640" y="294075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8" name="object 2648"/>
            <p:cNvSpPr/>
            <p:nvPr/>
          </p:nvSpPr>
          <p:spPr>
            <a:xfrm>
              <a:off x="5247640" y="2966511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5">
                  <a:moveTo>
                    <a:pt x="0" y="0"/>
                  </a:moveTo>
                  <a:lnTo>
                    <a:pt x="0" y="304"/>
                  </a:lnTo>
                  <a:lnTo>
                    <a:pt x="342" y="1485"/>
                  </a:lnTo>
                  <a:lnTo>
                    <a:pt x="571" y="1308"/>
                  </a:lnTo>
                  <a:lnTo>
                    <a:pt x="1524" y="1828"/>
                  </a:lnTo>
                  <a:lnTo>
                    <a:pt x="1981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9" name="object 2649"/>
            <p:cNvSpPr/>
            <p:nvPr/>
          </p:nvSpPr>
          <p:spPr>
            <a:xfrm>
              <a:off x="5247640" y="29372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152"/>
                  </a:lnTo>
                  <a:lnTo>
                    <a:pt x="152" y="304"/>
                  </a:lnTo>
                  <a:lnTo>
                    <a:pt x="152" y="457"/>
                  </a:lnTo>
                  <a:lnTo>
                    <a:pt x="609" y="914"/>
                  </a:lnTo>
                  <a:lnTo>
                    <a:pt x="121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0" name="object 2650"/>
            <p:cNvSpPr/>
            <p:nvPr/>
          </p:nvSpPr>
          <p:spPr>
            <a:xfrm>
              <a:off x="5267147" y="293694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1219"/>
                  </a:moveTo>
                  <a:lnTo>
                    <a:pt x="5791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1" name="object 2651"/>
            <p:cNvSpPr/>
            <p:nvPr/>
          </p:nvSpPr>
          <p:spPr>
            <a:xfrm>
              <a:off x="5248859" y="293694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0"/>
                  </a:moveTo>
                  <a:lnTo>
                    <a:pt x="5943" y="457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2" name="object 2652"/>
            <p:cNvSpPr/>
            <p:nvPr/>
          </p:nvSpPr>
          <p:spPr>
            <a:xfrm>
              <a:off x="5267147" y="2932374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1734" y="5791"/>
                  </a:moveTo>
                  <a:lnTo>
                    <a:pt x="12344" y="5791"/>
                  </a:lnTo>
                  <a:lnTo>
                    <a:pt x="12801" y="5334"/>
                  </a:lnTo>
                  <a:lnTo>
                    <a:pt x="12801" y="5181"/>
                  </a:lnTo>
                  <a:lnTo>
                    <a:pt x="12953" y="5029"/>
                  </a:lnTo>
                  <a:lnTo>
                    <a:pt x="12953" y="1981"/>
                  </a:lnTo>
                  <a:lnTo>
                    <a:pt x="12801" y="1828"/>
                  </a:lnTo>
                  <a:lnTo>
                    <a:pt x="12801" y="1676"/>
                  </a:lnTo>
                  <a:lnTo>
                    <a:pt x="12496" y="1371"/>
                  </a:lnTo>
                  <a:lnTo>
                    <a:pt x="12496" y="1219"/>
                  </a:lnTo>
                  <a:lnTo>
                    <a:pt x="12191" y="1219"/>
                  </a:lnTo>
                  <a:lnTo>
                    <a:pt x="5943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3" name="object 2653"/>
            <p:cNvSpPr/>
            <p:nvPr/>
          </p:nvSpPr>
          <p:spPr>
            <a:xfrm>
              <a:off x="5247640" y="2932374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12953" y="0"/>
                  </a:moveTo>
                  <a:lnTo>
                    <a:pt x="7010" y="304"/>
                  </a:lnTo>
                  <a:lnTo>
                    <a:pt x="761" y="1219"/>
                  </a:lnTo>
                  <a:lnTo>
                    <a:pt x="457" y="1219"/>
                  </a:lnTo>
                  <a:lnTo>
                    <a:pt x="304" y="1371"/>
                  </a:lnTo>
                  <a:lnTo>
                    <a:pt x="304" y="1524"/>
                  </a:lnTo>
                  <a:lnTo>
                    <a:pt x="152" y="1676"/>
                  </a:lnTo>
                  <a:lnTo>
                    <a:pt x="152" y="1828"/>
                  </a:lnTo>
                  <a:lnTo>
                    <a:pt x="0" y="1981"/>
                  </a:lnTo>
                  <a:lnTo>
                    <a:pt x="0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4" name="object 2654"/>
            <p:cNvSpPr/>
            <p:nvPr/>
          </p:nvSpPr>
          <p:spPr>
            <a:xfrm>
              <a:off x="5179059" y="3071210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1981" y="0"/>
                  </a:moveTo>
                  <a:lnTo>
                    <a:pt x="1676" y="152"/>
                  </a:lnTo>
                  <a:lnTo>
                    <a:pt x="1219" y="152"/>
                  </a:lnTo>
                  <a:lnTo>
                    <a:pt x="914" y="304"/>
                  </a:lnTo>
                  <a:lnTo>
                    <a:pt x="762" y="457"/>
                  </a:lnTo>
                  <a:lnTo>
                    <a:pt x="457" y="762"/>
                  </a:lnTo>
                  <a:lnTo>
                    <a:pt x="152" y="1371"/>
                  </a:lnTo>
                  <a:lnTo>
                    <a:pt x="0" y="1676"/>
                  </a:lnTo>
                  <a:lnTo>
                    <a:pt x="0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5" name="object 2655"/>
            <p:cNvSpPr/>
            <p:nvPr/>
          </p:nvSpPr>
          <p:spPr>
            <a:xfrm>
              <a:off x="5179034" y="3089192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25" y="0"/>
                  </a:moveTo>
                  <a:lnTo>
                    <a:pt x="25" y="9753"/>
                  </a:lnTo>
                  <a:lnTo>
                    <a:pt x="0" y="10744"/>
                  </a:lnTo>
                  <a:lnTo>
                    <a:pt x="1028" y="11633"/>
                  </a:lnTo>
                  <a:lnTo>
                    <a:pt x="2006" y="11582"/>
                  </a:lnTo>
                  <a:lnTo>
                    <a:pt x="12979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6" name="object 2656"/>
            <p:cNvSpPr/>
            <p:nvPr/>
          </p:nvSpPr>
          <p:spPr>
            <a:xfrm>
              <a:off x="5198567" y="3089193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11582"/>
                  </a:moveTo>
                  <a:lnTo>
                    <a:pt x="11430" y="11582"/>
                  </a:lnTo>
                  <a:lnTo>
                    <a:pt x="11734" y="11430"/>
                  </a:lnTo>
                  <a:lnTo>
                    <a:pt x="12039" y="11277"/>
                  </a:lnTo>
                  <a:lnTo>
                    <a:pt x="12344" y="10972"/>
                  </a:lnTo>
                  <a:lnTo>
                    <a:pt x="12649" y="10820"/>
                  </a:lnTo>
                  <a:lnTo>
                    <a:pt x="12801" y="10363"/>
                  </a:lnTo>
                  <a:lnTo>
                    <a:pt x="12801" y="10058"/>
                  </a:lnTo>
                  <a:lnTo>
                    <a:pt x="12954" y="9753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7" name="object 2657"/>
            <p:cNvSpPr/>
            <p:nvPr/>
          </p:nvSpPr>
          <p:spPr>
            <a:xfrm>
              <a:off x="5198567" y="3071210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12953" y="11582"/>
                  </a:moveTo>
                  <a:lnTo>
                    <a:pt x="12953" y="1676"/>
                  </a:lnTo>
                  <a:lnTo>
                    <a:pt x="12801" y="1371"/>
                  </a:lnTo>
                  <a:lnTo>
                    <a:pt x="12649" y="1066"/>
                  </a:lnTo>
                  <a:lnTo>
                    <a:pt x="12496" y="762"/>
                  </a:lnTo>
                  <a:lnTo>
                    <a:pt x="12191" y="457"/>
                  </a:lnTo>
                  <a:lnTo>
                    <a:pt x="11887" y="304"/>
                  </a:lnTo>
                  <a:lnTo>
                    <a:pt x="11734" y="152"/>
                  </a:lnTo>
                  <a:lnTo>
                    <a:pt x="11277" y="152"/>
                  </a:lnTo>
                  <a:lnTo>
                    <a:pt x="10972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8" name="object 2658"/>
            <p:cNvSpPr/>
            <p:nvPr/>
          </p:nvSpPr>
          <p:spPr>
            <a:xfrm>
              <a:off x="5181041" y="307121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9" name="object 2659"/>
            <p:cNvSpPr/>
            <p:nvPr/>
          </p:nvSpPr>
          <p:spPr>
            <a:xfrm>
              <a:off x="5179059" y="3102452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0" y="0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52" y="3200"/>
                  </a:lnTo>
                  <a:lnTo>
                    <a:pt x="304" y="3352"/>
                  </a:lnTo>
                  <a:lnTo>
                    <a:pt x="304" y="3505"/>
                  </a:lnTo>
                  <a:lnTo>
                    <a:pt x="457" y="3505"/>
                  </a:lnTo>
                  <a:lnTo>
                    <a:pt x="609" y="3657"/>
                  </a:lnTo>
                  <a:lnTo>
                    <a:pt x="762" y="3657"/>
                  </a:lnTo>
                  <a:lnTo>
                    <a:pt x="7010" y="4419"/>
                  </a:lnTo>
                  <a:lnTo>
                    <a:pt x="12954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0" name="object 2660"/>
            <p:cNvSpPr/>
            <p:nvPr/>
          </p:nvSpPr>
          <p:spPr>
            <a:xfrm>
              <a:off x="5198567" y="3101538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791"/>
                  </a:moveTo>
                  <a:lnTo>
                    <a:pt x="5943" y="5334"/>
                  </a:lnTo>
                  <a:lnTo>
                    <a:pt x="12192" y="4572"/>
                  </a:lnTo>
                  <a:lnTo>
                    <a:pt x="12344" y="4572"/>
                  </a:lnTo>
                  <a:lnTo>
                    <a:pt x="12496" y="4419"/>
                  </a:lnTo>
                  <a:lnTo>
                    <a:pt x="12801" y="4114"/>
                  </a:lnTo>
                  <a:lnTo>
                    <a:pt x="12801" y="3962"/>
                  </a:lnTo>
                  <a:lnTo>
                    <a:pt x="12954" y="3810"/>
                  </a:lnTo>
                  <a:lnTo>
                    <a:pt x="12954" y="762"/>
                  </a:lnTo>
                  <a:lnTo>
                    <a:pt x="12801" y="457"/>
                  </a:lnTo>
                  <a:lnTo>
                    <a:pt x="12801" y="304"/>
                  </a:lnTo>
                  <a:lnTo>
                    <a:pt x="12649" y="152"/>
                  </a:lnTo>
                  <a:lnTo>
                    <a:pt x="12496" y="152"/>
                  </a:lnTo>
                  <a:lnTo>
                    <a:pt x="12344" y="0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1" name="object 2661"/>
            <p:cNvSpPr/>
            <p:nvPr/>
          </p:nvSpPr>
          <p:spPr>
            <a:xfrm>
              <a:off x="5180279" y="310153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0"/>
                  </a:moveTo>
                  <a:lnTo>
                    <a:pt x="5943" y="762"/>
                  </a:lnTo>
                  <a:lnTo>
                    <a:pt x="11734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2" name="object 2662"/>
            <p:cNvSpPr/>
            <p:nvPr/>
          </p:nvSpPr>
          <p:spPr>
            <a:xfrm>
              <a:off x="5198567" y="310153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1066"/>
                  </a:moveTo>
                  <a:lnTo>
                    <a:pt x="5791" y="761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3" name="object 2663"/>
            <p:cNvSpPr/>
            <p:nvPr/>
          </p:nvSpPr>
          <p:spPr>
            <a:xfrm>
              <a:off x="5179059" y="310153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219" y="0"/>
                  </a:moveTo>
                  <a:lnTo>
                    <a:pt x="609" y="0"/>
                  </a:lnTo>
                  <a:lnTo>
                    <a:pt x="457" y="152"/>
                  </a:lnTo>
                  <a:lnTo>
                    <a:pt x="304" y="152"/>
                  </a:lnTo>
                  <a:lnTo>
                    <a:pt x="152" y="304"/>
                  </a:lnTo>
                  <a:lnTo>
                    <a:pt x="152" y="457"/>
                  </a:lnTo>
                  <a:lnTo>
                    <a:pt x="0" y="76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4" name="object 2664"/>
            <p:cNvSpPr/>
            <p:nvPr/>
          </p:nvSpPr>
          <p:spPr>
            <a:xfrm>
              <a:off x="5247640" y="3071210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1981" y="0"/>
                  </a:moveTo>
                  <a:lnTo>
                    <a:pt x="1676" y="152"/>
                  </a:lnTo>
                  <a:lnTo>
                    <a:pt x="1219" y="152"/>
                  </a:lnTo>
                  <a:lnTo>
                    <a:pt x="914" y="304"/>
                  </a:lnTo>
                  <a:lnTo>
                    <a:pt x="762" y="457"/>
                  </a:lnTo>
                  <a:lnTo>
                    <a:pt x="457" y="762"/>
                  </a:lnTo>
                  <a:lnTo>
                    <a:pt x="304" y="1066"/>
                  </a:lnTo>
                  <a:lnTo>
                    <a:pt x="152" y="1371"/>
                  </a:lnTo>
                  <a:lnTo>
                    <a:pt x="0" y="1676"/>
                  </a:lnTo>
                  <a:lnTo>
                    <a:pt x="0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5" name="object 2665"/>
            <p:cNvSpPr/>
            <p:nvPr/>
          </p:nvSpPr>
          <p:spPr>
            <a:xfrm>
              <a:off x="5247614" y="3089193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25" y="0"/>
                  </a:moveTo>
                  <a:lnTo>
                    <a:pt x="25" y="9753"/>
                  </a:lnTo>
                  <a:lnTo>
                    <a:pt x="0" y="10744"/>
                  </a:lnTo>
                  <a:lnTo>
                    <a:pt x="1028" y="11633"/>
                  </a:lnTo>
                  <a:lnTo>
                    <a:pt x="2006" y="11582"/>
                  </a:lnTo>
                  <a:lnTo>
                    <a:pt x="12979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6" name="object 2666"/>
            <p:cNvSpPr/>
            <p:nvPr/>
          </p:nvSpPr>
          <p:spPr>
            <a:xfrm>
              <a:off x="5267147" y="3089193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11582"/>
                  </a:moveTo>
                  <a:lnTo>
                    <a:pt x="10972" y="11582"/>
                  </a:lnTo>
                  <a:lnTo>
                    <a:pt x="11950" y="11633"/>
                  </a:lnTo>
                  <a:lnTo>
                    <a:pt x="12979" y="10744"/>
                  </a:lnTo>
                  <a:lnTo>
                    <a:pt x="12954" y="9753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7" name="object 2667"/>
            <p:cNvSpPr/>
            <p:nvPr/>
          </p:nvSpPr>
          <p:spPr>
            <a:xfrm>
              <a:off x="5267147" y="3071210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12953" y="11582"/>
                  </a:moveTo>
                  <a:lnTo>
                    <a:pt x="12953" y="1676"/>
                  </a:lnTo>
                  <a:lnTo>
                    <a:pt x="12801" y="1371"/>
                  </a:lnTo>
                  <a:lnTo>
                    <a:pt x="12649" y="1066"/>
                  </a:lnTo>
                  <a:lnTo>
                    <a:pt x="12496" y="762"/>
                  </a:lnTo>
                  <a:lnTo>
                    <a:pt x="12191" y="457"/>
                  </a:lnTo>
                  <a:lnTo>
                    <a:pt x="11887" y="304"/>
                  </a:lnTo>
                  <a:lnTo>
                    <a:pt x="11734" y="152"/>
                  </a:lnTo>
                  <a:lnTo>
                    <a:pt x="11277" y="152"/>
                  </a:lnTo>
                  <a:lnTo>
                    <a:pt x="10972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8" name="object 2668"/>
            <p:cNvSpPr/>
            <p:nvPr/>
          </p:nvSpPr>
          <p:spPr>
            <a:xfrm>
              <a:off x="5249621" y="307121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9" name="object 2669"/>
            <p:cNvSpPr/>
            <p:nvPr/>
          </p:nvSpPr>
          <p:spPr>
            <a:xfrm>
              <a:off x="5247640" y="3102452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0" y="0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52" y="3200"/>
                  </a:lnTo>
                  <a:lnTo>
                    <a:pt x="304" y="3352"/>
                  </a:lnTo>
                  <a:lnTo>
                    <a:pt x="304" y="3505"/>
                  </a:lnTo>
                  <a:lnTo>
                    <a:pt x="457" y="3505"/>
                  </a:lnTo>
                  <a:lnTo>
                    <a:pt x="609" y="3657"/>
                  </a:lnTo>
                  <a:lnTo>
                    <a:pt x="762" y="3657"/>
                  </a:lnTo>
                  <a:lnTo>
                    <a:pt x="7010" y="4419"/>
                  </a:lnTo>
                  <a:lnTo>
                    <a:pt x="12954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0" name="object 2670"/>
            <p:cNvSpPr/>
            <p:nvPr/>
          </p:nvSpPr>
          <p:spPr>
            <a:xfrm>
              <a:off x="5267147" y="3101538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791"/>
                  </a:moveTo>
                  <a:lnTo>
                    <a:pt x="5943" y="5334"/>
                  </a:lnTo>
                  <a:lnTo>
                    <a:pt x="12192" y="4572"/>
                  </a:lnTo>
                  <a:lnTo>
                    <a:pt x="12344" y="4572"/>
                  </a:lnTo>
                  <a:lnTo>
                    <a:pt x="12496" y="4419"/>
                  </a:lnTo>
                  <a:lnTo>
                    <a:pt x="12801" y="4114"/>
                  </a:lnTo>
                  <a:lnTo>
                    <a:pt x="12801" y="3962"/>
                  </a:lnTo>
                  <a:lnTo>
                    <a:pt x="12954" y="3810"/>
                  </a:lnTo>
                  <a:lnTo>
                    <a:pt x="12954" y="762"/>
                  </a:lnTo>
                  <a:lnTo>
                    <a:pt x="12801" y="457"/>
                  </a:lnTo>
                  <a:lnTo>
                    <a:pt x="12801" y="304"/>
                  </a:lnTo>
                  <a:lnTo>
                    <a:pt x="12649" y="152"/>
                  </a:lnTo>
                  <a:lnTo>
                    <a:pt x="12496" y="152"/>
                  </a:lnTo>
                  <a:lnTo>
                    <a:pt x="12344" y="0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1" name="object 2671"/>
            <p:cNvSpPr/>
            <p:nvPr/>
          </p:nvSpPr>
          <p:spPr>
            <a:xfrm>
              <a:off x="5248860" y="310153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0"/>
                  </a:moveTo>
                  <a:lnTo>
                    <a:pt x="5943" y="762"/>
                  </a:lnTo>
                  <a:lnTo>
                    <a:pt x="11734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2" name="object 2672"/>
            <p:cNvSpPr/>
            <p:nvPr/>
          </p:nvSpPr>
          <p:spPr>
            <a:xfrm>
              <a:off x="5267147" y="3101538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0" y="1066"/>
                  </a:moveTo>
                  <a:lnTo>
                    <a:pt x="5791" y="761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3" name="object 2673"/>
            <p:cNvSpPr/>
            <p:nvPr/>
          </p:nvSpPr>
          <p:spPr>
            <a:xfrm>
              <a:off x="5247641" y="310153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1219" y="0"/>
                  </a:moveTo>
                  <a:lnTo>
                    <a:pt x="609" y="0"/>
                  </a:lnTo>
                  <a:lnTo>
                    <a:pt x="457" y="152"/>
                  </a:lnTo>
                  <a:lnTo>
                    <a:pt x="304" y="152"/>
                  </a:lnTo>
                  <a:lnTo>
                    <a:pt x="152" y="304"/>
                  </a:lnTo>
                  <a:lnTo>
                    <a:pt x="152" y="457"/>
                  </a:lnTo>
                  <a:lnTo>
                    <a:pt x="0" y="76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4" name="object 2674"/>
            <p:cNvSpPr/>
            <p:nvPr/>
          </p:nvSpPr>
          <p:spPr>
            <a:xfrm>
              <a:off x="5332679" y="2756809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50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5" name="object 2675"/>
            <p:cNvSpPr/>
            <p:nvPr/>
          </p:nvSpPr>
          <p:spPr>
            <a:xfrm>
              <a:off x="5303875" y="27569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6" name="object 2676"/>
            <p:cNvSpPr/>
            <p:nvPr/>
          </p:nvSpPr>
          <p:spPr>
            <a:xfrm>
              <a:off x="5306314" y="2824932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0" y="914"/>
                  </a:moveTo>
                  <a:lnTo>
                    <a:pt x="3505" y="914"/>
                  </a:ln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7" name="object 2677"/>
            <p:cNvSpPr/>
            <p:nvPr/>
          </p:nvSpPr>
          <p:spPr>
            <a:xfrm>
              <a:off x="5303875" y="28199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5791"/>
                  </a:moveTo>
                  <a:lnTo>
                    <a:pt x="0" y="5334"/>
                  </a:lnTo>
                  <a:lnTo>
                    <a:pt x="0" y="0"/>
                  </a:lnTo>
                  <a:lnTo>
                    <a:pt x="914" y="0"/>
                  </a:lnTo>
                  <a:lnTo>
                    <a:pt x="5943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8" name="object 2678"/>
            <p:cNvSpPr/>
            <p:nvPr/>
          </p:nvSpPr>
          <p:spPr>
            <a:xfrm>
              <a:off x="5303875" y="2757418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5333"/>
                  </a:moveTo>
                  <a:lnTo>
                    <a:pt x="0" y="533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79" name="object 2679"/>
            <p:cNvSpPr/>
            <p:nvPr/>
          </p:nvSpPr>
          <p:spPr>
            <a:xfrm>
              <a:off x="5304790" y="27568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0"/>
                  </a:moveTo>
                  <a:lnTo>
                    <a:pt x="5029" y="0"/>
                  </a:lnTo>
                  <a:lnTo>
                    <a:pt x="5029" y="914"/>
                  </a:lnTo>
                  <a:lnTo>
                    <a:pt x="0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0" name="object 2680"/>
            <p:cNvSpPr/>
            <p:nvPr/>
          </p:nvSpPr>
          <p:spPr>
            <a:xfrm>
              <a:off x="5332679" y="27568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1" name="object 2681"/>
            <p:cNvSpPr/>
            <p:nvPr/>
          </p:nvSpPr>
          <p:spPr>
            <a:xfrm>
              <a:off x="5332679" y="275696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334" y="0"/>
                  </a:moveTo>
                  <a:lnTo>
                    <a:pt x="5943" y="457"/>
                  </a:lnTo>
                  <a:lnTo>
                    <a:pt x="5943" y="5791"/>
                  </a:lnTo>
                  <a:lnTo>
                    <a:pt x="5029" y="5791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2" name="object 2682"/>
            <p:cNvSpPr/>
            <p:nvPr/>
          </p:nvSpPr>
          <p:spPr>
            <a:xfrm>
              <a:off x="5338165" y="28252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3" name="object 2683"/>
            <p:cNvSpPr/>
            <p:nvPr/>
          </p:nvSpPr>
          <p:spPr>
            <a:xfrm>
              <a:off x="5337708" y="2819902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0"/>
                  </a:moveTo>
                  <a:lnTo>
                    <a:pt x="914" y="0"/>
                  </a:lnTo>
                  <a:lnTo>
                    <a:pt x="914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4" name="object 2684"/>
            <p:cNvSpPr/>
            <p:nvPr/>
          </p:nvSpPr>
          <p:spPr>
            <a:xfrm>
              <a:off x="5332679" y="281990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5943"/>
                  </a:moveTo>
                  <a:lnTo>
                    <a:pt x="0" y="5943"/>
                  </a:lnTo>
                  <a:lnTo>
                    <a:pt x="0" y="5029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5" name="object 2685"/>
            <p:cNvSpPr/>
            <p:nvPr/>
          </p:nvSpPr>
          <p:spPr>
            <a:xfrm>
              <a:off x="5335268" y="28256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6" name="object 2686"/>
            <p:cNvSpPr/>
            <p:nvPr/>
          </p:nvSpPr>
          <p:spPr>
            <a:xfrm>
              <a:off x="5335268" y="28256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7" name="object 2687"/>
            <p:cNvSpPr/>
            <p:nvPr/>
          </p:nvSpPr>
          <p:spPr>
            <a:xfrm>
              <a:off x="5306312" y="28256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8" name="object 2688"/>
            <p:cNvSpPr/>
            <p:nvPr/>
          </p:nvSpPr>
          <p:spPr>
            <a:xfrm>
              <a:off x="5304483" y="28256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89" name="object 2689"/>
            <p:cNvSpPr/>
            <p:nvPr/>
          </p:nvSpPr>
          <p:spPr>
            <a:xfrm>
              <a:off x="5306312" y="27560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0" name="object 2690"/>
            <p:cNvSpPr/>
            <p:nvPr/>
          </p:nvSpPr>
          <p:spPr>
            <a:xfrm>
              <a:off x="5304483" y="275421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1" name="object 2691"/>
            <p:cNvSpPr/>
            <p:nvPr/>
          </p:nvSpPr>
          <p:spPr>
            <a:xfrm>
              <a:off x="5335268" y="27560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2" name="object 2692"/>
            <p:cNvSpPr/>
            <p:nvPr/>
          </p:nvSpPr>
          <p:spPr>
            <a:xfrm>
              <a:off x="5335268" y="275421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3" name="object 2693"/>
            <p:cNvSpPr/>
            <p:nvPr/>
          </p:nvSpPr>
          <p:spPr>
            <a:xfrm>
              <a:off x="5335878" y="28231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4" name="object 2694"/>
            <p:cNvSpPr/>
            <p:nvPr/>
          </p:nvSpPr>
          <p:spPr>
            <a:xfrm>
              <a:off x="5336183" y="282340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5" name="object 2695"/>
            <p:cNvSpPr/>
            <p:nvPr/>
          </p:nvSpPr>
          <p:spPr>
            <a:xfrm>
              <a:off x="5304331" y="28234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6" name="object 2696"/>
            <p:cNvSpPr/>
            <p:nvPr/>
          </p:nvSpPr>
          <p:spPr>
            <a:xfrm>
              <a:off x="5305245" y="28234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7" name="object 2697"/>
            <p:cNvSpPr/>
            <p:nvPr/>
          </p:nvSpPr>
          <p:spPr>
            <a:xfrm>
              <a:off x="5304026" y="28231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8" name="object 2698"/>
            <p:cNvSpPr/>
            <p:nvPr/>
          </p:nvSpPr>
          <p:spPr>
            <a:xfrm>
              <a:off x="5337097" y="28231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99" name="object 2699"/>
            <p:cNvSpPr/>
            <p:nvPr/>
          </p:nvSpPr>
          <p:spPr>
            <a:xfrm>
              <a:off x="5305245" y="28231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0" name="object 2700"/>
            <p:cNvSpPr/>
            <p:nvPr/>
          </p:nvSpPr>
          <p:spPr>
            <a:xfrm>
              <a:off x="5306312" y="28243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1" name="object 2701"/>
            <p:cNvSpPr/>
            <p:nvPr/>
          </p:nvSpPr>
          <p:spPr>
            <a:xfrm>
              <a:off x="5336183" y="28243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2" name="object 2702"/>
            <p:cNvSpPr/>
            <p:nvPr/>
          </p:nvSpPr>
          <p:spPr>
            <a:xfrm>
              <a:off x="5307227" y="282660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3" name="object 2703"/>
            <p:cNvSpPr/>
            <p:nvPr/>
          </p:nvSpPr>
          <p:spPr>
            <a:xfrm>
              <a:off x="5338164" y="28243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4" name="object 2704"/>
            <p:cNvSpPr/>
            <p:nvPr/>
          </p:nvSpPr>
          <p:spPr>
            <a:xfrm>
              <a:off x="5304331" y="28243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5" name="object 2705"/>
            <p:cNvSpPr/>
            <p:nvPr/>
          </p:nvSpPr>
          <p:spPr>
            <a:xfrm>
              <a:off x="5307227" y="28284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6" name="object 2706"/>
            <p:cNvSpPr/>
            <p:nvPr/>
          </p:nvSpPr>
          <p:spPr>
            <a:xfrm>
              <a:off x="5309817" y="282554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7" name="object 2707"/>
            <p:cNvSpPr/>
            <p:nvPr/>
          </p:nvSpPr>
          <p:spPr>
            <a:xfrm>
              <a:off x="5335878" y="27574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8" name="object 2708"/>
            <p:cNvSpPr/>
            <p:nvPr/>
          </p:nvSpPr>
          <p:spPr>
            <a:xfrm>
              <a:off x="5337097" y="27581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09" name="object 2709"/>
            <p:cNvSpPr/>
            <p:nvPr/>
          </p:nvSpPr>
          <p:spPr>
            <a:xfrm>
              <a:off x="5336183" y="27581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0" name="object 2710"/>
            <p:cNvSpPr/>
            <p:nvPr/>
          </p:nvSpPr>
          <p:spPr>
            <a:xfrm>
              <a:off x="5304331" y="275818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1" name="object 2711"/>
            <p:cNvSpPr/>
            <p:nvPr/>
          </p:nvSpPr>
          <p:spPr>
            <a:xfrm>
              <a:off x="5304026" y="27574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2" name="object 2712"/>
            <p:cNvSpPr/>
            <p:nvPr/>
          </p:nvSpPr>
          <p:spPr>
            <a:xfrm>
              <a:off x="5337097" y="27574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3" name="object 2713"/>
            <p:cNvSpPr/>
            <p:nvPr/>
          </p:nvSpPr>
          <p:spPr>
            <a:xfrm>
              <a:off x="5305245" y="27574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4" name="object 2714"/>
            <p:cNvSpPr/>
            <p:nvPr/>
          </p:nvSpPr>
          <p:spPr>
            <a:xfrm>
              <a:off x="5306312" y="27569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5" name="object 2715"/>
            <p:cNvSpPr/>
            <p:nvPr/>
          </p:nvSpPr>
          <p:spPr>
            <a:xfrm>
              <a:off x="5336183" y="27569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6" name="object 2716"/>
            <p:cNvSpPr/>
            <p:nvPr/>
          </p:nvSpPr>
          <p:spPr>
            <a:xfrm>
              <a:off x="5307227" y="27560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7" name="object 2717"/>
            <p:cNvSpPr/>
            <p:nvPr/>
          </p:nvSpPr>
          <p:spPr>
            <a:xfrm>
              <a:off x="5338164" y="27569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8" name="object 2718"/>
            <p:cNvSpPr/>
            <p:nvPr/>
          </p:nvSpPr>
          <p:spPr>
            <a:xfrm>
              <a:off x="5304331" y="27569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19" name="object 2719"/>
            <p:cNvSpPr/>
            <p:nvPr/>
          </p:nvSpPr>
          <p:spPr>
            <a:xfrm>
              <a:off x="5307227" y="275406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0" name="object 2720"/>
            <p:cNvSpPr/>
            <p:nvPr/>
          </p:nvSpPr>
          <p:spPr>
            <a:xfrm>
              <a:off x="5309817" y="275696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1" name="object 2721"/>
            <p:cNvSpPr/>
            <p:nvPr/>
          </p:nvSpPr>
          <p:spPr>
            <a:xfrm>
              <a:off x="5304026" y="2762752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2" name="object 2722"/>
            <p:cNvSpPr/>
            <p:nvPr/>
          </p:nvSpPr>
          <p:spPr>
            <a:xfrm>
              <a:off x="5338316" y="2762752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3" name="object 2723"/>
            <p:cNvSpPr/>
            <p:nvPr/>
          </p:nvSpPr>
          <p:spPr>
            <a:xfrm>
              <a:off x="5122975" y="2756809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4" name="object 2724"/>
            <p:cNvSpPr/>
            <p:nvPr/>
          </p:nvSpPr>
          <p:spPr>
            <a:xfrm>
              <a:off x="5154827" y="27569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457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5" name="object 2725"/>
            <p:cNvSpPr/>
            <p:nvPr/>
          </p:nvSpPr>
          <p:spPr>
            <a:xfrm>
              <a:off x="5149340" y="2824932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3505" y="914"/>
                  </a:moveTo>
                  <a:lnTo>
                    <a:pt x="0" y="91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6" name="object 2726"/>
            <p:cNvSpPr/>
            <p:nvPr/>
          </p:nvSpPr>
          <p:spPr>
            <a:xfrm>
              <a:off x="5149340" y="28199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486" y="5791"/>
                  </a:moveTo>
                  <a:lnTo>
                    <a:pt x="5943" y="5334"/>
                  </a:ln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7" name="object 2727"/>
            <p:cNvSpPr/>
            <p:nvPr/>
          </p:nvSpPr>
          <p:spPr>
            <a:xfrm>
              <a:off x="5154369" y="2757418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5333"/>
                  </a:moveTo>
                  <a:lnTo>
                    <a:pt x="914" y="5333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8" name="object 2728"/>
            <p:cNvSpPr/>
            <p:nvPr/>
          </p:nvSpPr>
          <p:spPr>
            <a:xfrm>
              <a:off x="5149340" y="27568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0"/>
                  </a:moveTo>
                  <a:lnTo>
                    <a:pt x="0" y="0"/>
                  </a:lnTo>
                  <a:lnTo>
                    <a:pt x="0" y="914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29" name="object 2729"/>
            <p:cNvSpPr/>
            <p:nvPr/>
          </p:nvSpPr>
          <p:spPr>
            <a:xfrm>
              <a:off x="5126480" y="27568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0" name="object 2730"/>
            <p:cNvSpPr/>
            <p:nvPr/>
          </p:nvSpPr>
          <p:spPr>
            <a:xfrm>
              <a:off x="5120537" y="275696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0"/>
                  </a:moveTo>
                  <a:lnTo>
                    <a:pt x="0" y="457"/>
                  </a:lnTo>
                  <a:lnTo>
                    <a:pt x="0" y="5791"/>
                  </a:lnTo>
                  <a:lnTo>
                    <a:pt x="914" y="5791"/>
                  </a:lnTo>
                  <a:lnTo>
                    <a:pt x="5943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1" name="object 2731"/>
            <p:cNvSpPr/>
            <p:nvPr/>
          </p:nvSpPr>
          <p:spPr>
            <a:xfrm>
              <a:off x="5120537" y="28252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2" name="object 2732"/>
            <p:cNvSpPr/>
            <p:nvPr/>
          </p:nvSpPr>
          <p:spPr>
            <a:xfrm>
              <a:off x="5120537" y="2819902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0"/>
                  </a:moveTo>
                  <a:lnTo>
                    <a:pt x="0" y="0"/>
                  </a:lnTo>
                  <a:lnTo>
                    <a:pt x="0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3" name="object 2733"/>
            <p:cNvSpPr/>
            <p:nvPr/>
          </p:nvSpPr>
          <p:spPr>
            <a:xfrm>
              <a:off x="5121451" y="281990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5943"/>
                  </a:moveTo>
                  <a:lnTo>
                    <a:pt x="5029" y="5943"/>
                  </a:lnTo>
                  <a:lnTo>
                    <a:pt x="5029" y="502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4" name="object 2734"/>
            <p:cNvSpPr/>
            <p:nvPr/>
          </p:nvSpPr>
          <p:spPr>
            <a:xfrm>
              <a:off x="5122975" y="28256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5" name="object 2735"/>
            <p:cNvSpPr/>
            <p:nvPr/>
          </p:nvSpPr>
          <p:spPr>
            <a:xfrm>
              <a:off x="5121146" y="28256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6" name="object 2736"/>
            <p:cNvSpPr/>
            <p:nvPr/>
          </p:nvSpPr>
          <p:spPr>
            <a:xfrm>
              <a:off x="5151931" y="28256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7" name="object 2737"/>
            <p:cNvSpPr/>
            <p:nvPr/>
          </p:nvSpPr>
          <p:spPr>
            <a:xfrm>
              <a:off x="5151931" y="28256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8" name="object 2738"/>
            <p:cNvSpPr/>
            <p:nvPr/>
          </p:nvSpPr>
          <p:spPr>
            <a:xfrm>
              <a:off x="5151931" y="27560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39" name="object 2739"/>
            <p:cNvSpPr/>
            <p:nvPr/>
          </p:nvSpPr>
          <p:spPr>
            <a:xfrm>
              <a:off x="5151931" y="275421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0" name="object 2740"/>
            <p:cNvSpPr/>
            <p:nvPr/>
          </p:nvSpPr>
          <p:spPr>
            <a:xfrm>
              <a:off x="5122975" y="27560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1" name="object 2741"/>
            <p:cNvSpPr/>
            <p:nvPr/>
          </p:nvSpPr>
          <p:spPr>
            <a:xfrm>
              <a:off x="5121146" y="275421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2" name="object 2742"/>
            <p:cNvSpPr/>
            <p:nvPr/>
          </p:nvSpPr>
          <p:spPr>
            <a:xfrm>
              <a:off x="5122060" y="28231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3" name="object 2743"/>
            <p:cNvSpPr/>
            <p:nvPr/>
          </p:nvSpPr>
          <p:spPr>
            <a:xfrm>
              <a:off x="5121146" y="28234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4" name="object 2744"/>
            <p:cNvSpPr/>
            <p:nvPr/>
          </p:nvSpPr>
          <p:spPr>
            <a:xfrm>
              <a:off x="5122060" y="28234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5" name="object 2745"/>
            <p:cNvSpPr/>
            <p:nvPr/>
          </p:nvSpPr>
          <p:spPr>
            <a:xfrm>
              <a:off x="5152998" y="282340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6" name="object 2746"/>
            <p:cNvSpPr/>
            <p:nvPr/>
          </p:nvSpPr>
          <p:spPr>
            <a:xfrm>
              <a:off x="5153912" y="28231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7" name="object 2747"/>
            <p:cNvSpPr/>
            <p:nvPr/>
          </p:nvSpPr>
          <p:spPr>
            <a:xfrm>
              <a:off x="5120842" y="28231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8" name="object 2748"/>
            <p:cNvSpPr/>
            <p:nvPr/>
          </p:nvSpPr>
          <p:spPr>
            <a:xfrm>
              <a:off x="5152693" y="28231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49" name="object 2749"/>
            <p:cNvSpPr/>
            <p:nvPr/>
          </p:nvSpPr>
          <p:spPr>
            <a:xfrm>
              <a:off x="5152845" y="28243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0" name="object 2750"/>
            <p:cNvSpPr/>
            <p:nvPr/>
          </p:nvSpPr>
          <p:spPr>
            <a:xfrm>
              <a:off x="5122975" y="28243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1" name="object 2751"/>
            <p:cNvSpPr/>
            <p:nvPr/>
          </p:nvSpPr>
          <p:spPr>
            <a:xfrm>
              <a:off x="5123889" y="282660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2" name="object 2752"/>
            <p:cNvSpPr/>
            <p:nvPr/>
          </p:nvSpPr>
          <p:spPr>
            <a:xfrm>
              <a:off x="5120994" y="28243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3" name="object 2753"/>
            <p:cNvSpPr/>
            <p:nvPr/>
          </p:nvSpPr>
          <p:spPr>
            <a:xfrm>
              <a:off x="5154827" y="282432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4" name="object 2754"/>
            <p:cNvSpPr/>
            <p:nvPr/>
          </p:nvSpPr>
          <p:spPr>
            <a:xfrm>
              <a:off x="5123888" y="28284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5" name="object 2755"/>
            <p:cNvSpPr/>
            <p:nvPr/>
          </p:nvSpPr>
          <p:spPr>
            <a:xfrm>
              <a:off x="5126480" y="282554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6" name="object 2756"/>
            <p:cNvSpPr/>
            <p:nvPr/>
          </p:nvSpPr>
          <p:spPr>
            <a:xfrm>
              <a:off x="5122060" y="27574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7" name="object 2757"/>
            <p:cNvSpPr/>
            <p:nvPr/>
          </p:nvSpPr>
          <p:spPr>
            <a:xfrm>
              <a:off x="5121146" y="275818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8" name="object 2758"/>
            <p:cNvSpPr/>
            <p:nvPr/>
          </p:nvSpPr>
          <p:spPr>
            <a:xfrm>
              <a:off x="5153912" y="27581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59" name="object 2759"/>
            <p:cNvSpPr/>
            <p:nvPr/>
          </p:nvSpPr>
          <p:spPr>
            <a:xfrm>
              <a:off x="5152998" y="27581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0" name="object 2760"/>
            <p:cNvSpPr/>
            <p:nvPr/>
          </p:nvSpPr>
          <p:spPr>
            <a:xfrm>
              <a:off x="5153912" y="27574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1" name="object 2761"/>
            <p:cNvSpPr/>
            <p:nvPr/>
          </p:nvSpPr>
          <p:spPr>
            <a:xfrm>
              <a:off x="5120842" y="27574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2" name="object 2762"/>
            <p:cNvSpPr/>
            <p:nvPr/>
          </p:nvSpPr>
          <p:spPr>
            <a:xfrm>
              <a:off x="5152693" y="27574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3" name="object 2763"/>
            <p:cNvSpPr/>
            <p:nvPr/>
          </p:nvSpPr>
          <p:spPr>
            <a:xfrm>
              <a:off x="5152845" y="27569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4" name="object 2764"/>
            <p:cNvSpPr/>
            <p:nvPr/>
          </p:nvSpPr>
          <p:spPr>
            <a:xfrm>
              <a:off x="5122975" y="27569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5" name="object 2765"/>
            <p:cNvSpPr/>
            <p:nvPr/>
          </p:nvSpPr>
          <p:spPr>
            <a:xfrm>
              <a:off x="5123889" y="27560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6" name="object 2766"/>
            <p:cNvSpPr/>
            <p:nvPr/>
          </p:nvSpPr>
          <p:spPr>
            <a:xfrm>
              <a:off x="5120994" y="27569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7" name="object 2767"/>
            <p:cNvSpPr/>
            <p:nvPr/>
          </p:nvSpPr>
          <p:spPr>
            <a:xfrm>
              <a:off x="5154827" y="27569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8" name="object 2768"/>
            <p:cNvSpPr/>
            <p:nvPr/>
          </p:nvSpPr>
          <p:spPr>
            <a:xfrm>
              <a:off x="5123888" y="275406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69" name="object 2769"/>
            <p:cNvSpPr/>
            <p:nvPr/>
          </p:nvSpPr>
          <p:spPr>
            <a:xfrm>
              <a:off x="5126480" y="275696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0" name="object 2770"/>
            <p:cNvSpPr/>
            <p:nvPr/>
          </p:nvSpPr>
          <p:spPr>
            <a:xfrm>
              <a:off x="5155131" y="2762752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1" name="object 2771"/>
            <p:cNvSpPr/>
            <p:nvPr/>
          </p:nvSpPr>
          <p:spPr>
            <a:xfrm>
              <a:off x="5120842" y="2762752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2" name="object 2772"/>
            <p:cNvSpPr/>
            <p:nvPr/>
          </p:nvSpPr>
          <p:spPr>
            <a:xfrm>
              <a:off x="5332677" y="2528209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50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3" name="object 2773"/>
            <p:cNvSpPr/>
            <p:nvPr/>
          </p:nvSpPr>
          <p:spPr>
            <a:xfrm>
              <a:off x="5303873" y="25283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4" name="object 2774"/>
            <p:cNvSpPr/>
            <p:nvPr/>
          </p:nvSpPr>
          <p:spPr>
            <a:xfrm>
              <a:off x="5306312" y="2596332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0" y="914"/>
                  </a:moveTo>
                  <a:lnTo>
                    <a:pt x="3505" y="914"/>
                  </a:ln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5" name="object 2775"/>
            <p:cNvSpPr/>
            <p:nvPr/>
          </p:nvSpPr>
          <p:spPr>
            <a:xfrm>
              <a:off x="5303873" y="25913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5791"/>
                  </a:moveTo>
                  <a:lnTo>
                    <a:pt x="0" y="5334"/>
                  </a:lnTo>
                  <a:lnTo>
                    <a:pt x="0" y="0"/>
                  </a:lnTo>
                  <a:lnTo>
                    <a:pt x="914" y="0"/>
                  </a:lnTo>
                  <a:lnTo>
                    <a:pt x="5943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6" name="object 2776"/>
            <p:cNvSpPr/>
            <p:nvPr/>
          </p:nvSpPr>
          <p:spPr>
            <a:xfrm>
              <a:off x="5303874" y="2528818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5333"/>
                  </a:moveTo>
                  <a:lnTo>
                    <a:pt x="0" y="533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7" name="object 2777"/>
            <p:cNvSpPr/>
            <p:nvPr/>
          </p:nvSpPr>
          <p:spPr>
            <a:xfrm>
              <a:off x="5304788" y="25282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0"/>
                  </a:moveTo>
                  <a:lnTo>
                    <a:pt x="5029" y="0"/>
                  </a:lnTo>
                  <a:lnTo>
                    <a:pt x="5029" y="914"/>
                  </a:lnTo>
                  <a:lnTo>
                    <a:pt x="0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8" name="object 2778"/>
            <p:cNvSpPr/>
            <p:nvPr/>
          </p:nvSpPr>
          <p:spPr>
            <a:xfrm>
              <a:off x="5332677" y="25282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79" name="object 2779"/>
            <p:cNvSpPr/>
            <p:nvPr/>
          </p:nvSpPr>
          <p:spPr>
            <a:xfrm>
              <a:off x="5332677" y="252836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334" y="0"/>
                  </a:moveTo>
                  <a:lnTo>
                    <a:pt x="5943" y="457"/>
                  </a:lnTo>
                  <a:lnTo>
                    <a:pt x="5943" y="5791"/>
                  </a:lnTo>
                  <a:lnTo>
                    <a:pt x="5029" y="5791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0" name="object 2780"/>
            <p:cNvSpPr/>
            <p:nvPr/>
          </p:nvSpPr>
          <p:spPr>
            <a:xfrm>
              <a:off x="5338164" y="25966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1" name="object 2781"/>
            <p:cNvSpPr/>
            <p:nvPr/>
          </p:nvSpPr>
          <p:spPr>
            <a:xfrm>
              <a:off x="5337707" y="2591302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0"/>
                  </a:moveTo>
                  <a:lnTo>
                    <a:pt x="914" y="0"/>
                  </a:lnTo>
                  <a:lnTo>
                    <a:pt x="914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2" name="object 2782"/>
            <p:cNvSpPr/>
            <p:nvPr/>
          </p:nvSpPr>
          <p:spPr>
            <a:xfrm>
              <a:off x="5332677" y="259130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5943"/>
                  </a:moveTo>
                  <a:lnTo>
                    <a:pt x="0" y="5943"/>
                  </a:lnTo>
                  <a:lnTo>
                    <a:pt x="0" y="5029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3" name="object 2783"/>
            <p:cNvSpPr/>
            <p:nvPr/>
          </p:nvSpPr>
          <p:spPr>
            <a:xfrm>
              <a:off x="5335268" y="2597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4" name="object 2784"/>
            <p:cNvSpPr/>
            <p:nvPr/>
          </p:nvSpPr>
          <p:spPr>
            <a:xfrm>
              <a:off x="5335268" y="25970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5" name="object 2785"/>
            <p:cNvSpPr/>
            <p:nvPr/>
          </p:nvSpPr>
          <p:spPr>
            <a:xfrm>
              <a:off x="5306312" y="2597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6" name="object 2786"/>
            <p:cNvSpPr/>
            <p:nvPr/>
          </p:nvSpPr>
          <p:spPr>
            <a:xfrm>
              <a:off x="5304483" y="25970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7" name="object 2787"/>
            <p:cNvSpPr/>
            <p:nvPr/>
          </p:nvSpPr>
          <p:spPr>
            <a:xfrm>
              <a:off x="5306312" y="25275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8" name="object 2788"/>
            <p:cNvSpPr/>
            <p:nvPr/>
          </p:nvSpPr>
          <p:spPr>
            <a:xfrm>
              <a:off x="5304483" y="252577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89" name="object 2789"/>
            <p:cNvSpPr/>
            <p:nvPr/>
          </p:nvSpPr>
          <p:spPr>
            <a:xfrm>
              <a:off x="5335268" y="25275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0" name="object 2790"/>
            <p:cNvSpPr/>
            <p:nvPr/>
          </p:nvSpPr>
          <p:spPr>
            <a:xfrm>
              <a:off x="5335268" y="252577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1" name="object 2791"/>
            <p:cNvSpPr/>
            <p:nvPr/>
          </p:nvSpPr>
          <p:spPr>
            <a:xfrm>
              <a:off x="5335878" y="25946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2" name="object 2792"/>
            <p:cNvSpPr/>
            <p:nvPr/>
          </p:nvSpPr>
          <p:spPr>
            <a:xfrm>
              <a:off x="5336183" y="259496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3" name="object 2793"/>
            <p:cNvSpPr/>
            <p:nvPr/>
          </p:nvSpPr>
          <p:spPr>
            <a:xfrm>
              <a:off x="5304331" y="259496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4" name="object 2794"/>
            <p:cNvSpPr/>
            <p:nvPr/>
          </p:nvSpPr>
          <p:spPr>
            <a:xfrm>
              <a:off x="5305245" y="259496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5" name="object 2795"/>
            <p:cNvSpPr/>
            <p:nvPr/>
          </p:nvSpPr>
          <p:spPr>
            <a:xfrm>
              <a:off x="5304026" y="25946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6" name="object 2796"/>
            <p:cNvSpPr/>
            <p:nvPr/>
          </p:nvSpPr>
          <p:spPr>
            <a:xfrm>
              <a:off x="5337097" y="25946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7" name="object 2797"/>
            <p:cNvSpPr/>
            <p:nvPr/>
          </p:nvSpPr>
          <p:spPr>
            <a:xfrm>
              <a:off x="5305245" y="25946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8" name="object 2798"/>
            <p:cNvSpPr/>
            <p:nvPr/>
          </p:nvSpPr>
          <p:spPr>
            <a:xfrm>
              <a:off x="5306312" y="25958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99" name="object 2799"/>
            <p:cNvSpPr/>
            <p:nvPr/>
          </p:nvSpPr>
          <p:spPr>
            <a:xfrm>
              <a:off x="5336183" y="25958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0" name="object 2800"/>
            <p:cNvSpPr/>
            <p:nvPr/>
          </p:nvSpPr>
          <p:spPr>
            <a:xfrm>
              <a:off x="5307227" y="259800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1" name="object 2801"/>
            <p:cNvSpPr/>
            <p:nvPr/>
          </p:nvSpPr>
          <p:spPr>
            <a:xfrm>
              <a:off x="5338164" y="25958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2" name="object 2802"/>
            <p:cNvSpPr/>
            <p:nvPr/>
          </p:nvSpPr>
          <p:spPr>
            <a:xfrm>
              <a:off x="5304331" y="25958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3" name="object 2803"/>
            <p:cNvSpPr/>
            <p:nvPr/>
          </p:nvSpPr>
          <p:spPr>
            <a:xfrm>
              <a:off x="5307227" y="2599989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4" name="object 2804"/>
            <p:cNvSpPr/>
            <p:nvPr/>
          </p:nvSpPr>
          <p:spPr>
            <a:xfrm>
              <a:off x="5309817" y="259709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5" name="object 2805"/>
            <p:cNvSpPr/>
            <p:nvPr/>
          </p:nvSpPr>
          <p:spPr>
            <a:xfrm>
              <a:off x="5335878" y="25289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6" name="object 2806"/>
            <p:cNvSpPr/>
            <p:nvPr/>
          </p:nvSpPr>
          <p:spPr>
            <a:xfrm>
              <a:off x="5337097" y="25297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7" name="object 2807"/>
            <p:cNvSpPr/>
            <p:nvPr/>
          </p:nvSpPr>
          <p:spPr>
            <a:xfrm>
              <a:off x="5336183" y="25297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8" name="object 2808"/>
            <p:cNvSpPr/>
            <p:nvPr/>
          </p:nvSpPr>
          <p:spPr>
            <a:xfrm>
              <a:off x="5304331" y="252973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09" name="object 2809"/>
            <p:cNvSpPr/>
            <p:nvPr/>
          </p:nvSpPr>
          <p:spPr>
            <a:xfrm>
              <a:off x="5304026" y="25289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0" name="object 2810"/>
            <p:cNvSpPr/>
            <p:nvPr/>
          </p:nvSpPr>
          <p:spPr>
            <a:xfrm>
              <a:off x="5337097" y="25289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1" name="object 2811"/>
            <p:cNvSpPr/>
            <p:nvPr/>
          </p:nvSpPr>
          <p:spPr>
            <a:xfrm>
              <a:off x="5305245" y="25289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2" name="object 2812"/>
            <p:cNvSpPr/>
            <p:nvPr/>
          </p:nvSpPr>
          <p:spPr>
            <a:xfrm>
              <a:off x="5306312" y="25285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3" name="object 2813"/>
            <p:cNvSpPr/>
            <p:nvPr/>
          </p:nvSpPr>
          <p:spPr>
            <a:xfrm>
              <a:off x="5336183" y="25285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4" name="object 2814"/>
            <p:cNvSpPr/>
            <p:nvPr/>
          </p:nvSpPr>
          <p:spPr>
            <a:xfrm>
              <a:off x="5307227" y="25274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5" name="object 2815"/>
            <p:cNvSpPr/>
            <p:nvPr/>
          </p:nvSpPr>
          <p:spPr>
            <a:xfrm>
              <a:off x="5338164" y="25285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6" name="object 2816"/>
            <p:cNvSpPr/>
            <p:nvPr/>
          </p:nvSpPr>
          <p:spPr>
            <a:xfrm>
              <a:off x="5304331" y="25285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7" name="object 2817"/>
            <p:cNvSpPr/>
            <p:nvPr/>
          </p:nvSpPr>
          <p:spPr>
            <a:xfrm>
              <a:off x="5307227" y="252561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8" name="object 2818"/>
            <p:cNvSpPr/>
            <p:nvPr/>
          </p:nvSpPr>
          <p:spPr>
            <a:xfrm>
              <a:off x="5309817" y="252851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19" name="object 2819"/>
            <p:cNvSpPr/>
            <p:nvPr/>
          </p:nvSpPr>
          <p:spPr>
            <a:xfrm>
              <a:off x="5304026" y="2534152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0" name="object 2820"/>
            <p:cNvSpPr/>
            <p:nvPr/>
          </p:nvSpPr>
          <p:spPr>
            <a:xfrm>
              <a:off x="5338316" y="2534152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1" name="object 2821"/>
            <p:cNvSpPr/>
            <p:nvPr/>
          </p:nvSpPr>
          <p:spPr>
            <a:xfrm>
              <a:off x="5122975" y="2528209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2" name="object 2822"/>
            <p:cNvSpPr/>
            <p:nvPr/>
          </p:nvSpPr>
          <p:spPr>
            <a:xfrm>
              <a:off x="5154827" y="25283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457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3" name="object 2823"/>
            <p:cNvSpPr/>
            <p:nvPr/>
          </p:nvSpPr>
          <p:spPr>
            <a:xfrm>
              <a:off x="5149340" y="2596332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3505" y="914"/>
                  </a:moveTo>
                  <a:lnTo>
                    <a:pt x="0" y="91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4" name="object 2824"/>
            <p:cNvSpPr/>
            <p:nvPr/>
          </p:nvSpPr>
          <p:spPr>
            <a:xfrm>
              <a:off x="5149340" y="25913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486" y="5791"/>
                  </a:moveTo>
                  <a:lnTo>
                    <a:pt x="5943" y="5334"/>
                  </a:ln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5" name="object 2825"/>
            <p:cNvSpPr/>
            <p:nvPr/>
          </p:nvSpPr>
          <p:spPr>
            <a:xfrm>
              <a:off x="5154369" y="2528818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5333"/>
                  </a:moveTo>
                  <a:lnTo>
                    <a:pt x="914" y="5333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6" name="object 2826"/>
            <p:cNvSpPr/>
            <p:nvPr/>
          </p:nvSpPr>
          <p:spPr>
            <a:xfrm>
              <a:off x="5149340" y="25282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0"/>
                  </a:moveTo>
                  <a:lnTo>
                    <a:pt x="0" y="0"/>
                  </a:lnTo>
                  <a:lnTo>
                    <a:pt x="0" y="914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7" name="object 2827"/>
            <p:cNvSpPr/>
            <p:nvPr/>
          </p:nvSpPr>
          <p:spPr>
            <a:xfrm>
              <a:off x="5126480" y="25282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8" name="object 2828"/>
            <p:cNvSpPr/>
            <p:nvPr/>
          </p:nvSpPr>
          <p:spPr>
            <a:xfrm>
              <a:off x="5120537" y="252836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0"/>
                  </a:moveTo>
                  <a:lnTo>
                    <a:pt x="0" y="457"/>
                  </a:lnTo>
                  <a:lnTo>
                    <a:pt x="0" y="5791"/>
                  </a:lnTo>
                  <a:lnTo>
                    <a:pt x="914" y="5791"/>
                  </a:lnTo>
                  <a:lnTo>
                    <a:pt x="5943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9" name="object 2829"/>
            <p:cNvSpPr/>
            <p:nvPr/>
          </p:nvSpPr>
          <p:spPr>
            <a:xfrm>
              <a:off x="5120537" y="25966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0" name="object 2830"/>
            <p:cNvSpPr/>
            <p:nvPr/>
          </p:nvSpPr>
          <p:spPr>
            <a:xfrm>
              <a:off x="5120537" y="2591302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0"/>
                  </a:moveTo>
                  <a:lnTo>
                    <a:pt x="0" y="0"/>
                  </a:lnTo>
                  <a:lnTo>
                    <a:pt x="0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1" name="object 2831"/>
            <p:cNvSpPr/>
            <p:nvPr/>
          </p:nvSpPr>
          <p:spPr>
            <a:xfrm>
              <a:off x="5121451" y="259130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5943"/>
                  </a:moveTo>
                  <a:lnTo>
                    <a:pt x="5029" y="5943"/>
                  </a:lnTo>
                  <a:lnTo>
                    <a:pt x="5029" y="502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2" name="object 2832"/>
            <p:cNvSpPr/>
            <p:nvPr/>
          </p:nvSpPr>
          <p:spPr>
            <a:xfrm>
              <a:off x="5122975" y="2597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3" name="object 2833"/>
            <p:cNvSpPr/>
            <p:nvPr/>
          </p:nvSpPr>
          <p:spPr>
            <a:xfrm>
              <a:off x="5121146" y="25970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4" name="object 2834"/>
            <p:cNvSpPr/>
            <p:nvPr/>
          </p:nvSpPr>
          <p:spPr>
            <a:xfrm>
              <a:off x="5151931" y="2597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5" name="object 2835"/>
            <p:cNvSpPr/>
            <p:nvPr/>
          </p:nvSpPr>
          <p:spPr>
            <a:xfrm>
              <a:off x="5151931" y="25970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6" name="object 2836"/>
            <p:cNvSpPr/>
            <p:nvPr/>
          </p:nvSpPr>
          <p:spPr>
            <a:xfrm>
              <a:off x="5151931" y="25275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7" name="object 2837"/>
            <p:cNvSpPr/>
            <p:nvPr/>
          </p:nvSpPr>
          <p:spPr>
            <a:xfrm>
              <a:off x="5151931" y="252577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8" name="object 2838"/>
            <p:cNvSpPr/>
            <p:nvPr/>
          </p:nvSpPr>
          <p:spPr>
            <a:xfrm>
              <a:off x="5122975" y="25275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39" name="object 2839"/>
            <p:cNvSpPr/>
            <p:nvPr/>
          </p:nvSpPr>
          <p:spPr>
            <a:xfrm>
              <a:off x="5121146" y="252577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0" name="object 2840"/>
            <p:cNvSpPr/>
            <p:nvPr/>
          </p:nvSpPr>
          <p:spPr>
            <a:xfrm>
              <a:off x="5122060" y="25946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1" name="object 2841"/>
            <p:cNvSpPr/>
            <p:nvPr/>
          </p:nvSpPr>
          <p:spPr>
            <a:xfrm>
              <a:off x="5121146" y="259496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2" name="object 2842"/>
            <p:cNvSpPr/>
            <p:nvPr/>
          </p:nvSpPr>
          <p:spPr>
            <a:xfrm>
              <a:off x="5122060" y="259496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3" name="object 2843"/>
            <p:cNvSpPr/>
            <p:nvPr/>
          </p:nvSpPr>
          <p:spPr>
            <a:xfrm>
              <a:off x="5152998" y="259496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4" name="object 2844"/>
            <p:cNvSpPr/>
            <p:nvPr/>
          </p:nvSpPr>
          <p:spPr>
            <a:xfrm>
              <a:off x="5153912" y="25946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5" name="object 2845"/>
            <p:cNvSpPr/>
            <p:nvPr/>
          </p:nvSpPr>
          <p:spPr>
            <a:xfrm>
              <a:off x="5120842" y="25946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6" name="object 2846"/>
            <p:cNvSpPr/>
            <p:nvPr/>
          </p:nvSpPr>
          <p:spPr>
            <a:xfrm>
              <a:off x="5152693" y="25946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7" name="object 2847"/>
            <p:cNvSpPr/>
            <p:nvPr/>
          </p:nvSpPr>
          <p:spPr>
            <a:xfrm>
              <a:off x="5152845" y="25958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8" name="object 2848"/>
            <p:cNvSpPr/>
            <p:nvPr/>
          </p:nvSpPr>
          <p:spPr>
            <a:xfrm>
              <a:off x="5122975" y="25958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49" name="object 2849"/>
            <p:cNvSpPr/>
            <p:nvPr/>
          </p:nvSpPr>
          <p:spPr>
            <a:xfrm>
              <a:off x="5123889" y="259800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0" name="object 2850"/>
            <p:cNvSpPr/>
            <p:nvPr/>
          </p:nvSpPr>
          <p:spPr>
            <a:xfrm>
              <a:off x="5120994" y="25958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1" name="object 2851"/>
            <p:cNvSpPr/>
            <p:nvPr/>
          </p:nvSpPr>
          <p:spPr>
            <a:xfrm>
              <a:off x="5154827" y="25958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2" name="object 2852"/>
            <p:cNvSpPr/>
            <p:nvPr/>
          </p:nvSpPr>
          <p:spPr>
            <a:xfrm>
              <a:off x="5123888" y="2599989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3" name="object 2853"/>
            <p:cNvSpPr/>
            <p:nvPr/>
          </p:nvSpPr>
          <p:spPr>
            <a:xfrm>
              <a:off x="5126480" y="259709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4" name="object 2854"/>
            <p:cNvSpPr/>
            <p:nvPr/>
          </p:nvSpPr>
          <p:spPr>
            <a:xfrm>
              <a:off x="5122060" y="25289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5" name="object 2855"/>
            <p:cNvSpPr/>
            <p:nvPr/>
          </p:nvSpPr>
          <p:spPr>
            <a:xfrm>
              <a:off x="5121146" y="252973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6" name="object 2856"/>
            <p:cNvSpPr/>
            <p:nvPr/>
          </p:nvSpPr>
          <p:spPr>
            <a:xfrm>
              <a:off x="5153912" y="25297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7" name="object 2857"/>
            <p:cNvSpPr/>
            <p:nvPr/>
          </p:nvSpPr>
          <p:spPr>
            <a:xfrm>
              <a:off x="5152998" y="25297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8" name="object 2858"/>
            <p:cNvSpPr/>
            <p:nvPr/>
          </p:nvSpPr>
          <p:spPr>
            <a:xfrm>
              <a:off x="5153912" y="25289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9" name="object 2859"/>
            <p:cNvSpPr/>
            <p:nvPr/>
          </p:nvSpPr>
          <p:spPr>
            <a:xfrm>
              <a:off x="5120842" y="25289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0" name="object 2860"/>
            <p:cNvSpPr/>
            <p:nvPr/>
          </p:nvSpPr>
          <p:spPr>
            <a:xfrm>
              <a:off x="5152693" y="25289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1" name="object 2861"/>
            <p:cNvSpPr/>
            <p:nvPr/>
          </p:nvSpPr>
          <p:spPr>
            <a:xfrm>
              <a:off x="5152845" y="25285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2" name="object 2862"/>
            <p:cNvSpPr/>
            <p:nvPr/>
          </p:nvSpPr>
          <p:spPr>
            <a:xfrm>
              <a:off x="5122975" y="25285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3" name="object 2863"/>
            <p:cNvSpPr/>
            <p:nvPr/>
          </p:nvSpPr>
          <p:spPr>
            <a:xfrm>
              <a:off x="5123889" y="252744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4" name="object 2864"/>
            <p:cNvSpPr/>
            <p:nvPr/>
          </p:nvSpPr>
          <p:spPr>
            <a:xfrm>
              <a:off x="5120994" y="25285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5" name="object 2865"/>
            <p:cNvSpPr/>
            <p:nvPr/>
          </p:nvSpPr>
          <p:spPr>
            <a:xfrm>
              <a:off x="5154827" y="25285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6" name="object 2866"/>
            <p:cNvSpPr/>
            <p:nvPr/>
          </p:nvSpPr>
          <p:spPr>
            <a:xfrm>
              <a:off x="5123888" y="252561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7" name="object 2867"/>
            <p:cNvSpPr/>
            <p:nvPr/>
          </p:nvSpPr>
          <p:spPr>
            <a:xfrm>
              <a:off x="5126480" y="252851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8" name="object 2868"/>
            <p:cNvSpPr/>
            <p:nvPr/>
          </p:nvSpPr>
          <p:spPr>
            <a:xfrm>
              <a:off x="5155131" y="2534152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9" name="object 2869"/>
            <p:cNvSpPr/>
            <p:nvPr/>
          </p:nvSpPr>
          <p:spPr>
            <a:xfrm>
              <a:off x="5120842" y="2534152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0" name="object 2870"/>
            <p:cNvSpPr/>
            <p:nvPr/>
          </p:nvSpPr>
          <p:spPr>
            <a:xfrm>
              <a:off x="5332677" y="2985256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50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1" name="object 2871"/>
            <p:cNvSpPr/>
            <p:nvPr/>
          </p:nvSpPr>
          <p:spPr>
            <a:xfrm>
              <a:off x="5303873" y="29854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2" name="object 2872"/>
            <p:cNvSpPr/>
            <p:nvPr/>
          </p:nvSpPr>
          <p:spPr>
            <a:xfrm>
              <a:off x="5306312" y="3053379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0" y="914"/>
                  </a:moveTo>
                  <a:lnTo>
                    <a:pt x="3505" y="914"/>
                  </a:ln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3" name="object 2873"/>
            <p:cNvSpPr/>
            <p:nvPr/>
          </p:nvSpPr>
          <p:spPr>
            <a:xfrm>
              <a:off x="5303873" y="30483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5791"/>
                  </a:moveTo>
                  <a:lnTo>
                    <a:pt x="0" y="5334"/>
                  </a:lnTo>
                  <a:lnTo>
                    <a:pt x="0" y="0"/>
                  </a:lnTo>
                  <a:lnTo>
                    <a:pt x="914" y="0"/>
                  </a:lnTo>
                  <a:lnTo>
                    <a:pt x="5943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4" name="object 2874"/>
            <p:cNvSpPr/>
            <p:nvPr/>
          </p:nvSpPr>
          <p:spPr>
            <a:xfrm>
              <a:off x="5303874" y="2986018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5181"/>
                  </a:moveTo>
                  <a:lnTo>
                    <a:pt x="0" y="518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5" name="object 2875"/>
            <p:cNvSpPr/>
            <p:nvPr/>
          </p:nvSpPr>
          <p:spPr>
            <a:xfrm>
              <a:off x="5304788" y="298525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0"/>
                  </a:moveTo>
                  <a:lnTo>
                    <a:pt x="5029" y="0"/>
                  </a:lnTo>
                  <a:lnTo>
                    <a:pt x="5029" y="914"/>
                  </a:lnTo>
                  <a:lnTo>
                    <a:pt x="0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6" name="object 2876"/>
            <p:cNvSpPr/>
            <p:nvPr/>
          </p:nvSpPr>
          <p:spPr>
            <a:xfrm>
              <a:off x="5332677" y="298525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7" name="object 2877"/>
            <p:cNvSpPr/>
            <p:nvPr/>
          </p:nvSpPr>
          <p:spPr>
            <a:xfrm>
              <a:off x="5332677" y="29854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334" y="0"/>
                  </a:moveTo>
                  <a:lnTo>
                    <a:pt x="5943" y="609"/>
                  </a:lnTo>
                  <a:lnTo>
                    <a:pt x="5943" y="5791"/>
                  </a:lnTo>
                  <a:lnTo>
                    <a:pt x="5029" y="5791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8" name="object 2878"/>
            <p:cNvSpPr/>
            <p:nvPr/>
          </p:nvSpPr>
          <p:spPr>
            <a:xfrm>
              <a:off x="5338164" y="30536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9" name="object 2879"/>
            <p:cNvSpPr/>
            <p:nvPr/>
          </p:nvSpPr>
          <p:spPr>
            <a:xfrm>
              <a:off x="5337707" y="3048350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0"/>
                  </a:moveTo>
                  <a:lnTo>
                    <a:pt x="914" y="0"/>
                  </a:lnTo>
                  <a:lnTo>
                    <a:pt x="914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0" name="object 2880"/>
            <p:cNvSpPr/>
            <p:nvPr/>
          </p:nvSpPr>
          <p:spPr>
            <a:xfrm>
              <a:off x="5332677" y="30483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5943"/>
                  </a:moveTo>
                  <a:lnTo>
                    <a:pt x="0" y="5943"/>
                  </a:lnTo>
                  <a:lnTo>
                    <a:pt x="0" y="5029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1" name="object 2881"/>
            <p:cNvSpPr/>
            <p:nvPr/>
          </p:nvSpPr>
          <p:spPr>
            <a:xfrm>
              <a:off x="5335268" y="30541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2" name="object 2882"/>
            <p:cNvSpPr/>
            <p:nvPr/>
          </p:nvSpPr>
          <p:spPr>
            <a:xfrm>
              <a:off x="5335268" y="30541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3" name="object 2883"/>
            <p:cNvSpPr/>
            <p:nvPr/>
          </p:nvSpPr>
          <p:spPr>
            <a:xfrm>
              <a:off x="5306312" y="30541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4" name="object 2884"/>
            <p:cNvSpPr/>
            <p:nvPr/>
          </p:nvSpPr>
          <p:spPr>
            <a:xfrm>
              <a:off x="5304483" y="30541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5" name="object 2885"/>
            <p:cNvSpPr/>
            <p:nvPr/>
          </p:nvSpPr>
          <p:spPr>
            <a:xfrm>
              <a:off x="5306312" y="29846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6" name="object 2886"/>
            <p:cNvSpPr/>
            <p:nvPr/>
          </p:nvSpPr>
          <p:spPr>
            <a:xfrm>
              <a:off x="5304483" y="298281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7" name="object 2887"/>
            <p:cNvSpPr/>
            <p:nvPr/>
          </p:nvSpPr>
          <p:spPr>
            <a:xfrm>
              <a:off x="5335268" y="29846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8" name="object 2888"/>
            <p:cNvSpPr/>
            <p:nvPr/>
          </p:nvSpPr>
          <p:spPr>
            <a:xfrm>
              <a:off x="5335268" y="298281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9" name="object 2889"/>
            <p:cNvSpPr/>
            <p:nvPr/>
          </p:nvSpPr>
          <p:spPr>
            <a:xfrm>
              <a:off x="5335878" y="30517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0" name="object 2890"/>
            <p:cNvSpPr/>
            <p:nvPr/>
          </p:nvSpPr>
          <p:spPr>
            <a:xfrm>
              <a:off x="5336183" y="305200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1" name="object 2891"/>
            <p:cNvSpPr/>
            <p:nvPr/>
          </p:nvSpPr>
          <p:spPr>
            <a:xfrm>
              <a:off x="5304331" y="30520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2" name="object 2892"/>
            <p:cNvSpPr/>
            <p:nvPr/>
          </p:nvSpPr>
          <p:spPr>
            <a:xfrm>
              <a:off x="5305245" y="30520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3" name="object 2893"/>
            <p:cNvSpPr/>
            <p:nvPr/>
          </p:nvSpPr>
          <p:spPr>
            <a:xfrm>
              <a:off x="5304026" y="30517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4" name="object 2894"/>
            <p:cNvSpPr/>
            <p:nvPr/>
          </p:nvSpPr>
          <p:spPr>
            <a:xfrm>
              <a:off x="5337097" y="30517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5" name="object 2895"/>
            <p:cNvSpPr/>
            <p:nvPr/>
          </p:nvSpPr>
          <p:spPr>
            <a:xfrm>
              <a:off x="5305245" y="30517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6" name="object 2896"/>
            <p:cNvSpPr/>
            <p:nvPr/>
          </p:nvSpPr>
          <p:spPr>
            <a:xfrm>
              <a:off x="5306312" y="305292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7" name="object 2897"/>
            <p:cNvSpPr/>
            <p:nvPr/>
          </p:nvSpPr>
          <p:spPr>
            <a:xfrm>
              <a:off x="5336183" y="305292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8" name="object 2898"/>
            <p:cNvSpPr/>
            <p:nvPr/>
          </p:nvSpPr>
          <p:spPr>
            <a:xfrm>
              <a:off x="5307227" y="305505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9" name="object 2899"/>
            <p:cNvSpPr/>
            <p:nvPr/>
          </p:nvSpPr>
          <p:spPr>
            <a:xfrm>
              <a:off x="5338164" y="305292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0" name="object 2900"/>
            <p:cNvSpPr/>
            <p:nvPr/>
          </p:nvSpPr>
          <p:spPr>
            <a:xfrm>
              <a:off x="5304331" y="305292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1" name="object 2901"/>
            <p:cNvSpPr/>
            <p:nvPr/>
          </p:nvSpPr>
          <p:spPr>
            <a:xfrm>
              <a:off x="5307227" y="30570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2" name="object 2902"/>
            <p:cNvSpPr/>
            <p:nvPr/>
          </p:nvSpPr>
          <p:spPr>
            <a:xfrm>
              <a:off x="5309817" y="305414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3" name="object 2903"/>
            <p:cNvSpPr/>
            <p:nvPr/>
          </p:nvSpPr>
          <p:spPr>
            <a:xfrm>
              <a:off x="5335878" y="29860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4" name="object 2904"/>
            <p:cNvSpPr/>
            <p:nvPr/>
          </p:nvSpPr>
          <p:spPr>
            <a:xfrm>
              <a:off x="5337097" y="29867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5" name="object 2905"/>
            <p:cNvSpPr/>
            <p:nvPr/>
          </p:nvSpPr>
          <p:spPr>
            <a:xfrm>
              <a:off x="5336183" y="29867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6" name="object 2906"/>
            <p:cNvSpPr/>
            <p:nvPr/>
          </p:nvSpPr>
          <p:spPr>
            <a:xfrm>
              <a:off x="5304331" y="298678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7" name="object 2907"/>
            <p:cNvSpPr/>
            <p:nvPr/>
          </p:nvSpPr>
          <p:spPr>
            <a:xfrm>
              <a:off x="5304026" y="29860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8" name="object 2908"/>
            <p:cNvSpPr/>
            <p:nvPr/>
          </p:nvSpPr>
          <p:spPr>
            <a:xfrm>
              <a:off x="5337097" y="29860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9" name="object 2909"/>
            <p:cNvSpPr/>
            <p:nvPr/>
          </p:nvSpPr>
          <p:spPr>
            <a:xfrm>
              <a:off x="5305245" y="29860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0" name="object 2910"/>
            <p:cNvSpPr/>
            <p:nvPr/>
          </p:nvSpPr>
          <p:spPr>
            <a:xfrm>
              <a:off x="5306312" y="2985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1" name="object 2911"/>
            <p:cNvSpPr/>
            <p:nvPr/>
          </p:nvSpPr>
          <p:spPr>
            <a:xfrm>
              <a:off x="5336183" y="2985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2" name="object 2912"/>
            <p:cNvSpPr/>
            <p:nvPr/>
          </p:nvSpPr>
          <p:spPr>
            <a:xfrm>
              <a:off x="5307227" y="2984494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3" name="object 2913"/>
            <p:cNvSpPr/>
            <p:nvPr/>
          </p:nvSpPr>
          <p:spPr>
            <a:xfrm>
              <a:off x="5338164" y="2985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4" name="object 2914"/>
            <p:cNvSpPr/>
            <p:nvPr/>
          </p:nvSpPr>
          <p:spPr>
            <a:xfrm>
              <a:off x="5304331" y="2985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5" name="object 2915"/>
            <p:cNvSpPr/>
            <p:nvPr/>
          </p:nvSpPr>
          <p:spPr>
            <a:xfrm>
              <a:off x="5307227" y="298266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6" name="object 2916"/>
            <p:cNvSpPr/>
            <p:nvPr/>
          </p:nvSpPr>
          <p:spPr>
            <a:xfrm>
              <a:off x="5309817" y="298556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7" name="object 2917"/>
            <p:cNvSpPr/>
            <p:nvPr/>
          </p:nvSpPr>
          <p:spPr>
            <a:xfrm>
              <a:off x="5304026" y="2991200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8" name="object 2918"/>
            <p:cNvSpPr/>
            <p:nvPr/>
          </p:nvSpPr>
          <p:spPr>
            <a:xfrm>
              <a:off x="5338316" y="2991200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9" name="object 2919"/>
            <p:cNvSpPr/>
            <p:nvPr/>
          </p:nvSpPr>
          <p:spPr>
            <a:xfrm>
              <a:off x="5122975" y="2985256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0" name="object 2920"/>
            <p:cNvSpPr/>
            <p:nvPr/>
          </p:nvSpPr>
          <p:spPr>
            <a:xfrm>
              <a:off x="5154827" y="29854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457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1" name="object 2921"/>
            <p:cNvSpPr/>
            <p:nvPr/>
          </p:nvSpPr>
          <p:spPr>
            <a:xfrm>
              <a:off x="5149340" y="3053379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3505" y="914"/>
                  </a:moveTo>
                  <a:lnTo>
                    <a:pt x="0" y="91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2" name="object 2922"/>
            <p:cNvSpPr/>
            <p:nvPr/>
          </p:nvSpPr>
          <p:spPr>
            <a:xfrm>
              <a:off x="5149340" y="30483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486" y="5791"/>
                  </a:moveTo>
                  <a:lnTo>
                    <a:pt x="5943" y="5334"/>
                  </a:ln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3" name="object 2923"/>
            <p:cNvSpPr/>
            <p:nvPr/>
          </p:nvSpPr>
          <p:spPr>
            <a:xfrm>
              <a:off x="5154369" y="2986018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5181"/>
                  </a:moveTo>
                  <a:lnTo>
                    <a:pt x="914" y="5181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4" name="object 2924"/>
            <p:cNvSpPr/>
            <p:nvPr/>
          </p:nvSpPr>
          <p:spPr>
            <a:xfrm>
              <a:off x="5149340" y="298525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0"/>
                  </a:moveTo>
                  <a:lnTo>
                    <a:pt x="0" y="0"/>
                  </a:lnTo>
                  <a:lnTo>
                    <a:pt x="0" y="914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5" name="object 2925"/>
            <p:cNvSpPr/>
            <p:nvPr/>
          </p:nvSpPr>
          <p:spPr>
            <a:xfrm>
              <a:off x="5126480" y="298525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6" name="object 2926"/>
            <p:cNvSpPr/>
            <p:nvPr/>
          </p:nvSpPr>
          <p:spPr>
            <a:xfrm>
              <a:off x="5120537" y="29854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0"/>
                  </a:moveTo>
                  <a:lnTo>
                    <a:pt x="0" y="609"/>
                  </a:lnTo>
                  <a:lnTo>
                    <a:pt x="0" y="5791"/>
                  </a:lnTo>
                  <a:lnTo>
                    <a:pt x="914" y="5791"/>
                  </a:lnTo>
                  <a:lnTo>
                    <a:pt x="5943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7" name="object 2927"/>
            <p:cNvSpPr/>
            <p:nvPr/>
          </p:nvSpPr>
          <p:spPr>
            <a:xfrm>
              <a:off x="5120537" y="30536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8" name="object 2928"/>
            <p:cNvSpPr/>
            <p:nvPr/>
          </p:nvSpPr>
          <p:spPr>
            <a:xfrm>
              <a:off x="5120537" y="3048350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0"/>
                  </a:moveTo>
                  <a:lnTo>
                    <a:pt x="0" y="0"/>
                  </a:lnTo>
                  <a:lnTo>
                    <a:pt x="0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9" name="object 2929"/>
            <p:cNvSpPr/>
            <p:nvPr/>
          </p:nvSpPr>
          <p:spPr>
            <a:xfrm>
              <a:off x="5121451" y="30483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5943"/>
                  </a:moveTo>
                  <a:lnTo>
                    <a:pt x="5029" y="5943"/>
                  </a:lnTo>
                  <a:lnTo>
                    <a:pt x="5029" y="502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0" name="object 2930"/>
            <p:cNvSpPr/>
            <p:nvPr/>
          </p:nvSpPr>
          <p:spPr>
            <a:xfrm>
              <a:off x="5122975" y="30541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1" name="object 2931"/>
            <p:cNvSpPr/>
            <p:nvPr/>
          </p:nvSpPr>
          <p:spPr>
            <a:xfrm>
              <a:off x="5121146" y="30541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2" name="object 2932"/>
            <p:cNvSpPr/>
            <p:nvPr/>
          </p:nvSpPr>
          <p:spPr>
            <a:xfrm>
              <a:off x="5151931" y="30541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3" name="object 2933"/>
            <p:cNvSpPr/>
            <p:nvPr/>
          </p:nvSpPr>
          <p:spPr>
            <a:xfrm>
              <a:off x="5151931" y="30541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4" name="object 2934"/>
            <p:cNvSpPr/>
            <p:nvPr/>
          </p:nvSpPr>
          <p:spPr>
            <a:xfrm>
              <a:off x="5151931" y="29846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5" name="object 2935"/>
            <p:cNvSpPr/>
            <p:nvPr/>
          </p:nvSpPr>
          <p:spPr>
            <a:xfrm>
              <a:off x="5151931" y="298281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6" name="object 2936"/>
            <p:cNvSpPr/>
            <p:nvPr/>
          </p:nvSpPr>
          <p:spPr>
            <a:xfrm>
              <a:off x="5122975" y="298464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7" name="object 2937"/>
            <p:cNvSpPr/>
            <p:nvPr/>
          </p:nvSpPr>
          <p:spPr>
            <a:xfrm>
              <a:off x="5121146" y="2982818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8" name="object 2938"/>
            <p:cNvSpPr/>
            <p:nvPr/>
          </p:nvSpPr>
          <p:spPr>
            <a:xfrm>
              <a:off x="5122060" y="30517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9" name="object 2939"/>
            <p:cNvSpPr/>
            <p:nvPr/>
          </p:nvSpPr>
          <p:spPr>
            <a:xfrm>
              <a:off x="5121146" y="30520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0" name="object 2940"/>
            <p:cNvSpPr/>
            <p:nvPr/>
          </p:nvSpPr>
          <p:spPr>
            <a:xfrm>
              <a:off x="5122060" y="30520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1" name="object 2941"/>
            <p:cNvSpPr/>
            <p:nvPr/>
          </p:nvSpPr>
          <p:spPr>
            <a:xfrm>
              <a:off x="5152998" y="305200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2" name="object 2942"/>
            <p:cNvSpPr/>
            <p:nvPr/>
          </p:nvSpPr>
          <p:spPr>
            <a:xfrm>
              <a:off x="5153912" y="30517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3" name="object 2943"/>
            <p:cNvSpPr/>
            <p:nvPr/>
          </p:nvSpPr>
          <p:spPr>
            <a:xfrm>
              <a:off x="5120842" y="30517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4" name="object 2944"/>
            <p:cNvSpPr/>
            <p:nvPr/>
          </p:nvSpPr>
          <p:spPr>
            <a:xfrm>
              <a:off x="5152693" y="305170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5" name="object 2945"/>
            <p:cNvSpPr/>
            <p:nvPr/>
          </p:nvSpPr>
          <p:spPr>
            <a:xfrm>
              <a:off x="5152845" y="305292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6" name="object 2946"/>
            <p:cNvSpPr/>
            <p:nvPr/>
          </p:nvSpPr>
          <p:spPr>
            <a:xfrm>
              <a:off x="5122975" y="305292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7" name="object 2947"/>
            <p:cNvSpPr/>
            <p:nvPr/>
          </p:nvSpPr>
          <p:spPr>
            <a:xfrm>
              <a:off x="5123889" y="305505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8" name="object 2948"/>
            <p:cNvSpPr/>
            <p:nvPr/>
          </p:nvSpPr>
          <p:spPr>
            <a:xfrm>
              <a:off x="5120994" y="305292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9" name="object 2949"/>
            <p:cNvSpPr/>
            <p:nvPr/>
          </p:nvSpPr>
          <p:spPr>
            <a:xfrm>
              <a:off x="5154827" y="305292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0" name="object 2950"/>
            <p:cNvSpPr/>
            <p:nvPr/>
          </p:nvSpPr>
          <p:spPr>
            <a:xfrm>
              <a:off x="5123888" y="305703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1" name="object 2951"/>
            <p:cNvSpPr/>
            <p:nvPr/>
          </p:nvSpPr>
          <p:spPr>
            <a:xfrm>
              <a:off x="5126480" y="305414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2" name="object 2952"/>
            <p:cNvSpPr/>
            <p:nvPr/>
          </p:nvSpPr>
          <p:spPr>
            <a:xfrm>
              <a:off x="5122060" y="29860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3" name="object 2953"/>
            <p:cNvSpPr/>
            <p:nvPr/>
          </p:nvSpPr>
          <p:spPr>
            <a:xfrm>
              <a:off x="5121146" y="298678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4" name="object 2954"/>
            <p:cNvSpPr/>
            <p:nvPr/>
          </p:nvSpPr>
          <p:spPr>
            <a:xfrm>
              <a:off x="5153912" y="29867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5" name="object 2955"/>
            <p:cNvSpPr/>
            <p:nvPr/>
          </p:nvSpPr>
          <p:spPr>
            <a:xfrm>
              <a:off x="5152998" y="29867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6" name="object 2956"/>
            <p:cNvSpPr/>
            <p:nvPr/>
          </p:nvSpPr>
          <p:spPr>
            <a:xfrm>
              <a:off x="5153912" y="29860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7" name="object 2957"/>
            <p:cNvSpPr/>
            <p:nvPr/>
          </p:nvSpPr>
          <p:spPr>
            <a:xfrm>
              <a:off x="5120842" y="29860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8" name="object 2958"/>
            <p:cNvSpPr/>
            <p:nvPr/>
          </p:nvSpPr>
          <p:spPr>
            <a:xfrm>
              <a:off x="5152693" y="29860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9" name="object 2959"/>
            <p:cNvSpPr/>
            <p:nvPr/>
          </p:nvSpPr>
          <p:spPr>
            <a:xfrm>
              <a:off x="5152845" y="2985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0" name="object 2960"/>
            <p:cNvSpPr/>
            <p:nvPr/>
          </p:nvSpPr>
          <p:spPr>
            <a:xfrm>
              <a:off x="5122975" y="2985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1" name="object 2961"/>
            <p:cNvSpPr/>
            <p:nvPr/>
          </p:nvSpPr>
          <p:spPr>
            <a:xfrm>
              <a:off x="5123889" y="2984494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2" name="object 2962"/>
            <p:cNvSpPr/>
            <p:nvPr/>
          </p:nvSpPr>
          <p:spPr>
            <a:xfrm>
              <a:off x="5120994" y="2985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3" name="object 2963"/>
            <p:cNvSpPr/>
            <p:nvPr/>
          </p:nvSpPr>
          <p:spPr>
            <a:xfrm>
              <a:off x="5154827" y="29855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4" name="object 2964"/>
            <p:cNvSpPr/>
            <p:nvPr/>
          </p:nvSpPr>
          <p:spPr>
            <a:xfrm>
              <a:off x="5123888" y="298266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5" name="object 2965"/>
            <p:cNvSpPr/>
            <p:nvPr/>
          </p:nvSpPr>
          <p:spPr>
            <a:xfrm>
              <a:off x="5126480" y="2985561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6" name="object 2966"/>
            <p:cNvSpPr/>
            <p:nvPr/>
          </p:nvSpPr>
          <p:spPr>
            <a:xfrm>
              <a:off x="5155131" y="2991200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7" name="object 2967"/>
            <p:cNvSpPr/>
            <p:nvPr/>
          </p:nvSpPr>
          <p:spPr>
            <a:xfrm>
              <a:off x="5120842" y="2991200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8" name="object 2968"/>
            <p:cNvSpPr/>
            <p:nvPr/>
          </p:nvSpPr>
          <p:spPr>
            <a:xfrm>
              <a:off x="5332677" y="2299761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50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9" name="object 2969"/>
            <p:cNvSpPr/>
            <p:nvPr/>
          </p:nvSpPr>
          <p:spPr>
            <a:xfrm>
              <a:off x="5303873" y="22999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0" name="object 2970"/>
            <p:cNvSpPr/>
            <p:nvPr/>
          </p:nvSpPr>
          <p:spPr>
            <a:xfrm>
              <a:off x="5306312" y="2367884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0" y="914"/>
                  </a:moveTo>
                  <a:lnTo>
                    <a:pt x="3505" y="914"/>
                  </a:ln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1" name="object 2971"/>
            <p:cNvSpPr/>
            <p:nvPr/>
          </p:nvSpPr>
          <p:spPr>
            <a:xfrm>
              <a:off x="5303873" y="23628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5791"/>
                  </a:moveTo>
                  <a:lnTo>
                    <a:pt x="0" y="5334"/>
                  </a:lnTo>
                  <a:lnTo>
                    <a:pt x="0" y="0"/>
                  </a:lnTo>
                  <a:lnTo>
                    <a:pt x="914" y="0"/>
                  </a:lnTo>
                  <a:lnTo>
                    <a:pt x="5943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2" name="object 2972"/>
            <p:cNvSpPr/>
            <p:nvPr/>
          </p:nvSpPr>
          <p:spPr>
            <a:xfrm>
              <a:off x="5303874" y="2300371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5333"/>
                  </a:moveTo>
                  <a:lnTo>
                    <a:pt x="0" y="533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3" name="object 2973"/>
            <p:cNvSpPr/>
            <p:nvPr/>
          </p:nvSpPr>
          <p:spPr>
            <a:xfrm>
              <a:off x="5304788" y="229976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0"/>
                  </a:moveTo>
                  <a:lnTo>
                    <a:pt x="5029" y="0"/>
                  </a:lnTo>
                  <a:lnTo>
                    <a:pt x="5029" y="914"/>
                  </a:lnTo>
                  <a:lnTo>
                    <a:pt x="0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4" name="object 2974"/>
            <p:cNvSpPr/>
            <p:nvPr/>
          </p:nvSpPr>
          <p:spPr>
            <a:xfrm>
              <a:off x="5332677" y="22997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5" name="object 2975"/>
            <p:cNvSpPr/>
            <p:nvPr/>
          </p:nvSpPr>
          <p:spPr>
            <a:xfrm>
              <a:off x="5332677" y="229976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334" y="0"/>
                  </a:moveTo>
                  <a:lnTo>
                    <a:pt x="5943" y="609"/>
                  </a:lnTo>
                  <a:lnTo>
                    <a:pt x="5943" y="5943"/>
                  </a:lnTo>
                  <a:lnTo>
                    <a:pt x="5029" y="5943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6" name="object 2976"/>
            <p:cNvSpPr/>
            <p:nvPr/>
          </p:nvSpPr>
          <p:spPr>
            <a:xfrm>
              <a:off x="5338164" y="23681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7" name="object 2977"/>
            <p:cNvSpPr/>
            <p:nvPr/>
          </p:nvSpPr>
          <p:spPr>
            <a:xfrm>
              <a:off x="5337707" y="2362855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0"/>
                  </a:moveTo>
                  <a:lnTo>
                    <a:pt x="914" y="0"/>
                  </a:lnTo>
                  <a:lnTo>
                    <a:pt x="914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8" name="object 2978"/>
            <p:cNvSpPr/>
            <p:nvPr/>
          </p:nvSpPr>
          <p:spPr>
            <a:xfrm>
              <a:off x="5332677" y="236285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5943"/>
                  </a:moveTo>
                  <a:lnTo>
                    <a:pt x="0" y="5943"/>
                  </a:lnTo>
                  <a:lnTo>
                    <a:pt x="0" y="5029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9" name="object 2979"/>
            <p:cNvSpPr/>
            <p:nvPr/>
          </p:nvSpPr>
          <p:spPr>
            <a:xfrm>
              <a:off x="5335268" y="23684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0" name="object 2980"/>
            <p:cNvSpPr/>
            <p:nvPr/>
          </p:nvSpPr>
          <p:spPr>
            <a:xfrm>
              <a:off x="5335268" y="23684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1" name="object 2981"/>
            <p:cNvSpPr/>
            <p:nvPr/>
          </p:nvSpPr>
          <p:spPr>
            <a:xfrm>
              <a:off x="5306312" y="23684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2" name="object 2982"/>
            <p:cNvSpPr/>
            <p:nvPr/>
          </p:nvSpPr>
          <p:spPr>
            <a:xfrm>
              <a:off x="5304483" y="23684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3" name="object 2983"/>
            <p:cNvSpPr/>
            <p:nvPr/>
          </p:nvSpPr>
          <p:spPr>
            <a:xfrm>
              <a:off x="5306312" y="22989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4" name="object 2984"/>
            <p:cNvSpPr/>
            <p:nvPr/>
          </p:nvSpPr>
          <p:spPr>
            <a:xfrm>
              <a:off x="5304483" y="229717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5" name="object 2985"/>
            <p:cNvSpPr/>
            <p:nvPr/>
          </p:nvSpPr>
          <p:spPr>
            <a:xfrm>
              <a:off x="5335268" y="22989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6" name="object 2986"/>
            <p:cNvSpPr/>
            <p:nvPr/>
          </p:nvSpPr>
          <p:spPr>
            <a:xfrm>
              <a:off x="5335268" y="229717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7" name="object 2987"/>
            <p:cNvSpPr/>
            <p:nvPr/>
          </p:nvSpPr>
          <p:spPr>
            <a:xfrm>
              <a:off x="5335878" y="23660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8" name="object 2988"/>
            <p:cNvSpPr/>
            <p:nvPr/>
          </p:nvSpPr>
          <p:spPr>
            <a:xfrm>
              <a:off x="5336183" y="236636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9" name="object 2989"/>
            <p:cNvSpPr/>
            <p:nvPr/>
          </p:nvSpPr>
          <p:spPr>
            <a:xfrm>
              <a:off x="5304331" y="236636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0" name="object 2990"/>
            <p:cNvSpPr/>
            <p:nvPr/>
          </p:nvSpPr>
          <p:spPr>
            <a:xfrm>
              <a:off x="5305245" y="236636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1" name="object 2991"/>
            <p:cNvSpPr/>
            <p:nvPr/>
          </p:nvSpPr>
          <p:spPr>
            <a:xfrm>
              <a:off x="5304026" y="23660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2" name="object 2992"/>
            <p:cNvSpPr/>
            <p:nvPr/>
          </p:nvSpPr>
          <p:spPr>
            <a:xfrm>
              <a:off x="5337097" y="23660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3" name="object 2993"/>
            <p:cNvSpPr/>
            <p:nvPr/>
          </p:nvSpPr>
          <p:spPr>
            <a:xfrm>
              <a:off x="5305245" y="23660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4" name="object 2994"/>
            <p:cNvSpPr/>
            <p:nvPr/>
          </p:nvSpPr>
          <p:spPr>
            <a:xfrm>
              <a:off x="5306312" y="23672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5" name="object 2995"/>
            <p:cNvSpPr/>
            <p:nvPr/>
          </p:nvSpPr>
          <p:spPr>
            <a:xfrm>
              <a:off x="5336183" y="23672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6" name="object 2996"/>
            <p:cNvSpPr/>
            <p:nvPr/>
          </p:nvSpPr>
          <p:spPr>
            <a:xfrm>
              <a:off x="5307227" y="236956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7" name="object 2997"/>
            <p:cNvSpPr/>
            <p:nvPr/>
          </p:nvSpPr>
          <p:spPr>
            <a:xfrm>
              <a:off x="5338164" y="23672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8" name="object 2998"/>
            <p:cNvSpPr/>
            <p:nvPr/>
          </p:nvSpPr>
          <p:spPr>
            <a:xfrm>
              <a:off x="5304331" y="23672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9" name="object 2999"/>
            <p:cNvSpPr/>
            <p:nvPr/>
          </p:nvSpPr>
          <p:spPr>
            <a:xfrm>
              <a:off x="5307227" y="2371389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0" name="object 3000"/>
            <p:cNvSpPr/>
            <p:nvPr/>
          </p:nvSpPr>
          <p:spPr>
            <a:xfrm>
              <a:off x="5309817" y="236849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1" name="object 3001"/>
            <p:cNvSpPr/>
            <p:nvPr/>
          </p:nvSpPr>
          <p:spPr>
            <a:xfrm>
              <a:off x="5335878" y="23003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2" name="object 3002"/>
            <p:cNvSpPr/>
            <p:nvPr/>
          </p:nvSpPr>
          <p:spPr>
            <a:xfrm>
              <a:off x="5337097" y="23011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3" name="object 3003"/>
            <p:cNvSpPr/>
            <p:nvPr/>
          </p:nvSpPr>
          <p:spPr>
            <a:xfrm>
              <a:off x="5336183" y="23011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4" name="object 3004"/>
            <p:cNvSpPr/>
            <p:nvPr/>
          </p:nvSpPr>
          <p:spPr>
            <a:xfrm>
              <a:off x="5304331" y="230113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5" name="object 3005"/>
            <p:cNvSpPr/>
            <p:nvPr/>
          </p:nvSpPr>
          <p:spPr>
            <a:xfrm>
              <a:off x="5304026" y="23003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6" name="object 3006"/>
            <p:cNvSpPr/>
            <p:nvPr/>
          </p:nvSpPr>
          <p:spPr>
            <a:xfrm>
              <a:off x="5337097" y="23003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7" name="object 3007"/>
            <p:cNvSpPr/>
            <p:nvPr/>
          </p:nvSpPr>
          <p:spPr>
            <a:xfrm>
              <a:off x="5305245" y="23003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8" name="object 3008"/>
            <p:cNvSpPr/>
            <p:nvPr/>
          </p:nvSpPr>
          <p:spPr>
            <a:xfrm>
              <a:off x="5306312" y="22999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9" name="object 3009"/>
            <p:cNvSpPr/>
            <p:nvPr/>
          </p:nvSpPr>
          <p:spPr>
            <a:xfrm>
              <a:off x="5336183" y="22999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0" name="object 3010"/>
            <p:cNvSpPr/>
            <p:nvPr/>
          </p:nvSpPr>
          <p:spPr>
            <a:xfrm>
              <a:off x="5307227" y="2298999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1" name="object 3011"/>
            <p:cNvSpPr/>
            <p:nvPr/>
          </p:nvSpPr>
          <p:spPr>
            <a:xfrm>
              <a:off x="5338164" y="22999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2" name="object 3012"/>
            <p:cNvSpPr/>
            <p:nvPr/>
          </p:nvSpPr>
          <p:spPr>
            <a:xfrm>
              <a:off x="5304331" y="22999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3" name="object 3013"/>
            <p:cNvSpPr/>
            <p:nvPr/>
          </p:nvSpPr>
          <p:spPr>
            <a:xfrm>
              <a:off x="5307227" y="229701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4" name="object 3014"/>
            <p:cNvSpPr/>
            <p:nvPr/>
          </p:nvSpPr>
          <p:spPr>
            <a:xfrm>
              <a:off x="5309817" y="229991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5" name="object 3015"/>
            <p:cNvSpPr/>
            <p:nvPr/>
          </p:nvSpPr>
          <p:spPr>
            <a:xfrm>
              <a:off x="5304026" y="2305705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6" name="object 3016"/>
            <p:cNvSpPr/>
            <p:nvPr/>
          </p:nvSpPr>
          <p:spPr>
            <a:xfrm>
              <a:off x="5338316" y="2305705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7" name="object 3017"/>
            <p:cNvSpPr/>
            <p:nvPr/>
          </p:nvSpPr>
          <p:spPr>
            <a:xfrm>
              <a:off x="5122975" y="2299761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8" name="object 3018"/>
            <p:cNvSpPr/>
            <p:nvPr/>
          </p:nvSpPr>
          <p:spPr>
            <a:xfrm>
              <a:off x="5154827" y="22999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457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9" name="object 3019"/>
            <p:cNvSpPr/>
            <p:nvPr/>
          </p:nvSpPr>
          <p:spPr>
            <a:xfrm>
              <a:off x="5149340" y="2367885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3505" y="914"/>
                  </a:moveTo>
                  <a:lnTo>
                    <a:pt x="0" y="91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0" name="object 3020"/>
            <p:cNvSpPr/>
            <p:nvPr/>
          </p:nvSpPr>
          <p:spPr>
            <a:xfrm>
              <a:off x="5149340" y="23628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486" y="5791"/>
                  </a:moveTo>
                  <a:lnTo>
                    <a:pt x="5943" y="5334"/>
                  </a:ln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1" name="object 3021"/>
            <p:cNvSpPr/>
            <p:nvPr/>
          </p:nvSpPr>
          <p:spPr>
            <a:xfrm>
              <a:off x="5154369" y="2300371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5333"/>
                  </a:moveTo>
                  <a:lnTo>
                    <a:pt x="914" y="5333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2" name="object 3022"/>
            <p:cNvSpPr/>
            <p:nvPr/>
          </p:nvSpPr>
          <p:spPr>
            <a:xfrm>
              <a:off x="5149340" y="229976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0"/>
                  </a:moveTo>
                  <a:lnTo>
                    <a:pt x="0" y="0"/>
                  </a:lnTo>
                  <a:lnTo>
                    <a:pt x="0" y="914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3" name="object 3023"/>
            <p:cNvSpPr/>
            <p:nvPr/>
          </p:nvSpPr>
          <p:spPr>
            <a:xfrm>
              <a:off x="5126480" y="22997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4" name="object 3024"/>
            <p:cNvSpPr/>
            <p:nvPr/>
          </p:nvSpPr>
          <p:spPr>
            <a:xfrm>
              <a:off x="5120537" y="2299761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0"/>
                  </a:moveTo>
                  <a:lnTo>
                    <a:pt x="0" y="609"/>
                  </a:lnTo>
                  <a:lnTo>
                    <a:pt x="0" y="5943"/>
                  </a:lnTo>
                  <a:lnTo>
                    <a:pt x="914" y="5943"/>
                  </a:lnTo>
                  <a:lnTo>
                    <a:pt x="5943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5" name="object 3025"/>
            <p:cNvSpPr/>
            <p:nvPr/>
          </p:nvSpPr>
          <p:spPr>
            <a:xfrm>
              <a:off x="5120537" y="23681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6" name="object 3026"/>
            <p:cNvSpPr/>
            <p:nvPr/>
          </p:nvSpPr>
          <p:spPr>
            <a:xfrm>
              <a:off x="5120537" y="2362855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0"/>
                  </a:moveTo>
                  <a:lnTo>
                    <a:pt x="0" y="0"/>
                  </a:lnTo>
                  <a:lnTo>
                    <a:pt x="0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7" name="object 3027"/>
            <p:cNvSpPr/>
            <p:nvPr/>
          </p:nvSpPr>
          <p:spPr>
            <a:xfrm>
              <a:off x="5121451" y="236285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5943"/>
                  </a:moveTo>
                  <a:lnTo>
                    <a:pt x="5029" y="5943"/>
                  </a:lnTo>
                  <a:lnTo>
                    <a:pt x="5029" y="502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8" name="object 3028"/>
            <p:cNvSpPr/>
            <p:nvPr/>
          </p:nvSpPr>
          <p:spPr>
            <a:xfrm>
              <a:off x="5122975" y="23684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9" name="object 3029"/>
            <p:cNvSpPr/>
            <p:nvPr/>
          </p:nvSpPr>
          <p:spPr>
            <a:xfrm>
              <a:off x="5121146" y="23684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0" name="object 3030"/>
            <p:cNvSpPr/>
            <p:nvPr/>
          </p:nvSpPr>
          <p:spPr>
            <a:xfrm>
              <a:off x="5151931" y="23684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1" name="object 3031"/>
            <p:cNvSpPr/>
            <p:nvPr/>
          </p:nvSpPr>
          <p:spPr>
            <a:xfrm>
              <a:off x="5151931" y="236849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2" name="object 3032"/>
            <p:cNvSpPr/>
            <p:nvPr/>
          </p:nvSpPr>
          <p:spPr>
            <a:xfrm>
              <a:off x="5151931" y="22989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3" name="object 3033"/>
            <p:cNvSpPr/>
            <p:nvPr/>
          </p:nvSpPr>
          <p:spPr>
            <a:xfrm>
              <a:off x="5151931" y="229717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4" name="object 3034"/>
            <p:cNvSpPr/>
            <p:nvPr/>
          </p:nvSpPr>
          <p:spPr>
            <a:xfrm>
              <a:off x="5122975" y="22989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5" name="object 3035"/>
            <p:cNvSpPr/>
            <p:nvPr/>
          </p:nvSpPr>
          <p:spPr>
            <a:xfrm>
              <a:off x="5121146" y="229717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6" name="object 3036"/>
            <p:cNvSpPr/>
            <p:nvPr/>
          </p:nvSpPr>
          <p:spPr>
            <a:xfrm>
              <a:off x="5122060" y="23660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7" name="object 3037"/>
            <p:cNvSpPr/>
            <p:nvPr/>
          </p:nvSpPr>
          <p:spPr>
            <a:xfrm>
              <a:off x="5121146" y="236636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8" name="object 3038"/>
            <p:cNvSpPr/>
            <p:nvPr/>
          </p:nvSpPr>
          <p:spPr>
            <a:xfrm>
              <a:off x="5122060" y="236636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9" name="object 3039"/>
            <p:cNvSpPr/>
            <p:nvPr/>
          </p:nvSpPr>
          <p:spPr>
            <a:xfrm>
              <a:off x="5152998" y="236636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0" name="object 3040"/>
            <p:cNvSpPr/>
            <p:nvPr/>
          </p:nvSpPr>
          <p:spPr>
            <a:xfrm>
              <a:off x="5153912" y="23660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1" name="object 3041"/>
            <p:cNvSpPr/>
            <p:nvPr/>
          </p:nvSpPr>
          <p:spPr>
            <a:xfrm>
              <a:off x="5120842" y="23660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2" name="object 3042"/>
            <p:cNvSpPr/>
            <p:nvPr/>
          </p:nvSpPr>
          <p:spPr>
            <a:xfrm>
              <a:off x="5152693" y="236605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3" name="object 3043"/>
            <p:cNvSpPr/>
            <p:nvPr/>
          </p:nvSpPr>
          <p:spPr>
            <a:xfrm>
              <a:off x="5152845" y="23672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4" name="object 3044"/>
            <p:cNvSpPr/>
            <p:nvPr/>
          </p:nvSpPr>
          <p:spPr>
            <a:xfrm>
              <a:off x="5122975" y="23672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5" name="object 3045"/>
            <p:cNvSpPr/>
            <p:nvPr/>
          </p:nvSpPr>
          <p:spPr>
            <a:xfrm>
              <a:off x="5123889" y="236956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6" name="object 3046"/>
            <p:cNvSpPr/>
            <p:nvPr/>
          </p:nvSpPr>
          <p:spPr>
            <a:xfrm>
              <a:off x="5120994" y="23672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7" name="object 3047"/>
            <p:cNvSpPr/>
            <p:nvPr/>
          </p:nvSpPr>
          <p:spPr>
            <a:xfrm>
              <a:off x="5154827" y="23672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8" name="object 3048"/>
            <p:cNvSpPr/>
            <p:nvPr/>
          </p:nvSpPr>
          <p:spPr>
            <a:xfrm>
              <a:off x="5123888" y="2371389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9" name="object 3049"/>
            <p:cNvSpPr/>
            <p:nvPr/>
          </p:nvSpPr>
          <p:spPr>
            <a:xfrm>
              <a:off x="5126480" y="236849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0" name="object 3050"/>
            <p:cNvSpPr/>
            <p:nvPr/>
          </p:nvSpPr>
          <p:spPr>
            <a:xfrm>
              <a:off x="5122060" y="23003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1" name="object 3051"/>
            <p:cNvSpPr/>
            <p:nvPr/>
          </p:nvSpPr>
          <p:spPr>
            <a:xfrm>
              <a:off x="5121146" y="230113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2" name="object 3052"/>
            <p:cNvSpPr/>
            <p:nvPr/>
          </p:nvSpPr>
          <p:spPr>
            <a:xfrm>
              <a:off x="5153912" y="23011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3" name="object 3053"/>
            <p:cNvSpPr/>
            <p:nvPr/>
          </p:nvSpPr>
          <p:spPr>
            <a:xfrm>
              <a:off x="5152998" y="23011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4" name="object 3054"/>
            <p:cNvSpPr/>
            <p:nvPr/>
          </p:nvSpPr>
          <p:spPr>
            <a:xfrm>
              <a:off x="5153912" y="23003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5" name="object 3055"/>
            <p:cNvSpPr/>
            <p:nvPr/>
          </p:nvSpPr>
          <p:spPr>
            <a:xfrm>
              <a:off x="5120842" y="23003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6" name="object 3056"/>
            <p:cNvSpPr/>
            <p:nvPr/>
          </p:nvSpPr>
          <p:spPr>
            <a:xfrm>
              <a:off x="5152693" y="23003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7" name="object 3057"/>
            <p:cNvSpPr/>
            <p:nvPr/>
          </p:nvSpPr>
          <p:spPr>
            <a:xfrm>
              <a:off x="5152845" y="22999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8" name="object 3058"/>
            <p:cNvSpPr/>
            <p:nvPr/>
          </p:nvSpPr>
          <p:spPr>
            <a:xfrm>
              <a:off x="5122975" y="22999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9" name="object 3059"/>
            <p:cNvSpPr/>
            <p:nvPr/>
          </p:nvSpPr>
          <p:spPr>
            <a:xfrm>
              <a:off x="5123889" y="2298999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0" name="object 3060"/>
            <p:cNvSpPr/>
            <p:nvPr/>
          </p:nvSpPr>
          <p:spPr>
            <a:xfrm>
              <a:off x="5120994" y="22999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1" name="object 3061"/>
            <p:cNvSpPr/>
            <p:nvPr/>
          </p:nvSpPr>
          <p:spPr>
            <a:xfrm>
              <a:off x="5154827" y="22999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2" name="object 3062"/>
            <p:cNvSpPr/>
            <p:nvPr/>
          </p:nvSpPr>
          <p:spPr>
            <a:xfrm>
              <a:off x="5123888" y="229701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3" name="object 3063"/>
            <p:cNvSpPr/>
            <p:nvPr/>
          </p:nvSpPr>
          <p:spPr>
            <a:xfrm>
              <a:off x="5126480" y="2299914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4" name="object 3064"/>
            <p:cNvSpPr/>
            <p:nvPr/>
          </p:nvSpPr>
          <p:spPr>
            <a:xfrm>
              <a:off x="5155131" y="2305705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5" name="object 3065"/>
            <p:cNvSpPr/>
            <p:nvPr/>
          </p:nvSpPr>
          <p:spPr>
            <a:xfrm>
              <a:off x="5120842" y="2305705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6" name="object 3066"/>
            <p:cNvSpPr/>
            <p:nvPr/>
          </p:nvSpPr>
          <p:spPr>
            <a:xfrm>
              <a:off x="5198566" y="319694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7" name="object 3067"/>
            <p:cNvSpPr/>
            <p:nvPr/>
          </p:nvSpPr>
          <p:spPr>
            <a:xfrm>
              <a:off x="5181039" y="319694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8" name="object 3068"/>
            <p:cNvSpPr/>
            <p:nvPr/>
          </p:nvSpPr>
          <p:spPr>
            <a:xfrm>
              <a:off x="5209538" y="319495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1981"/>
                  </a:moveTo>
                  <a:lnTo>
                    <a:pt x="304" y="1981"/>
                  </a:lnTo>
                  <a:lnTo>
                    <a:pt x="1092" y="1727"/>
                  </a:lnTo>
                  <a:lnTo>
                    <a:pt x="1676" y="1257"/>
                  </a:lnTo>
                  <a:lnTo>
                    <a:pt x="1981" y="457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69" name="object 3069"/>
            <p:cNvSpPr/>
            <p:nvPr/>
          </p:nvSpPr>
          <p:spPr>
            <a:xfrm>
              <a:off x="5211519" y="316935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0" name="object 3070"/>
            <p:cNvSpPr/>
            <p:nvPr/>
          </p:nvSpPr>
          <p:spPr>
            <a:xfrm>
              <a:off x="5211519" y="3185358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1" name="object 3071"/>
            <p:cNvSpPr/>
            <p:nvPr/>
          </p:nvSpPr>
          <p:spPr>
            <a:xfrm>
              <a:off x="5209538" y="316737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1981"/>
                  </a:moveTo>
                  <a:lnTo>
                    <a:pt x="1828" y="1523"/>
                  </a:lnTo>
                  <a:lnTo>
                    <a:pt x="1828" y="1219"/>
                  </a:lnTo>
                  <a:lnTo>
                    <a:pt x="1676" y="914"/>
                  </a:lnTo>
                  <a:lnTo>
                    <a:pt x="1371" y="609"/>
                  </a:lnTo>
                  <a:lnTo>
                    <a:pt x="1066" y="304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2" name="object 3072"/>
            <p:cNvSpPr/>
            <p:nvPr/>
          </p:nvSpPr>
          <p:spPr>
            <a:xfrm>
              <a:off x="5181039" y="3167374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3" name="object 3073"/>
            <p:cNvSpPr/>
            <p:nvPr/>
          </p:nvSpPr>
          <p:spPr>
            <a:xfrm>
              <a:off x="5198566" y="3167374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4" name="object 3074"/>
            <p:cNvSpPr/>
            <p:nvPr/>
          </p:nvSpPr>
          <p:spPr>
            <a:xfrm>
              <a:off x="5179058" y="316737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0"/>
                  </a:moveTo>
                  <a:lnTo>
                    <a:pt x="1524" y="0"/>
                  </a:lnTo>
                  <a:lnTo>
                    <a:pt x="800" y="279"/>
                  </a:lnTo>
                  <a:lnTo>
                    <a:pt x="279" y="800"/>
                  </a:lnTo>
                  <a:lnTo>
                    <a:pt x="0" y="1524"/>
                  </a:lnTo>
                  <a:lnTo>
                    <a:pt x="0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5" name="object 3075"/>
            <p:cNvSpPr/>
            <p:nvPr/>
          </p:nvSpPr>
          <p:spPr>
            <a:xfrm>
              <a:off x="5179058" y="3185358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6" name="object 3076"/>
            <p:cNvSpPr/>
            <p:nvPr/>
          </p:nvSpPr>
          <p:spPr>
            <a:xfrm>
              <a:off x="5179058" y="316935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7" name="object 3077"/>
            <p:cNvSpPr/>
            <p:nvPr/>
          </p:nvSpPr>
          <p:spPr>
            <a:xfrm>
              <a:off x="5179058" y="319495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0"/>
                  </a:moveTo>
                  <a:lnTo>
                    <a:pt x="0" y="457"/>
                  </a:lnTo>
                  <a:lnTo>
                    <a:pt x="279" y="1181"/>
                  </a:lnTo>
                  <a:lnTo>
                    <a:pt x="800" y="1701"/>
                  </a:lnTo>
                  <a:lnTo>
                    <a:pt x="1524" y="1981"/>
                  </a:lnTo>
                  <a:lnTo>
                    <a:pt x="1981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8" name="object 3078"/>
            <p:cNvSpPr/>
            <p:nvPr/>
          </p:nvSpPr>
          <p:spPr>
            <a:xfrm>
              <a:off x="5179058" y="316569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304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304" y="762"/>
                  </a:lnTo>
                  <a:lnTo>
                    <a:pt x="457" y="914"/>
                  </a:lnTo>
                  <a:lnTo>
                    <a:pt x="762" y="914"/>
                  </a:lnTo>
                  <a:lnTo>
                    <a:pt x="914" y="1066"/>
                  </a:lnTo>
                  <a:lnTo>
                    <a:pt x="1219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79" name="object 3079"/>
            <p:cNvSpPr/>
            <p:nvPr/>
          </p:nvSpPr>
          <p:spPr>
            <a:xfrm>
              <a:off x="5198566" y="316554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1219"/>
                  </a:moveTo>
                  <a:lnTo>
                    <a:pt x="5791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0" name="object 3080"/>
            <p:cNvSpPr/>
            <p:nvPr/>
          </p:nvSpPr>
          <p:spPr>
            <a:xfrm>
              <a:off x="5180277" y="316554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0"/>
                  </a:moveTo>
                  <a:lnTo>
                    <a:pt x="5943" y="304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1" name="object 3081"/>
            <p:cNvSpPr/>
            <p:nvPr/>
          </p:nvSpPr>
          <p:spPr>
            <a:xfrm>
              <a:off x="5198566" y="3160821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1734" y="5943"/>
                  </a:moveTo>
                  <a:lnTo>
                    <a:pt x="12039" y="5943"/>
                  </a:lnTo>
                  <a:lnTo>
                    <a:pt x="12191" y="5791"/>
                  </a:lnTo>
                  <a:lnTo>
                    <a:pt x="12496" y="5791"/>
                  </a:lnTo>
                  <a:lnTo>
                    <a:pt x="12801" y="5486"/>
                  </a:lnTo>
                  <a:lnTo>
                    <a:pt x="12801" y="5333"/>
                  </a:lnTo>
                  <a:lnTo>
                    <a:pt x="12953" y="5181"/>
                  </a:lnTo>
                  <a:lnTo>
                    <a:pt x="12953" y="1981"/>
                  </a:lnTo>
                  <a:lnTo>
                    <a:pt x="12801" y="1828"/>
                  </a:lnTo>
                  <a:lnTo>
                    <a:pt x="12801" y="1676"/>
                  </a:lnTo>
                  <a:lnTo>
                    <a:pt x="12649" y="1523"/>
                  </a:lnTo>
                  <a:lnTo>
                    <a:pt x="12496" y="1523"/>
                  </a:lnTo>
                  <a:lnTo>
                    <a:pt x="12496" y="1371"/>
                  </a:lnTo>
                  <a:lnTo>
                    <a:pt x="12344" y="1371"/>
                  </a:lnTo>
                  <a:lnTo>
                    <a:pt x="12191" y="1219"/>
                  </a:lnTo>
                  <a:lnTo>
                    <a:pt x="5943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2" name="object 3082"/>
            <p:cNvSpPr/>
            <p:nvPr/>
          </p:nvSpPr>
          <p:spPr>
            <a:xfrm>
              <a:off x="5179058" y="3160821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12953" y="0"/>
                  </a:moveTo>
                  <a:lnTo>
                    <a:pt x="7010" y="457"/>
                  </a:lnTo>
                  <a:lnTo>
                    <a:pt x="761" y="1219"/>
                  </a:lnTo>
                  <a:lnTo>
                    <a:pt x="609" y="1371"/>
                  </a:lnTo>
                  <a:lnTo>
                    <a:pt x="457" y="1371"/>
                  </a:lnTo>
                  <a:lnTo>
                    <a:pt x="304" y="1524"/>
                  </a:lnTo>
                  <a:lnTo>
                    <a:pt x="152" y="1676"/>
                  </a:lnTo>
                  <a:lnTo>
                    <a:pt x="152" y="1828"/>
                  </a:lnTo>
                  <a:lnTo>
                    <a:pt x="0" y="1981"/>
                  </a:lnTo>
                  <a:lnTo>
                    <a:pt x="0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3" name="object 3083"/>
            <p:cNvSpPr/>
            <p:nvPr/>
          </p:nvSpPr>
          <p:spPr>
            <a:xfrm>
              <a:off x="5267145" y="319694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4" name="object 3084"/>
            <p:cNvSpPr/>
            <p:nvPr/>
          </p:nvSpPr>
          <p:spPr>
            <a:xfrm>
              <a:off x="5249619" y="319694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5" name="object 3085"/>
            <p:cNvSpPr/>
            <p:nvPr/>
          </p:nvSpPr>
          <p:spPr>
            <a:xfrm>
              <a:off x="5278118" y="319495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1981"/>
                  </a:moveTo>
                  <a:lnTo>
                    <a:pt x="304" y="1981"/>
                  </a:lnTo>
                  <a:lnTo>
                    <a:pt x="1092" y="1727"/>
                  </a:lnTo>
                  <a:lnTo>
                    <a:pt x="1676" y="1257"/>
                  </a:lnTo>
                  <a:lnTo>
                    <a:pt x="1981" y="457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6" name="object 3086"/>
            <p:cNvSpPr/>
            <p:nvPr/>
          </p:nvSpPr>
          <p:spPr>
            <a:xfrm>
              <a:off x="5280099" y="316935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7" name="object 3087"/>
            <p:cNvSpPr/>
            <p:nvPr/>
          </p:nvSpPr>
          <p:spPr>
            <a:xfrm>
              <a:off x="5280099" y="3185358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8" name="object 3088"/>
            <p:cNvSpPr/>
            <p:nvPr/>
          </p:nvSpPr>
          <p:spPr>
            <a:xfrm>
              <a:off x="5278118" y="316737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1981"/>
                  </a:moveTo>
                  <a:lnTo>
                    <a:pt x="1981" y="1523"/>
                  </a:lnTo>
                  <a:lnTo>
                    <a:pt x="1701" y="800"/>
                  </a:lnTo>
                  <a:lnTo>
                    <a:pt x="1181" y="279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89" name="object 3089"/>
            <p:cNvSpPr/>
            <p:nvPr/>
          </p:nvSpPr>
          <p:spPr>
            <a:xfrm>
              <a:off x="5249619" y="3167374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0" name="object 3090"/>
            <p:cNvSpPr/>
            <p:nvPr/>
          </p:nvSpPr>
          <p:spPr>
            <a:xfrm>
              <a:off x="5267145" y="3167374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1" name="object 3091"/>
            <p:cNvSpPr/>
            <p:nvPr/>
          </p:nvSpPr>
          <p:spPr>
            <a:xfrm>
              <a:off x="5247638" y="3167374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1981" y="0"/>
                  </a:moveTo>
                  <a:lnTo>
                    <a:pt x="1524" y="0"/>
                  </a:lnTo>
                  <a:lnTo>
                    <a:pt x="800" y="279"/>
                  </a:lnTo>
                  <a:lnTo>
                    <a:pt x="279" y="800"/>
                  </a:lnTo>
                  <a:lnTo>
                    <a:pt x="0" y="1524"/>
                  </a:lnTo>
                  <a:lnTo>
                    <a:pt x="0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2" name="object 3092"/>
            <p:cNvSpPr/>
            <p:nvPr/>
          </p:nvSpPr>
          <p:spPr>
            <a:xfrm>
              <a:off x="5247638" y="3185358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3" name="object 3093"/>
            <p:cNvSpPr/>
            <p:nvPr/>
          </p:nvSpPr>
          <p:spPr>
            <a:xfrm>
              <a:off x="5247638" y="3169356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4" name="object 3094"/>
            <p:cNvSpPr/>
            <p:nvPr/>
          </p:nvSpPr>
          <p:spPr>
            <a:xfrm>
              <a:off x="5247638" y="319495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39">
                  <a:moveTo>
                    <a:pt x="0" y="0"/>
                  </a:moveTo>
                  <a:lnTo>
                    <a:pt x="0" y="457"/>
                  </a:lnTo>
                  <a:lnTo>
                    <a:pt x="279" y="1181"/>
                  </a:lnTo>
                  <a:lnTo>
                    <a:pt x="800" y="1701"/>
                  </a:lnTo>
                  <a:lnTo>
                    <a:pt x="1524" y="1981"/>
                  </a:lnTo>
                  <a:lnTo>
                    <a:pt x="1981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5" name="object 3095"/>
            <p:cNvSpPr/>
            <p:nvPr/>
          </p:nvSpPr>
          <p:spPr>
            <a:xfrm>
              <a:off x="5247638" y="316569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304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457" y="914"/>
                  </a:lnTo>
                  <a:lnTo>
                    <a:pt x="762" y="914"/>
                  </a:lnTo>
                  <a:lnTo>
                    <a:pt x="914" y="1066"/>
                  </a:lnTo>
                  <a:lnTo>
                    <a:pt x="1219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6" name="object 3096"/>
            <p:cNvSpPr/>
            <p:nvPr/>
          </p:nvSpPr>
          <p:spPr>
            <a:xfrm>
              <a:off x="5267145" y="316554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1219"/>
                  </a:moveTo>
                  <a:lnTo>
                    <a:pt x="5791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7" name="object 3097"/>
            <p:cNvSpPr/>
            <p:nvPr/>
          </p:nvSpPr>
          <p:spPr>
            <a:xfrm>
              <a:off x="5248857" y="3165546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69">
                  <a:moveTo>
                    <a:pt x="11734" y="0"/>
                  </a:moveTo>
                  <a:lnTo>
                    <a:pt x="5943" y="304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8" name="object 3098"/>
            <p:cNvSpPr/>
            <p:nvPr/>
          </p:nvSpPr>
          <p:spPr>
            <a:xfrm>
              <a:off x="5267145" y="3160821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1734" y="5943"/>
                  </a:moveTo>
                  <a:lnTo>
                    <a:pt x="12039" y="5943"/>
                  </a:lnTo>
                  <a:lnTo>
                    <a:pt x="12191" y="5791"/>
                  </a:lnTo>
                  <a:lnTo>
                    <a:pt x="12496" y="5791"/>
                  </a:lnTo>
                  <a:lnTo>
                    <a:pt x="12801" y="5486"/>
                  </a:lnTo>
                  <a:lnTo>
                    <a:pt x="12801" y="5333"/>
                  </a:lnTo>
                  <a:lnTo>
                    <a:pt x="12953" y="5181"/>
                  </a:lnTo>
                  <a:lnTo>
                    <a:pt x="12953" y="1981"/>
                  </a:lnTo>
                  <a:lnTo>
                    <a:pt x="12801" y="1828"/>
                  </a:lnTo>
                  <a:lnTo>
                    <a:pt x="12801" y="1676"/>
                  </a:lnTo>
                  <a:lnTo>
                    <a:pt x="12649" y="1523"/>
                  </a:lnTo>
                  <a:lnTo>
                    <a:pt x="12496" y="1523"/>
                  </a:lnTo>
                  <a:lnTo>
                    <a:pt x="12496" y="1371"/>
                  </a:lnTo>
                  <a:lnTo>
                    <a:pt x="12344" y="1371"/>
                  </a:lnTo>
                  <a:lnTo>
                    <a:pt x="12191" y="1219"/>
                  </a:lnTo>
                  <a:lnTo>
                    <a:pt x="5943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99" name="object 3099"/>
            <p:cNvSpPr/>
            <p:nvPr/>
          </p:nvSpPr>
          <p:spPr>
            <a:xfrm>
              <a:off x="5247638" y="3160821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80">
                  <a:moveTo>
                    <a:pt x="12953" y="0"/>
                  </a:moveTo>
                  <a:lnTo>
                    <a:pt x="7010" y="457"/>
                  </a:lnTo>
                  <a:lnTo>
                    <a:pt x="761" y="1219"/>
                  </a:lnTo>
                  <a:lnTo>
                    <a:pt x="609" y="1371"/>
                  </a:lnTo>
                  <a:lnTo>
                    <a:pt x="457" y="1371"/>
                  </a:lnTo>
                  <a:lnTo>
                    <a:pt x="304" y="1524"/>
                  </a:lnTo>
                  <a:lnTo>
                    <a:pt x="152" y="1676"/>
                  </a:lnTo>
                  <a:lnTo>
                    <a:pt x="152" y="1828"/>
                  </a:lnTo>
                  <a:lnTo>
                    <a:pt x="0" y="1981"/>
                  </a:lnTo>
                  <a:lnTo>
                    <a:pt x="0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0" name="object 3100"/>
            <p:cNvSpPr/>
            <p:nvPr/>
          </p:nvSpPr>
          <p:spPr>
            <a:xfrm>
              <a:off x="5179058" y="3299810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1981" y="0"/>
                  </a:moveTo>
                  <a:lnTo>
                    <a:pt x="1676" y="0"/>
                  </a:lnTo>
                  <a:lnTo>
                    <a:pt x="762" y="228"/>
                  </a:lnTo>
                  <a:lnTo>
                    <a:pt x="25" y="863"/>
                  </a:lnTo>
                  <a:lnTo>
                    <a:pt x="0" y="1828"/>
                  </a:lnTo>
                  <a:lnTo>
                    <a:pt x="0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1" name="object 3101"/>
            <p:cNvSpPr/>
            <p:nvPr/>
          </p:nvSpPr>
          <p:spPr>
            <a:xfrm>
              <a:off x="5179058" y="3317793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0"/>
                  </a:moveTo>
                  <a:lnTo>
                    <a:pt x="0" y="10058"/>
                  </a:lnTo>
                  <a:lnTo>
                    <a:pt x="152" y="10363"/>
                  </a:lnTo>
                  <a:lnTo>
                    <a:pt x="304" y="10668"/>
                  </a:lnTo>
                  <a:lnTo>
                    <a:pt x="914" y="11277"/>
                  </a:lnTo>
                  <a:lnTo>
                    <a:pt x="1219" y="11430"/>
                  </a:lnTo>
                  <a:lnTo>
                    <a:pt x="1524" y="11430"/>
                  </a:lnTo>
                  <a:lnTo>
                    <a:pt x="1981" y="11582"/>
                  </a:lnTo>
                  <a:lnTo>
                    <a:pt x="12954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2" name="object 3102"/>
            <p:cNvSpPr/>
            <p:nvPr/>
          </p:nvSpPr>
          <p:spPr>
            <a:xfrm>
              <a:off x="5198566" y="3317793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11582"/>
                  </a:moveTo>
                  <a:lnTo>
                    <a:pt x="10972" y="11582"/>
                  </a:lnTo>
                  <a:lnTo>
                    <a:pt x="12331" y="11328"/>
                  </a:lnTo>
                  <a:lnTo>
                    <a:pt x="12700" y="10960"/>
                  </a:lnTo>
                  <a:lnTo>
                    <a:pt x="12954" y="9601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3" name="object 3103"/>
            <p:cNvSpPr/>
            <p:nvPr/>
          </p:nvSpPr>
          <p:spPr>
            <a:xfrm>
              <a:off x="5198566" y="3299810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12953" y="11582"/>
                  </a:moveTo>
                  <a:lnTo>
                    <a:pt x="12953" y="1828"/>
                  </a:lnTo>
                  <a:lnTo>
                    <a:pt x="12966" y="800"/>
                  </a:lnTo>
                  <a:lnTo>
                    <a:pt x="11925" y="38"/>
                  </a:lnTo>
                  <a:lnTo>
                    <a:pt x="10972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4" name="object 3104"/>
            <p:cNvSpPr/>
            <p:nvPr/>
          </p:nvSpPr>
          <p:spPr>
            <a:xfrm>
              <a:off x="5181039" y="329981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5" name="object 3105"/>
            <p:cNvSpPr/>
            <p:nvPr/>
          </p:nvSpPr>
          <p:spPr>
            <a:xfrm>
              <a:off x="5179058" y="3330900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79">
                  <a:moveTo>
                    <a:pt x="0" y="0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52" y="3200"/>
                  </a:lnTo>
                  <a:lnTo>
                    <a:pt x="304" y="3352"/>
                  </a:lnTo>
                  <a:lnTo>
                    <a:pt x="304" y="3505"/>
                  </a:lnTo>
                  <a:lnTo>
                    <a:pt x="457" y="3657"/>
                  </a:lnTo>
                  <a:lnTo>
                    <a:pt x="762" y="3657"/>
                  </a:lnTo>
                  <a:lnTo>
                    <a:pt x="7010" y="4572"/>
                  </a:lnTo>
                  <a:lnTo>
                    <a:pt x="12954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6" name="object 3106"/>
            <p:cNvSpPr/>
            <p:nvPr/>
          </p:nvSpPr>
          <p:spPr>
            <a:xfrm>
              <a:off x="5198566" y="3329985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943"/>
                  </a:moveTo>
                  <a:lnTo>
                    <a:pt x="5943" y="5486"/>
                  </a:lnTo>
                  <a:lnTo>
                    <a:pt x="12192" y="4571"/>
                  </a:lnTo>
                  <a:lnTo>
                    <a:pt x="12496" y="4571"/>
                  </a:lnTo>
                  <a:lnTo>
                    <a:pt x="12496" y="4419"/>
                  </a:lnTo>
                  <a:lnTo>
                    <a:pt x="12649" y="4267"/>
                  </a:lnTo>
                  <a:lnTo>
                    <a:pt x="12801" y="4114"/>
                  </a:lnTo>
                  <a:lnTo>
                    <a:pt x="12801" y="3962"/>
                  </a:lnTo>
                  <a:lnTo>
                    <a:pt x="12954" y="3809"/>
                  </a:lnTo>
                  <a:lnTo>
                    <a:pt x="12954" y="761"/>
                  </a:lnTo>
                  <a:lnTo>
                    <a:pt x="12801" y="609"/>
                  </a:lnTo>
                  <a:lnTo>
                    <a:pt x="12865" y="215"/>
                  </a:lnTo>
                  <a:lnTo>
                    <a:pt x="12357" y="215"/>
                  </a:lnTo>
                  <a:lnTo>
                    <a:pt x="12192" y="0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7" name="object 3107"/>
            <p:cNvSpPr/>
            <p:nvPr/>
          </p:nvSpPr>
          <p:spPr>
            <a:xfrm>
              <a:off x="5180277" y="3329985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70">
                  <a:moveTo>
                    <a:pt x="0" y="0"/>
                  </a:moveTo>
                  <a:lnTo>
                    <a:pt x="5943" y="762"/>
                  </a:lnTo>
                  <a:lnTo>
                    <a:pt x="11734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8" name="object 3108"/>
            <p:cNvSpPr/>
            <p:nvPr/>
          </p:nvSpPr>
          <p:spPr>
            <a:xfrm>
              <a:off x="5198566" y="3329985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70">
                  <a:moveTo>
                    <a:pt x="0" y="1219"/>
                  </a:moveTo>
                  <a:lnTo>
                    <a:pt x="5791" y="762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09" name="object 3109"/>
            <p:cNvSpPr/>
            <p:nvPr/>
          </p:nvSpPr>
          <p:spPr>
            <a:xfrm>
              <a:off x="5179058" y="332998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19" y="0"/>
                  </a:moveTo>
                  <a:lnTo>
                    <a:pt x="762" y="0"/>
                  </a:lnTo>
                  <a:lnTo>
                    <a:pt x="609" y="152"/>
                  </a:lnTo>
                  <a:lnTo>
                    <a:pt x="457" y="152"/>
                  </a:lnTo>
                  <a:lnTo>
                    <a:pt x="304" y="304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0" y="76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0" name="object 3110"/>
            <p:cNvSpPr/>
            <p:nvPr/>
          </p:nvSpPr>
          <p:spPr>
            <a:xfrm>
              <a:off x="5247640" y="3299810"/>
              <a:ext cx="2540" cy="12065"/>
            </a:xfrm>
            <a:custGeom>
              <a:avLst/>
              <a:gdLst/>
              <a:ahLst/>
              <a:cxnLst/>
              <a:rect l="l" t="t" r="r" b="b"/>
              <a:pathLst>
                <a:path w="2539" h="12064">
                  <a:moveTo>
                    <a:pt x="1981" y="0"/>
                  </a:moveTo>
                  <a:lnTo>
                    <a:pt x="1676" y="0"/>
                  </a:lnTo>
                  <a:lnTo>
                    <a:pt x="762" y="228"/>
                  </a:lnTo>
                  <a:lnTo>
                    <a:pt x="25" y="863"/>
                  </a:lnTo>
                  <a:lnTo>
                    <a:pt x="0" y="1828"/>
                  </a:lnTo>
                  <a:lnTo>
                    <a:pt x="0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1" name="object 3111"/>
            <p:cNvSpPr/>
            <p:nvPr/>
          </p:nvSpPr>
          <p:spPr>
            <a:xfrm>
              <a:off x="5247640" y="3317793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0"/>
                  </a:moveTo>
                  <a:lnTo>
                    <a:pt x="0" y="10058"/>
                  </a:lnTo>
                  <a:lnTo>
                    <a:pt x="152" y="10363"/>
                  </a:lnTo>
                  <a:lnTo>
                    <a:pt x="304" y="10668"/>
                  </a:lnTo>
                  <a:lnTo>
                    <a:pt x="914" y="11277"/>
                  </a:lnTo>
                  <a:lnTo>
                    <a:pt x="1219" y="11430"/>
                  </a:lnTo>
                  <a:lnTo>
                    <a:pt x="1524" y="11430"/>
                  </a:lnTo>
                  <a:lnTo>
                    <a:pt x="1981" y="11582"/>
                  </a:lnTo>
                  <a:lnTo>
                    <a:pt x="12954" y="1158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2" name="object 3112"/>
            <p:cNvSpPr/>
            <p:nvPr/>
          </p:nvSpPr>
          <p:spPr>
            <a:xfrm>
              <a:off x="5267147" y="3317793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11582"/>
                  </a:moveTo>
                  <a:lnTo>
                    <a:pt x="10972" y="11582"/>
                  </a:lnTo>
                  <a:lnTo>
                    <a:pt x="11430" y="11430"/>
                  </a:lnTo>
                  <a:lnTo>
                    <a:pt x="11734" y="11430"/>
                  </a:lnTo>
                  <a:lnTo>
                    <a:pt x="12039" y="11277"/>
                  </a:lnTo>
                  <a:lnTo>
                    <a:pt x="12649" y="10668"/>
                  </a:lnTo>
                  <a:lnTo>
                    <a:pt x="12801" y="10363"/>
                  </a:lnTo>
                  <a:lnTo>
                    <a:pt x="12954" y="10058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3" name="object 3113"/>
            <p:cNvSpPr/>
            <p:nvPr/>
          </p:nvSpPr>
          <p:spPr>
            <a:xfrm>
              <a:off x="5267147" y="3299810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12953" y="11582"/>
                  </a:moveTo>
                  <a:lnTo>
                    <a:pt x="12953" y="1828"/>
                  </a:lnTo>
                  <a:lnTo>
                    <a:pt x="12966" y="800"/>
                  </a:lnTo>
                  <a:lnTo>
                    <a:pt x="11925" y="38"/>
                  </a:lnTo>
                  <a:lnTo>
                    <a:pt x="10972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4" name="object 3114"/>
            <p:cNvSpPr/>
            <p:nvPr/>
          </p:nvSpPr>
          <p:spPr>
            <a:xfrm>
              <a:off x="5249619" y="329981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5" name="object 3115"/>
            <p:cNvSpPr/>
            <p:nvPr/>
          </p:nvSpPr>
          <p:spPr>
            <a:xfrm>
              <a:off x="5247640" y="3330900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79">
                  <a:moveTo>
                    <a:pt x="0" y="0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52" y="3200"/>
                  </a:lnTo>
                  <a:lnTo>
                    <a:pt x="304" y="3352"/>
                  </a:lnTo>
                  <a:lnTo>
                    <a:pt x="304" y="3505"/>
                  </a:lnTo>
                  <a:lnTo>
                    <a:pt x="457" y="3657"/>
                  </a:lnTo>
                  <a:lnTo>
                    <a:pt x="762" y="3657"/>
                  </a:lnTo>
                  <a:lnTo>
                    <a:pt x="7010" y="4572"/>
                  </a:lnTo>
                  <a:lnTo>
                    <a:pt x="12954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6" name="object 3116"/>
            <p:cNvSpPr/>
            <p:nvPr/>
          </p:nvSpPr>
          <p:spPr>
            <a:xfrm>
              <a:off x="5267147" y="3329985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943"/>
                  </a:moveTo>
                  <a:lnTo>
                    <a:pt x="5943" y="5486"/>
                  </a:lnTo>
                  <a:lnTo>
                    <a:pt x="12192" y="4571"/>
                  </a:lnTo>
                  <a:lnTo>
                    <a:pt x="12496" y="4571"/>
                  </a:lnTo>
                  <a:lnTo>
                    <a:pt x="12496" y="4419"/>
                  </a:lnTo>
                  <a:lnTo>
                    <a:pt x="12649" y="4267"/>
                  </a:lnTo>
                  <a:lnTo>
                    <a:pt x="12801" y="4114"/>
                  </a:lnTo>
                  <a:lnTo>
                    <a:pt x="12801" y="3962"/>
                  </a:lnTo>
                  <a:lnTo>
                    <a:pt x="12954" y="3809"/>
                  </a:lnTo>
                  <a:lnTo>
                    <a:pt x="12954" y="761"/>
                  </a:lnTo>
                  <a:lnTo>
                    <a:pt x="12801" y="609"/>
                  </a:lnTo>
                  <a:lnTo>
                    <a:pt x="12865" y="215"/>
                  </a:lnTo>
                  <a:lnTo>
                    <a:pt x="12357" y="215"/>
                  </a:lnTo>
                  <a:lnTo>
                    <a:pt x="12192" y="0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7" name="object 3117"/>
            <p:cNvSpPr/>
            <p:nvPr/>
          </p:nvSpPr>
          <p:spPr>
            <a:xfrm>
              <a:off x="5248859" y="3329985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70">
                  <a:moveTo>
                    <a:pt x="0" y="0"/>
                  </a:moveTo>
                  <a:lnTo>
                    <a:pt x="5943" y="762"/>
                  </a:lnTo>
                  <a:lnTo>
                    <a:pt x="11734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8" name="object 3118"/>
            <p:cNvSpPr/>
            <p:nvPr/>
          </p:nvSpPr>
          <p:spPr>
            <a:xfrm>
              <a:off x="5267147" y="3329985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70">
                  <a:moveTo>
                    <a:pt x="0" y="1219"/>
                  </a:moveTo>
                  <a:lnTo>
                    <a:pt x="5791" y="762"/>
                  </a:ln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19" name="object 3119"/>
            <p:cNvSpPr/>
            <p:nvPr/>
          </p:nvSpPr>
          <p:spPr>
            <a:xfrm>
              <a:off x="5247640" y="332998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19" y="0"/>
                  </a:moveTo>
                  <a:lnTo>
                    <a:pt x="762" y="0"/>
                  </a:lnTo>
                  <a:lnTo>
                    <a:pt x="609" y="152"/>
                  </a:lnTo>
                  <a:lnTo>
                    <a:pt x="457" y="152"/>
                  </a:lnTo>
                  <a:lnTo>
                    <a:pt x="304" y="304"/>
                  </a:lnTo>
                  <a:lnTo>
                    <a:pt x="152" y="457"/>
                  </a:lnTo>
                  <a:lnTo>
                    <a:pt x="152" y="609"/>
                  </a:lnTo>
                  <a:lnTo>
                    <a:pt x="0" y="76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0" name="object 3120"/>
            <p:cNvSpPr/>
            <p:nvPr/>
          </p:nvSpPr>
          <p:spPr>
            <a:xfrm>
              <a:off x="5332679" y="3213856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50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1" name="object 3121"/>
            <p:cNvSpPr/>
            <p:nvPr/>
          </p:nvSpPr>
          <p:spPr>
            <a:xfrm>
              <a:off x="5303875" y="32140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2" name="object 3122"/>
            <p:cNvSpPr/>
            <p:nvPr/>
          </p:nvSpPr>
          <p:spPr>
            <a:xfrm>
              <a:off x="5306314" y="3281979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0" y="914"/>
                  </a:moveTo>
                  <a:lnTo>
                    <a:pt x="3505" y="914"/>
                  </a:ln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3" name="object 3123"/>
            <p:cNvSpPr/>
            <p:nvPr/>
          </p:nvSpPr>
          <p:spPr>
            <a:xfrm>
              <a:off x="5303875" y="32769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5791"/>
                  </a:moveTo>
                  <a:lnTo>
                    <a:pt x="0" y="5334"/>
                  </a:lnTo>
                  <a:lnTo>
                    <a:pt x="0" y="0"/>
                  </a:lnTo>
                  <a:lnTo>
                    <a:pt x="914" y="0"/>
                  </a:lnTo>
                  <a:lnTo>
                    <a:pt x="5943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4" name="object 3124"/>
            <p:cNvSpPr/>
            <p:nvPr/>
          </p:nvSpPr>
          <p:spPr>
            <a:xfrm>
              <a:off x="5303875" y="3214466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5333"/>
                  </a:moveTo>
                  <a:lnTo>
                    <a:pt x="0" y="533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5" name="object 3125"/>
            <p:cNvSpPr/>
            <p:nvPr/>
          </p:nvSpPr>
          <p:spPr>
            <a:xfrm>
              <a:off x="5304790" y="321385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0"/>
                  </a:moveTo>
                  <a:lnTo>
                    <a:pt x="5029" y="0"/>
                  </a:lnTo>
                  <a:lnTo>
                    <a:pt x="5029" y="914"/>
                  </a:lnTo>
                  <a:lnTo>
                    <a:pt x="0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6" name="object 3126"/>
            <p:cNvSpPr/>
            <p:nvPr/>
          </p:nvSpPr>
          <p:spPr>
            <a:xfrm>
              <a:off x="5332679" y="321385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7" name="object 3127"/>
            <p:cNvSpPr/>
            <p:nvPr/>
          </p:nvSpPr>
          <p:spPr>
            <a:xfrm>
              <a:off x="5332677" y="32140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334" y="0"/>
                  </a:moveTo>
                  <a:lnTo>
                    <a:pt x="5943" y="457"/>
                  </a:lnTo>
                  <a:lnTo>
                    <a:pt x="5943" y="5791"/>
                  </a:lnTo>
                  <a:lnTo>
                    <a:pt x="5029" y="5791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8" name="object 3128"/>
            <p:cNvSpPr/>
            <p:nvPr/>
          </p:nvSpPr>
          <p:spPr>
            <a:xfrm>
              <a:off x="5338165" y="32822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29" name="object 3129"/>
            <p:cNvSpPr/>
            <p:nvPr/>
          </p:nvSpPr>
          <p:spPr>
            <a:xfrm>
              <a:off x="5337708" y="3276950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0"/>
                  </a:moveTo>
                  <a:lnTo>
                    <a:pt x="914" y="0"/>
                  </a:lnTo>
                  <a:lnTo>
                    <a:pt x="914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0" name="object 3130"/>
            <p:cNvSpPr/>
            <p:nvPr/>
          </p:nvSpPr>
          <p:spPr>
            <a:xfrm>
              <a:off x="5332679" y="32769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5943"/>
                  </a:moveTo>
                  <a:lnTo>
                    <a:pt x="0" y="5943"/>
                  </a:lnTo>
                  <a:lnTo>
                    <a:pt x="0" y="5029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1" name="object 3131"/>
            <p:cNvSpPr/>
            <p:nvPr/>
          </p:nvSpPr>
          <p:spPr>
            <a:xfrm>
              <a:off x="5335268" y="32827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2" name="object 3132"/>
            <p:cNvSpPr/>
            <p:nvPr/>
          </p:nvSpPr>
          <p:spPr>
            <a:xfrm>
              <a:off x="5335268" y="32827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3" name="object 3133"/>
            <p:cNvSpPr/>
            <p:nvPr/>
          </p:nvSpPr>
          <p:spPr>
            <a:xfrm>
              <a:off x="5306312" y="32827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4" name="object 3134"/>
            <p:cNvSpPr/>
            <p:nvPr/>
          </p:nvSpPr>
          <p:spPr>
            <a:xfrm>
              <a:off x="5304483" y="32827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5" name="object 3135"/>
            <p:cNvSpPr/>
            <p:nvPr/>
          </p:nvSpPr>
          <p:spPr>
            <a:xfrm>
              <a:off x="5306312" y="3213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6" name="object 3136"/>
            <p:cNvSpPr/>
            <p:nvPr/>
          </p:nvSpPr>
          <p:spPr>
            <a:xfrm>
              <a:off x="5304483" y="321126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7" name="object 3137"/>
            <p:cNvSpPr/>
            <p:nvPr/>
          </p:nvSpPr>
          <p:spPr>
            <a:xfrm>
              <a:off x="5335268" y="3213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8" name="object 3138"/>
            <p:cNvSpPr/>
            <p:nvPr/>
          </p:nvSpPr>
          <p:spPr>
            <a:xfrm>
              <a:off x="5335268" y="321126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39" name="object 3139"/>
            <p:cNvSpPr/>
            <p:nvPr/>
          </p:nvSpPr>
          <p:spPr>
            <a:xfrm>
              <a:off x="5335878" y="32801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0" name="object 3140"/>
            <p:cNvSpPr/>
            <p:nvPr/>
          </p:nvSpPr>
          <p:spPr>
            <a:xfrm>
              <a:off x="5336183" y="328045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1" name="object 3141"/>
            <p:cNvSpPr/>
            <p:nvPr/>
          </p:nvSpPr>
          <p:spPr>
            <a:xfrm>
              <a:off x="5304331" y="328045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2" name="object 3142"/>
            <p:cNvSpPr/>
            <p:nvPr/>
          </p:nvSpPr>
          <p:spPr>
            <a:xfrm>
              <a:off x="5305245" y="328045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3" name="object 3143"/>
            <p:cNvSpPr/>
            <p:nvPr/>
          </p:nvSpPr>
          <p:spPr>
            <a:xfrm>
              <a:off x="5304026" y="32801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4" name="object 3144"/>
            <p:cNvSpPr/>
            <p:nvPr/>
          </p:nvSpPr>
          <p:spPr>
            <a:xfrm>
              <a:off x="5337097" y="32801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5" name="object 3145"/>
            <p:cNvSpPr/>
            <p:nvPr/>
          </p:nvSpPr>
          <p:spPr>
            <a:xfrm>
              <a:off x="5305245" y="32801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6" name="object 3146"/>
            <p:cNvSpPr/>
            <p:nvPr/>
          </p:nvSpPr>
          <p:spPr>
            <a:xfrm>
              <a:off x="5306312" y="32813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7" name="object 3147"/>
            <p:cNvSpPr/>
            <p:nvPr/>
          </p:nvSpPr>
          <p:spPr>
            <a:xfrm>
              <a:off x="5336183" y="32813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8" name="object 3148"/>
            <p:cNvSpPr/>
            <p:nvPr/>
          </p:nvSpPr>
          <p:spPr>
            <a:xfrm>
              <a:off x="5307227" y="328365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49" name="object 3149"/>
            <p:cNvSpPr/>
            <p:nvPr/>
          </p:nvSpPr>
          <p:spPr>
            <a:xfrm>
              <a:off x="5338164" y="32813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0" name="object 3150"/>
            <p:cNvSpPr/>
            <p:nvPr/>
          </p:nvSpPr>
          <p:spPr>
            <a:xfrm>
              <a:off x="5304331" y="32813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1" name="object 3151"/>
            <p:cNvSpPr/>
            <p:nvPr/>
          </p:nvSpPr>
          <p:spPr>
            <a:xfrm>
              <a:off x="5307227" y="3285484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2" name="object 3152"/>
            <p:cNvSpPr/>
            <p:nvPr/>
          </p:nvSpPr>
          <p:spPr>
            <a:xfrm>
              <a:off x="5309817" y="328258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3" name="object 3153"/>
            <p:cNvSpPr/>
            <p:nvPr/>
          </p:nvSpPr>
          <p:spPr>
            <a:xfrm>
              <a:off x="5335878" y="321446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4" name="object 3154"/>
            <p:cNvSpPr/>
            <p:nvPr/>
          </p:nvSpPr>
          <p:spPr>
            <a:xfrm>
              <a:off x="5337097" y="321522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5" name="object 3155"/>
            <p:cNvSpPr/>
            <p:nvPr/>
          </p:nvSpPr>
          <p:spPr>
            <a:xfrm>
              <a:off x="5336183" y="321522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6" name="object 3156"/>
            <p:cNvSpPr/>
            <p:nvPr/>
          </p:nvSpPr>
          <p:spPr>
            <a:xfrm>
              <a:off x="5304331" y="321522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7" name="object 3157"/>
            <p:cNvSpPr/>
            <p:nvPr/>
          </p:nvSpPr>
          <p:spPr>
            <a:xfrm>
              <a:off x="5304026" y="321446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8" name="object 3158"/>
            <p:cNvSpPr/>
            <p:nvPr/>
          </p:nvSpPr>
          <p:spPr>
            <a:xfrm>
              <a:off x="5337097" y="321446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59" name="object 3159"/>
            <p:cNvSpPr/>
            <p:nvPr/>
          </p:nvSpPr>
          <p:spPr>
            <a:xfrm>
              <a:off x="5305245" y="321446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0" name="object 3160"/>
            <p:cNvSpPr/>
            <p:nvPr/>
          </p:nvSpPr>
          <p:spPr>
            <a:xfrm>
              <a:off x="5306312" y="32140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1" name="object 3161"/>
            <p:cNvSpPr/>
            <p:nvPr/>
          </p:nvSpPr>
          <p:spPr>
            <a:xfrm>
              <a:off x="5336183" y="32140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2" name="object 3162"/>
            <p:cNvSpPr/>
            <p:nvPr/>
          </p:nvSpPr>
          <p:spPr>
            <a:xfrm>
              <a:off x="5307227" y="3213094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3" name="object 3163"/>
            <p:cNvSpPr/>
            <p:nvPr/>
          </p:nvSpPr>
          <p:spPr>
            <a:xfrm>
              <a:off x="5338164" y="32140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4" name="object 3164"/>
            <p:cNvSpPr/>
            <p:nvPr/>
          </p:nvSpPr>
          <p:spPr>
            <a:xfrm>
              <a:off x="5304331" y="32140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5" name="object 3165"/>
            <p:cNvSpPr/>
            <p:nvPr/>
          </p:nvSpPr>
          <p:spPr>
            <a:xfrm>
              <a:off x="5307227" y="3211113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6" name="object 3166"/>
            <p:cNvSpPr/>
            <p:nvPr/>
          </p:nvSpPr>
          <p:spPr>
            <a:xfrm>
              <a:off x="5309817" y="321400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7" name="object 3167"/>
            <p:cNvSpPr/>
            <p:nvPr/>
          </p:nvSpPr>
          <p:spPr>
            <a:xfrm>
              <a:off x="5304026" y="3219800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8" name="object 3168"/>
            <p:cNvSpPr/>
            <p:nvPr/>
          </p:nvSpPr>
          <p:spPr>
            <a:xfrm>
              <a:off x="5338316" y="3219800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69" name="object 3169"/>
            <p:cNvSpPr/>
            <p:nvPr/>
          </p:nvSpPr>
          <p:spPr>
            <a:xfrm>
              <a:off x="5122975" y="3213856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0" name="object 3170"/>
            <p:cNvSpPr/>
            <p:nvPr/>
          </p:nvSpPr>
          <p:spPr>
            <a:xfrm>
              <a:off x="5154827" y="321401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457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1" name="object 3171"/>
            <p:cNvSpPr/>
            <p:nvPr/>
          </p:nvSpPr>
          <p:spPr>
            <a:xfrm>
              <a:off x="5149340" y="3281979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3505" y="914"/>
                  </a:moveTo>
                  <a:lnTo>
                    <a:pt x="0" y="91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2" name="object 3172"/>
            <p:cNvSpPr/>
            <p:nvPr/>
          </p:nvSpPr>
          <p:spPr>
            <a:xfrm>
              <a:off x="5149340" y="32769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486" y="5791"/>
                  </a:moveTo>
                  <a:lnTo>
                    <a:pt x="5943" y="5334"/>
                  </a:ln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3" name="object 3173"/>
            <p:cNvSpPr/>
            <p:nvPr/>
          </p:nvSpPr>
          <p:spPr>
            <a:xfrm>
              <a:off x="5154369" y="3214466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5333"/>
                  </a:moveTo>
                  <a:lnTo>
                    <a:pt x="914" y="5333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4" name="object 3174"/>
            <p:cNvSpPr/>
            <p:nvPr/>
          </p:nvSpPr>
          <p:spPr>
            <a:xfrm>
              <a:off x="5149340" y="321385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0"/>
                  </a:moveTo>
                  <a:lnTo>
                    <a:pt x="0" y="0"/>
                  </a:lnTo>
                  <a:lnTo>
                    <a:pt x="0" y="914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5" name="object 3175"/>
            <p:cNvSpPr/>
            <p:nvPr/>
          </p:nvSpPr>
          <p:spPr>
            <a:xfrm>
              <a:off x="5126480" y="321385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6" name="object 3176"/>
            <p:cNvSpPr/>
            <p:nvPr/>
          </p:nvSpPr>
          <p:spPr>
            <a:xfrm>
              <a:off x="5120537" y="321401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0"/>
                  </a:moveTo>
                  <a:lnTo>
                    <a:pt x="0" y="457"/>
                  </a:lnTo>
                  <a:lnTo>
                    <a:pt x="0" y="5791"/>
                  </a:lnTo>
                  <a:lnTo>
                    <a:pt x="914" y="5791"/>
                  </a:lnTo>
                  <a:lnTo>
                    <a:pt x="5943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7" name="object 3177"/>
            <p:cNvSpPr/>
            <p:nvPr/>
          </p:nvSpPr>
          <p:spPr>
            <a:xfrm>
              <a:off x="5120537" y="32822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8" name="object 3178"/>
            <p:cNvSpPr/>
            <p:nvPr/>
          </p:nvSpPr>
          <p:spPr>
            <a:xfrm>
              <a:off x="5120537" y="3276950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0"/>
                  </a:moveTo>
                  <a:lnTo>
                    <a:pt x="0" y="0"/>
                  </a:lnTo>
                  <a:lnTo>
                    <a:pt x="0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79" name="object 3179"/>
            <p:cNvSpPr/>
            <p:nvPr/>
          </p:nvSpPr>
          <p:spPr>
            <a:xfrm>
              <a:off x="5121451" y="32769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5943"/>
                  </a:moveTo>
                  <a:lnTo>
                    <a:pt x="5029" y="5943"/>
                  </a:lnTo>
                  <a:lnTo>
                    <a:pt x="5029" y="502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0" name="object 3180"/>
            <p:cNvSpPr/>
            <p:nvPr/>
          </p:nvSpPr>
          <p:spPr>
            <a:xfrm>
              <a:off x="5122975" y="32827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1" name="object 3181"/>
            <p:cNvSpPr/>
            <p:nvPr/>
          </p:nvSpPr>
          <p:spPr>
            <a:xfrm>
              <a:off x="5121146" y="32827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2" name="object 3182"/>
            <p:cNvSpPr/>
            <p:nvPr/>
          </p:nvSpPr>
          <p:spPr>
            <a:xfrm>
              <a:off x="5151931" y="32827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3" name="object 3183"/>
            <p:cNvSpPr/>
            <p:nvPr/>
          </p:nvSpPr>
          <p:spPr>
            <a:xfrm>
              <a:off x="5151931" y="32827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4" name="object 3184"/>
            <p:cNvSpPr/>
            <p:nvPr/>
          </p:nvSpPr>
          <p:spPr>
            <a:xfrm>
              <a:off x="5151931" y="3213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5" name="object 3185"/>
            <p:cNvSpPr/>
            <p:nvPr/>
          </p:nvSpPr>
          <p:spPr>
            <a:xfrm>
              <a:off x="5151931" y="321126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6" name="object 3186"/>
            <p:cNvSpPr/>
            <p:nvPr/>
          </p:nvSpPr>
          <p:spPr>
            <a:xfrm>
              <a:off x="5122975" y="32130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7" name="object 3187"/>
            <p:cNvSpPr/>
            <p:nvPr/>
          </p:nvSpPr>
          <p:spPr>
            <a:xfrm>
              <a:off x="5121146" y="321126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8" name="object 3188"/>
            <p:cNvSpPr/>
            <p:nvPr/>
          </p:nvSpPr>
          <p:spPr>
            <a:xfrm>
              <a:off x="5122060" y="32801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89" name="object 3189"/>
            <p:cNvSpPr/>
            <p:nvPr/>
          </p:nvSpPr>
          <p:spPr>
            <a:xfrm>
              <a:off x="5121146" y="328045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0" name="object 3190"/>
            <p:cNvSpPr/>
            <p:nvPr/>
          </p:nvSpPr>
          <p:spPr>
            <a:xfrm>
              <a:off x="5122060" y="328045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1" name="object 3191"/>
            <p:cNvSpPr/>
            <p:nvPr/>
          </p:nvSpPr>
          <p:spPr>
            <a:xfrm>
              <a:off x="5152998" y="328045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2" name="object 3192"/>
            <p:cNvSpPr/>
            <p:nvPr/>
          </p:nvSpPr>
          <p:spPr>
            <a:xfrm>
              <a:off x="5153912" y="32801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3" name="object 3193"/>
            <p:cNvSpPr/>
            <p:nvPr/>
          </p:nvSpPr>
          <p:spPr>
            <a:xfrm>
              <a:off x="5120842" y="32801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4" name="object 3194"/>
            <p:cNvSpPr/>
            <p:nvPr/>
          </p:nvSpPr>
          <p:spPr>
            <a:xfrm>
              <a:off x="5152693" y="32801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5" name="object 3195"/>
            <p:cNvSpPr/>
            <p:nvPr/>
          </p:nvSpPr>
          <p:spPr>
            <a:xfrm>
              <a:off x="5152845" y="32813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6" name="object 3196"/>
            <p:cNvSpPr/>
            <p:nvPr/>
          </p:nvSpPr>
          <p:spPr>
            <a:xfrm>
              <a:off x="5122975" y="32813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7" name="object 3197"/>
            <p:cNvSpPr/>
            <p:nvPr/>
          </p:nvSpPr>
          <p:spPr>
            <a:xfrm>
              <a:off x="5123889" y="328365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8" name="object 3198"/>
            <p:cNvSpPr/>
            <p:nvPr/>
          </p:nvSpPr>
          <p:spPr>
            <a:xfrm>
              <a:off x="5120994" y="32813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99" name="object 3199"/>
            <p:cNvSpPr/>
            <p:nvPr/>
          </p:nvSpPr>
          <p:spPr>
            <a:xfrm>
              <a:off x="5154827" y="32813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0" name="object 3200"/>
            <p:cNvSpPr/>
            <p:nvPr/>
          </p:nvSpPr>
          <p:spPr>
            <a:xfrm>
              <a:off x="5123888" y="3285484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1" name="object 3201"/>
            <p:cNvSpPr/>
            <p:nvPr/>
          </p:nvSpPr>
          <p:spPr>
            <a:xfrm>
              <a:off x="5126480" y="328258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2" name="object 3202"/>
            <p:cNvSpPr/>
            <p:nvPr/>
          </p:nvSpPr>
          <p:spPr>
            <a:xfrm>
              <a:off x="5122060" y="321446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3" name="object 3203"/>
            <p:cNvSpPr/>
            <p:nvPr/>
          </p:nvSpPr>
          <p:spPr>
            <a:xfrm>
              <a:off x="5121146" y="321522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4" name="object 3204"/>
            <p:cNvSpPr/>
            <p:nvPr/>
          </p:nvSpPr>
          <p:spPr>
            <a:xfrm>
              <a:off x="5153912" y="321522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5" name="object 3205"/>
            <p:cNvSpPr/>
            <p:nvPr/>
          </p:nvSpPr>
          <p:spPr>
            <a:xfrm>
              <a:off x="5152998" y="321522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6" name="object 3206"/>
            <p:cNvSpPr/>
            <p:nvPr/>
          </p:nvSpPr>
          <p:spPr>
            <a:xfrm>
              <a:off x="5153912" y="321446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7" name="object 3207"/>
            <p:cNvSpPr/>
            <p:nvPr/>
          </p:nvSpPr>
          <p:spPr>
            <a:xfrm>
              <a:off x="5120842" y="321446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8" name="object 3208"/>
            <p:cNvSpPr/>
            <p:nvPr/>
          </p:nvSpPr>
          <p:spPr>
            <a:xfrm>
              <a:off x="5152693" y="321446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09" name="object 3209"/>
            <p:cNvSpPr/>
            <p:nvPr/>
          </p:nvSpPr>
          <p:spPr>
            <a:xfrm>
              <a:off x="5152845" y="32140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0" name="object 3210"/>
            <p:cNvSpPr/>
            <p:nvPr/>
          </p:nvSpPr>
          <p:spPr>
            <a:xfrm>
              <a:off x="5122975" y="32140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1" name="object 3211"/>
            <p:cNvSpPr/>
            <p:nvPr/>
          </p:nvSpPr>
          <p:spPr>
            <a:xfrm>
              <a:off x="5123889" y="3213094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2" name="object 3212"/>
            <p:cNvSpPr/>
            <p:nvPr/>
          </p:nvSpPr>
          <p:spPr>
            <a:xfrm>
              <a:off x="5120994" y="32140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3" name="object 3213"/>
            <p:cNvSpPr/>
            <p:nvPr/>
          </p:nvSpPr>
          <p:spPr>
            <a:xfrm>
              <a:off x="5154827" y="32140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4" name="object 3214"/>
            <p:cNvSpPr/>
            <p:nvPr/>
          </p:nvSpPr>
          <p:spPr>
            <a:xfrm>
              <a:off x="5123888" y="3211113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0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5" name="object 3215"/>
            <p:cNvSpPr/>
            <p:nvPr/>
          </p:nvSpPr>
          <p:spPr>
            <a:xfrm>
              <a:off x="5126480" y="321400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6" name="object 3216"/>
            <p:cNvSpPr/>
            <p:nvPr/>
          </p:nvSpPr>
          <p:spPr>
            <a:xfrm>
              <a:off x="5155131" y="3219800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7" name="object 3217"/>
            <p:cNvSpPr/>
            <p:nvPr/>
          </p:nvSpPr>
          <p:spPr>
            <a:xfrm>
              <a:off x="5120842" y="3219800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8" name="object 3218"/>
            <p:cNvSpPr/>
            <p:nvPr/>
          </p:nvSpPr>
          <p:spPr>
            <a:xfrm>
              <a:off x="4359146" y="3388050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9" name="object 3219"/>
            <p:cNvSpPr/>
            <p:nvPr/>
          </p:nvSpPr>
          <p:spPr>
            <a:xfrm>
              <a:off x="4359299" y="33592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0" name="object 3220"/>
            <p:cNvSpPr/>
            <p:nvPr/>
          </p:nvSpPr>
          <p:spPr>
            <a:xfrm>
              <a:off x="4427269" y="336168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914" y="0"/>
                  </a:moveTo>
                  <a:lnTo>
                    <a:pt x="914" y="3505"/>
                  </a:lnTo>
                  <a:lnTo>
                    <a:pt x="0" y="350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1" name="object 3221"/>
            <p:cNvSpPr/>
            <p:nvPr/>
          </p:nvSpPr>
          <p:spPr>
            <a:xfrm>
              <a:off x="4422240" y="335924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791" y="457"/>
                  </a:moveTo>
                  <a:lnTo>
                    <a:pt x="5334" y="0"/>
                  </a:lnTo>
                  <a:lnTo>
                    <a:pt x="0" y="0"/>
                  </a:lnTo>
                  <a:lnTo>
                    <a:pt x="0" y="914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2" name="object 3222"/>
            <p:cNvSpPr/>
            <p:nvPr/>
          </p:nvSpPr>
          <p:spPr>
            <a:xfrm>
              <a:off x="4359756" y="335924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5334" y="914"/>
                  </a:moveTo>
                  <a:lnTo>
                    <a:pt x="53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3" name="object 3223"/>
            <p:cNvSpPr/>
            <p:nvPr/>
          </p:nvSpPr>
          <p:spPr>
            <a:xfrm>
              <a:off x="4359146" y="33601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524"/>
                  </a:moveTo>
                  <a:lnTo>
                    <a:pt x="0" y="5029"/>
                  </a:lnTo>
                  <a:lnTo>
                    <a:pt x="914" y="5029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4" name="object 3224"/>
            <p:cNvSpPr/>
            <p:nvPr/>
          </p:nvSpPr>
          <p:spPr>
            <a:xfrm>
              <a:off x="4359146" y="33880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5" name="object 3225"/>
            <p:cNvSpPr/>
            <p:nvPr/>
          </p:nvSpPr>
          <p:spPr>
            <a:xfrm>
              <a:off x="4359299" y="33880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333"/>
                  </a:moveTo>
                  <a:lnTo>
                    <a:pt x="457" y="5943"/>
                  </a:lnTo>
                  <a:lnTo>
                    <a:pt x="5791" y="5943"/>
                  </a:lnTo>
                  <a:lnTo>
                    <a:pt x="5791" y="502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6" name="object 3226"/>
            <p:cNvSpPr/>
            <p:nvPr/>
          </p:nvSpPr>
          <p:spPr>
            <a:xfrm>
              <a:off x="4427574" y="339353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7" name="object 3227"/>
            <p:cNvSpPr/>
            <p:nvPr/>
          </p:nvSpPr>
          <p:spPr>
            <a:xfrm>
              <a:off x="4422240" y="3393079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0" y="0"/>
                  </a:moveTo>
                  <a:lnTo>
                    <a:pt x="0" y="914"/>
                  </a:lnTo>
                  <a:lnTo>
                    <a:pt x="533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8" name="object 3228"/>
            <p:cNvSpPr/>
            <p:nvPr/>
          </p:nvSpPr>
          <p:spPr>
            <a:xfrm>
              <a:off x="4422240" y="338805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943" y="3505"/>
                  </a:move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9" name="object 3229"/>
            <p:cNvSpPr/>
            <p:nvPr/>
          </p:nvSpPr>
          <p:spPr>
            <a:xfrm>
              <a:off x="4428030" y="33906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0" name="object 3230"/>
            <p:cNvSpPr/>
            <p:nvPr/>
          </p:nvSpPr>
          <p:spPr>
            <a:xfrm>
              <a:off x="4428030" y="33906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1" name="object 3231"/>
            <p:cNvSpPr/>
            <p:nvPr/>
          </p:nvSpPr>
          <p:spPr>
            <a:xfrm>
              <a:off x="4428031" y="336168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2" name="object 3232"/>
            <p:cNvSpPr/>
            <p:nvPr/>
          </p:nvSpPr>
          <p:spPr>
            <a:xfrm>
              <a:off x="4428031" y="335985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3" name="object 3233"/>
            <p:cNvSpPr/>
            <p:nvPr/>
          </p:nvSpPr>
          <p:spPr>
            <a:xfrm>
              <a:off x="4358384" y="336168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4" name="object 3234"/>
            <p:cNvSpPr/>
            <p:nvPr/>
          </p:nvSpPr>
          <p:spPr>
            <a:xfrm>
              <a:off x="4356555" y="335985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5" name="object 3235"/>
            <p:cNvSpPr/>
            <p:nvPr/>
          </p:nvSpPr>
          <p:spPr>
            <a:xfrm>
              <a:off x="4358384" y="33906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6" name="object 3236"/>
            <p:cNvSpPr/>
            <p:nvPr/>
          </p:nvSpPr>
          <p:spPr>
            <a:xfrm>
              <a:off x="4356555" y="33906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7" name="object 3237"/>
            <p:cNvSpPr/>
            <p:nvPr/>
          </p:nvSpPr>
          <p:spPr>
            <a:xfrm>
              <a:off x="4425440" y="339125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8" name="object 3238"/>
            <p:cNvSpPr/>
            <p:nvPr/>
          </p:nvSpPr>
          <p:spPr>
            <a:xfrm>
              <a:off x="4425745" y="339246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9" name="object 3239"/>
            <p:cNvSpPr/>
            <p:nvPr/>
          </p:nvSpPr>
          <p:spPr>
            <a:xfrm>
              <a:off x="4425745" y="339155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0" name="object 3240"/>
            <p:cNvSpPr/>
            <p:nvPr/>
          </p:nvSpPr>
          <p:spPr>
            <a:xfrm>
              <a:off x="4425745" y="3359703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  <a:lnTo>
                    <a:pt x="304" y="1524"/>
                  </a:lnTo>
                  <a:lnTo>
                    <a:pt x="914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1" name="object 3241"/>
            <p:cNvSpPr/>
            <p:nvPr/>
          </p:nvSpPr>
          <p:spPr>
            <a:xfrm>
              <a:off x="4425440" y="335939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2" name="object 3242"/>
            <p:cNvSpPr/>
            <p:nvPr/>
          </p:nvSpPr>
          <p:spPr>
            <a:xfrm>
              <a:off x="4425440" y="339246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3" name="object 3243"/>
            <p:cNvSpPr/>
            <p:nvPr/>
          </p:nvSpPr>
          <p:spPr>
            <a:xfrm>
              <a:off x="4425440" y="336061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4" name="object 3244"/>
            <p:cNvSpPr/>
            <p:nvPr/>
          </p:nvSpPr>
          <p:spPr>
            <a:xfrm>
              <a:off x="4426660" y="3361684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5" name="object 3245"/>
            <p:cNvSpPr/>
            <p:nvPr/>
          </p:nvSpPr>
          <p:spPr>
            <a:xfrm>
              <a:off x="4426660" y="339155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6" name="object 3246"/>
            <p:cNvSpPr/>
            <p:nvPr/>
          </p:nvSpPr>
          <p:spPr>
            <a:xfrm>
              <a:off x="4428945" y="336259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7" name="object 3247"/>
            <p:cNvSpPr/>
            <p:nvPr/>
          </p:nvSpPr>
          <p:spPr>
            <a:xfrm>
              <a:off x="4426660" y="339353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8" name="object 3248"/>
            <p:cNvSpPr/>
            <p:nvPr/>
          </p:nvSpPr>
          <p:spPr>
            <a:xfrm>
              <a:off x="4426660" y="335970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9" name="object 3249"/>
            <p:cNvSpPr/>
            <p:nvPr/>
          </p:nvSpPr>
          <p:spPr>
            <a:xfrm>
              <a:off x="4430774" y="336259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0" name="object 3250"/>
            <p:cNvSpPr/>
            <p:nvPr/>
          </p:nvSpPr>
          <p:spPr>
            <a:xfrm>
              <a:off x="4427878" y="3365190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1" name="object 3251"/>
            <p:cNvSpPr/>
            <p:nvPr/>
          </p:nvSpPr>
          <p:spPr>
            <a:xfrm>
              <a:off x="4359756" y="339125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2" name="object 3252"/>
            <p:cNvSpPr/>
            <p:nvPr/>
          </p:nvSpPr>
          <p:spPr>
            <a:xfrm>
              <a:off x="4360518" y="339155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828"/>
                  </a:moveTo>
                  <a:lnTo>
                    <a:pt x="609" y="1524"/>
                  </a:lnTo>
                  <a:lnTo>
                    <a:pt x="914" y="914"/>
                  </a:ln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3" name="object 3253"/>
            <p:cNvSpPr/>
            <p:nvPr/>
          </p:nvSpPr>
          <p:spPr>
            <a:xfrm>
              <a:off x="4360518" y="33597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4" name="object 3254"/>
            <p:cNvSpPr/>
            <p:nvPr/>
          </p:nvSpPr>
          <p:spPr>
            <a:xfrm>
              <a:off x="4360518" y="336061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5" name="object 3255"/>
            <p:cNvSpPr/>
            <p:nvPr/>
          </p:nvSpPr>
          <p:spPr>
            <a:xfrm>
              <a:off x="4359756" y="335939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6" name="object 3256"/>
            <p:cNvSpPr/>
            <p:nvPr/>
          </p:nvSpPr>
          <p:spPr>
            <a:xfrm>
              <a:off x="4359756" y="339246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7" name="object 3257"/>
            <p:cNvSpPr/>
            <p:nvPr/>
          </p:nvSpPr>
          <p:spPr>
            <a:xfrm>
              <a:off x="4359756" y="336061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8" name="object 3258"/>
            <p:cNvSpPr/>
            <p:nvPr/>
          </p:nvSpPr>
          <p:spPr>
            <a:xfrm>
              <a:off x="4359299" y="33616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9" name="object 3259"/>
            <p:cNvSpPr/>
            <p:nvPr/>
          </p:nvSpPr>
          <p:spPr>
            <a:xfrm>
              <a:off x="4359299" y="33915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0" name="object 3260"/>
            <p:cNvSpPr/>
            <p:nvPr/>
          </p:nvSpPr>
          <p:spPr>
            <a:xfrm>
              <a:off x="4358384" y="336259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1" name="object 3261"/>
            <p:cNvSpPr/>
            <p:nvPr/>
          </p:nvSpPr>
          <p:spPr>
            <a:xfrm>
              <a:off x="4359299" y="339353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2" name="object 3262"/>
            <p:cNvSpPr/>
            <p:nvPr/>
          </p:nvSpPr>
          <p:spPr>
            <a:xfrm>
              <a:off x="4359299" y="335970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3" name="object 3263"/>
            <p:cNvSpPr/>
            <p:nvPr/>
          </p:nvSpPr>
          <p:spPr>
            <a:xfrm>
              <a:off x="4356403" y="336259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4" name="object 3264"/>
            <p:cNvSpPr/>
            <p:nvPr/>
          </p:nvSpPr>
          <p:spPr>
            <a:xfrm>
              <a:off x="4359299" y="3365190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5" name="object 3265"/>
            <p:cNvSpPr/>
            <p:nvPr/>
          </p:nvSpPr>
          <p:spPr>
            <a:xfrm>
              <a:off x="4365090" y="335940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6" name="object 3266"/>
            <p:cNvSpPr/>
            <p:nvPr/>
          </p:nvSpPr>
          <p:spPr>
            <a:xfrm>
              <a:off x="4365090" y="3393688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7" name="object 3267"/>
            <p:cNvSpPr/>
            <p:nvPr/>
          </p:nvSpPr>
          <p:spPr>
            <a:xfrm>
              <a:off x="4841186" y="3756705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609" y="4114"/>
                  </a:lnTo>
                  <a:lnTo>
                    <a:pt x="121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8" name="object 3268"/>
            <p:cNvSpPr/>
            <p:nvPr/>
          </p:nvSpPr>
          <p:spPr>
            <a:xfrm>
              <a:off x="4841186" y="3756705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1219" y="6096"/>
                  </a:moveTo>
                  <a:lnTo>
                    <a:pt x="457" y="3352"/>
                  </a:lnTo>
                  <a:lnTo>
                    <a:pt x="304" y="182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9" name="object 3269"/>
            <p:cNvSpPr/>
            <p:nvPr/>
          </p:nvSpPr>
          <p:spPr>
            <a:xfrm>
              <a:off x="4842253" y="37567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152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0" name="object 3270"/>
            <p:cNvSpPr/>
            <p:nvPr/>
          </p:nvSpPr>
          <p:spPr>
            <a:xfrm>
              <a:off x="4841186" y="375091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5791"/>
                  </a:moveTo>
                  <a:lnTo>
                    <a:pt x="914" y="5791"/>
                  </a:lnTo>
                </a:path>
                <a:path w="1270" h="6350">
                  <a:moveTo>
                    <a:pt x="0" y="5791"/>
                  </a:moveTo>
                  <a:lnTo>
                    <a:pt x="609" y="1828"/>
                  </a:lnTo>
                  <a:lnTo>
                    <a:pt x="1219" y="0"/>
                  </a:lnTo>
                </a:path>
                <a:path w="1270" h="6350">
                  <a:moveTo>
                    <a:pt x="0" y="5791"/>
                  </a:moveTo>
                  <a:lnTo>
                    <a:pt x="0" y="563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1" name="object 3271"/>
            <p:cNvSpPr/>
            <p:nvPr/>
          </p:nvSpPr>
          <p:spPr>
            <a:xfrm>
              <a:off x="4842253" y="375548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2" name="object 3272"/>
            <p:cNvSpPr/>
            <p:nvPr/>
          </p:nvSpPr>
          <p:spPr>
            <a:xfrm>
              <a:off x="4841186" y="375060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6096"/>
                  </a:moveTo>
                  <a:lnTo>
                    <a:pt x="304" y="4419"/>
                  </a:lnTo>
                  <a:lnTo>
                    <a:pt x="457" y="2743"/>
                  </a:ln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3" name="object 3273"/>
            <p:cNvSpPr/>
            <p:nvPr/>
          </p:nvSpPr>
          <p:spPr>
            <a:xfrm>
              <a:off x="4841187" y="37567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4" name="object 3274"/>
            <p:cNvSpPr/>
            <p:nvPr/>
          </p:nvSpPr>
          <p:spPr>
            <a:xfrm>
              <a:off x="4873649" y="3733083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5" name="object 3275"/>
            <p:cNvSpPr/>
            <p:nvPr/>
          </p:nvSpPr>
          <p:spPr>
            <a:xfrm>
              <a:off x="4855817" y="3738417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0" y="152"/>
                  </a:moveTo>
                  <a:lnTo>
                    <a:pt x="2133" y="457"/>
                  </a:lnTo>
                  <a:lnTo>
                    <a:pt x="6565" y="266"/>
                  </a:lnTo>
                  <a:lnTo>
                    <a:pt x="10972" y="419"/>
                  </a:lnTo>
                  <a:lnTo>
                    <a:pt x="15392" y="457"/>
                  </a:lnTo>
                  <a:lnTo>
                    <a:pt x="16459" y="152"/>
                  </a:lnTo>
                  <a:lnTo>
                    <a:pt x="8229" y="0"/>
                  </a:lnTo>
                  <a:lnTo>
                    <a:pt x="4114" y="0"/>
                  </a:lnTo>
                  <a:lnTo>
                    <a:pt x="0" y="152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6" name="object 3276"/>
            <p:cNvSpPr/>
            <p:nvPr/>
          </p:nvSpPr>
          <p:spPr>
            <a:xfrm>
              <a:off x="4859017" y="3731712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12496" y="304"/>
                  </a:moveTo>
                  <a:lnTo>
                    <a:pt x="10972" y="0"/>
                  </a:lnTo>
                  <a:lnTo>
                    <a:pt x="6248" y="0"/>
                  </a:lnTo>
                  <a:lnTo>
                    <a:pt x="3200" y="152"/>
                  </a:lnTo>
                  <a:lnTo>
                    <a:pt x="0" y="457"/>
                  </a:lnTo>
                  <a:lnTo>
                    <a:pt x="6248" y="457"/>
                  </a:lnTo>
                  <a:lnTo>
                    <a:pt x="12496" y="304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7" name="object 3277"/>
            <p:cNvSpPr/>
            <p:nvPr/>
          </p:nvSpPr>
          <p:spPr>
            <a:xfrm>
              <a:off x="4870905" y="373887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8" name="object 3278"/>
            <p:cNvSpPr/>
            <p:nvPr/>
          </p:nvSpPr>
          <p:spPr>
            <a:xfrm>
              <a:off x="4865265" y="373872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79" name="object 3279"/>
            <p:cNvSpPr/>
            <p:nvPr/>
          </p:nvSpPr>
          <p:spPr>
            <a:xfrm>
              <a:off x="4862979" y="373872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0" name="object 3280"/>
            <p:cNvSpPr/>
            <p:nvPr/>
          </p:nvSpPr>
          <p:spPr>
            <a:xfrm>
              <a:off x="4858256" y="373887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1" name="object 3281"/>
            <p:cNvSpPr/>
            <p:nvPr/>
          </p:nvSpPr>
          <p:spPr>
            <a:xfrm>
              <a:off x="4856274" y="373872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2" name="object 3282"/>
            <p:cNvSpPr/>
            <p:nvPr/>
          </p:nvSpPr>
          <p:spPr>
            <a:xfrm>
              <a:off x="4856274" y="373262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3" name="object 3283"/>
            <p:cNvSpPr/>
            <p:nvPr/>
          </p:nvSpPr>
          <p:spPr>
            <a:xfrm>
              <a:off x="4857647" y="373216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4" name="object 3284"/>
            <p:cNvSpPr/>
            <p:nvPr/>
          </p:nvSpPr>
          <p:spPr>
            <a:xfrm>
              <a:off x="4859018" y="373186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5" name="object 3285"/>
            <p:cNvSpPr/>
            <p:nvPr/>
          </p:nvSpPr>
          <p:spPr>
            <a:xfrm>
              <a:off x="4861609" y="373171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6" name="object 3286"/>
            <p:cNvSpPr/>
            <p:nvPr/>
          </p:nvSpPr>
          <p:spPr>
            <a:xfrm>
              <a:off x="4863590" y="373171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67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7" name="object 3287"/>
            <p:cNvSpPr/>
            <p:nvPr/>
          </p:nvSpPr>
          <p:spPr>
            <a:xfrm>
              <a:off x="4867400" y="373171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8" name="object 3288"/>
            <p:cNvSpPr/>
            <p:nvPr/>
          </p:nvSpPr>
          <p:spPr>
            <a:xfrm>
              <a:off x="4869534" y="373171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828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89" name="object 3289"/>
            <p:cNvSpPr/>
            <p:nvPr/>
          </p:nvSpPr>
          <p:spPr>
            <a:xfrm>
              <a:off x="4872277" y="373765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914"/>
                  </a:moveTo>
                  <a:lnTo>
                    <a:pt x="914" y="304"/>
                  </a:lnTo>
                  <a:lnTo>
                    <a:pt x="1219" y="0"/>
                  </a:ln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0" name="object 3290"/>
            <p:cNvSpPr/>
            <p:nvPr/>
          </p:nvSpPr>
          <p:spPr>
            <a:xfrm>
              <a:off x="4871515" y="373201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133" y="1066"/>
                  </a:moveTo>
                  <a:lnTo>
                    <a:pt x="1981" y="762"/>
                  </a:lnTo>
                  <a:lnTo>
                    <a:pt x="1371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1" name="object 3291"/>
            <p:cNvSpPr/>
            <p:nvPr/>
          </p:nvSpPr>
          <p:spPr>
            <a:xfrm>
              <a:off x="4852770" y="3732169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6248" y="0"/>
                  </a:moveTo>
                  <a:lnTo>
                    <a:pt x="0" y="3657"/>
                  </a:lnTo>
                  <a:lnTo>
                    <a:pt x="152" y="4876"/>
                  </a:lnTo>
                  <a:lnTo>
                    <a:pt x="457" y="5334"/>
                  </a:lnTo>
                  <a:lnTo>
                    <a:pt x="762" y="5638"/>
                  </a:lnTo>
                  <a:lnTo>
                    <a:pt x="3048" y="64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2" name="object 3292"/>
            <p:cNvSpPr/>
            <p:nvPr/>
          </p:nvSpPr>
          <p:spPr>
            <a:xfrm>
              <a:off x="4852770" y="373536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3" name="object 3293"/>
            <p:cNvSpPr/>
            <p:nvPr/>
          </p:nvSpPr>
          <p:spPr>
            <a:xfrm>
              <a:off x="4854294" y="37381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4" name="object 3294"/>
            <p:cNvSpPr/>
            <p:nvPr/>
          </p:nvSpPr>
          <p:spPr>
            <a:xfrm>
              <a:off x="4853837" y="373308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762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5" name="object 3295"/>
            <p:cNvSpPr/>
            <p:nvPr/>
          </p:nvSpPr>
          <p:spPr>
            <a:xfrm>
              <a:off x="4873649" y="3775908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6" name="object 3296"/>
            <p:cNvSpPr/>
            <p:nvPr/>
          </p:nvSpPr>
          <p:spPr>
            <a:xfrm>
              <a:off x="4859018" y="3781394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0" y="0"/>
                  </a:moveTo>
                  <a:lnTo>
                    <a:pt x="3200" y="304"/>
                  </a:lnTo>
                  <a:lnTo>
                    <a:pt x="6248" y="457"/>
                  </a:lnTo>
                  <a:lnTo>
                    <a:pt x="9448" y="457"/>
                  </a:lnTo>
                  <a:lnTo>
                    <a:pt x="10972" y="304"/>
                  </a:lnTo>
                  <a:lnTo>
                    <a:pt x="12496" y="152"/>
                  </a:lnTo>
                  <a:lnTo>
                    <a:pt x="624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7" name="object 3297"/>
            <p:cNvSpPr/>
            <p:nvPr/>
          </p:nvSpPr>
          <p:spPr>
            <a:xfrm>
              <a:off x="4855818" y="3774536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16459" y="304"/>
                  </a:moveTo>
                  <a:lnTo>
                    <a:pt x="15392" y="152"/>
                  </a:lnTo>
                  <a:lnTo>
                    <a:pt x="10998" y="0"/>
                  </a:lnTo>
                  <a:lnTo>
                    <a:pt x="7086" y="482"/>
                  </a:lnTo>
                  <a:lnTo>
                    <a:pt x="2133" y="152"/>
                  </a:lnTo>
                  <a:lnTo>
                    <a:pt x="0" y="457"/>
                  </a:lnTo>
                  <a:lnTo>
                    <a:pt x="4114" y="609"/>
                  </a:lnTo>
                  <a:lnTo>
                    <a:pt x="8229" y="609"/>
                  </a:lnTo>
                  <a:lnTo>
                    <a:pt x="16459" y="304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8" name="object 3298"/>
            <p:cNvSpPr/>
            <p:nvPr/>
          </p:nvSpPr>
          <p:spPr>
            <a:xfrm>
              <a:off x="4869534" y="378154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28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99" name="object 3299"/>
            <p:cNvSpPr/>
            <p:nvPr/>
          </p:nvSpPr>
          <p:spPr>
            <a:xfrm>
              <a:off x="4867400" y="378185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0" name="object 3300"/>
            <p:cNvSpPr/>
            <p:nvPr/>
          </p:nvSpPr>
          <p:spPr>
            <a:xfrm>
              <a:off x="4863743" y="378185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1" name="object 3301"/>
            <p:cNvSpPr/>
            <p:nvPr/>
          </p:nvSpPr>
          <p:spPr>
            <a:xfrm>
              <a:off x="4861609" y="3781699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37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2" name="object 3302"/>
            <p:cNvSpPr/>
            <p:nvPr/>
          </p:nvSpPr>
          <p:spPr>
            <a:xfrm>
              <a:off x="4859018" y="378139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28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3" name="object 3303"/>
            <p:cNvSpPr/>
            <p:nvPr/>
          </p:nvSpPr>
          <p:spPr>
            <a:xfrm>
              <a:off x="4857647" y="378108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4" name="object 3304"/>
            <p:cNvSpPr/>
            <p:nvPr/>
          </p:nvSpPr>
          <p:spPr>
            <a:xfrm>
              <a:off x="4856275" y="378063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5" name="object 3305"/>
            <p:cNvSpPr/>
            <p:nvPr/>
          </p:nvSpPr>
          <p:spPr>
            <a:xfrm>
              <a:off x="4856275" y="377468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6" name="object 3306"/>
            <p:cNvSpPr/>
            <p:nvPr/>
          </p:nvSpPr>
          <p:spPr>
            <a:xfrm>
              <a:off x="4858256" y="377468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7" name="object 3307"/>
            <p:cNvSpPr/>
            <p:nvPr/>
          </p:nvSpPr>
          <p:spPr>
            <a:xfrm>
              <a:off x="4862981" y="377484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8" name="object 3308"/>
            <p:cNvSpPr/>
            <p:nvPr/>
          </p:nvSpPr>
          <p:spPr>
            <a:xfrm>
              <a:off x="4865266" y="377484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09" name="object 3309"/>
            <p:cNvSpPr/>
            <p:nvPr/>
          </p:nvSpPr>
          <p:spPr>
            <a:xfrm>
              <a:off x="4870753" y="37745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0" name="object 3310"/>
            <p:cNvSpPr/>
            <p:nvPr/>
          </p:nvSpPr>
          <p:spPr>
            <a:xfrm>
              <a:off x="4871515" y="378048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1066"/>
                  </a:moveTo>
                  <a:lnTo>
                    <a:pt x="1371" y="609"/>
                  </a:lnTo>
                  <a:lnTo>
                    <a:pt x="1981" y="304"/>
                  </a:lnTo>
                  <a:lnTo>
                    <a:pt x="213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1" name="object 3311"/>
            <p:cNvSpPr/>
            <p:nvPr/>
          </p:nvSpPr>
          <p:spPr>
            <a:xfrm>
              <a:off x="4872277" y="377484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371" y="1066"/>
                  </a:moveTo>
                  <a:lnTo>
                    <a:pt x="1219" y="914"/>
                  </a:lnTo>
                  <a:lnTo>
                    <a:pt x="914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2" name="object 3312"/>
            <p:cNvSpPr/>
            <p:nvPr/>
          </p:nvSpPr>
          <p:spPr>
            <a:xfrm>
              <a:off x="4852770" y="3774993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3048" y="0"/>
                  </a:moveTo>
                  <a:lnTo>
                    <a:pt x="762" y="762"/>
                  </a:lnTo>
                  <a:lnTo>
                    <a:pt x="457" y="1066"/>
                  </a:lnTo>
                  <a:lnTo>
                    <a:pt x="152" y="1524"/>
                  </a:lnTo>
                  <a:lnTo>
                    <a:pt x="0" y="2590"/>
                  </a:lnTo>
                  <a:lnTo>
                    <a:pt x="152" y="3810"/>
                  </a:lnTo>
                  <a:lnTo>
                    <a:pt x="457" y="4267"/>
                  </a:lnTo>
                  <a:lnTo>
                    <a:pt x="914" y="4572"/>
                  </a:lnTo>
                  <a:lnTo>
                    <a:pt x="2133" y="5181"/>
                  </a:lnTo>
                  <a:lnTo>
                    <a:pt x="3505" y="5638"/>
                  </a:lnTo>
                  <a:lnTo>
                    <a:pt x="6248" y="64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3" name="object 3313"/>
            <p:cNvSpPr/>
            <p:nvPr/>
          </p:nvSpPr>
          <p:spPr>
            <a:xfrm>
              <a:off x="4852770" y="377667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4" name="object 3314"/>
            <p:cNvSpPr/>
            <p:nvPr/>
          </p:nvSpPr>
          <p:spPr>
            <a:xfrm>
              <a:off x="4853837" y="377971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24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5" name="object 3315"/>
            <p:cNvSpPr/>
            <p:nvPr/>
          </p:nvSpPr>
          <p:spPr>
            <a:xfrm>
              <a:off x="4854294" y="37752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52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6" name="object 3316"/>
            <p:cNvSpPr/>
            <p:nvPr/>
          </p:nvSpPr>
          <p:spPr>
            <a:xfrm>
              <a:off x="4884012" y="376386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7" name="object 3317"/>
            <p:cNvSpPr/>
            <p:nvPr/>
          </p:nvSpPr>
          <p:spPr>
            <a:xfrm>
              <a:off x="4883402" y="376584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8" name="object 3318"/>
            <p:cNvSpPr/>
            <p:nvPr/>
          </p:nvSpPr>
          <p:spPr>
            <a:xfrm>
              <a:off x="4882031" y="376889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62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19" name="object 3319"/>
            <p:cNvSpPr/>
            <p:nvPr/>
          </p:nvSpPr>
          <p:spPr>
            <a:xfrm>
              <a:off x="4880811" y="377087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0" name="object 3320"/>
            <p:cNvSpPr/>
            <p:nvPr/>
          </p:nvSpPr>
          <p:spPr>
            <a:xfrm>
              <a:off x="4879440" y="377194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1" name="object 3321"/>
            <p:cNvSpPr/>
            <p:nvPr/>
          </p:nvSpPr>
          <p:spPr>
            <a:xfrm>
              <a:off x="4877763" y="37727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2" name="object 3322"/>
            <p:cNvSpPr/>
            <p:nvPr/>
          </p:nvSpPr>
          <p:spPr>
            <a:xfrm>
              <a:off x="4876087" y="377331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3" name="object 3323"/>
            <p:cNvSpPr/>
            <p:nvPr/>
          </p:nvSpPr>
          <p:spPr>
            <a:xfrm>
              <a:off x="4874410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4" name="object 3324"/>
            <p:cNvSpPr/>
            <p:nvPr/>
          </p:nvSpPr>
          <p:spPr>
            <a:xfrm>
              <a:off x="4872582" y="37737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5" name="object 3325"/>
            <p:cNvSpPr/>
            <p:nvPr/>
          </p:nvSpPr>
          <p:spPr>
            <a:xfrm>
              <a:off x="4870753" y="377392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6" name="object 3326"/>
            <p:cNvSpPr/>
            <p:nvPr/>
          </p:nvSpPr>
          <p:spPr>
            <a:xfrm>
              <a:off x="4868926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7" name="object 3327"/>
            <p:cNvSpPr/>
            <p:nvPr/>
          </p:nvSpPr>
          <p:spPr>
            <a:xfrm>
              <a:off x="4867097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8" name="object 3328"/>
            <p:cNvSpPr/>
            <p:nvPr/>
          </p:nvSpPr>
          <p:spPr>
            <a:xfrm>
              <a:off x="4865268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29" name="object 3329"/>
            <p:cNvSpPr/>
            <p:nvPr/>
          </p:nvSpPr>
          <p:spPr>
            <a:xfrm>
              <a:off x="4863591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0" name="object 3330"/>
            <p:cNvSpPr/>
            <p:nvPr/>
          </p:nvSpPr>
          <p:spPr>
            <a:xfrm>
              <a:off x="4861763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1" name="object 3331"/>
            <p:cNvSpPr/>
            <p:nvPr/>
          </p:nvSpPr>
          <p:spPr>
            <a:xfrm>
              <a:off x="4859934" y="377392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2" name="object 3332"/>
            <p:cNvSpPr/>
            <p:nvPr/>
          </p:nvSpPr>
          <p:spPr>
            <a:xfrm>
              <a:off x="4858258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3" name="object 3333"/>
            <p:cNvSpPr/>
            <p:nvPr/>
          </p:nvSpPr>
          <p:spPr>
            <a:xfrm>
              <a:off x="4856581" y="377316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4" name="object 3334"/>
            <p:cNvSpPr/>
            <p:nvPr/>
          </p:nvSpPr>
          <p:spPr>
            <a:xfrm>
              <a:off x="4852923" y="377011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609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5" name="object 3335"/>
            <p:cNvSpPr/>
            <p:nvPr/>
          </p:nvSpPr>
          <p:spPr>
            <a:xfrm>
              <a:off x="4852923" y="37423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6" name="object 3336"/>
            <p:cNvSpPr/>
            <p:nvPr/>
          </p:nvSpPr>
          <p:spPr>
            <a:xfrm>
              <a:off x="4856581" y="37399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7" name="object 3337"/>
            <p:cNvSpPr/>
            <p:nvPr/>
          </p:nvSpPr>
          <p:spPr>
            <a:xfrm>
              <a:off x="4858258" y="37396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8" name="object 3338"/>
            <p:cNvSpPr/>
            <p:nvPr/>
          </p:nvSpPr>
          <p:spPr>
            <a:xfrm>
              <a:off x="4859934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39" name="object 3339"/>
            <p:cNvSpPr/>
            <p:nvPr/>
          </p:nvSpPr>
          <p:spPr>
            <a:xfrm>
              <a:off x="4861761" y="37393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0" name="object 3340"/>
            <p:cNvSpPr/>
            <p:nvPr/>
          </p:nvSpPr>
          <p:spPr>
            <a:xfrm>
              <a:off x="4863591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1" name="object 3341"/>
            <p:cNvSpPr/>
            <p:nvPr/>
          </p:nvSpPr>
          <p:spPr>
            <a:xfrm>
              <a:off x="4865266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2" name="object 3342"/>
            <p:cNvSpPr/>
            <p:nvPr/>
          </p:nvSpPr>
          <p:spPr>
            <a:xfrm>
              <a:off x="4867095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3" name="object 3343"/>
            <p:cNvSpPr/>
            <p:nvPr/>
          </p:nvSpPr>
          <p:spPr>
            <a:xfrm>
              <a:off x="4868924" y="37391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066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4" name="object 3344"/>
            <p:cNvSpPr/>
            <p:nvPr/>
          </p:nvSpPr>
          <p:spPr>
            <a:xfrm>
              <a:off x="4870753" y="37393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5" name="object 3345"/>
            <p:cNvSpPr/>
            <p:nvPr/>
          </p:nvSpPr>
          <p:spPr>
            <a:xfrm>
              <a:off x="4872582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6" name="object 3346"/>
            <p:cNvSpPr/>
            <p:nvPr/>
          </p:nvSpPr>
          <p:spPr>
            <a:xfrm>
              <a:off x="4874410" y="37396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7" name="object 3347"/>
            <p:cNvSpPr/>
            <p:nvPr/>
          </p:nvSpPr>
          <p:spPr>
            <a:xfrm>
              <a:off x="4876087" y="37399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8" name="object 3348"/>
            <p:cNvSpPr/>
            <p:nvPr/>
          </p:nvSpPr>
          <p:spPr>
            <a:xfrm>
              <a:off x="4877763" y="374024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49" name="object 3349"/>
            <p:cNvSpPr/>
            <p:nvPr/>
          </p:nvSpPr>
          <p:spPr>
            <a:xfrm>
              <a:off x="4879440" y="374100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0" name="object 3350"/>
            <p:cNvSpPr/>
            <p:nvPr/>
          </p:nvSpPr>
          <p:spPr>
            <a:xfrm>
              <a:off x="4880811" y="37419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1" name="object 3351"/>
            <p:cNvSpPr/>
            <p:nvPr/>
          </p:nvSpPr>
          <p:spPr>
            <a:xfrm>
              <a:off x="4882031" y="374298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762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2" name="object 3352"/>
            <p:cNvSpPr/>
            <p:nvPr/>
          </p:nvSpPr>
          <p:spPr>
            <a:xfrm>
              <a:off x="4883402" y="37467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3" name="object 3353"/>
            <p:cNvSpPr/>
            <p:nvPr/>
          </p:nvSpPr>
          <p:spPr>
            <a:xfrm>
              <a:off x="4884012" y="374908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4" name="object 3354"/>
            <p:cNvSpPr/>
            <p:nvPr/>
          </p:nvSpPr>
          <p:spPr>
            <a:xfrm>
              <a:off x="4856884" y="3762801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29">
                  <a:moveTo>
                    <a:pt x="0" y="10515"/>
                  </a:moveTo>
                  <a:lnTo>
                    <a:pt x="1524" y="10820"/>
                  </a:lnTo>
                  <a:lnTo>
                    <a:pt x="3352" y="11125"/>
                  </a:lnTo>
                  <a:lnTo>
                    <a:pt x="6858" y="11277"/>
                  </a:lnTo>
                  <a:lnTo>
                    <a:pt x="10515" y="11429"/>
                  </a:lnTo>
                  <a:lnTo>
                    <a:pt x="14020" y="11277"/>
                  </a:lnTo>
                  <a:lnTo>
                    <a:pt x="25908" y="6095"/>
                  </a:lnTo>
                  <a:lnTo>
                    <a:pt x="2743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5" name="object 3355"/>
            <p:cNvSpPr/>
            <p:nvPr/>
          </p:nvSpPr>
          <p:spPr>
            <a:xfrm>
              <a:off x="4856884" y="3739180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29">
                  <a:moveTo>
                    <a:pt x="27432" y="11429"/>
                  </a:moveTo>
                  <a:lnTo>
                    <a:pt x="10515" y="0"/>
                  </a:lnTo>
                  <a:lnTo>
                    <a:pt x="6858" y="0"/>
                  </a:lnTo>
                  <a:lnTo>
                    <a:pt x="3352" y="304"/>
                  </a:lnTo>
                  <a:lnTo>
                    <a:pt x="1524" y="609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6" name="object 3356"/>
            <p:cNvSpPr/>
            <p:nvPr/>
          </p:nvSpPr>
          <p:spPr>
            <a:xfrm>
              <a:off x="4884316" y="3750610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0" y="12191"/>
                  </a:moveTo>
                  <a:lnTo>
                    <a:pt x="304" y="9143"/>
                  </a:lnTo>
                  <a:lnTo>
                    <a:pt x="457" y="6095"/>
                  </a:lnTo>
                  <a:lnTo>
                    <a:pt x="304" y="304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7" name="object 3357"/>
            <p:cNvSpPr/>
            <p:nvPr/>
          </p:nvSpPr>
          <p:spPr>
            <a:xfrm>
              <a:off x="4884012" y="37493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8" name="object 3358"/>
            <p:cNvSpPr/>
            <p:nvPr/>
          </p:nvSpPr>
          <p:spPr>
            <a:xfrm>
              <a:off x="4884316" y="37509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59" name="object 3359"/>
            <p:cNvSpPr/>
            <p:nvPr/>
          </p:nvSpPr>
          <p:spPr>
            <a:xfrm>
              <a:off x="4884622" y="37532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0" name="object 3360"/>
            <p:cNvSpPr/>
            <p:nvPr/>
          </p:nvSpPr>
          <p:spPr>
            <a:xfrm>
              <a:off x="4884774" y="375564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1" name="object 3361"/>
            <p:cNvSpPr/>
            <p:nvPr/>
          </p:nvSpPr>
          <p:spPr>
            <a:xfrm>
              <a:off x="4884774" y="375716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2" name="object 3362"/>
            <p:cNvSpPr/>
            <p:nvPr/>
          </p:nvSpPr>
          <p:spPr>
            <a:xfrm>
              <a:off x="4884622" y="375929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3" name="object 3363"/>
            <p:cNvSpPr/>
            <p:nvPr/>
          </p:nvSpPr>
          <p:spPr>
            <a:xfrm>
              <a:off x="4884316" y="376143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4" name="object 3364"/>
            <p:cNvSpPr/>
            <p:nvPr/>
          </p:nvSpPr>
          <p:spPr>
            <a:xfrm>
              <a:off x="4884012" y="376341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5" name="object 3365"/>
            <p:cNvSpPr/>
            <p:nvPr/>
          </p:nvSpPr>
          <p:spPr>
            <a:xfrm>
              <a:off x="4883402" y="37660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6" name="object 3366"/>
            <p:cNvSpPr/>
            <p:nvPr/>
          </p:nvSpPr>
          <p:spPr>
            <a:xfrm>
              <a:off x="4884012" y="376402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7" name="object 3367"/>
            <p:cNvSpPr/>
            <p:nvPr/>
          </p:nvSpPr>
          <p:spPr>
            <a:xfrm>
              <a:off x="4852922" y="377011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609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8" name="object 3368"/>
            <p:cNvSpPr/>
            <p:nvPr/>
          </p:nvSpPr>
          <p:spPr>
            <a:xfrm>
              <a:off x="4856580" y="377316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69" name="object 3369"/>
            <p:cNvSpPr/>
            <p:nvPr/>
          </p:nvSpPr>
          <p:spPr>
            <a:xfrm>
              <a:off x="4858255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0" name="object 3370"/>
            <p:cNvSpPr/>
            <p:nvPr/>
          </p:nvSpPr>
          <p:spPr>
            <a:xfrm>
              <a:off x="4859932" y="37739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1" name="object 3371"/>
            <p:cNvSpPr/>
            <p:nvPr/>
          </p:nvSpPr>
          <p:spPr>
            <a:xfrm>
              <a:off x="4861760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2" name="object 3372"/>
            <p:cNvSpPr/>
            <p:nvPr/>
          </p:nvSpPr>
          <p:spPr>
            <a:xfrm>
              <a:off x="4863589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3" name="object 3373"/>
            <p:cNvSpPr/>
            <p:nvPr/>
          </p:nvSpPr>
          <p:spPr>
            <a:xfrm>
              <a:off x="4865418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4" name="object 3374"/>
            <p:cNvSpPr/>
            <p:nvPr/>
          </p:nvSpPr>
          <p:spPr>
            <a:xfrm>
              <a:off x="4867247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5" name="object 3375"/>
            <p:cNvSpPr/>
            <p:nvPr/>
          </p:nvSpPr>
          <p:spPr>
            <a:xfrm>
              <a:off x="4868923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6" name="object 3376"/>
            <p:cNvSpPr/>
            <p:nvPr/>
          </p:nvSpPr>
          <p:spPr>
            <a:xfrm>
              <a:off x="4870752" y="377392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7" name="object 3377"/>
            <p:cNvSpPr/>
            <p:nvPr/>
          </p:nvSpPr>
          <p:spPr>
            <a:xfrm>
              <a:off x="4872580" y="37737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8" name="object 3378"/>
            <p:cNvSpPr/>
            <p:nvPr/>
          </p:nvSpPr>
          <p:spPr>
            <a:xfrm>
              <a:off x="4874409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79" name="object 3379"/>
            <p:cNvSpPr/>
            <p:nvPr/>
          </p:nvSpPr>
          <p:spPr>
            <a:xfrm>
              <a:off x="4876086" y="37733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0" name="object 3380"/>
            <p:cNvSpPr/>
            <p:nvPr/>
          </p:nvSpPr>
          <p:spPr>
            <a:xfrm>
              <a:off x="4877761" y="37727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1" name="object 3381"/>
            <p:cNvSpPr/>
            <p:nvPr/>
          </p:nvSpPr>
          <p:spPr>
            <a:xfrm>
              <a:off x="4879437" y="377194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457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2" name="object 3382"/>
            <p:cNvSpPr/>
            <p:nvPr/>
          </p:nvSpPr>
          <p:spPr>
            <a:xfrm>
              <a:off x="4880809" y="377088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609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3" name="object 3383"/>
            <p:cNvSpPr/>
            <p:nvPr/>
          </p:nvSpPr>
          <p:spPr>
            <a:xfrm>
              <a:off x="4882028" y="376889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371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4" name="object 3384"/>
            <p:cNvSpPr/>
            <p:nvPr/>
          </p:nvSpPr>
          <p:spPr>
            <a:xfrm>
              <a:off x="4882028" y="374298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6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5" name="object 3385"/>
            <p:cNvSpPr/>
            <p:nvPr/>
          </p:nvSpPr>
          <p:spPr>
            <a:xfrm>
              <a:off x="4880809" y="37419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6" name="object 3386"/>
            <p:cNvSpPr/>
            <p:nvPr/>
          </p:nvSpPr>
          <p:spPr>
            <a:xfrm>
              <a:off x="4879437" y="374100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7" name="object 3387"/>
            <p:cNvSpPr/>
            <p:nvPr/>
          </p:nvSpPr>
          <p:spPr>
            <a:xfrm>
              <a:off x="4877761" y="374024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8" name="object 3388"/>
            <p:cNvSpPr/>
            <p:nvPr/>
          </p:nvSpPr>
          <p:spPr>
            <a:xfrm>
              <a:off x="4876084" y="37399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89" name="object 3389"/>
            <p:cNvSpPr/>
            <p:nvPr/>
          </p:nvSpPr>
          <p:spPr>
            <a:xfrm>
              <a:off x="4874408" y="37396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0" name="object 3390"/>
            <p:cNvSpPr/>
            <p:nvPr/>
          </p:nvSpPr>
          <p:spPr>
            <a:xfrm>
              <a:off x="4872579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1" name="object 3391"/>
            <p:cNvSpPr/>
            <p:nvPr/>
          </p:nvSpPr>
          <p:spPr>
            <a:xfrm>
              <a:off x="4870752" y="37393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2" name="object 3392"/>
            <p:cNvSpPr/>
            <p:nvPr/>
          </p:nvSpPr>
          <p:spPr>
            <a:xfrm>
              <a:off x="4868923" y="37391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3" name="object 3393"/>
            <p:cNvSpPr/>
            <p:nvPr/>
          </p:nvSpPr>
          <p:spPr>
            <a:xfrm>
              <a:off x="4867247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4" name="object 3394"/>
            <p:cNvSpPr/>
            <p:nvPr/>
          </p:nvSpPr>
          <p:spPr>
            <a:xfrm>
              <a:off x="4865418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5" name="object 3395"/>
            <p:cNvSpPr/>
            <p:nvPr/>
          </p:nvSpPr>
          <p:spPr>
            <a:xfrm>
              <a:off x="4863589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6" name="object 3396"/>
            <p:cNvSpPr/>
            <p:nvPr/>
          </p:nvSpPr>
          <p:spPr>
            <a:xfrm>
              <a:off x="4861760" y="37393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7" name="object 3397"/>
            <p:cNvSpPr/>
            <p:nvPr/>
          </p:nvSpPr>
          <p:spPr>
            <a:xfrm>
              <a:off x="4859932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8" name="object 3398"/>
            <p:cNvSpPr/>
            <p:nvPr/>
          </p:nvSpPr>
          <p:spPr>
            <a:xfrm>
              <a:off x="4858255" y="37396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99" name="object 3399"/>
            <p:cNvSpPr/>
            <p:nvPr/>
          </p:nvSpPr>
          <p:spPr>
            <a:xfrm>
              <a:off x="4856579" y="37399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0" name="object 3400"/>
            <p:cNvSpPr/>
            <p:nvPr/>
          </p:nvSpPr>
          <p:spPr>
            <a:xfrm>
              <a:off x="4852921" y="37423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609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1" name="object 3401"/>
            <p:cNvSpPr/>
            <p:nvPr/>
          </p:nvSpPr>
          <p:spPr>
            <a:xfrm>
              <a:off x="4884011" y="374893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2" name="object 3402"/>
            <p:cNvSpPr/>
            <p:nvPr/>
          </p:nvSpPr>
          <p:spPr>
            <a:xfrm>
              <a:off x="4883401" y="37467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3" name="object 3403"/>
            <p:cNvSpPr/>
            <p:nvPr/>
          </p:nvSpPr>
          <p:spPr>
            <a:xfrm>
              <a:off x="4855664" y="377286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4" name="object 3404"/>
            <p:cNvSpPr/>
            <p:nvPr/>
          </p:nvSpPr>
          <p:spPr>
            <a:xfrm>
              <a:off x="4852921" y="377011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609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5" name="object 3405"/>
            <p:cNvSpPr/>
            <p:nvPr/>
          </p:nvSpPr>
          <p:spPr>
            <a:xfrm>
              <a:off x="4883858" y="376295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304" y="0"/>
                  </a:moveTo>
                  <a:lnTo>
                    <a:pt x="0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6" name="object 3406"/>
            <p:cNvSpPr/>
            <p:nvPr/>
          </p:nvSpPr>
          <p:spPr>
            <a:xfrm>
              <a:off x="4883858" y="374847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7" name="object 3407"/>
            <p:cNvSpPr/>
            <p:nvPr/>
          </p:nvSpPr>
          <p:spPr>
            <a:xfrm>
              <a:off x="4852921" y="37423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8" name="object 3408"/>
            <p:cNvSpPr/>
            <p:nvPr/>
          </p:nvSpPr>
          <p:spPr>
            <a:xfrm>
              <a:off x="4855664" y="374009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457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09" name="object 3409"/>
            <p:cNvSpPr/>
            <p:nvPr/>
          </p:nvSpPr>
          <p:spPr>
            <a:xfrm>
              <a:off x="4884163" y="375045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304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0" name="object 3410"/>
            <p:cNvSpPr/>
            <p:nvPr/>
          </p:nvSpPr>
          <p:spPr>
            <a:xfrm>
              <a:off x="4884620" y="37535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152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1" name="object 3411"/>
            <p:cNvSpPr/>
            <p:nvPr/>
          </p:nvSpPr>
          <p:spPr>
            <a:xfrm>
              <a:off x="4884773" y="3755943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2" name="object 3412"/>
            <p:cNvSpPr/>
            <p:nvPr/>
          </p:nvSpPr>
          <p:spPr>
            <a:xfrm>
              <a:off x="4884620" y="375822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3" name="object 3413"/>
            <p:cNvSpPr/>
            <p:nvPr/>
          </p:nvSpPr>
          <p:spPr>
            <a:xfrm>
              <a:off x="4884163" y="376066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304" y="0"/>
                  </a:moveTo>
                  <a:lnTo>
                    <a:pt x="0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4" name="object 3414"/>
            <p:cNvSpPr/>
            <p:nvPr/>
          </p:nvSpPr>
          <p:spPr>
            <a:xfrm>
              <a:off x="4884620" y="375929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5" name="object 3415"/>
            <p:cNvSpPr/>
            <p:nvPr/>
          </p:nvSpPr>
          <p:spPr>
            <a:xfrm>
              <a:off x="4884620" y="375335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6" name="object 3416"/>
            <p:cNvSpPr/>
            <p:nvPr/>
          </p:nvSpPr>
          <p:spPr>
            <a:xfrm>
              <a:off x="4884315" y="37510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7" name="object 3417"/>
            <p:cNvSpPr/>
            <p:nvPr/>
          </p:nvSpPr>
          <p:spPr>
            <a:xfrm>
              <a:off x="4884009" y="37493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8" name="object 3418"/>
            <p:cNvSpPr/>
            <p:nvPr/>
          </p:nvSpPr>
          <p:spPr>
            <a:xfrm>
              <a:off x="4884619" y="375944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19" name="object 3419"/>
            <p:cNvSpPr/>
            <p:nvPr/>
          </p:nvSpPr>
          <p:spPr>
            <a:xfrm>
              <a:off x="4884619" y="375365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0" name="object 3420"/>
            <p:cNvSpPr/>
            <p:nvPr/>
          </p:nvSpPr>
          <p:spPr>
            <a:xfrm>
              <a:off x="4884009" y="37635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1" name="object 3421"/>
            <p:cNvSpPr/>
            <p:nvPr/>
          </p:nvSpPr>
          <p:spPr>
            <a:xfrm>
              <a:off x="4884314" y="376143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2" name="object 3422"/>
            <p:cNvSpPr/>
            <p:nvPr/>
          </p:nvSpPr>
          <p:spPr>
            <a:xfrm>
              <a:off x="4884620" y="375960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3" name="object 3423"/>
            <p:cNvSpPr/>
            <p:nvPr/>
          </p:nvSpPr>
          <p:spPr>
            <a:xfrm>
              <a:off x="4853834" y="3744361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248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4" name="object 3424"/>
            <p:cNvSpPr/>
            <p:nvPr/>
          </p:nvSpPr>
          <p:spPr>
            <a:xfrm>
              <a:off x="4846825" y="373796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5" name="object 3425"/>
            <p:cNvSpPr/>
            <p:nvPr/>
          </p:nvSpPr>
          <p:spPr>
            <a:xfrm>
              <a:off x="4846824" y="377560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6" name="object 3426"/>
            <p:cNvSpPr/>
            <p:nvPr/>
          </p:nvSpPr>
          <p:spPr>
            <a:xfrm>
              <a:off x="4842404" y="373796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7315"/>
                  </a:moveTo>
                  <a:lnTo>
                    <a:pt x="762" y="4419"/>
                  </a:lnTo>
                  <a:lnTo>
                    <a:pt x="1587" y="2425"/>
                  </a:lnTo>
                  <a:lnTo>
                    <a:pt x="2222" y="1168"/>
                  </a:lnTo>
                  <a:lnTo>
                    <a:pt x="4114" y="0"/>
                  </a:lnTo>
                  <a:lnTo>
                    <a:pt x="45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7" name="object 3427"/>
            <p:cNvSpPr/>
            <p:nvPr/>
          </p:nvSpPr>
          <p:spPr>
            <a:xfrm>
              <a:off x="4842405" y="3768288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724" y="7315"/>
                  </a:moveTo>
                  <a:lnTo>
                    <a:pt x="4267" y="7315"/>
                  </a:lnTo>
                  <a:lnTo>
                    <a:pt x="2628" y="6731"/>
                  </a:lnTo>
                  <a:lnTo>
                    <a:pt x="1308" y="4419"/>
                  </a:lnTo>
                  <a:lnTo>
                    <a:pt x="762" y="28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8" name="object 3428"/>
            <p:cNvSpPr/>
            <p:nvPr/>
          </p:nvSpPr>
          <p:spPr>
            <a:xfrm>
              <a:off x="4842254" y="376798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29" name="object 3429"/>
            <p:cNvSpPr/>
            <p:nvPr/>
          </p:nvSpPr>
          <p:spPr>
            <a:xfrm>
              <a:off x="4842407" y="37664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524"/>
                  </a:moveTo>
                  <a:lnTo>
                    <a:pt x="0" y="762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0" name="object 3430"/>
            <p:cNvSpPr/>
            <p:nvPr/>
          </p:nvSpPr>
          <p:spPr>
            <a:xfrm>
              <a:off x="4842407" y="374558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1524"/>
                  </a:moveTo>
                  <a:lnTo>
                    <a:pt x="0" y="76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1" name="object 3431"/>
            <p:cNvSpPr/>
            <p:nvPr/>
          </p:nvSpPr>
          <p:spPr>
            <a:xfrm>
              <a:off x="4842254" y="374527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2" name="object 3432"/>
            <p:cNvSpPr/>
            <p:nvPr/>
          </p:nvSpPr>
          <p:spPr>
            <a:xfrm>
              <a:off x="4842407" y="3745275"/>
              <a:ext cx="0" cy="23495"/>
            </a:xfrm>
            <a:custGeom>
              <a:avLst/>
              <a:gdLst/>
              <a:ahLst/>
              <a:cxnLst/>
              <a:rect l="l" t="t" r="r" b="b"/>
              <a:pathLst>
                <a:path h="23495">
                  <a:moveTo>
                    <a:pt x="0" y="23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3" name="object 3433"/>
            <p:cNvSpPr/>
            <p:nvPr/>
          </p:nvSpPr>
          <p:spPr>
            <a:xfrm>
              <a:off x="4842559" y="3766459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29" h="9525">
                  <a:moveTo>
                    <a:pt x="0" y="0"/>
                  </a:moveTo>
                  <a:lnTo>
                    <a:pt x="4419" y="9144"/>
                  </a:lnTo>
                  <a:lnTo>
                    <a:pt x="4876" y="9144"/>
                  </a:lnTo>
                  <a:lnTo>
                    <a:pt x="5638" y="8534"/>
                  </a:lnTo>
                  <a:lnTo>
                    <a:pt x="7378" y="6921"/>
                  </a:lnTo>
                  <a:lnTo>
                    <a:pt x="8648" y="5270"/>
                  </a:lnTo>
                  <a:lnTo>
                    <a:pt x="10363" y="3657"/>
                  </a:lnTo>
                  <a:lnTo>
                    <a:pt x="10972" y="3048"/>
                  </a:lnTo>
                  <a:lnTo>
                    <a:pt x="11277" y="2895"/>
                  </a:lnTo>
                  <a:lnTo>
                    <a:pt x="11277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4" name="object 3434"/>
            <p:cNvSpPr/>
            <p:nvPr/>
          </p:nvSpPr>
          <p:spPr>
            <a:xfrm>
              <a:off x="4842559" y="3737960"/>
              <a:ext cx="11430" cy="28575"/>
            </a:xfrm>
            <a:custGeom>
              <a:avLst/>
              <a:gdLst/>
              <a:ahLst/>
              <a:cxnLst/>
              <a:rect l="l" t="t" r="r" b="b"/>
              <a:pathLst>
                <a:path w="11429" h="28575">
                  <a:moveTo>
                    <a:pt x="11277" y="6400"/>
                  </a:moveTo>
                  <a:lnTo>
                    <a:pt x="11277" y="6248"/>
                  </a:lnTo>
                  <a:lnTo>
                    <a:pt x="10972" y="6096"/>
                  </a:lnTo>
                  <a:lnTo>
                    <a:pt x="10363" y="5486"/>
                  </a:lnTo>
                  <a:lnTo>
                    <a:pt x="8661" y="3873"/>
                  </a:lnTo>
                  <a:lnTo>
                    <a:pt x="7378" y="2222"/>
                  </a:lnTo>
                  <a:lnTo>
                    <a:pt x="5638" y="609"/>
                  </a:lnTo>
                  <a:lnTo>
                    <a:pt x="4876" y="0"/>
                  </a:lnTo>
                  <a:lnTo>
                    <a:pt x="4419" y="0"/>
                  </a:lnTo>
                  <a:lnTo>
                    <a:pt x="1714" y="1155"/>
                  </a:lnTo>
                  <a:lnTo>
                    <a:pt x="787" y="5105"/>
                  </a:lnTo>
                  <a:lnTo>
                    <a:pt x="304" y="7620"/>
                  </a:lnTo>
                  <a:lnTo>
                    <a:pt x="0" y="9144"/>
                  </a:lnTo>
                  <a:lnTo>
                    <a:pt x="0" y="2849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5" name="object 3435"/>
            <p:cNvSpPr/>
            <p:nvPr/>
          </p:nvSpPr>
          <p:spPr>
            <a:xfrm>
              <a:off x="4842407" y="374558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6" name="object 3436"/>
            <p:cNvSpPr/>
            <p:nvPr/>
          </p:nvSpPr>
          <p:spPr>
            <a:xfrm>
              <a:off x="4842407" y="376798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7" name="object 3437"/>
            <p:cNvSpPr/>
            <p:nvPr/>
          </p:nvSpPr>
          <p:spPr>
            <a:xfrm>
              <a:off x="4853989" y="377545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5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8" name="object 3438"/>
            <p:cNvSpPr/>
            <p:nvPr/>
          </p:nvSpPr>
          <p:spPr>
            <a:xfrm>
              <a:off x="4853989" y="37381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39" name="object 3439"/>
            <p:cNvSpPr/>
            <p:nvPr/>
          </p:nvSpPr>
          <p:spPr>
            <a:xfrm>
              <a:off x="4847893" y="3775298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4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0" name="object 3440"/>
            <p:cNvSpPr/>
            <p:nvPr/>
          </p:nvSpPr>
          <p:spPr>
            <a:xfrm>
              <a:off x="4847893" y="3735826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4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1" name="object 3441"/>
            <p:cNvSpPr/>
            <p:nvPr/>
          </p:nvSpPr>
          <p:spPr>
            <a:xfrm>
              <a:off x="4847893" y="3777736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4876" y="152"/>
                  </a:moveTo>
                  <a:lnTo>
                    <a:pt x="609" y="152"/>
                  </a:lnTo>
                  <a:lnTo>
                    <a:pt x="30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2" name="object 3442"/>
            <p:cNvSpPr/>
            <p:nvPr/>
          </p:nvSpPr>
          <p:spPr>
            <a:xfrm>
              <a:off x="4855666" y="3772250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5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3" name="object 3443"/>
            <p:cNvSpPr/>
            <p:nvPr/>
          </p:nvSpPr>
          <p:spPr>
            <a:xfrm>
              <a:off x="4850484" y="3772250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457" y="0"/>
                  </a:moveTo>
                  <a:lnTo>
                    <a:pt x="0" y="2286"/>
                  </a:lnTo>
                  <a:lnTo>
                    <a:pt x="0" y="3048"/>
                  </a:lnTo>
                  <a:lnTo>
                    <a:pt x="304" y="3810"/>
                  </a:lnTo>
                  <a:lnTo>
                    <a:pt x="914" y="4114"/>
                  </a:lnTo>
                  <a:lnTo>
                    <a:pt x="2286" y="44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4" name="object 3444"/>
            <p:cNvSpPr/>
            <p:nvPr/>
          </p:nvSpPr>
          <p:spPr>
            <a:xfrm>
              <a:off x="4853835" y="377545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5" name="object 3445"/>
            <p:cNvSpPr/>
            <p:nvPr/>
          </p:nvSpPr>
          <p:spPr>
            <a:xfrm>
              <a:off x="4849111" y="377392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133"/>
                  </a:moveTo>
                  <a:lnTo>
                    <a:pt x="457" y="1676"/>
                  </a:lnTo>
                  <a:lnTo>
                    <a:pt x="609" y="1219"/>
                  </a:ln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6" name="object 3446"/>
            <p:cNvSpPr/>
            <p:nvPr/>
          </p:nvSpPr>
          <p:spPr>
            <a:xfrm>
              <a:off x="4848806" y="377438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152" y="914"/>
                  </a:lnTo>
                  <a:lnTo>
                    <a:pt x="304" y="16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7" name="object 3447"/>
            <p:cNvSpPr/>
            <p:nvPr/>
          </p:nvSpPr>
          <p:spPr>
            <a:xfrm>
              <a:off x="4850940" y="3771183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4572" y="0"/>
                  </a:moveTo>
                  <a:lnTo>
                    <a:pt x="4724" y="1066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8" name="object 3448"/>
            <p:cNvSpPr/>
            <p:nvPr/>
          </p:nvSpPr>
          <p:spPr>
            <a:xfrm>
              <a:off x="4851702" y="3771183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810" y="0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49" name="object 3449"/>
            <p:cNvSpPr/>
            <p:nvPr/>
          </p:nvSpPr>
          <p:spPr>
            <a:xfrm>
              <a:off x="4851854" y="3741313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0" y="1066"/>
                  </a:moveTo>
                  <a:lnTo>
                    <a:pt x="3657" y="1066"/>
                  </a:lnTo>
                  <a:lnTo>
                    <a:pt x="381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0" name="object 3450"/>
            <p:cNvSpPr/>
            <p:nvPr/>
          </p:nvSpPr>
          <p:spPr>
            <a:xfrm>
              <a:off x="4851702" y="3742380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81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1" name="object 3451"/>
            <p:cNvSpPr/>
            <p:nvPr/>
          </p:nvSpPr>
          <p:spPr>
            <a:xfrm>
              <a:off x="4853835" y="37381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2" name="object 3452"/>
            <p:cNvSpPr/>
            <p:nvPr/>
          </p:nvSpPr>
          <p:spPr>
            <a:xfrm>
              <a:off x="4850483" y="3736893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2286" y="0"/>
                  </a:moveTo>
                  <a:lnTo>
                    <a:pt x="914" y="304"/>
                  </a:lnTo>
                  <a:lnTo>
                    <a:pt x="304" y="609"/>
                  </a:lnTo>
                  <a:lnTo>
                    <a:pt x="0" y="1371"/>
                  </a:lnTo>
                  <a:lnTo>
                    <a:pt x="0" y="2133"/>
                  </a:lnTo>
                  <a:lnTo>
                    <a:pt x="457" y="4419"/>
                  </a:lnTo>
                  <a:lnTo>
                    <a:pt x="5181" y="4419"/>
                  </a:lnTo>
                  <a:lnTo>
                    <a:pt x="5181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3" name="object 3453"/>
            <p:cNvSpPr/>
            <p:nvPr/>
          </p:nvSpPr>
          <p:spPr>
            <a:xfrm>
              <a:off x="4848805" y="37373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609" y="2286"/>
                  </a:moveTo>
                  <a:lnTo>
                    <a:pt x="914" y="1066"/>
                  </a:lnTo>
                  <a:lnTo>
                    <a:pt x="762" y="457"/>
                  </a:lnTo>
                  <a:lnTo>
                    <a:pt x="304" y="0"/>
                  </a:lnTo>
                  <a:lnTo>
                    <a:pt x="152" y="762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4" name="object 3454"/>
            <p:cNvSpPr/>
            <p:nvPr/>
          </p:nvSpPr>
          <p:spPr>
            <a:xfrm>
              <a:off x="4847890" y="3735673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152"/>
                  </a:moveTo>
                  <a:lnTo>
                    <a:pt x="304" y="152"/>
                  </a:lnTo>
                  <a:lnTo>
                    <a:pt x="609" y="0"/>
                  </a:lnTo>
                  <a:lnTo>
                    <a:pt x="487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5" name="object 3455"/>
            <p:cNvSpPr/>
            <p:nvPr/>
          </p:nvSpPr>
          <p:spPr>
            <a:xfrm>
              <a:off x="4848195" y="3774993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7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6" name="object 3456"/>
            <p:cNvSpPr/>
            <p:nvPr/>
          </p:nvSpPr>
          <p:spPr>
            <a:xfrm>
              <a:off x="4848195" y="373582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5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7" name="object 3457"/>
            <p:cNvSpPr/>
            <p:nvPr/>
          </p:nvSpPr>
          <p:spPr>
            <a:xfrm>
              <a:off x="4849111" y="377606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8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8" name="object 3458"/>
            <p:cNvSpPr/>
            <p:nvPr/>
          </p:nvSpPr>
          <p:spPr>
            <a:xfrm>
              <a:off x="4849111" y="373567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6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59" name="object 3459"/>
            <p:cNvSpPr/>
            <p:nvPr/>
          </p:nvSpPr>
          <p:spPr>
            <a:xfrm>
              <a:off x="4602223" y="3502502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10"/>
                  </a:lnTo>
                  <a:lnTo>
                    <a:pt x="30480" y="80010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0" name="object 3460"/>
            <p:cNvSpPr/>
            <p:nvPr/>
          </p:nvSpPr>
          <p:spPr>
            <a:xfrm>
              <a:off x="4359145" y="3344158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1" name="object 3461"/>
            <p:cNvSpPr/>
            <p:nvPr/>
          </p:nvSpPr>
          <p:spPr>
            <a:xfrm>
              <a:off x="4359297" y="33153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2" name="object 3462"/>
            <p:cNvSpPr/>
            <p:nvPr/>
          </p:nvSpPr>
          <p:spPr>
            <a:xfrm>
              <a:off x="4427268" y="3317793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914" y="0"/>
                  </a:moveTo>
                  <a:lnTo>
                    <a:pt x="914" y="3505"/>
                  </a:lnTo>
                  <a:lnTo>
                    <a:pt x="0" y="350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3" name="object 3463"/>
            <p:cNvSpPr/>
            <p:nvPr/>
          </p:nvSpPr>
          <p:spPr>
            <a:xfrm>
              <a:off x="4422238" y="331535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791" y="609"/>
                  </a:moveTo>
                  <a:lnTo>
                    <a:pt x="5334" y="0"/>
                  </a:lnTo>
                  <a:lnTo>
                    <a:pt x="0" y="0"/>
                  </a:lnTo>
                  <a:lnTo>
                    <a:pt x="0" y="1066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4" name="object 3464"/>
            <p:cNvSpPr/>
            <p:nvPr/>
          </p:nvSpPr>
          <p:spPr>
            <a:xfrm>
              <a:off x="4359755" y="3315355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5334" y="1066"/>
                  </a:moveTo>
                  <a:lnTo>
                    <a:pt x="53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5" name="object 3465"/>
            <p:cNvSpPr/>
            <p:nvPr/>
          </p:nvSpPr>
          <p:spPr>
            <a:xfrm>
              <a:off x="4359145" y="331642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371"/>
                  </a:moveTo>
                  <a:lnTo>
                    <a:pt x="0" y="4876"/>
                  </a:lnTo>
                  <a:lnTo>
                    <a:pt x="914" y="4876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6" name="object 3466"/>
            <p:cNvSpPr/>
            <p:nvPr/>
          </p:nvSpPr>
          <p:spPr>
            <a:xfrm>
              <a:off x="4359145" y="334415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7" name="object 3467"/>
            <p:cNvSpPr/>
            <p:nvPr/>
          </p:nvSpPr>
          <p:spPr>
            <a:xfrm>
              <a:off x="4359297" y="334415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486"/>
                  </a:moveTo>
                  <a:lnTo>
                    <a:pt x="457" y="5943"/>
                  </a:lnTo>
                  <a:lnTo>
                    <a:pt x="5791" y="5943"/>
                  </a:lnTo>
                  <a:lnTo>
                    <a:pt x="5791" y="502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8" name="object 3468"/>
            <p:cNvSpPr/>
            <p:nvPr/>
          </p:nvSpPr>
          <p:spPr>
            <a:xfrm>
              <a:off x="4427573" y="334964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69" name="object 3469"/>
            <p:cNvSpPr/>
            <p:nvPr/>
          </p:nvSpPr>
          <p:spPr>
            <a:xfrm>
              <a:off x="4422238" y="3349188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0" y="0"/>
                  </a:moveTo>
                  <a:lnTo>
                    <a:pt x="0" y="914"/>
                  </a:lnTo>
                  <a:lnTo>
                    <a:pt x="533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0" name="object 3470"/>
            <p:cNvSpPr/>
            <p:nvPr/>
          </p:nvSpPr>
          <p:spPr>
            <a:xfrm>
              <a:off x="4422238" y="334415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943" y="3505"/>
                  </a:move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1" name="object 3471"/>
            <p:cNvSpPr/>
            <p:nvPr/>
          </p:nvSpPr>
          <p:spPr>
            <a:xfrm>
              <a:off x="4428030" y="33467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2" name="object 3472"/>
            <p:cNvSpPr/>
            <p:nvPr/>
          </p:nvSpPr>
          <p:spPr>
            <a:xfrm>
              <a:off x="4428030" y="334674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3" name="object 3473"/>
            <p:cNvSpPr/>
            <p:nvPr/>
          </p:nvSpPr>
          <p:spPr>
            <a:xfrm>
              <a:off x="4428031" y="331779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4" name="object 3474"/>
            <p:cNvSpPr/>
            <p:nvPr/>
          </p:nvSpPr>
          <p:spPr>
            <a:xfrm>
              <a:off x="4428031" y="331596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5" name="object 3475"/>
            <p:cNvSpPr/>
            <p:nvPr/>
          </p:nvSpPr>
          <p:spPr>
            <a:xfrm>
              <a:off x="4358384" y="331779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6" name="object 3476"/>
            <p:cNvSpPr/>
            <p:nvPr/>
          </p:nvSpPr>
          <p:spPr>
            <a:xfrm>
              <a:off x="4356555" y="331596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7" name="object 3477"/>
            <p:cNvSpPr/>
            <p:nvPr/>
          </p:nvSpPr>
          <p:spPr>
            <a:xfrm>
              <a:off x="4358384" y="33467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8" name="object 3478"/>
            <p:cNvSpPr/>
            <p:nvPr/>
          </p:nvSpPr>
          <p:spPr>
            <a:xfrm>
              <a:off x="4356555" y="334674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79" name="object 3479"/>
            <p:cNvSpPr/>
            <p:nvPr/>
          </p:nvSpPr>
          <p:spPr>
            <a:xfrm>
              <a:off x="4425440" y="334751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0" name="object 3480"/>
            <p:cNvSpPr/>
            <p:nvPr/>
          </p:nvSpPr>
          <p:spPr>
            <a:xfrm>
              <a:off x="4425745" y="334873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1" name="object 3481"/>
            <p:cNvSpPr/>
            <p:nvPr/>
          </p:nvSpPr>
          <p:spPr>
            <a:xfrm>
              <a:off x="4425745" y="334781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2" name="object 3482"/>
            <p:cNvSpPr/>
            <p:nvPr/>
          </p:nvSpPr>
          <p:spPr>
            <a:xfrm>
              <a:off x="4425745" y="331596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  <a:lnTo>
                    <a:pt x="304" y="1524"/>
                  </a:lnTo>
                  <a:lnTo>
                    <a:pt x="914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3" name="object 3483"/>
            <p:cNvSpPr/>
            <p:nvPr/>
          </p:nvSpPr>
          <p:spPr>
            <a:xfrm>
              <a:off x="4425440" y="331566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4" name="object 3484"/>
            <p:cNvSpPr/>
            <p:nvPr/>
          </p:nvSpPr>
          <p:spPr>
            <a:xfrm>
              <a:off x="4425440" y="334873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5" name="object 3485"/>
            <p:cNvSpPr/>
            <p:nvPr/>
          </p:nvSpPr>
          <p:spPr>
            <a:xfrm>
              <a:off x="4425440" y="33168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6" name="object 3486"/>
            <p:cNvSpPr/>
            <p:nvPr/>
          </p:nvSpPr>
          <p:spPr>
            <a:xfrm>
              <a:off x="4426660" y="331779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7" name="object 3487"/>
            <p:cNvSpPr/>
            <p:nvPr/>
          </p:nvSpPr>
          <p:spPr>
            <a:xfrm>
              <a:off x="4426660" y="334781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8" name="object 3488"/>
            <p:cNvSpPr/>
            <p:nvPr/>
          </p:nvSpPr>
          <p:spPr>
            <a:xfrm>
              <a:off x="4428945" y="331870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89" name="object 3489"/>
            <p:cNvSpPr/>
            <p:nvPr/>
          </p:nvSpPr>
          <p:spPr>
            <a:xfrm>
              <a:off x="4426660" y="334964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0" name="object 3490"/>
            <p:cNvSpPr/>
            <p:nvPr/>
          </p:nvSpPr>
          <p:spPr>
            <a:xfrm>
              <a:off x="4426660" y="3315964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1" name="object 3491"/>
            <p:cNvSpPr/>
            <p:nvPr/>
          </p:nvSpPr>
          <p:spPr>
            <a:xfrm>
              <a:off x="4430774" y="331870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2" name="object 3492"/>
            <p:cNvSpPr/>
            <p:nvPr/>
          </p:nvSpPr>
          <p:spPr>
            <a:xfrm>
              <a:off x="4427878" y="332129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3" name="object 3493"/>
            <p:cNvSpPr/>
            <p:nvPr/>
          </p:nvSpPr>
          <p:spPr>
            <a:xfrm>
              <a:off x="4359756" y="334751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4" name="object 3494"/>
            <p:cNvSpPr/>
            <p:nvPr/>
          </p:nvSpPr>
          <p:spPr>
            <a:xfrm>
              <a:off x="4360518" y="334781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828"/>
                  </a:moveTo>
                  <a:lnTo>
                    <a:pt x="609" y="1524"/>
                  </a:lnTo>
                  <a:lnTo>
                    <a:pt x="914" y="914"/>
                  </a:ln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5" name="object 3495"/>
            <p:cNvSpPr/>
            <p:nvPr/>
          </p:nvSpPr>
          <p:spPr>
            <a:xfrm>
              <a:off x="4360518" y="331596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6" name="object 3496"/>
            <p:cNvSpPr/>
            <p:nvPr/>
          </p:nvSpPr>
          <p:spPr>
            <a:xfrm>
              <a:off x="4360518" y="33168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7" name="object 3497"/>
            <p:cNvSpPr/>
            <p:nvPr/>
          </p:nvSpPr>
          <p:spPr>
            <a:xfrm>
              <a:off x="4359756" y="331566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8" name="object 3498"/>
            <p:cNvSpPr/>
            <p:nvPr/>
          </p:nvSpPr>
          <p:spPr>
            <a:xfrm>
              <a:off x="4359756" y="334873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99" name="object 3499"/>
            <p:cNvSpPr/>
            <p:nvPr/>
          </p:nvSpPr>
          <p:spPr>
            <a:xfrm>
              <a:off x="4359756" y="33168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0" name="object 3500"/>
            <p:cNvSpPr/>
            <p:nvPr/>
          </p:nvSpPr>
          <p:spPr>
            <a:xfrm>
              <a:off x="4359299" y="331779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1" name="object 3501"/>
            <p:cNvSpPr/>
            <p:nvPr/>
          </p:nvSpPr>
          <p:spPr>
            <a:xfrm>
              <a:off x="4359299" y="334781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2" name="object 3502"/>
            <p:cNvSpPr/>
            <p:nvPr/>
          </p:nvSpPr>
          <p:spPr>
            <a:xfrm>
              <a:off x="4358384" y="331870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3" name="object 3503"/>
            <p:cNvSpPr/>
            <p:nvPr/>
          </p:nvSpPr>
          <p:spPr>
            <a:xfrm>
              <a:off x="4359299" y="334964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4" name="object 3504"/>
            <p:cNvSpPr/>
            <p:nvPr/>
          </p:nvSpPr>
          <p:spPr>
            <a:xfrm>
              <a:off x="4359299" y="331596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5" name="object 3505"/>
            <p:cNvSpPr/>
            <p:nvPr/>
          </p:nvSpPr>
          <p:spPr>
            <a:xfrm>
              <a:off x="4356403" y="331870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6" name="object 3506"/>
            <p:cNvSpPr/>
            <p:nvPr/>
          </p:nvSpPr>
          <p:spPr>
            <a:xfrm>
              <a:off x="4359299" y="332129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7" name="object 3507"/>
            <p:cNvSpPr/>
            <p:nvPr/>
          </p:nvSpPr>
          <p:spPr>
            <a:xfrm>
              <a:off x="4365090" y="331566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8" name="object 3508"/>
            <p:cNvSpPr/>
            <p:nvPr/>
          </p:nvSpPr>
          <p:spPr>
            <a:xfrm>
              <a:off x="4365090" y="334995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09" name="object 3509"/>
            <p:cNvSpPr/>
            <p:nvPr/>
          </p:nvSpPr>
          <p:spPr>
            <a:xfrm>
              <a:off x="4359145" y="3300420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0" name="object 3510"/>
            <p:cNvSpPr/>
            <p:nvPr/>
          </p:nvSpPr>
          <p:spPr>
            <a:xfrm>
              <a:off x="4359299" y="32716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1" name="object 3511"/>
            <p:cNvSpPr/>
            <p:nvPr/>
          </p:nvSpPr>
          <p:spPr>
            <a:xfrm>
              <a:off x="4427269" y="327405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914" y="0"/>
                  </a:moveTo>
                  <a:lnTo>
                    <a:pt x="914" y="3505"/>
                  </a:lnTo>
                  <a:lnTo>
                    <a:pt x="0" y="350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2" name="object 3512"/>
            <p:cNvSpPr/>
            <p:nvPr/>
          </p:nvSpPr>
          <p:spPr>
            <a:xfrm>
              <a:off x="4422238" y="327161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791" y="457"/>
                  </a:moveTo>
                  <a:lnTo>
                    <a:pt x="5334" y="0"/>
                  </a:lnTo>
                  <a:lnTo>
                    <a:pt x="0" y="0"/>
                  </a:lnTo>
                  <a:lnTo>
                    <a:pt x="0" y="914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3" name="object 3513"/>
            <p:cNvSpPr/>
            <p:nvPr/>
          </p:nvSpPr>
          <p:spPr>
            <a:xfrm>
              <a:off x="4359756" y="327161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5334" y="914"/>
                  </a:moveTo>
                  <a:lnTo>
                    <a:pt x="53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4" name="object 3514"/>
            <p:cNvSpPr/>
            <p:nvPr/>
          </p:nvSpPr>
          <p:spPr>
            <a:xfrm>
              <a:off x="4359145" y="327253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1524"/>
                  </a:moveTo>
                  <a:lnTo>
                    <a:pt x="0" y="5029"/>
                  </a:lnTo>
                  <a:lnTo>
                    <a:pt x="914" y="5029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5" name="object 3515"/>
            <p:cNvSpPr/>
            <p:nvPr/>
          </p:nvSpPr>
          <p:spPr>
            <a:xfrm>
              <a:off x="4359145" y="33004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6" name="object 3516"/>
            <p:cNvSpPr/>
            <p:nvPr/>
          </p:nvSpPr>
          <p:spPr>
            <a:xfrm>
              <a:off x="4359299" y="33004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333"/>
                  </a:moveTo>
                  <a:lnTo>
                    <a:pt x="457" y="5943"/>
                  </a:lnTo>
                  <a:lnTo>
                    <a:pt x="5791" y="5943"/>
                  </a:lnTo>
                  <a:lnTo>
                    <a:pt x="5791" y="502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7" name="object 3517"/>
            <p:cNvSpPr/>
            <p:nvPr/>
          </p:nvSpPr>
          <p:spPr>
            <a:xfrm>
              <a:off x="4427573" y="330590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8" name="object 3518"/>
            <p:cNvSpPr/>
            <p:nvPr/>
          </p:nvSpPr>
          <p:spPr>
            <a:xfrm>
              <a:off x="4422240" y="3305449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0" y="0"/>
                  </a:moveTo>
                  <a:lnTo>
                    <a:pt x="0" y="914"/>
                  </a:lnTo>
                  <a:lnTo>
                    <a:pt x="533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9" name="object 3519"/>
            <p:cNvSpPr/>
            <p:nvPr/>
          </p:nvSpPr>
          <p:spPr>
            <a:xfrm>
              <a:off x="4422240" y="330042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943" y="3505"/>
                  </a:move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0" name="object 3520"/>
            <p:cNvSpPr/>
            <p:nvPr/>
          </p:nvSpPr>
          <p:spPr>
            <a:xfrm>
              <a:off x="4428030" y="330301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1" name="object 3521"/>
            <p:cNvSpPr/>
            <p:nvPr/>
          </p:nvSpPr>
          <p:spPr>
            <a:xfrm>
              <a:off x="4428030" y="330301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2" name="object 3522"/>
            <p:cNvSpPr/>
            <p:nvPr/>
          </p:nvSpPr>
          <p:spPr>
            <a:xfrm>
              <a:off x="4428031" y="327405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3" name="object 3523"/>
            <p:cNvSpPr/>
            <p:nvPr/>
          </p:nvSpPr>
          <p:spPr>
            <a:xfrm>
              <a:off x="4428031" y="327222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4" name="object 3524"/>
            <p:cNvSpPr/>
            <p:nvPr/>
          </p:nvSpPr>
          <p:spPr>
            <a:xfrm>
              <a:off x="4358384" y="327405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5" name="object 3525"/>
            <p:cNvSpPr/>
            <p:nvPr/>
          </p:nvSpPr>
          <p:spPr>
            <a:xfrm>
              <a:off x="4356555" y="327222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6" name="object 3526"/>
            <p:cNvSpPr/>
            <p:nvPr/>
          </p:nvSpPr>
          <p:spPr>
            <a:xfrm>
              <a:off x="4358384" y="330301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7" name="object 3527"/>
            <p:cNvSpPr/>
            <p:nvPr/>
          </p:nvSpPr>
          <p:spPr>
            <a:xfrm>
              <a:off x="4356555" y="330301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8" name="object 3528"/>
            <p:cNvSpPr/>
            <p:nvPr/>
          </p:nvSpPr>
          <p:spPr>
            <a:xfrm>
              <a:off x="4425440" y="33036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9" name="object 3529"/>
            <p:cNvSpPr/>
            <p:nvPr/>
          </p:nvSpPr>
          <p:spPr>
            <a:xfrm>
              <a:off x="4425745" y="33048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0" name="object 3530"/>
            <p:cNvSpPr/>
            <p:nvPr/>
          </p:nvSpPr>
          <p:spPr>
            <a:xfrm>
              <a:off x="4425745" y="330392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1" name="object 3531"/>
            <p:cNvSpPr/>
            <p:nvPr/>
          </p:nvSpPr>
          <p:spPr>
            <a:xfrm>
              <a:off x="4425745" y="3272073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  <a:lnTo>
                    <a:pt x="304" y="1524"/>
                  </a:lnTo>
                  <a:lnTo>
                    <a:pt x="914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2" name="object 3532"/>
            <p:cNvSpPr/>
            <p:nvPr/>
          </p:nvSpPr>
          <p:spPr>
            <a:xfrm>
              <a:off x="4425440" y="327176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3" name="object 3533"/>
            <p:cNvSpPr/>
            <p:nvPr/>
          </p:nvSpPr>
          <p:spPr>
            <a:xfrm>
              <a:off x="4425440" y="330483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4" name="object 3534"/>
            <p:cNvSpPr/>
            <p:nvPr/>
          </p:nvSpPr>
          <p:spPr>
            <a:xfrm>
              <a:off x="4425440" y="327298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5" name="object 3535"/>
            <p:cNvSpPr/>
            <p:nvPr/>
          </p:nvSpPr>
          <p:spPr>
            <a:xfrm>
              <a:off x="4426660" y="3274054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6" name="object 3536"/>
            <p:cNvSpPr/>
            <p:nvPr/>
          </p:nvSpPr>
          <p:spPr>
            <a:xfrm>
              <a:off x="4426660" y="330392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7" name="object 3537"/>
            <p:cNvSpPr/>
            <p:nvPr/>
          </p:nvSpPr>
          <p:spPr>
            <a:xfrm>
              <a:off x="4428945" y="327496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8" name="object 3538"/>
            <p:cNvSpPr/>
            <p:nvPr/>
          </p:nvSpPr>
          <p:spPr>
            <a:xfrm>
              <a:off x="4426660" y="330590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9" name="object 3539"/>
            <p:cNvSpPr/>
            <p:nvPr/>
          </p:nvSpPr>
          <p:spPr>
            <a:xfrm>
              <a:off x="4426660" y="327207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0" name="object 3540"/>
            <p:cNvSpPr/>
            <p:nvPr/>
          </p:nvSpPr>
          <p:spPr>
            <a:xfrm>
              <a:off x="4430774" y="3274970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1" name="object 3541"/>
            <p:cNvSpPr/>
            <p:nvPr/>
          </p:nvSpPr>
          <p:spPr>
            <a:xfrm>
              <a:off x="4427878" y="3277560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2" name="object 3542"/>
            <p:cNvSpPr/>
            <p:nvPr/>
          </p:nvSpPr>
          <p:spPr>
            <a:xfrm>
              <a:off x="4359756" y="33036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3" name="object 3543"/>
            <p:cNvSpPr/>
            <p:nvPr/>
          </p:nvSpPr>
          <p:spPr>
            <a:xfrm>
              <a:off x="4360518" y="330392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828"/>
                  </a:moveTo>
                  <a:lnTo>
                    <a:pt x="609" y="1524"/>
                  </a:lnTo>
                  <a:lnTo>
                    <a:pt x="914" y="914"/>
                  </a:ln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4" name="object 3544"/>
            <p:cNvSpPr/>
            <p:nvPr/>
          </p:nvSpPr>
          <p:spPr>
            <a:xfrm>
              <a:off x="4360518" y="327207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5" name="object 3545"/>
            <p:cNvSpPr/>
            <p:nvPr/>
          </p:nvSpPr>
          <p:spPr>
            <a:xfrm>
              <a:off x="4360518" y="327298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6" name="object 3546"/>
            <p:cNvSpPr/>
            <p:nvPr/>
          </p:nvSpPr>
          <p:spPr>
            <a:xfrm>
              <a:off x="4359756" y="327176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7" name="object 3547"/>
            <p:cNvSpPr/>
            <p:nvPr/>
          </p:nvSpPr>
          <p:spPr>
            <a:xfrm>
              <a:off x="4359756" y="330483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8" name="object 3548"/>
            <p:cNvSpPr/>
            <p:nvPr/>
          </p:nvSpPr>
          <p:spPr>
            <a:xfrm>
              <a:off x="4359756" y="327298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9" name="object 3549"/>
            <p:cNvSpPr/>
            <p:nvPr/>
          </p:nvSpPr>
          <p:spPr>
            <a:xfrm>
              <a:off x="4359299" y="327405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0" name="object 3550"/>
            <p:cNvSpPr/>
            <p:nvPr/>
          </p:nvSpPr>
          <p:spPr>
            <a:xfrm>
              <a:off x="4359299" y="330392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1" name="object 3551"/>
            <p:cNvSpPr/>
            <p:nvPr/>
          </p:nvSpPr>
          <p:spPr>
            <a:xfrm>
              <a:off x="4358384" y="327496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2" name="object 3552"/>
            <p:cNvSpPr/>
            <p:nvPr/>
          </p:nvSpPr>
          <p:spPr>
            <a:xfrm>
              <a:off x="4359299" y="330590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3" name="object 3553"/>
            <p:cNvSpPr/>
            <p:nvPr/>
          </p:nvSpPr>
          <p:spPr>
            <a:xfrm>
              <a:off x="4359299" y="327207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4" name="object 3554"/>
            <p:cNvSpPr/>
            <p:nvPr/>
          </p:nvSpPr>
          <p:spPr>
            <a:xfrm>
              <a:off x="4356403" y="3274970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5" name="object 3555"/>
            <p:cNvSpPr/>
            <p:nvPr/>
          </p:nvSpPr>
          <p:spPr>
            <a:xfrm>
              <a:off x="4359299" y="3277560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6" name="object 3556"/>
            <p:cNvSpPr/>
            <p:nvPr/>
          </p:nvSpPr>
          <p:spPr>
            <a:xfrm>
              <a:off x="4365090" y="3271768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7" name="object 3557"/>
            <p:cNvSpPr/>
            <p:nvPr/>
          </p:nvSpPr>
          <p:spPr>
            <a:xfrm>
              <a:off x="4365090" y="3306058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8" name="object 3558"/>
            <p:cNvSpPr/>
            <p:nvPr/>
          </p:nvSpPr>
          <p:spPr>
            <a:xfrm>
              <a:off x="4359145" y="3256528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9" name="object 3559"/>
            <p:cNvSpPr/>
            <p:nvPr/>
          </p:nvSpPr>
          <p:spPr>
            <a:xfrm>
              <a:off x="4359299" y="322772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0" name="object 3560"/>
            <p:cNvSpPr/>
            <p:nvPr/>
          </p:nvSpPr>
          <p:spPr>
            <a:xfrm>
              <a:off x="4427269" y="3230163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914" y="0"/>
                  </a:moveTo>
                  <a:lnTo>
                    <a:pt x="914" y="3505"/>
                  </a:lnTo>
                  <a:lnTo>
                    <a:pt x="0" y="350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1" name="object 3561"/>
            <p:cNvSpPr/>
            <p:nvPr/>
          </p:nvSpPr>
          <p:spPr>
            <a:xfrm>
              <a:off x="4422238" y="322772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791" y="609"/>
                  </a:moveTo>
                  <a:lnTo>
                    <a:pt x="5334" y="0"/>
                  </a:lnTo>
                  <a:lnTo>
                    <a:pt x="0" y="0"/>
                  </a:lnTo>
                  <a:lnTo>
                    <a:pt x="0" y="1066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2" name="object 3562"/>
            <p:cNvSpPr/>
            <p:nvPr/>
          </p:nvSpPr>
          <p:spPr>
            <a:xfrm>
              <a:off x="4359756" y="322772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334" y="1066"/>
                  </a:moveTo>
                  <a:lnTo>
                    <a:pt x="53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3" name="object 3563"/>
            <p:cNvSpPr/>
            <p:nvPr/>
          </p:nvSpPr>
          <p:spPr>
            <a:xfrm>
              <a:off x="4359145" y="322879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371"/>
                  </a:moveTo>
                  <a:lnTo>
                    <a:pt x="0" y="4876"/>
                  </a:lnTo>
                  <a:lnTo>
                    <a:pt x="914" y="4876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4" name="object 3564"/>
            <p:cNvSpPr/>
            <p:nvPr/>
          </p:nvSpPr>
          <p:spPr>
            <a:xfrm>
              <a:off x="4359145" y="32565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5" name="object 3565"/>
            <p:cNvSpPr/>
            <p:nvPr/>
          </p:nvSpPr>
          <p:spPr>
            <a:xfrm>
              <a:off x="4359299" y="325653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486"/>
                  </a:moveTo>
                  <a:lnTo>
                    <a:pt x="457" y="5943"/>
                  </a:lnTo>
                  <a:lnTo>
                    <a:pt x="5791" y="5943"/>
                  </a:lnTo>
                  <a:lnTo>
                    <a:pt x="5791" y="502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6" name="object 3566"/>
            <p:cNvSpPr/>
            <p:nvPr/>
          </p:nvSpPr>
          <p:spPr>
            <a:xfrm>
              <a:off x="4427573" y="32620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7" name="object 3567"/>
            <p:cNvSpPr/>
            <p:nvPr/>
          </p:nvSpPr>
          <p:spPr>
            <a:xfrm>
              <a:off x="4422240" y="3261559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70">
                  <a:moveTo>
                    <a:pt x="0" y="0"/>
                  </a:moveTo>
                  <a:lnTo>
                    <a:pt x="0" y="914"/>
                  </a:lnTo>
                  <a:lnTo>
                    <a:pt x="533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8" name="object 3568"/>
            <p:cNvSpPr/>
            <p:nvPr/>
          </p:nvSpPr>
          <p:spPr>
            <a:xfrm>
              <a:off x="4422240" y="325653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943" y="3505"/>
                  </a:move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9" name="object 3569"/>
            <p:cNvSpPr/>
            <p:nvPr/>
          </p:nvSpPr>
          <p:spPr>
            <a:xfrm>
              <a:off x="4428030" y="325911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0" name="object 3570"/>
            <p:cNvSpPr/>
            <p:nvPr/>
          </p:nvSpPr>
          <p:spPr>
            <a:xfrm>
              <a:off x="4428030" y="325911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1" name="object 3571"/>
            <p:cNvSpPr/>
            <p:nvPr/>
          </p:nvSpPr>
          <p:spPr>
            <a:xfrm>
              <a:off x="4428031" y="323016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2" name="object 3572"/>
            <p:cNvSpPr/>
            <p:nvPr/>
          </p:nvSpPr>
          <p:spPr>
            <a:xfrm>
              <a:off x="4428031" y="322833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3" name="object 3573"/>
            <p:cNvSpPr/>
            <p:nvPr/>
          </p:nvSpPr>
          <p:spPr>
            <a:xfrm>
              <a:off x="4358384" y="323016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4" name="object 3574"/>
            <p:cNvSpPr/>
            <p:nvPr/>
          </p:nvSpPr>
          <p:spPr>
            <a:xfrm>
              <a:off x="4356555" y="322833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5" name="object 3575"/>
            <p:cNvSpPr/>
            <p:nvPr/>
          </p:nvSpPr>
          <p:spPr>
            <a:xfrm>
              <a:off x="4358384" y="325911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6" name="object 3576"/>
            <p:cNvSpPr/>
            <p:nvPr/>
          </p:nvSpPr>
          <p:spPr>
            <a:xfrm>
              <a:off x="4356555" y="325911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7" name="object 3577"/>
            <p:cNvSpPr/>
            <p:nvPr/>
          </p:nvSpPr>
          <p:spPr>
            <a:xfrm>
              <a:off x="4425440" y="325988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8" name="object 3578"/>
            <p:cNvSpPr/>
            <p:nvPr/>
          </p:nvSpPr>
          <p:spPr>
            <a:xfrm>
              <a:off x="4425745" y="32611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79" name="object 3579"/>
            <p:cNvSpPr/>
            <p:nvPr/>
          </p:nvSpPr>
          <p:spPr>
            <a:xfrm>
              <a:off x="4425745" y="326018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0" name="object 3580"/>
            <p:cNvSpPr/>
            <p:nvPr/>
          </p:nvSpPr>
          <p:spPr>
            <a:xfrm>
              <a:off x="4425745" y="322833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  <a:lnTo>
                    <a:pt x="304" y="1524"/>
                  </a:lnTo>
                  <a:lnTo>
                    <a:pt x="914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1" name="object 3581"/>
            <p:cNvSpPr/>
            <p:nvPr/>
          </p:nvSpPr>
          <p:spPr>
            <a:xfrm>
              <a:off x="4425440" y="322803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2" name="object 3582"/>
            <p:cNvSpPr/>
            <p:nvPr/>
          </p:nvSpPr>
          <p:spPr>
            <a:xfrm>
              <a:off x="4425440" y="326110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3" name="object 3583"/>
            <p:cNvSpPr/>
            <p:nvPr/>
          </p:nvSpPr>
          <p:spPr>
            <a:xfrm>
              <a:off x="4425440" y="322924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4" name="object 3584"/>
            <p:cNvSpPr/>
            <p:nvPr/>
          </p:nvSpPr>
          <p:spPr>
            <a:xfrm>
              <a:off x="4426660" y="323016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5" name="object 3585"/>
            <p:cNvSpPr/>
            <p:nvPr/>
          </p:nvSpPr>
          <p:spPr>
            <a:xfrm>
              <a:off x="4426660" y="326018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6" name="object 3586"/>
            <p:cNvSpPr/>
            <p:nvPr/>
          </p:nvSpPr>
          <p:spPr>
            <a:xfrm>
              <a:off x="4428945" y="323107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7" name="object 3587"/>
            <p:cNvSpPr/>
            <p:nvPr/>
          </p:nvSpPr>
          <p:spPr>
            <a:xfrm>
              <a:off x="4426660" y="326201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8" name="object 3588"/>
            <p:cNvSpPr/>
            <p:nvPr/>
          </p:nvSpPr>
          <p:spPr>
            <a:xfrm>
              <a:off x="4426660" y="3228334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89" name="object 3589"/>
            <p:cNvSpPr/>
            <p:nvPr/>
          </p:nvSpPr>
          <p:spPr>
            <a:xfrm>
              <a:off x="4430774" y="323107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0" name="object 3590"/>
            <p:cNvSpPr/>
            <p:nvPr/>
          </p:nvSpPr>
          <p:spPr>
            <a:xfrm>
              <a:off x="4427878" y="323366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1" name="object 3591"/>
            <p:cNvSpPr/>
            <p:nvPr/>
          </p:nvSpPr>
          <p:spPr>
            <a:xfrm>
              <a:off x="4359756" y="325988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2" name="object 3592"/>
            <p:cNvSpPr/>
            <p:nvPr/>
          </p:nvSpPr>
          <p:spPr>
            <a:xfrm>
              <a:off x="4360518" y="326018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828"/>
                  </a:moveTo>
                  <a:lnTo>
                    <a:pt x="609" y="1524"/>
                  </a:lnTo>
                  <a:lnTo>
                    <a:pt x="914" y="914"/>
                  </a:ln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3" name="object 3593"/>
            <p:cNvSpPr/>
            <p:nvPr/>
          </p:nvSpPr>
          <p:spPr>
            <a:xfrm>
              <a:off x="4360518" y="322833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4" name="object 3594"/>
            <p:cNvSpPr/>
            <p:nvPr/>
          </p:nvSpPr>
          <p:spPr>
            <a:xfrm>
              <a:off x="4360518" y="32292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5" name="object 3595"/>
            <p:cNvSpPr/>
            <p:nvPr/>
          </p:nvSpPr>
          <p:spPr>
            <a:xfrm>
              <a:off x="4359756" y="322803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6" name="object 3596"/>
            <p:cNvSpPr/>
            <p:nvPr/>
          </p:nvSpPr>
          <p:spPr>
            <a:xfrm>
              <a:off x="4359756" y="326110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7" name="object 3597"/>
            <p:cNvSpPr/>
            <p:nvPr/>
          </p:nvSpPr>
          <p:spPr>
            <a:xfrm>
              <a:off x="4359756" y="322924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8" name="object 3598"/>
            <p:cNvSpPr/>
            <p:nvPr/>
          </p:nvSpPr>
          <p:spPr>
            <a:xfrm>
              <a:off x="4359299" y="323016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99" name="object 3599"/>
            <p:cNvSpPr/>
            <p:nvPr/>
          </p:nvSpPr>
          <p:spPr>
            <a:xfrm>
              <a:off x="4359299" y="326018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0" name="object 3600"/>
            <p:cNvSpPr/>
            <p:nvPr/>
          </p:nvSpPr>
          <p:spPr>
            <a:xfrm>
              <a:off x="4358384" y="323107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1" name="object 3601"/>
            <p:cNvSpPr/>
            <p:nvPr/>
          </p:nvSpPr>
          <p:spPr>
            <a:xfrm>
              <a:off x="4359299" y="326201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2" name="object 3602"/>
            <p:cNvSpPr/>
            <p:nvPr/>
          </p:nvSpPr>
          <p:spPr>
            <a:xfrm>
              <a:off x="4359299" y="322833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3" name="object 3603"/>
            <p:cNvSpPr/>
            <p:nvPr/>
          </p:nvSpPr>
          <p:spPr>
            <a:xfrm>
              <a:off x="4356403" y="323107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4" name="object 3604"/>
            <p:cNvSpPr/>
            <p:nvPr/>
          </p:nvSpPr>
          <p:spPr>
            <a:xfrm>
              <a:off x="4359299" y="323366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5" name="object 3605"/>
            <p:cNvSpPr/>
            <p:nvPr/>
          </p:nvSpPr>
          <p:spPr>
            <a:xfrm>
              <a:off x="4365090" y="322803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6" name="object 3606"/>
            <p:cNvSpPr/>
            <p:nvPr/>
          </p:nvSpPr>
          <p:spPr>
            <a:xfrm>
              <a:off x="4365090" y="326232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7" name="object 3607"/>
            <p:cNvSpPr/>
            <p:nvPr/>
          </p:nvSpPr>
          <p:spPr>
            <a:xfrm>
              <a:off x="4359145" y="3212790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8" name="object 3608"/>
            <p:cNvSpPr/>
            <p:nvPr/>
          </p:nvSpPr>
          <p:spPr>
            <a:xfrm>
              <a:off x="4359299" y="31839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09" name="object 3609"/>
            <p:cNvSpPr/>
            <p:nvPr/>
          </p:nvSpPr>
          <p:spPr>
            <a:xfrm>
              <a:off x="4427269" y="318642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914" y="0"/>
                  </a:moveTo>
                  <a:lnTo>
                    <a:pt x="914" y="3505"/>
                  </a:lnTo>
                  <a:lnTo>
                    <a:pt x="0" y="350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0" name="object 3610"/>
            <p:cNvSpPr/>
            <p:nvPr/>
          </p:nvSpPr>
          <p:spPr>
            <a:xfrm>
              <a:off x="4422238" y="318398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791" y="457"/>
                  </a:moveTo>
                  <a:lnTo>
                    <a:pt x="5334" y="0"/>
                  </a:lnTo>
                  <a:lnTo>
                    <a:pt x="0" y="0"/>
                  </a:lnTo>
                  <a:lnTo>
                    <a:pt x="0" y="914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1" name="object 3611"/>
            <p:cNvSpPr/>
            <p:nvPr/>
          </p:nvSpPr>
          <p:spPr>
            <a:xfrm>
              <a:off x="4359756" y="318398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334" y="914"/>
                  </a:moveTo>
                  <a:lnTo>
                    <a:pt x="53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2" name="object 3612"/>
            <p:cNvSpPr/>
            <p:nvPr/>
          </p:nvSpPr>
          <p:spPr>
            <a:xfrm>
              <a:off x="4359145" y="318490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524"/>
                  </a:moveTo>
                  <a:lnTo>
                    <a:pt x="0" y="5029"/>
                  </a:lnTo>
                  <a:lnTo>
                    <a:pt x="914" y="5029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3" name="object 3613"/>
            <p:cNvSpPr/>
            <p:nvPr/>
          </p:nvSpPr>
          <p:spPr>
            <a:xfrm>
              <a:off x="4359145" y="321279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4" name="object 3614"/>
            <p:cNvSpPr/>
            <p:nvPr/>
          </p:nvSpPr>
          <p:spPr>
            <a:xfrm>
              <a:off x="4359299" y="321279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333"/>
                  </a:moveTo>
                  <a:lnTo>
                    <a:pt x="457" y="5943"/>
                  </a:lnTo>
                  <a:lnTo>
                    <a:pt x="5791" y="5943"/>
                  </a:lnTo>
                  <a:lnTo>
                    <a:pt x="5791" y="502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5" name="object 3615"/>
            <p:cNvSpPr/>
            <p:nvPr/>
          </p:nvSpPr>
          <p:spPr>
            <a:xfrm>
              <a:off x="4427573" y="32182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6" name="object 3616"/>
            <p:cNvSpPr/>
            <p:nvPr/>
          </p:nvSpPr>
          <p:spPr>
            <a:xfrm>
              <a:off x="4422240" y="3217819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0" y="0"/>
                  </a:moveTo>
                  <a:lnTo>
                    <a:pt x="0" y="914"/>
                  </a:lnTo>
                  <a:lnTo>
                    <a:pt x="533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7" name="object 3617"/>
            <p:cNvSpPr/>
            <p:nvPr/>
          </p:nvSpPr>
          <p:spPr>
            <a:xfrm>
              <a:off x="4422240" y="321279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943" y="3505"/>
                  </a:move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8" name="object 3618"/>
            <p:cNvSpPr/>
            <p:nvPr/>
          </p:nvSpPr>
          <p:spPr>
            <a:xfrm>
              <a:off x="4428030" y="32153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19" name="object 3619"/>
            <p:cNvSpPr/>
            <p:nvPr/>
          </p:nvSpPr>
          <p:spPr>
            <a:xfrm>
              <a:off x="4428030" y="321538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0" name="object 3620"/>
            <p:cNvSpPr/>
            <p:nvPr/>
          </p:nvSpPr>
          <p:spPr>
            <a:xfrm>
              <a:off x="4428031" y="318642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1" name="object 3621"/>
            <p:cNvSpPr/>
            <p:nvPr/>
          </p:nvSpPr>
          <p:spPr>
            <a:xfrm>
              <a:off x="4428031" y="318459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2" name="object 3622"/>
            <p:cNvSpPr/>
            <p:nvPr/>
          </p:nvSpPr>
          <p:spPr>
            <a:xfrm>
              <a:off x="4358384" y="318642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3" name="object 3623"/>
            <p:cNvSpPr/>
            <p:nvPr/>
          </p:nvSpPr>
          <p:spPr>
            <a:xfrm>
              <a:off x="4356555" y="318459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4" name="object 3624"/>
            <p:cNvSpPr/>
            <p:nvPr/>
          </p:nvSpPr>
          <p:spPr>
            <a:xfrm>
              <a:off x="4358384" y="32153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5" name="object 3625"/>
            <p:cNvSpPr/>
            <p:nvPr/>
          </p:nvSpPr>
          <p:spPr>
            <a:xfrm>
              <a:off x="4356555" y="321538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6" name="object 3626"/>
            <p:cNvSpPr/>
            <p:nvPr/>
          </p:nvSpPr>
          <p:spPr>
            <a:xfrm>
              <a:off x="4425440" y="321599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7" name="object 3627"/>
            <p:cNvSpPr/>
            <p:nvPr/>
          </p:nvSpPr>
          <p:spPr>
            <a:xfrm>
              <a:off x="4425745" y="32172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8" name="object 3628"/>
            <p:cNvSpPr/>
            <p:nvPr/>
          </p:nvSpPr>
          <p:spPr>
            <a:xfrm>
              <a:off x="4425745" y="321629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29" name="object 3629"/>
            <p:cNvSpPr/>
            <p:nvPr/>
          </p:nvSpPr>
          <p:spPr>
            <a:xfrm>
              <a:off x="4425745" y="3184443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  <a:lnTo>
                    <a:pt x="304" y="1524"/>
                  </a:lnTo>
                  <a:lnTo>
                    <a:pt x="914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0" name="object 3630"/>
            <p:cNvSpPr/>
            <p:nvPr/>
          </p:nvSpPr>
          <p:spPr>
            <a:xfrm>
              <a:off x="4425440" y="318413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1" name="object 3631"/>
            <p:cNvSpPr/>
            <p:nvPr/>
          </p:nvSpPr>
          <p:spPr>
            <a:xfrm>
              <a:off x="4425440" y="321720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2" name="object 3632"/>
            <p:cNvSpPr/>
            <p:nvPr/>
          </p:nvSpPr>
          <p:spPr>
            <a:xfrm>
              <a:off x="4425440" y="318535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3" name="object 3633"/>
            <p:cNvSpPr/>
            <p:nvPr/>
          </p:nvSpPr>
          <p:spPr>
            <a:xfrm>
              <a:off x="4426660" y="3186424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4" name="object 3634"/>
            <p:cNvSpPr/>
            <p:nvPr/>
          </p:nvSpPr>
          <p:spPr>
            <a:xfrm>
              <a:off x="4426660" y="321629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5" name="object 3635"/>
            <p:cNvSpPr/>
            <p:nvPr/>
          </p:nvSpPr>
          <p:spPr>
            <a:xfrm>
              <a:off x="4428945" y="318733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6" name="object 3636"/>
            <p:cNvSpPr/>
            <p:nvPr/>
          </p:nvSpPr>
          <p:spPr>
            <a:xfrm>
              <a:off x="4426660" y="321827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7" name="object 3637"/>
            <p:cNvSpPr/>
            <p:nvPr/>
          </p:nvSpPr>
          <p:spPr>
            <a:xfrm>
              <a:off x="4426660" y="318444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8" name="object 3638"/>
            <p:cNvSpPr/>
            <p:nvPr/>
          </p:nvSpPr>
          <p:spPr>
            <a:xfrm>
              <a:off x="4430774" y="318733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39" name="object 3639"/>
            <p:cNvSpPr/>
            <p:nvPr/>
          </p:nvSpPr>
          <p:spPr>
            <a:xfrm>
              <a:off x="4427878" y="3189930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0" name="object 3640"/>
            <p:cNvSpPr/>
            <p:nvPr/>
          </p:nvSpPr>
          <p:spPr>
            <a:xfrm>
              <a:off x="4359756" y="321599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1" name="object 3641"/>
            <p:cNvSpPr/>
            <p:nvPr/>
          </p:nvSpPr>
          <p:spPr>
            <a:xfrm>
              <a:off x="4360518" y="321629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828"/>
                  </a:moveTo>
                  <a:lnTo>
                    <a:pt x="609" y="1524"/>
                  </a:lnTo>
                  <a:lnTo>
                    <a:pt x="914" y="914"/>
                  </a:ln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2" name="object 3642"/>
            <p:cNvSpPr/>
            <p:nvPr/>
          </p:nvSpPr>
          <p:spPr>
            <a:xfrm>
              <a:off x="4360518" y="318444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3" name="object 3643"/>
            <p:cNvSpPr/>
            <p:nvPr/>
          </p:nvSpPr>
          <p:spPr>
            <a:xfrm>
              <a:off x="4360518" y="318535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4" name="object 3644"/>
            <p:cNvSpPr/>
            <p:nvPr/>
          </p:nvSpPr>
          <p:spPr>
            <a:xfrm>
              <a:off x="4359756" y="318413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5" name="object 3645"/>
            <p:cNvSpPr/>
            <p:nvPr/>
          </p:nvSpPr>
          <p:spPr>
            <a:xfrm>
              <a:off x="4359756" y="321720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6" name="object 3646"/>
            <p:cNvSpPr/>
            <p:nvPr/>
          </p:nvSpPr>
          <p:spPr>
            <a:xfrm>
              <a:off x="4359756" y="318535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7" name="object 3647"/>
            <p:cNvSpPr/>
            <p:nvPr/>
          </p:nvSpPr>
          <p:spPr>
            <a:xfrm>
              <a:off x="4359299" y="318642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8" name="object 3648"/>
            <p:cNvSpPr/>
            <p:nvPr/>
          </p:nvSpPr>
          <p:spPr>
            <a:xfrm>
              <a:off x="4359299" y="321629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49" name="object 3649"/>
            <p:cNvSpPr/>
            <p:nvPr/>
          </p:nvSpPr>
          <p:spPr>
            <a:xfrm>
              <a:off x="4358384" y="318733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0" name="object 3650"/>
            <p:cNvSpPr/>
            <p:nvPr/>
          </p:nvSpPr>
          <p:spPr>
            <a:xfrm>
              <a:off x="4359299" y="321827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1" name="object 3651"/>
            <p:cNvSpPr/>
            <p:nvPr/>
          </p:nvSpPr>
          <p:spPr>
            <a:xfrm>
              <a:off x="4359299" y="318444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2" name="object 3652"/>
            <p:cNvSpPr/>
            <p:nvPr/>
          </p:nvSpPr>
          <p:spPr>
            <a:xfrm>
              <a:off x="4356403" y="318733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3" name="object 3653"/>
            <p:cNvSpPr/>
            <p:nvPr/>
          </p:nvSpPr>
          <p:spPr>
            <a:xfrm>
              <a:off x="4359299" y="3189930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4" name="object 3654"/>
            <p:cNvSpPr/>
            <p:nvPr/>
          </p:nvSpPr>
          <p:spPr>
            <a:xfrm>
              <a:off x="4365090" y="3184138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5" name="object 3655"/>
            <p:cNvSpPr/>
            <p:nvPr/>
          </p:nvSpPr>
          <p:spPr>
            <a:xfrm>
              <a:off x="4365090" y="3218428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6" name="object 3656"/>
            <p:cNvSpPr/>
            <p:nvPr/>
          </p:nvSpPr>
          <p:spPr>
            <a:xfrm>
              <a:off x="4359145" y="3168900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7" name="object 3657"/>
            <p:cNvSpPr/>
            <p:nvPr/>
          </p:nvSpPr>
          <p:spPr>
            <a:xfrm>
              <a:off x="4359299" y="314009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8" name="object 3658"/>
            <p:cNvSpPr/>
            <p:nvPr/>
          </p:nvSpPr>
          <p:spPr>
            <a:xfrm>
              <a:off x="4427269" y="3142533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914" y="0"/>
                  </a:moveTo>
                  <a:lnTo>
                    <a:pt x="914" y="3505"/>
                  </a:lnTo>
                  <a:lnTo>
                    <a:pt x="0" y="350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59" name="object 3659"/>
            <p:cNvSpPr/>
            <p:nvPr/>
          </p:nvSpPr>
          <p:spPr>
            <a:xfrm>
              <a:off x="4422238" y="3140095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791" y="609"/>
                  </a:moveTo>
                  <a:lnTo>
                    <a:pt x="5334" y="0"/>
                  </a:lnTo>
                  <a:lnTo>
                    <a:pt x="0" y="0"/>
                  </a:lnTo>
                  <a:lnTo>
                    <a:pt x="0" y="1066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0" name="object 3660"/>
            <p:cNvSpPr/>
            <p:nvPr/>
          </p:nvSpPr>
          <p:spPr>
            <a:xfrm>
              <a:off x="4359756" y="3140095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334" y="1066"/>
                  </a:moveTo>
                  <a:lnTo>
                    <a:pt x="53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1" name="object 3661"/>
            <p:cNvSpPr/>
            <p:nvPr/>
          </p:nvSpPr>
          <p:spPr>
            <a:xfrm>
              <a:off x="4359145" y="3141163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371"/>
                  </a:moveTo>
                  <a:lnTo>
                    <a:pt x="0" y="4876"/>
                  </a:lnTo>
                  <a:lnTo>
                    <a:pt x="914" y="4876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2" name="object 3662"/>
            <p:cNvSpPr/>
            <p:nvPr/>
          </p:nvSpPr>
          <p:spPr>
            <a:xfrm>
              <a:off x="4359145" y="316890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3" name="object 3663"/>
            <p:cNvSpPr/>
            <p:nvPr/>
          </p:nvSpPr>
          <p:spPr>
            <a:xfrm>
              <a:off x="4359299" y="31689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486"/>
                  </a:moveTo>
                  <a:lnTo>
                    <a:pt x="457" y="5943"/>
                  </a:lnTo>
                  <a:lnTo>
                    <a:pt x="5791" y="5943"/>
                  </a:lnTo>
                  <a:lnTo>
                    <a:pt x="5791" y="502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4" name="object 3664"/>
            <p:cNvSpPr/>
            <p:nvPr/>
          </p:nvSpPr>
          <p:spPr>
            <a:xfrm>
              <a:off x="4427573" y="31743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5" name="object 3665"/>
            <p:cNvSpPr/>
            <p:nvPr/>
          </p:nvSpPr>
          <p:spPr>
            <a:xfrm>
              <a:off x="4422240" y="3173928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0" y="0"/>
                  </a:moveTo>
                  <a:lnTo>
                    <a:pt x="0" y="914"/>
                  </a:lnTo>
                  <a:lnTo>
                    <a:pt x="533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6" name="object 3666"/>
            <p:cNvSpPr/>
            <p:nvPr/>
          </p:nvSpPr>
          <p:spPr>
            <a:xfrm>
              <a:off x="4422240" y="316890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943" y="3505"/>
                  </a:move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7" name="object 3667"/>
            <p:cNvSpPr/>
            <p:nvPr/>
          </p:nvSpPr>
          <p:spPr>
            <a:xfrm>
              <a:off x="4428030" y="3171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8" name="object 3668"/>
            <p:cNvSpPr/>
            <p:nvPr/>
          </p:nvSpPr>
          <p:spPr>
            <a:xfrm>
              <a:off x="4428030" y="317148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69" name="object 3669"/>
            <p:cNvSpPr/>
            <p:nvPr/>
          </p:nvSpPr>
          <p:spPr>
            <a:xfrm>
              <a:off x="4428031" y="31425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0" name="object 3670"/>
            <p:cNvSpPr/>
            <p:nvPr/>
          </p:nvSpPr>
          <p:spPr>
            <a:xfrm>
              <a:off x="4428031" y="314070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1" name="object 3671"/>
            <p:cNvSpPr/>
            <p:nvPr/>
          </p:nvSpPr>
          <p:spPr>
            <a:xfrm>
              <a:off x="4358384" y="314253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2" name="object 3672"/>
            <p:cNvSpPr/>
            <p:nvPr/>
          </p:nvSpPr>
          <p:spPr>
            <a:xfrm>
              <a:off x="4356555" y="314070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3" name="object 3673"/>
            <p:cNvSpPr/>
            <p:nvPr/>
          </p:nvSpPr>
          <p:spPr>
            <a:xfrm>
              <a:off x="4358384" y="3171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4" name="object 3674"/>
            <p:cNvSpPr/>
            <p:nvPr/>
          </p:nvSpPr>
          <p:spPr>
            <a:xfrm>
              <a:off x="4356555" y="317148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5" name="object 3675"/>
            <p:cNvSpPr/>
            <p:nvPr/>
          </p:nvSpPr>
          <p:spPr>
            <a:xfrm>
              <a:off x="4425440" y="317225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6" name="object 3676"/>
            <p:cNvSpPr/>
            <p:nvPr/>
          </p:nvSpPr>
          <p:spPr>
            <a:xfrm>
              <a:off x="4425745" y="31734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7" name="object 3677"/>
            <p:cNvSpPr/>
            <p:nvPr/>
          </p:nvSpPr>
          <p:spPr>
            <a:xfrm>
              <a:off x="4425745" y="31725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8" name="object 3678"/>
            <p:cNvSpPr/>
            <p:nvPr/>
          </p:nvSpPr>
          <p:spPr>
            <a:xfrm>
              <a:off x="4425745" y="314070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  <a:lnTo>
                    <a:pt x="304" y="1524"/>
                  </a:lnTo>
                  <a:lnTo>
                    <a:pt x="914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79" name="object 3679"/>
            <p:cNvSpPr/>
            <p:nvPr/>
          </p:nvSpPr>
          <p:spPr>
            <a:xfrm>
              <a:off x="4425440" y="314040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0" name="object 3680"/>
            <p:cNvSpPr/>
            <p:nvPr/>
          </p:nvSpPr>
          <p:spPr>
            <a:xfrm>
              <a:off x="4425440" y="31734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1" name="object 3681"/>
            <p:cNvSpPr/>
            <p:nvPr/>
          </p:nvSpPr>
          <p:spPr>
            <a:xfrm>
              <a:off x="4425440" y="314161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2" name="object 3682"/>
            <p:cNvSpPr/>
            <p:nvPr/>
          </p:nvSpPr>
          <p:spPr>
            <a:xfrm>
              <a:off x="4426660" y="314253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3" name="object 3683"/>
            <p:cNvSpPr/>
            <p:nvPr/>
          </p:nvSpPr>
          <p:spPr>
            <a:xfrm>
              <a:off x="4426660" y="317255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4" name="object 3684"/>
            <p:cNvSpPr/>
            <p:nvPr/>
          </p:nvSpPr>
          <p:spPr>
            <a:xfrm>
              <a:off x="4428945" y="314344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5" name="object 3685"/>
            <p:cNvSpPr/>
            <p:nvPr/>
          </p:nvSpPr>
          <p:spPr>
            <a:xfrm>
              <a:off x="4426660" y="317438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6" name="object 3686"/>
            <p:cNvSpPr/>
            <p:nvPr/>
          </p:nvSpPr>
          <p:spPr>
            <a:xfrm>
              <a:off x="4426660" y="3140704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7" name="object 3687"/>
            <p:cNvSpPr/>
            <p:nvPr/>
          </p:nvSpPr>
          <p:spPr>
            <a:xfrm>
              <a:off x="4430774" y="314344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8" name="object 3688"/>
            <p:cNvSpPr/>
            <p:nvPr/>
          </p:nvSpPr>
          <p:spPr>
            <a:xfrm>
              <a:off x="4427878" y="314603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89" name="object 3689"/>
            <p:cNvSpPr/>
            <p:nvPr/>
          </p:nvSpPr>
          <p:spPr>
            <a:xfrm>
              <a:off x="4359756" y="317225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0" name="object 3690"/>
            <p:cNvSpPr/>
            <p:nvPr/>
          </p:nvSpPr>
          <p:spPr>
            <a:xfrm>
              <a:off x="4360518" y="317255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828"/>
                  </a:moveTo>
                  <a:lnTo>
                    <a:pt x="609" y="1524"/>
                  </a:lnTo>
                  <a:lnTo>
                    <a:pt x="914" y="914"/>
                  </a:ln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1" name="object 3691"/>
            <p:cNvSpPr/>
            <p:nvPr/>
          </p:nvSpPr>
          <p:spPr>
            <a:xfrm>
              <a:off x="4360518" y="314070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2" name="object 3692"/>
            <p:cNvSpPr/>
            <p:nvPr/>
          </p:nvSpPr>
          <p:spPr>
            <a:xfrm>
              <a:off x="4360518" y="314161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3" name="object 3693"/>
            <p:cNvSpPr/>
            <p:nvPr/>
          </p:nvSpPr>
          <p:spPr>
            <a:xfrm>
              <a:off x="4359756" y="314040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4" name="object 3694"/>
            <p:cNvSpPr/>
            <p:nvPr/>
          </p:nvSpPr>
          <p:spPr>
            <a:xfrm>
              <a:off x="4359756" y="31734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5" name="object 3695"/>
            <p:cNvSpPr/>
            <p:nvPr/>
          </p:nvSpPr>
          <p:spPr>
            <a:xfrm>
              <a:off x="4359756" y="314161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6" name="object 3696"/>
            <p:cNvSpPr/>
            <p:nvPr/>
          </p:nvSpPr>
          <p:spPr>
            <a:xfrm>
              <a:off x="4359299" y="314253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7" name="object 3697"/>
            <p:cNvSpPr/>
            <p:nvPr/>
          </p:nvSpPr>
          <p:spPr>
            <a:xfrm>
              <a:off x="4359299" y="317255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8" name="object 3698"/>
            <p:cNvSpPr/>
            <p:nvPr/>
          </p:nvSpPr>
          <p:spPr>
            <a:xfrm>
              <a:off x="4358384" y="314344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99" name="object 3699"/>
            <p:cNvSpPr/>
            <p:nvPr/>
          </p:nvSpPr>
          <p:spPr>
            <a:xfrm>
              <a:off x="4359299" y="317438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0" name="object 3700"/>
            <p:cNvSpPr/>
            <p:nvPr/>
          </p:nvSpPr>
          <p:spPr>
            <a:xfrm>
              <a:off x="4359299" y="314070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1" name="object 3701"/>
            <p:cNvSpPr/>
            <p:nvPr/>
          </p:nvSpPr>
          <p:spPr>
            <a:xfrm>
              <a:off x="4356403" y="314344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2" name="object 3702"/>
            <p:cNvSpPr/>
            <p:nvPr/>
          </p:nvSpPr>
          <p:spPr>
            <a:xfrm>
              <a:off x="4359299" y="314603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3" name="object 3703"/>
            <p:cNvSpPr/>
            <p:nvPr/>
          </p:nvSpPr>
          <p:spPr>
            <a:xfrm>
              <a:off x="4365090" y="314040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4" name="object 3704"/>
            <p:cNvSpPr/>
            <p:nvPr/>
          </p:nvSpPr>
          <p:spPr>
            <a:xfrm>
              <a:off x="4365090" y="317469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5" name="object 3705"/>
            <p:cNvSpPr/>
            <p:nvPr/>
          </p:nvSpPr>
          <p:spPr>
            <a:xfrm>
              <a:off x="4359145" y="3125160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6" name="object 3706"/>
            <p:cNvSpPr/>
            <p:nvPr/>
          </p:nvSpPr>
          <p:spPr>
            <a:xfrm>
              <a:off x="4359299" y="309635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7" name="object 3707"/>
            <p:cNvSpPr/>
            <p:nvPr/>
          </p:nvSpPr>
          <p:spPr>
            <a:xfrm>
              <a:off x="4427269" y="309879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914" y="0"/>
                  </a:moveTo>
                  <a:lnTo>
                    <a:pt x="914" y="3505"/>
                  </a:lnTo>
                  <a:lnTo>
                    <a:pt x="0" y="350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8" name="object 3708"/>
            <p:cNvSpPr/>
            <p:nvPr/>
          </p:nvSpPr>
          <p:spPr>
            <a:xfrm>
              <a:off x="4422238" y="309635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791" y="457"/>
                  </a:moveTo>
                  <a:lnTo>
                    <a:pt x="5334" y="0"/>
                  </a:lnTo>
                  <a:lnTo>
                    <a:pt x="0" y="0"/>
                  </a:lnTo>
                  <a:lnTo>
                    <a:pt x="0" y="914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09" name="object 3709"/>
            <p:cNvSpPr/>
            <p:nvPr/>
          </p:nvSpPr>
          <p:spPr>
            <a:xfrm>
              <a:off x="4359756" y="309635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334" y="914"/>
                  </a:moveTo>
                  <a:lnTo>
                    <a:pt x="53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0" name="object 3710"/>
            <p:cNvSpPr/>
            <p:nvPr/>
          </p:nvSpPr>
          <p:spPr>
            <a:xfrm>
              <a:off x="4359145" y="309727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524"/>
                  </a:moveTo>
                  <a:lnTo>
                    <a:pt x="0" y="5029"/>
                  </a:lnTo>
                  <a:lnTo>
                    <a:pt x="914" y="5029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1" name="object 3711"/>
            <p:cNvSpPr/>
            <p:nvPr/>
          </p:nvSpPr>
          <p:spPr>
            <a:xfrm>
              <a:off x="4359145" y="31251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2" name="object 3712"/>
            <p:cNvSpPr/>
            <p:nvPr/>
          </p:nvSpPr>
          <p:spPr>
            <a:xfrm>
              <a:off x="4359299" y="312516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333"/>
                  </a:moveTo>
                  <a:lnTo>
                    <a:pt x="457" y="5943"/>
                  </a:lnTo>
                  <a:lnTo>
                    <a:pt x="5791" y="5943"/>
                  </a:lnTo>
                  <a:lnTo>
                    <a:pt x="5791" y="502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3" name="object 3713"/>
            <p:cNvSpPr/>
            <p:nvPr/>
          </p:nvSpPr>
          <p:spPr>
            <a:xfrm>
              <a:off x="4427573" y="31306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4" name="object 3714"/>
            <p:cNvSpPr/>
            <p:nvPr/>
          </p:nvSpPr>
          <p:spPr>
            <a:xfrm>
              <a:off x="4422240" y="3130189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0" y="0"/>
                  </a:moveTo>
                  <a:lnTo>
                    <a:pt x="0" y="914"/>
                  </a:lnTo>
                  <a:lnTo>
                    <a:pt x="533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5" name="object 3715"/>
            <p:cNvSpPr/>
            <p:nvPr/>
          </p:nvSpPr>
          <p:spPr>
            <a:xfrm>
              <a:off x="4422240" y="31251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943" y="3505"/>
                  </a:move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6" name="object 3716"/>
            <p:cNvSpPr/>
            <p:nvPr/>
          </p:nvSpPr>
          <p:spPr>
            <a:xfrm>
              <a:off x="4428030" y="31277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7" name="object 3717"/>
            <p:cNvSpPr/>
            <p:nvPr/>
          </p:nvSpPr>
          <p:spPr>
            <a:xfrm>
              <a:off x="4428030" y="312775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8" name="object 3718"/>
            <p:cNvSpPr/>
            <p:nvPr/>
          </p:nvSpPr>
          <p:spPr>
            <a:xfrm>
              <a:off x="4428031" y="30987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19" name="object 3719"/>
            <p:cNvSpPr/>
            <p:nvPr/>
          </p:nvSpPr>
          <p:spPr>
            <a:xfrm>
              <a:off x="4428031" y="309696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0" name="object 3720"/>
            <p:cNvSpPr/>
            <p:nvPr/>
          </p:nvSpPr>
          <p:spPr>
            <a:xfrm>
              <a:off x="4358384" y="30987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1" name="object 3721"/>
            <p:cNvSpPr/>
            <p:nvPr/>
          </p:nvSpPr>
          <p:spPr>
            <a:xfrm>
              <a:off x="4356555" y="309696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2" name="object 3722"/>
            <p:cNvSpPr/>
            <p:nvPr/>
          </p:nvSpPr>
          <p:spPr>
            <a:xfrm>
              <a:off x="4358384" y="31277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3" name="object 3723"/>
            <p:cNvSpPr/>
            <p:nvPr/>
          </p:nvSpPr>
          <p:spPr>
            <a:xfrm>
              <a:off x="4356555" y="312775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4" name="object 3724"/>
            <p:cNvSpPr/>
            <p:nvPr/>
          </p:nvSpPr>
          <p:spPr>
            <a:xfrm>
              <a:off x="4425440" y="312836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5" name="object 3725"/>
            <p:cNvSpPr/>
            <p:nvPr/>
          </p:nvSpPr>
          <p:spPr>
            <a:xfrm>
              <a:off x="4425745" y="31295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6" name="object 3726"/>
            <p:cNvSpPr/>
            <p:nvPr/>
          </p:nvSpPr>
          <p:spPr>
            <a:xfrm>
              <a:off x="4425745" y="312866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7" name="object 3727"/>
            <p:cNvSpPr/>
            <p:nvPr/>
          </p:nvSpPr>
          <p:spPr>
            <a:xfrm>
              <a:off x="4425745" y="3096813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  <a:lnTo>
                    <a:pt x="304" y="1524"/>
                  </a:lnTo>
                  <a:lnTo>
                    <a:pt x="914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8" name="object 3728"/>
            <p:cNvSpPr/>
            <p:nvPr/>
          </p:nvSpPr>
          <p:spPr>
            <a:xfrm>
              <a:off x="4425440" y="309650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29" name="object 3729"/>
            <p:cNvSpPr/>
            <p:nvPr/>
          </p:nvSpPr>
          <p:spPr>
            <a:xfrm>
              <a:off x="4425440" y="31295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0" name="object 3730"/>
            <p:cNvSpPr/>
            <p:nvPr/>
          </p:nvSpPr>
          <p:spPr>
            <a:xfrm>
              <a:off x="4425440" y="309772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1" name="object 3731"/>
            <p:cNvSpPr/>
            <p:nvPr/>
          </p:nvSpPr>
          <p:spPr>
            <a:xfrm>
              <a:off x="4426660" y="3098794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2" name="object 3732"/>
            <p:cNvSpPr/>
            <p:nvPr/>
          </p:nvSpPr>
          <p:spPr>
            <a:xfrm>
              <a:off x="4426660" y="312866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3" name="object 3733"/>
            <p:cNvSpPr/>
            <p:nvPr/>
          </p:nvSpPr>
          <p:spPr>
            <a:xfrm>
              <a:off x="4428945" y="309970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4" name="object 3734"/>
            <p:cNvSpPr/>
            <p:nvPr/>
          </p:nvSpPr>
          <p:spPr>
            <a:xfrm>
              <a:off x="4426660" y="313064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5" name="object 3735"/>
            <p:cNvSpPr/>
            <p:nvPr/>
          </p:nvSpPr>
          <p:spPr>
            <a:xfrm>
              <a:off x="4426660" y="309681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6" name="object 3736"/>
            <p:cNvSpPr/>
            <p:nvPr/>
          </p:nvSpPr>
          <p:spPr>
            <a:xfrm>
              <a:off x="4430774" y="3099710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7" name="object 3737"/>
            <p:cNvSpPr/>
            <p:nvPr/>
          </p:nvSpPr>
          <p:spPr>
            <a:xfrm>
              <a:off x="4427878" y="3102300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8" name="object 3738"/>
            <p:cNvSpPr/>
            <p:nvPr/>
          </p:nvSpPr>
          <p:spPr>
            <a:xfrm>
              <a:off x="4359756" y="312836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39" name="object 3739"/>
            <p:cNvSpPr/>
            <p:nvPr/>
          </p:nvSpPr>
          <p:spPr>
            <a:xfrm>
              <a:off x="4360518" y="312866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828"/>
                  </a:moveTo>
                  <a:lnTo>
                    <a:pt x="609" y="1524"/>
                  </a:lnTo>
                  <a:lnTo>
                    <a:pt x="914" y="914"/>
                  </a:ln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0" name="object 3740"/>
            <p:cNvSpPr/>
            <p:nvPr/>
          </p:nvSpPr>
          <p:spPr>
            <a:xfrm>
              <a:off x="4360518" y="309681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1" name="object 3741"/>
            <p:cNvSpPr/>
            <p:nvPr/>
          </p:nvSpPr>
          <p:spPr>
            <a:xfrm>
              <a:off x="4360518" y="309772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2" name="object 3742"/>
            <p:cNvSpPr/>
            <p:nvPr/>
          </p:nvSpPr>
          <p:spPr>
            <a:xfrm>
              <a:off x="4359756" y="309650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3" name="object 3743"/>
            <p:cNvSpPr/>
            <p:nvPr/>
          </p:nvSpPr>
          <p:spPr>
            <a:xfrm>
              <a:off x="4359756" y="31295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4" name="object 3744"/>
            <p:cNvSpPr/>
            <p:nvPr/>
          </p:nvSpPr>
          <p:spPr>
            <a:xfrm>
              <a:off x="4359756" y="309772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5" name="object 3745"/>
            <p:cNvSpPr/>
            <p:nvPr/>
          </p:nvSpPr>
          <p:spPr>
            <a:xfrm>
              <a:off x="4359299" y="309879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6" name="object 3746"/>
            <p:cNvSpPr/>
            <p:nvPr/>
          </p:nvSpPr>
          <p:spPr>
            <a:xfrm>
              <a:off x="4359299" y="312866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7" name="object 3747"/>
            <p:cNvSpPr/>
            <p:nvPr/>
          </p:nvSpPr>
          <p:spPr>
            <a:xfrm>
              <a:off x="4358384" y="309970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8" name="object 3748"/>
            <p:cNvSpPr/>
            <p:nvPr/>
          </p:nvSpPr>
          <p:spPr>
            <a:xfrm>
              <a:off x="4359299" y="313064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49" name="object 3749"/>
            <p:cNvSpPr/>
            <p:nvPr/>
          </p:nvSpPr>
          <p:spPr>
            <a:xfrm>
              <a:off x="4359299" y="309681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0" name="object 3750"/>
            <p:cNvSpPr/>
            <p:nvPr/>
          </p:nvSpPr>
          <p:spPr>
            <a:xfrm>
              <a:off x="4356403" y="3099710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1" name="object 3751"/>
            <p:cNvSpPr/>
            <p:nvPr/>
          </p:nvSpPr>
          <p:spPr>
            <a:xfrm>
              <a:off x="4359299" y="3102300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2" name="object 3752"/>
            <p:cNvSpPr/>
            <p:nvPr/>
          </p:nvSpPr>
          <p:spPr>
            <a:xfrm>
              <a:off x="4365090" y="3096508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3" name="object 3753"/>
            <p:cNvSpPr/>
            <p:nvPr/>
          </p:nvSpPr>
          <p:spPr>
            <a:xfrm>
              <a:off x="4365090" y="313080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4" name="object 3754"/>
            <p:cNvSpPr/>
            <p:nvPr/>
          </p:nvSpPr>
          <p:spPr>
            <a:xfrm>
              <a:off x="4359145" y="3081268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5" name="object 3755"/>
            <p:cNvSpPr/>
            <p:nvPr/>
          </p:nvSpPr>
          <p:spPr>
            <a:xfrm>
              <a:off x="4359299" y="30524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6" name="object 3756"/>
            <p:cNvSpPr/>
            <p:nvPr/>
          </p:nvSpPr>
          <p:spPr>
            <a:xfrm>
              <a:off x="4427269" y="3054903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914" y="0"/>
                  </a:moveTo>
                  <a:lnTo>
                    <a:pt x="914" y="3505"/>
                  </a:lnTo>
                  <a:lnTo>
                    <a:pt x="0" y="350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7" name="object 3757"/>
            <p:cNvSpPr/>
            <p:nvPr/>
          </p:nvSpPr>
          <p:spPr>
            <a:xfrm>
              <a:off x="4422238" y="305246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791" y="609"/>
                  </a:moveTo>
                  <a:lnTo>
                    <a:pt x="5334" y="0"/>
                  </a:lnTo>
                  <a:lnTo>
                    <a:pt x="0" y="0"/>
                  </a:lnTo>
                  <a:lnTo>
                    <a:pt x="0" y="1066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8" name="object 3758"/>
            <p:cNvSpPr/>
            <p:nvPr/>
          </p:nvSpPr>
          <p:spPr>
            <a:xfrm>
              <a:off x="4359756" y="305246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334" y="1066"/>
                  </a:moveTo>
                  <a:lnTo>
                    <a:pt x="53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59" name="object 3759"/>
            <p:cNvSpPr/>
            <p:nvPr/>
          </p:nvSpPr>
          <p:spPr>
            <a:xfrm>
              <a:off x="4359145" y="3053532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371"/>
                  </a:moveTo>
                  <a:lnTo>
                    <a:pt x="0" y="4876"/>
                  </a:lnTo>
                  <a:lnTo>
                    <a:pt x="914" y="4876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0" name="object 3760"/>
            <p:cNvSpPr/>
            <p:nvPr/>
          </p:nvSpPr>
          <p:spPr>
            <a:xfrm>
              <a:off x="4359145" y="308126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1" name="object 3761"/>
            <p:cNvSpPr/>
            <p:nvPr/>
          </p:nvSpPr>
          <p:spPr>
            <a:xfrm>
              <a:off x="4359299" y="3081268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486"/>
                  </a:moveTo>
                  <a:lnTo>
                    <a:pt x="457" y="5943"/>
                  </a:lnTo>
                  <a:lnTo>
                    <a:pt x="5791" y="5943"/>
                  </a:lnTo>
                  <a:lnTo>
                    <a:pt x="5791" y="502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2" name="object 3762"/>
            <p:cNvSpPr/>
            <p:nvPr/>
          </p:nvSpPr>
          <p:spPr>
            <a:xfrm>
              <a:off x="4427573" y="308675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3" name="object 3763"/>
            <p:cNvSpPr/>
            <p:nvPr/>
          </p:nvSpPr>
          <p:spPr>
            <a:xfrm>
              <a:off x="4422240" y="3086298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0" y="0"/>
                  </a:moveTo>
                  <a:lnTo>
                    <a:pt x="0" y="914"/>
                  </a:lnTo>
                  <a:lnTo>
                    <a:pt x="533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4" name="object 3764"/>
            <p:cNvSpPr/>
            <p:nvPr/>
          </p:nvSpPr>
          <p:spPr>
            <a:xfrm>
              <a:off x="4422240" y="3081268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943" y="3505"/>
                  </a:move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5" name="object 3765"/>
            <p:cNvSpPr/>
            <p:nvPr/>
          </p:nvSpPr>
          <p:spPr>
            <a:xfrm>
              <a:off x="4428030" y="30838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6" name="object 3766"/>
            <p:cNvSpPr/>
            <p:nvPr/>
          </p:nvSpPr>
          <p:spPr>
            <a:xfrm>
              <a:off x="4428030" y="308385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7" name="object 3767"/>
            <p:cNvSpPr/>
            <p:nvPr/>
          </p:nvSpPr>
          <p:spPr>
            <a:xfrm>
              <a:off x="4428031" y="30549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8" name="object 3768"/>
            <p:cNvSpPr/>
            <p:nvPr/>
          </p:nvSpPr>
          <p:spPr>
            <a:xfrm>
              <a:off x="4428031" y="305307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69" name="object 3769"/>
            <p:cNvSpPr/>
            <p:nvPr/>
          </p:nvSpPr>
          <p:spPr>
            <a:xfrm>
              <a:off x="4358384" y="30549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0" name="object 3770"/>
            <p:cNvSpPr/>
            <p:nvPr/>
          </p:nvSpPr>
          <p:spPr>
            <a:xfrm>
              <a:off x="4356555" y="305307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1" name="object 3771"/>
            <p:cNvSpPr/>
            <p:nvPr/>
          </p:nvSpPr>
          <p:spPr>
            <a:xfrm>
              <a:off x="4358384" y="30838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2" name="object 3772"/>
            <p:cNvSpPr/>
            <p:nvPr/>
          </p:nvSpPr>
          <p:spPr>
            <a:xfrm>
              <a:off x="4356555" y="308385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3" name="object 3773"/>
            <p:cNvSpPr/>
            <p:nvPr/>
          </p:nvSpPr>
          <p:spPr>
            <a:xfrm>
              <a:off x="4425440" y="308462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4" name="object 3774"/>
            <p:cNvSpPr/>
            <p:nvPr/>
          </p:nvSpPr>
          <p:spPr>
            <a:xfrm>
              <a:off x="4425745" y="30858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5" name="object 3775"/>
            <p:cNvSpPr/>
            <p:nvPr/>
          </p:nvSpPr>
          <p:spPr>
            <a:xfrm>
              <a:off x="4425745" y="308492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6" name="object 3776"/>
            <p:cNvSpPr/>
            <p:nvPr/>
          </p:nvSpPr>
          <p:spPr>
            <a:xfrm>
              <a:off x="4425745" y="305307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  <a:lnTo>
                    <a:pt x="304" y="1524"/>
                  </a:lnTo>
                  <a:lnTo>
                    <a:pt x="914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7" name="object 3777"/>
            <p:cNvSpPr/>
            <p:nvPr/>
          </p:nvSpPr>
          <p:spPr>
            <a:xfrm>
              <a:off x="4425440" y="30527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8" name="object 3778"/>
            <p:cNvSpPr/>
            <p:nvPr/>
          </p:nvSpPr>
          <p:spPr>
            <a:xfrm>
              <a:off x="4425440" y="308584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79" name="object 3779"/>
            <p:cNvSpPr/>
            <p:nvPr/>
          </p:nvSpPr>
          <p:spPr>
            <a:xfrm>
              <a:off x="4425440" y="305398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0" name="object 3780"/>
            <p:cNvSpPr/>
            <p:nvPr/>
          </p:nvSpPr>
          <p:spPr>
            <a:xfrm>
              <a:off x="4426660" y="305490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1" name="object 3781"/>
            <p:cNvSpPr/>
            <p:nvPr/>
          </p:nvSpPr>
          <p:spPr>
            <a:xfrm>
              <a:off x="4426660" y="308492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2" name="object 3782"/>
            <p:cNvSpPr/>
            <p:nvPr/>
          </p:nvSpPr>
          <p:spPr>
            <a:xfrm>
              <a:off x="4428945" y="305581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3" name="object 3783"/>
            <p:cNvSpPr/>
            <p:nvPr/>
          </p:nvSpPr>
          <p:spPr>
            <a:xfrm>
              <a:off x="4426660" y="308675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4" name="object 3784"/>
            <p:cNvSpPr/>
            <p:nvPr/>
          </p:nvSpPr>
          <p:spPr>
            <a:xfrm>
              <a:off x="4426660" y="3053074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5" name="object 3785"/>
            <p:cNvSpPr/>
            <p:nvPr/>
          </p:nvSpPr>
          <p:spPr>
            <a:xfrm>
              <a:off x="4430774" y="305581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6" name="object 3786"/>
            <p:cNvSpPr/>
            <p:nvPr/>
          </p:nvSpPr>
          <p:spPr>
            <a:xfrm>
              <a:off x="4427878" y="305840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7" name="object 3787"/>
            <p:cNvSpPr/>
            <p:nvPr/>
          </p:nvSpPr>
          <p:spPr>
            <a:xfrm>
              <a:off x="4359756" y="308462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8" name="object 3788"/>
            <p:cNvSpPr/>
            <p:nvPr/>
          </p:nvSpPr>
          <p:spPr>
            <a:xfrm>
              <a:off x="4360518" y="308492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828"/>
                  </a:moveTo>
                  <a:lnTo>
                    <a:pt x="609" y="1524"/>
                  </a:lnTo>
                  <a:lnTo>
                    <a:pt x="914" y="914"/>
                  </a:ln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89" name="object 3789"/>
            <p:cNvSpPr/>
            <p:nvPr/>
          </p:nvSpPr>
          <p:spPr>
            <a:xfrm>
              <a:off x="4360518" y="305307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0" name="object 3790"/>
            <p:cNvSpPr/>
            <p:nvPr/>
          </p:nvSpPr>
          <p:spPr>
            <a:xfrm>
              <a:off x="4360518" y="30539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1" name="object 3791"/>
            <p:cNvSpPr/>
            <p:nvPr/>
          </p:nvSpPr>
          <p:spPr>
            <a:xfrm>
              <a:off x="4359756" y="30527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2" name="object 3792"/>
            <p:cNvSpPr/>
            <p:nvPr/>
          </p:nvSpPr>
          <p:spPr>
            <a:xfrm>
              <a:off x="4359756" y="308584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3" name="object 3793"/>
            <p:cNvSpPr/>
            <p:nvPr/>
          </p:nvSpPr>
          <p:spPr>
            <a:xfrm>
              <a:off x="4359756" y="305398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4" name="object 3794"/>
            <p:cNvSpPr/>
            <p:nvPr/>
          </p:nvSpPr>
          <p:spPr>
            <a:xfrm>
              <a:off x="4359299" y="305490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5" name="object 3795"/>
            <p:cNvSpPr/>
            <p:nvPr/>
          </p:nvSpPr>
          <p:spPr>
            <a:xfrm>
              <a:off x="4359299" y="308492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6" name="object 3796"/>
            <p:cNvSpPr/>
            <p:nvPr/>
          </p:nvSpPr>
          <p:spPr>
            <a:xfrm>
              <a:off x="4358384" y="305581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7" name="object 3797"/>
            <p:cNvSpPr/>
            <p:nvPr/>
          </p:nvSpPr>
          <p:spPr>
            <a:xfrm>
              <a:off x="4359299" y="30867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8" name="object 3798"/>
            <p:cNvSpPr/>
            <p:nvPr/>
          </p:nvSpPr>
          <p:spPr>
            <a:xfrm>
              <a:off x="4359299" y="305307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99" name="object 3799"/>
            <p:cNvSpPr/>
            <p:nvPr/>
          </p:nvSpPr>
          <p:spPr>
            <a:xfrm>
              <a:off x="4356403" y="305581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0" name="object 3800"/>
            <p:cNvSpPr/>
            <p:nvPr/>
          </p:nvSpPr>
          <p:spPr>
            <a:xfrm>
              <a:off x="4359299" y="305840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1" name="object 3801"/>
            <p:cNvSpPr/>
            <p:nvPr/>
          </p:nvSpPr>
          <p:spPr>
            <a:xfrm>
              <a:off x="4365090" y="305277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2" name="object 3802"/>
            <p:cNvSpPr/>
            <p:nvPr/>
          </p:nvSpPr>
          <p:spPr>
            <a:xfrm>
              <a:off x="4365090" y="308706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3" name="object 3803"/>
            <p:cNvSpPr/>
            <p:nvPr/>
          </p:nvSpPr>
          <p:spPr>
            <a:xfrm>
              <a:off x="4359145" y="3037530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4" name="object 3804"/>
            <p:cNvSpPr/>
            <p:nvPr/>
          </p:nvSpPr>
          <p:spPr>
            <a:xfrm>
              <a:off x="4359299" y="30087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5" name="object 3805"/>
            <p:cNvSpPr/>
            <p:nvPr/>
          </p:nvSpPr>
          <p:spPr>
            <a:xfrm>
              <a:off x="4427269" y="301116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914" y="0"/>
                  </a:moveTo>
                  <a:lnTo>
                    <a:pt x="914" y="3505"/>
                  </a:lnTo>
                  <a:lnTo>
                    <a:pt x="0" y="350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6" name="object 3806"/>
            <p:cNvSpPr/>
            <p:nvPr/>
          </p:nvSpPr>
          <p:spPr>
            <a:xfrm>
              <a:off x="4422238" y="30087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791" y="457"/>
                  </a:moveTo>
                  <a:lnTo>
                    <a:pt x="5334" y="0"/>
                  </a:lnTo>
                  <a:lnTo>
                    <a:pt x="0" y="0"/>
                  </a:lnTo>
                  <a:lnTo>
                    <a:pt x="0" y="914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7" name="object 3807"/>
            <p:cNvSpPr/>
            <p:nvPr/>
          </p:nvSpPr>
          <p:spPr>
            <a:xfrm>
              <a:off x="4359756" y="300872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334" y="914"/>
                  </a:moveTo>
                  <a:lnTo>
                    <a:pt x="53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8" name="object 3808"/>
            <p:cNvSpPr/>
            <p:nvPr/>
          </p:nvSpPr>
          <p:spPr>
            <a:xfrm>
              <a:off x="4359145" y="300964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524"/>
                  </a:moveTo>
                  <a:lnTo>
                    <a:pt x="0" y="5029"/>
                  </a:lnTo>
                  <a:lnTo>
                    <a:pt x="914" y="5029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09" name="object 3809"/>
            <p:cNvSpPr/>
            <p:nvPr/>
          </p:nvSpPr>
          <p:spPr>
            <a:xfrm>
              <a:off x="4359145" y="30375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0" name="object 3810"/>
            <p:cNvSpPr/>
            <p:nvPr/>
          </p:nvSpPr>
          <p:spPr>
            <a:xfrm>
              <a:off x="4359299" y="303753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333"/>
                  </a:moveTo>
                  <a:lnTo>
                    <a:pt x="457" y="5943"/>
                  </a:lnTo>
                  <a:lnTo>
                    <a:pt x="5791" y="5943"/>
                  </a:lnTo>
                  <a:lnTo>
                    <a:pt x="5791" y="502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1" name="object 3811"/>
            <p:cNvSpPr/>
            <p:nvPr/>
          </p:nvSpPr>
          <p:spPr>
            <a:xfrm>
              <a:off x="4427573" y="30430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2" name="object 3812"/>
            <p:cNvSpPr/>
            <p:nvPr/>
          </p:nvSpPr>
          <p:spPr>
            <a:xfrm>
              <a:off x="4422240" y="3042559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0" y="0"/>
                  </a:moveTo>
                  <a:lnTo>
                    <a:pt x="0" y="914"/>
                  </a:lnTo>
                  <a:lnTo>
                    <a:pt x="533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3" name="object 3813"/>
            <p:cNvSpPr/>
            <p:nvPr/>
          </p:nvSpPr>
          <p:spPr>
            <a:xfrm>
              <a:off x="4422240" y="303753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943" y="3505"/>
                  </a:move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4" name="object 3814"/>
            <p:cNvSpPr/>
            <p:nvPr/>
          </p:nvSpPr>
          <p:spPr>
            <a:xfrm>
              <a:off x="4428030" y="30401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5" name="object 3815"/>
            <p:cNvSpPr/>
            <p:nvPr/>
          </p:nvSpPr>
          <p:spPr>
            <a:xfrm>
              <a:off x="4428030" y="304012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6" name="object 3816"/>
            <p:cNvSpPr/>
            <p:nvPr/>
          </p:nvSpPr>
          <p:spPr>
            <a:xfrm>
              <a:off x="4428031" y="301116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7" name="object 3817"/>
            <p:cNvSpPr/>
            <p:nvPr/>
          </p:nvSpPr>
          <p:spPr>
            <a:xfrm>
              <a:off x="4428031" y="300933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8" name="object 3818"/>
            <p:cNvSpPr/>
            <p:nvPr/>
          </p:nvSpPr>
          <p:spPr>
            <a:xfrm>
              <a:off x="4358384" y="301116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19" name="object 3819"/>
            <p:cNvSpPr/>
            <p:nvPr/>
          </p:nvSpPr>
          <p:spPr>
            <a:xfrm>
              <a:off x="4356555" y="300933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0" name="object 3820"/>
            <p:cNvSpPr/>
            <p:nvPr/>
          </p:nvSpPr>
          <p:spPr>
            <a:xfrm>
              <a:off x="4358384" y="30401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1" name="object 3821"/>
            <p:cNvSpPr/>
            <p:nvPr/>
          </p:nvSpPr>
          <p:spPr>
            <a:xfrm>
              <a:off x="4356555" y="304012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2" name="object 3822"/>
            <p:cNvSpPr/>
            <p:nvPr/>
          </p:nvSpPr>
          <p:spPr>
            <a:xfrm>
              <a:off x="4425440" y="304073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3" name="object 3823"/>
            <p:cNvSpPr/>
            <p:nvPr/>
          </p:nvSpPr>
          <p:spPr>
            <a:xfrm>
              <a:off x="4425745" y="30419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4" name="object 3824"/>
            <p:cNvSpPr/>
            <p:nvPr/>
          </p:nvSpPr>
          <p:spPr>
            <a:xfrm>
              <a:off x="4425745" y="304103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5" name="object 3825"/>
            <p:cNvSpPr/>
            <p:nvPr/>
          </p:nvSpPr>
          <p:spPr>
            <a:xfrm>
              <a:off x="4425745" y="3009183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  <a:lnTo>
                    <a:pt x="304" y="1524"/>
                  </a:lnTo>
                  <a:lnTo>
                    <a:pt x="914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6" name="object 3826"/>
            <p:cNvSpPr/>
            <p:nvPr/>
          </p:nvSpPr>
          <p:spPr>
            <a:xfrm>
              <a:off x="4425440" y="300887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7" name="object 3827"/>
            <p:cNvSpPr/>
            <p:nvPr/>
          </p:nvSpPr>
          <p:spPr>
            <a:xfrm>
              <a:off x="4425440" y="304194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8" name="object 3828"/>
            <p:cNvSpPr/>
            <p:nvPr/>
          </p:nvSpPr>
          <p:spPr>
            <a:xfrm>
              <a:off x="4425440" y="301009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29" name="object 3829"/>
            <p:cNvSpPr/>
            <p:nvPr/>
          </p:nvSpPr>
          <p:spPr>
            <a:xfrm>
              <a:off x="4426660" y="3011164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0" name="object 3830"/>
            <p:cNvSpPr/>
            <p:nvPr/>
          </p:nvSpPr>
          <p:spPr>
            <a:xfrm>
              <a:off x="4426660" y="304103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1" name="object 3831"/>
            <p:cNvSpPr/>
            <p:nvPr/>
          </p:nvSpPr>
          <p:spPr>
            <a:xfrm>
              <a:off x="4428945" y="301207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2" name="object 3832"/>
            <p:cNvSpPr/>
            <p:nvPr/>
          </p:nvSpPr>
          <p:spPr>
            <a:xfrm>
              <a:off x="4426660" y="304301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3" name="object 3833"/>
            <p:cNvSpPr/>
            <p:nvPr/>
          </p:nvSpPr>
          <p:spPr>
            <a:xfrm>
              <a:off x="4426660" y="300918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4" name="object 3834"/>
            <p:cNvSpPr/>
            <p:nvPr/>
          </p:nvSpPr>
          <p:spPr>
            <a:xfrm>
              <a:off x="4430774" y="301207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5" name="object 3835"/>
            <p:cNvSpPr/>
            <p:nvPr/>
          </p:nvSpPr>
          <p:spPr>
            <a:xfrm>
              <a:off x="4427878" y="3014671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6" name="object 3836"/>
            <p:cNvSpPr/>
            <p:nvPr/>
          </p:nvSpPr>
          <p:spPr>
            <a:xfrm>
              <a:off x="4359756" y="304073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7" name="object 3837"/>
            <p:cNvSpPr/>
            <p:nvPr/>
          </p:nvSpPr>
          <p:spPr>
            <a:xfrm>
              <a:off x="4360518" y="304103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828"/>
                  </a:moveTo>
                  <a:lnTo>
                    <a:pt x="609" y="1524"/>
                  </a:lnTo>
                  <a:lnTo>
                    <a:pt x="914" y="914"/>
                  </a:ln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8" name="object 3838"/>
            <p:cNvSpPr/>
            <p:nvPr/>
          </p:nvSpPr>
          <p:spPr>
            <a:xfrm>
              <a:off x="4360518" y="300918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39" name="object 3839"/>
            <p:cNvSpPr/>
            <p:nvPr/>
          </p:nvSpPr>
          <p:spPr>
            <a:xfrm>
              <a:off x="4360518" y="301009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0" name="object 3840"/>
            <p:cNvSpPr/>
            <p:nvPr/>
          </p:nvSpPr>
          <p:spPr>
            <a:xfrm>
              <a:off x="4359756" y="300887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1" name="object 3841"/>
            <p:cNvSpPr/>
            <p:nvPr/>
          </p:nvSpPr>
          <p:spPr>
            <a:xfrm>
              <a:off x="4359756" y="304194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2" name="object 3842"/>
            <p:cNvSpPr/>
            <p:nvPr/>
          </p:nvSpPr>
          <p:spPr>
            <a:xfrm>
              <a:off x="4359756" y="301009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3" name="object 3843"/>
            <p:cNvSpPr/>
            <p:nvPr/>
          </p:nvSpPr>
          <p:spPr>
            <a:xfrm>
              <a:off x="4359299" y="301116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4" name="object 3844"/>
            <p:cNvSpPr/>
            <p:nvPr/>
          </p:nvSpPr>
          <p:spPr>
            <a:xfrm>
              <a:off x="4359299" y="304103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5" name="object 3845"/>
            <p:cNvSpPr/>
            <p:nvPr/>
          </p:nvSpPr>
          <p:spPr>
            <a:xfrm>
              <a:off x="4358384" y="301207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6" name="object 3846"/>
            <p:cNvSpPr/>
            <p:nvPr/>
          </p:nvSpPr>
          <p:spPr>
            <a:xfrm>
              <a:off x="4359299" y="304301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7" name="object 3847"/>
            <p:cNvSpPr/>
            <p:nvPr/>
          </p:nvSpPr>
          <p:spPr>
            <a:xfrm>
              <a:off x="4359299" y="300918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8" name="object 3848"/>
            <p:cNvSpPr/>
            <p:nvPr/>
          </p:nvSpPr>
          <p:spPr>
            <a:xfrm>
              <a:off x="4356403" y="3012079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49" name="object 3849"/>
            <p:cNvSpPr/>
            <p:nvPr/>
          </p:nvSpPr>
          <p:spPr>
            <a:xfrm>
              <a:off x="4359299" y="3014671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0" name="object 3850"/>
            <p:cNvSpPr/>
            <p:nvPr/>
          </p:nvSpPr>
          <p:spPr>
            <a:xfrm>
              <a:off x="4365090" y="3008878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1" name="object 3851"/>
            <p:cNvSpPr/>
            <p:nvPr/>
          </p:nvSpPr>
          <p:spPr>
            <a:xfrm>
              <a:off x="4365090" y="3043168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2" name="object 3852"/>
            <p:cNvSpPr/>
            <p:nvPr/>
          </p:nvSpPr>
          <p:spPr>
            <a:xfrm>
              <a:off x="4602224" y="3423560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10"/>
                  </a:lnTo>
                  <a:lnTo>
                    <a:pt x="30480" y="80010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3" name="object 3853"/>
            <p:cNvSpPr/>
            <p:nvPr/>
          </p:nvSpPr>
          <p:spPr>
            <a:xfrm>
              <a:off x="4602224" y="3344616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4" name="object 3854"/>
            <p:cNvSpPr/>
            <p:nvPr/>
          </p:nvSpPr>
          <p:spPr>
            <a:xfrm>
              <a:off x="4602224" y="3265672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5" name="object 3855"/>
            <p:cNvSpPr/>
            <p:nvPr/>
          </p:nvSpPr>
          <p:spPr>
            <a:xfrm>
              <a:off x="4602224" y="3186729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6" name="object 3856"/>
            <p:cNvSpPr/>
            <p:nvPr/>
          </p:nvSpPr>
          <p:spPr>
            <a:xfrm>
              <a:off x="4602224" y="3107787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7" name="object 3857"/>
            <p:cNvSpPr/>
            <p:nvPr/>
          </p:nvSpPr>
          <p:spPr>
            <a:xfrm>
              <a:off x="4602224" y="3028844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8" name="object 3858"/>
            <p:cNvSpPr/>
            <p:nvPr/>
          </p:nvSpPr>
          <p:spPr>
            <a:xfrm>
              <a:off x="4602224" y="2949748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59" name="object 3859"/>
            <p:cNvSpPr/>
            <p:nvPr/>
          </p:nvSpPr>
          <p:spPr>
            <a:xfrm>
              <a:off x="4555133" y="3502502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10"/>
                  </a:lnTo>
                  <a:lnTo>
                    <a:pt x="30480" y="80010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0" name="object 3860"/>
            <p:cNvSpPr/>
            <p:nvPr/>
          </p:nvSpPr>
          <p:spPr>
            <a:xfrm>
              <a:off x="4555133" y="3423560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1" name="object 3861"/>
            <p:cNvSpPr/>
            <p:nvPr/>
          </p:nvSpPr>
          <p:spPr>
            <a:xfrm>
              <a:off x="4555133" y="3344617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2" name="object 3862"/>
            <p:cNvSpPr/>
            <p:nvPr/>
          </p:nvSpPr>
          <p:spPr>
            <a:xfrm>
              <a:off x="4555133" y="3265674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3" name="object 3863"/>
            <p:cNvSpPr/>
            <p:nvPr/>
          </p:nvSpPr>
          <p:spPr>
            <a:xfrm>
              <a:off x="4555133" y="3186730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4" name="object 3864"/>
            <p:cNvSpPr/>
            <p:nvPr/>
          </p:nvSpPr>
          <p:spPr>
            <a:xfrm>
              <a:off x="4555133" y="3107787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5" name="object 3865"/>
            <p:cNvSpPr/>
            <p:nvPr/>
          </p:nvSpPr>
          <p:spPr>
            <a:xfrm>
              <a:off x="4555133" y="3028844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6" name="object 3866"/>
            <p:cNvSpPr/>
            <p:nvPr/>
          </p:nvSpPr>
          <p:spPr>
            <a:xfrm>
              <a:off x="4555133" y="2949748"/>
              <a:ext cx="30480" cy="80010"/>
            </a:xfrm>
            <a:custGeom>
              <a:avLst/>
              <a:gdLst/>
              <a:ahLst/>
              <a:cxnLst/>
              <a:rect l="l" t="t" r="r" b="b"/>
              <a:pathLst>
                <a:path w="30479" h="80010">
                  <a:moveTo>
                    <a:pt x="0" y="0"/>
                  </a:moveTo>
                  <a:lnTo>
                    <a:pt x="0" y="80009"/>
                  </a:lnTo>
                  <a:lnTo>
                    <a:pt x="30480" y="80009"/>
                  </a:lnTo>
                  <a:lnTo>
                    <a:pt x="3048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7" name="object 3867"/>
            <p:cNvSpPr/>
            <p:nvPr/>
          </p:nvSpPr>
          <p:spPr>
            <a:xfrm>
              <a:off x="4359146" y="2993640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5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8" name="object 3868"/>
            <p:cNvSpPr/>
            <p:nvPr/>
          </p:nvSpPr>
          <p:spPr>
            <a:xfrm>
              <a:off x="4359299" y="29648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69" name="object 3869"/>
            <p:cNvSpPr/>
            <p:nvPr/>
          </p:nvSpPr>
          <p:spPr>
            <a:xfrm>
              <a:off x="4427269" y="2967274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914" y="0"/>
                  </a:moveTo>
                  <a:lnTo>
                    <a:pt x="914" y="3505"/>
                  </a:lnTo>
                  <a:lnTo>
                    <a:pt x="0" y="350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0" name="object 3870"/>
            <p:cNvSpPr/>
            <p:nvPr/>
          </p:nvSpPr>
          <p:spPr>
            <a:xfrm>
              <a:off x="4422240" y="2964837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791" y="609"/>
                  </a:moveTo>
                  <a:lnTo>
                    <a:pt x="5334" y="0"/>
                  </a:lnTo>
                  <a:lnTo>
                    <a:pt x="0" y="0"/>
                  </a:lnTo>
                  <a:lnTo>
                    <a:pt x="0" y="914"/>
                  </a:lnTo>
                  <a:lnTo>
                    <a:pt x="5029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1" name="object 3871"/>
            <p:cNvSpPr/>
            <p:nvPr/>
          </p:nvSpPr>
          <p:spPr>
            <a:xfrm>
              <a:off x="4359756" y="2964836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5334" y="914"/>
                  </a:moveTo>
                  <a:lnTo>
                    <a:pt x="53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2" name="object 3872"/>
            <p:cNvSpPr/>
            <p:nvPr/>
          </p:nvSpPr>
          <p:spPr>
            <a:xfrm>
              <a:off x="4359146" y="2965751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1524"/>
                  </a:moveTo>
                  <a:lnTo>
                    <a:pt x="0" y="5029"/>
                  </a:lnTo>
                  <a:lnTo>
                    <a:pt x="914" y="5029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3" name="object 3873"/>
            <p:cNvSpPr/>
            <p:nvPr/>
          </p:nvSpPr>
          <p:spPr>
            <a:xfrm>
              <a:off x="4359146" y="299364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4" name="object 3874"/>
            <p:cNvSpPr/>
            <p:nvPr/>
          </p:nvSpPr>
          <p:spPr>
            <a:xfrm>
              <a:off x="4359299" y="299364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0" y="5486"/>
                  </a:moveTo>
                  <a:lnTo>
                    <a:pt x="457" y="5943"/>
                  </a:lnTo>
                  <a:lnTo>
                    <a:pt x="5791" y="5943"/>
                  </a:lnTo>
                  <a:lnTo>
                    <a:pt x="5791" y="5029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5" name="object 3875"/>
            <p:cNvSpPr/>
            <p:nvPr/>
          </p:nvSpPr>
          <p:spPr>
            <a:xfrm>
              <a:off x="4427574" y="299912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6" name="object 3876"/>
            <p:cNvSpPr/>
            <p:nvPr/>
          </p:nvSpPr>
          <p:spPr>
            <a:xfrm>
              <a:off x="4422240" y="2998669"/>
              <a:ext cx="5715" cy="1270"/>
            </a:xfrm>
            <a:custGeom>
              <a:avLst/>
              <a:gdLst/>
              <a:ahLst/>
              <a:cxnLst/>
              <a:rect l="l" t="t" r="r" b="b"/>
              <a:pathLst>
                <a:path w="5714" h="1269">
                  <a:moveTo>
                    <a:pt x="0" y="0"/>
                  </a:moveTo>
                  <a:lnTo>
                    <a:pt x="0" y="914"/>
                  </a:lnTo>
                  <a:lnTo>
                    <a:pt x="533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7" name="object 3877"/>
            <p:cNvSpPr/>
            <p:nvPr/>
          </p:nvSpPr>
          <p:spPr>
            <a:xfrm>
              <a:off x="4422240" y="299364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5943" y="3505"/>
                  </a:moveTo>
                  <a:lnTo>
                    <a:pt x="5943" y="0"/>
                  </a:lnTo>
                  <a:lnTo>
                    <a:pt x="5029" y="0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8" name="object 3878"/>
            <p:cNvSpPr/>
            <p:nvPr/>
          </p:nvSpPr>
          <p:spPr>
            <a:xfrm>
              <a:off x="4428030" y="29962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79" name="object 3879"/>
            <p:cNvSpPr/>
            <p:nvPr/>
          </p:nvSpPr>
          <p:spPr>
            <a:xfrm>
              <a:off x="4428030" y="299622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0" name="object 3880"/>
            <p:cNvSpPr/>
            <p:nvPr/>
          </p:nvSpPr>
          <p:spPr>
            <a:xfrm>
              <a:off x="4428031" y="296727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1" name="object 3881"/>
            <p:cNvSpPr/>
            <p:nvPr/>
          </p:nvSpPr>
          <p:spPr>
            <a:xfrm>
              <a:off x="4428031" y="296544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2" name="object 3882"/>
            <p:cNvSpPr/>
            <p:nvPr/>
          </p:nvSpPr>
          <p:spPr>
            <a:xfrm>
              <a:off x="4358384" y="296727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3" name="object 3883"/>
            <p:cNvSpPr/>
            <p:nvPr/>
          </p:nvSpPr>
          <p:spPr>
            <a:xfrm>
              <a:off x="4356555" y="2965444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4" name="object 3884"/>
            <p:cNvSpPr/>
            <p:nvPr/>
          </p:nvSpPr>
          <p:spPr>
            <a:xfrm>
              <a:off x="4358384" y="29962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5" name="object 3885"/>
            <p:cNvSpPr/>
            <p:nvPr/>
          </p:nvSpPr>
          <p:spPr>
            <a:xfrm>
              <a:off x="4356555" y="2996229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6" name="object 3886"/>
            <p:cNvSpPr/>
            <p:nvPr/>
          </p:nvSpPr>
          <p:spPr>
            <a:xfrm>
              <a:off x="4425440" y="299699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7" name="object 3887"/>
            <p:cNvSpPr/>
            <p:nvPr/>
          </p:nvSpPr>
          <p:spPr>
            <a:xfrm>
              <a:off x="4425745" y="299821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8" name="object 3888"/>
            <p:cNvSpPr/>
            <p:nvPr/>
          </p:nvSpPr>
          <p:spPr>
            <a:xfrm>
              <a:off x="4425745" y="29972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89" name="object 3889"/>
            <p:cNvSpPr/>
            <p:nvPr/>
          </p:nvSpPr>
          <p:spPr>
            <a:xfrm>
              <a:off x="4425745" y="296544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  <a:lnTo>
                    <a:pt x="304" y="1524"/>
                  </a:lnTo>
                  <a:lnTo>
                    <a:pt x="914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0" name="object 3890"/>
            <p:cNvSpPr/>
            <p:nvPr/>
          </p:nvSpPr>
          <p:spPr>
            <a:xfrm>
              <a:off x="4425440" y="296514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304"/>
                  </a:moveTo>
                  <a:lnTo>
                    <a:pt x="1371" y="0"/>
                  </a:lnTo>
                  <a:lnTo>
                    <a:pt x="762" y="152"/>
                  </a:lnTo>
                  <a:lnTo>
                    <a:pt x="152" y="609"/>
                  </a:ln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1" name="object 3891"/>
            <p:cNvSpPr/>
            <p:nvPr/>
          </p:nvSpPr>
          <p:spPr>
            <a:xfrm>
              <a:off x="4425440" y="299821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2" name="object 3892"/>
            <p:cNvSpPr/>
            <p:nvPr/>
          </p:nvSpPr>
          <p:spPr>
            <a:xfrm>
              <a:off x="4425440" y="296635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609"/>
                  </a:lnTo>
                  <a:lnTo>
                    <a:pt x="762" y="1066"/>
                  </a:lnTo>
                  <a:lnTo>
                    <a:pt x="1371" y="1219"/>
                  </a:lnTo>
                  <a:lnTo>
                    <a:pt x="198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3" name="object 3893"/>
            <p:cNvSpPr/>
            <p:nvPr/>
          </p:nvSpPr>
          <p:spPr>
            <a:xfrm>
              <a:off x="4426660" y="296727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4" name="object 3894"/>
            <p:cNvSpPr/>
            <p:nvPr/>
          </p:nvSpPr>
          <p:spPr>
            <a:xfrm>
              <a:off x="4426660" y="299729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5" name="object 3895"/>
            <p:cNvSpPr/>
            <p:nvPr/>
          </p:nvSpPr>
          <p:spPr>
            <a:xfrm>
              <a:off x="4428945" y="296818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6" name="object 3896"/>
            <p:cNvSpPr/>
            <p:nvPr/>
          </p:nvSpPr>
          <p:spPr>
            <a:xfrm>
              <a:off x="4426660" y="299912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7" name="object 3897"/>
            <p:cNvSpPr/>
            <p:nvPr/>
          </p:nvSpPr>
          <p:spPr>
            <a:xfrm>
              <a:off x="4426660" y="2965444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8" name="object 3898"/>
            <p:cNvSpPr/>
            <p:nvPr/>
          </p:nvSpPr>
          <p:spPr>
            <a:xfrm>
              <a:off x="4430774" y="296818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99" name="object 3899"/>
            <p:cNvSpPr/>
            <p:nvPr/>
          </p:nvSpPr>
          <p:spPr>
            <a:xfrm>
              <a:off x="4427878" y="297077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0" name="object 3900"/>
            <p:cNvSpPr/>
            <p:nvPr/>
          </p:nvSpPr>
          <p:spPr>
            <a:xfrm>
              <a:off x="4359756" y="299699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1" name="object 3901"/>
            <p:cNvSpPr/>
            <p:nvPr/>
          </p:nvSpPr>
          <p:spPr>
            <a:xfrm>
              <a:off x="4360518" y="299729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828"/>
                  </a:moveTo>
                  <a:lnTo>
                    <a:pt x="609" y="1524"/>
                  </a:lnTo>
                  <a:lnTo>
                    <a:pt x="914" y="914"/>
                  </a:ln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2" name="object 3902"/>
            <p:cNvSpPr/>
            <p:nvPr/>
          </p:nvSpPr>
          <p:spPr>
            <a:xfrm>
              <a:off x="4360518" y="296544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3" name="object 3903"/>
            <p:cNvSpPr/>
            <p:nvPr/>
          </p:nvSpPr>
          <p:spPr>
            <a:xfrm>
              <a:off x="4360518" y="29663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4" name="object 3904"/>
            <p:cNvSpPr/>
            <p:nvPr/>
          </p:nvSpPr>
          <p:spPr>
            <a:xfrm>
              <a:off x="4359756" y="296514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1981" y="1219"/>
                  </a:moveTo>
                  <a:lnTo>
                    <a:pt x="1828" y="609"/>
                  </a:lnTo>
                  <a:lnTo>
                    <a:pt x="1219" y="152"/>
                  </a:lnTo>
                  <a:lnTo>
                    <a:pt x="60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5" name="object 3905"/>
            <p:cNvSpPr/>
            <p:nvPr/>
          </p:nvSpPr>
          <p:spPr>
            <a:xfrm>
              <a:off x="4359756" y="299821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6" name="object 3906"/>
            <p:cNvSpPr/>
            <p:nvPr/>
          </p:nvSpPr>
          <p:spPr>
            <a:xfrm>
              <a:off x="4359756" y="296635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914"/>
                  </a:moveTo>
                  <a:lnTo>
                    <a:pt x="609" y="1219"/>
                  </a:lnTo>
                  <a:lnTo>
                    <a:pt x="1219" y="1066"/>
                  </a:lnTo>
                  <a:lnTo>
                    <a:pt x="1828" y="609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7" name="object 3907"/>
            <p:cNvSpPr/>
            <p:nvPr/>
          </p:nvSpPr>
          <p:spPr>
            <a:xfrm>
              <a:off x="4359299" y="296727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8" name="object 3908"/>
            <p:cNvSpPr/>
            <p:nvPr/>
          </p:nvSpPr>
          <p:spPr>
            <a:xfrm>
              <a:off x="4359299" y="299729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09" name="object 3909"/>
            <p:cNvSpPr/>
            <p:nvPr/>
          </p:nvSpPr>
          <p:spPr>
            <a:xfrm>
              <a:off x="4358384" y="296818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0" name="object 3910"/>
            <p:cNvSpPr/>
            <p:nvPr/>
          </p:nvSpPr>
          <p:spPr>
            <a:xfrm>
              <a:off x="4359299" y="299912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1" name="object 3911"/>
            <p:cNvSpPr/>
            <p:nvPr/>
          </p:nvSpPr>
          <p:spPr>
            <a:xfrm>
              <a:off x="4359299" y="296544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2" name="object 3912"/>
            <p:cNvSpPr/>
            <p:nvPr/>
          </p:nvSpPr>
          <p:spPr>
            <a:xfrm>
              <a:off x="4356403" y="2968188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280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3" name="object 3913"/>
            <p:cNvSpPr/>
            <p:nvPr/>
          </p:nvSpPr>
          <p:spPr>
            <a:xfrm>
              <a:off x="4359299" y="2970778"/>
              <a:ext cx="0" cy="22860"/>
            </a:xfrm>
            <a:custGeom>
              <a:avLst/>
              <a:gdLst/>
              <a:ahLst/>
              <a:cxnLst/>
              <a:rect l="l" t="t" r="r" b="b"/>
              <a:pathLst>
                <a:path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4" name="object 3914"/>
            <p:cNvSpPr/>
            <p:nvPr/>
          </p:nvSpPr>
          <p:spPr>
            <a:xfrm>
              <a:off x="4365090" y="296514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5" name="object 3915"/>
            <p:cNvSpPr/>
            <p:nvPr/>
          </p:nvSpPr>
          <p:spPr>
            <a:xfrm>
              <a:off x="4365090" y="2999430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0" y="0"/>
                  </a:moveTo>
                  <a:lnTo>
                    <a:pt x="5715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6" name="object 3916"/>
            <p:cNvSpPr/>
            <p:nvPr/>
          </p:nvSpPr>
          <p:spPr>
            <a:xfrm>
              <a:off x="5408572" y="3811112"/>
              <a:ext cx="2540" cy="11430"/>
            </a:xfrm>
            <a:custGeom>
              <a:avLst/>
              <a:gdLst/>
              <a:ahLst/>
              <a:cxnLst/>
              <a:rect l="l" t="t" r="r" b="b"/>
              <a:pathLst>
                <a:path w="2539" h="11429">
                  <a:moveTo>
                    <a:pt x="1981" y="0"/>
                  </a:moveTo>
                  <a:lnTo>
                    <a:pt x="1371" y="0"/>
                  </a:lnTo>
                  <a:lnTo>
                    <a:pt x="1066" y="152"/>
                  </a:lnTo>
                  <a:lnTo>
                    <a:pt x="762" y="457"/>
                  </a:lnTo>
                  <a:lnTo>
                    <a:pt x="457" y="609"/>
                  </a:lnTo>
                  <a:lnTo>
                    <a:pt x="304" y="914"/>
                  </a:lnTo>
                  <a:lnTo>
                    <a:pt x="152" y="1219"/>
                  </a:lnTo>
                  <a:lnTo>
                    <a:pt x="152" y="1524"/>
                  </a:lnTo>
                  <a:lnTo>
                    <a:pt x="0" y="1828"/>
                  </a:lnTo>
                  <a:lnTo>
                    <a:pt x="0" y="1143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7" name="object 3917"/>
            <p:cNvSpPr/>
            <p:nvPr/>
          </p:nvSpPr>
          <p:spPr>
            <a:xfrm>
              <a:off x="5408572" y="3829095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29">
                  <a:moveTo>
                    <a:pt x="0" y="0"/>
                  </a:moveTo>
                  <a:lnTo>
                    <a:pt x="0" y="9601"/>
                  </a:lnTo>
                  <a:lnTo>
                    <a:pt x="152" y="9906"/>
                  </a:lnTo>
                  <a:lnTo>
                    <a:pt x="152" y="10363"/>
                  </a:lnTo>
                  <a:lnTo>
                    <a:pt x="457" y="10668"/>
                  </a:lnTo>
                  <a:lnTo>
                    <a:pt x="609" y="10972"/>
                  </a:lnTo>
                  <a:lnTo>
                    <a:pt x="914" y="11125"/>
                  </a:lnTo>
                  <a:lnTo>
                    <a:pt x="1219" y="11277"/>
                  </a:lnTo>
                  <a:lnTo>
                    <a:pt x="1676" y="11430"/>
                  </a:lnTo>
                  <a:lnTo>
                    <a:pt x="13106" y="1143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8" name="object 3918"/>
            <p:cNvSpPr/>
            <p:nvPr/>
          </p:nvSpPr>
          <p:spPr>
            <a:xfrm>
              <a:off x="5428080" y="3829095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5" h="12064">
                  <a:moveTo>
                    <a:pt x="0" y="11429"/>
                  </a:moveTo>
                  <a:lnTo>
                    <a:pt x="10972" y="11429"/>
                  </a:lnTo>
                  <a:lnTo>
                    <a:pt x="11938" y="11468"/>
                  </a:lnTo>
                  <a:lnTo>
                    <a:pt x="13068" y="10667"/>
                  </a:lnTo>
                  <a:lnTo>
                    <a:pt x="12954" y="9601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19" name="object 3919"/>
            <p:cNvSpPr/>
            <p:nvPr/>
          </p:nvSpPr>
          <p:spPr>
            <a:xfrm>
              <a:off x="5428080" y="3811112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29">
                  <a:moveTo>
                    <a:pt x="12953" y="11429"/>
                  </a:moveTo>
                  <a:lnTo>
                    <a:pt x="12953" y="1523"/>
                  </a:lnTo>
                  <a:lnTo>
                    <a:pt x="12801" y="1219"/>
                  </a:lnTo>
                  <a:lnTo>
                    <a:pt x="12496" y="609"/>
                  </a:lnTo>
                  <a:lnTo>
                    <a:pt x="12039" y="152"/>
                  </a:lnTo>
                  <a:lnTo>
                    <a:pt x="117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0" name="object 3920"/>
            <p:cNvSpPr/>
            <p:nvPr/>
          </p:nvSpPr>
          <p:spPr>
            <a:xfrm>
              <a:off x="5410553" y="3811112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112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1" name="object 3921"/>
            <p:cNvSpPr/>
            <p:nvPr/>
          </p:nvSpPr>
          <p:spPr>
            <a:xfrm>
              <a:off x="5408572" y="3842202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79">
                  <a:moveTo>
                    <a:pt x="0" y="0"/>
                  </a:moveTo>
                  <a:lnTo>
                    <a:pt x="0" y="2743"/>
                  </a:lnTo>
                  <a:lnTo>
                    <a:pt x="152" y="2895"/>
                  </a:lnTo>
                  <a:lnTo>
                    <a:pt x="152" y="3200"/>
                  </a:lnTo>
                  <a:lnTo>
                    <a:pt x="304" y="3352"/>
                  </a:lnTo>
                  <a:lnTo>
                    <a:pt x="457" y="3505"/>
                  </a:lnTo>
                  <a:lnTo>
                    <a:pt x="609" y="3657"/>
                  </a:lnTo>
                  <a:lnTo>
                    <a:pt x="914" y="3657"/>
                  </a:lnTo>
                  <a:lnTo>
                    <a:pt x="7010" y="4572"/>
                  </a:lnTo>
                  <a:lnTo>
                    <a:pt x="13106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2" name="object 3922"/>
            <p:cNvSpPr/>
            <p:nvPr/>
          </p:nvSpPr>
          <p:spPr>
            <a:xfrm>
              <a:off x="5428080" y="384128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791"/>
                  </a:moveTo>
                  <a:lnTo>
                    <a:pt x="6096" y="5486"/>
                  </a:lnTo>
                  <a:lnTo>
                    <a:pt x="12192" y="4572"/>
                  </a:lnTo>
                  <a:lnTo>
                    <a:pt x="12496" y="4572"/>
                  </a:lnTo>
                  <a:lnTo>
                    <a:pt x="12649" y="4419"/>
                  </a:lnTo>
                  <a:lnTo>
                    <a:pt x="12801" y="4267"/>
                  </a:lnTo>
                  <a:lnTo>
                    <a:pt x="12801" y="4114"/>
                  </a:lnTo>
                  <a:lnTo>
                    <a:pt x="12954" y="3962"/>
                  </a:lnTo>
                  <a:lnTo>
                    <a:pt x="12954" y="609"/>
                  </a:lnTo>
                  <a:lnTo>
                    <a:pt x="12649" y="304"/>
                  </a:lnTo>
                  <a:lnTo>
                    <a:pt x="12496" y="152"/>
                  </a:lnTo>
                  <a:lnTo>
                    <a:pt x="12344" y="0"/>
                  </a:ln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3" name="object 3923"/>
            <p:cNvSpPr/>
            <p:nvPr/>
          </p:nvSpPr>
          <p:spPr>
            <a:xfrm>
              <a:off x="5409792" y="3841287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70">
                  <a:moveTo>
                    <a:pt x="0" y="0"/>
                  </a:moveTo>
                  <a:lnTo>
                    <a:pt x="5943" y="762"/>
                  </a:lnTo>
                  <a:lnTo>
                    <a:pt x="11887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4" name="object 3924"/>
            <p:cNvSpPr/>
            <p:nvPr/>
          </p:nvSpPr>
          <p:spPr>
            <a:xfrm>
              <a:off x="5428080" y="3841287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70">
                  <a:moveTo>
                    <a:pt x="0" y="1219"/>
                  </a:moveTo>
                  <a:lnTo>
                    <a:pt x="5791" y="762"/>
                  </a:ln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5" name="object 3925"/>
            <p:cNvSpPr/>
            <p:nvPr/>
          </p:nvSpPr>
          <p:spPr>
            <a:xfrm>
              <a:off x="5408572" y="384128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19" y="0"/>
                  </a:moveTo>
                  <a:lnTo>
                    <a:pt x="609" y="0"/>
                  </a:lnTo>
                  <a:lnTo>
                    <a:pt x="457" y="152"/>
                  </a:lnTo>
                  <a:lnTo>
                    <a:pt x="304" y="304"/>
                  </a:lnTo>
                  <a:lnTo>
                    <a:pt x="152" y="457"/>
                  </a:lnTo>
                  <a:lnTo>
                    <a:pt x="152" y="76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6" name="object 3926"/>
            <p:cNvSpPr/>
            <p:nvPr/>
          </p:nvSpPr>
          <p:spPr>
            <a:xfrm>
              <a:off x="5368644" y="3811112"/>
              <a:ext cx="1905" cy="11430"/>
            </a:xfrm>
            <a:custGeom>
              <a:avLst/>
              <a:gdLst/>
              <a:ahLst/>
              <a:cxnLst/>
              <a:rect l="l" t="t" r="r" b="b"/>
              <a:pathLst>
                <a:path w="1904" h="11429">
                  <a:moveTo>
                    <a:pt x="1828" y="0"/>
                  </a:moveTo>
                  <a:lnTo>
                    <a:pt x="1219" y="0"/>
                  </a:lnTo>
                  <a:lnTo>
                    <a:pt x="914" y="152"/>
                  </a:lnTo>
                  <a:lnTo>
                    <a:pt x="457" y="609"/>
                  </a:lnTo>
                  <a:lnTo>
                    <a:pt x="152" y="1219"/>
                  </a:lnTo>
                  <a:lnTo>
                    <a:pt x="0" y="1524"/>
                  </a:lnTo>
                  <a:lnTo>
                    <a:pt x="0" y="1143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7" name="object 3927"/>
            <p:cNvSpPr/>
            <p:nvPr/>
          </p:nvSpPr>
          <p:spPr>
            <a:xfrm>
              <a:off x="5368530" y="3829095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29">
                  <a:moveTo>
                    <a:pt x="114" y="0"/>
                  </a:moveTo>
                  <a:lnTo>
                    <a:pt x="114" y="9601"/>
                  </a:lnTo>
                  <a:lnTo>
                    <a:pt x="0" y="10629"/>
                  </a:lnTo>
                  <a:lnTo>
                    <a:pt x="1028" y="11379"/>
                  </a:lnTo>
                  <a:lnTo>
                    <a:pt x="1943" y="11430"/>
                  </a:lnTo>
                  <a:lnTo>
                    <a:pt x="13068" y="1143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8" name="object 3928"/>
            <p:cNvSpPr/>
            <p:nvPr/>
          </p:nvSpPr>
          <p:spPr>
            <a:xfrm>
              <a:off x="5387999" y="3829095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29">
                  <a:moveTo>
                    <a:pt x="0" y="11429"/>
                  </a:moveTo>
                  <a:lnTo>
                    <a:pt x="11430" y="11429"/>
                  </a:lnTo>
                  <a:lnTo>
                    <a:pt x="11887" y="11277"/>
                  </a:lnTo>
                  <a:lnTo>
                    <a:pt x="12192" y="11125"/>
                  </a:lnTo>
                  <a:lnTo>
                    <a:pt x="12496" y="10972"/>
                  </a:lnTo>
                  <a:lnTo>
                    <a:pt x="12649" y="10667"/>
                  </a:lnTo>
                  <a:lnTo>
                    <a:pt x="12954" y="10363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29" name="object 3929"/>
            <p:cNvSpPr/>
            <p:nvPr/>
          </p:nvSpPr>
          <p:spPr>
            <a:xfrm>
              <a:off x="5387999" y="3811112"/>
              <a:ext cx="13335" cy="11430"/>
            </a:xfrm>
            <a:custGeom>
              <a:avLst/>
              <a:gdLst/>
              <a:ahLst/>
              <a:cxnLst/>
              <a:rect l="l" t="t" r="r" b="b"/>
              <a:pathLst>
                <a:path w="13335" h="11429">
                  <a:moveTo>
                    <a:pt x="12953" y="11429"/>
                  </a:moveTo>
                  <a:lnTo>
                    <a:pt x="12953" y="1219"/>
                  </a:lnTo>
                  <a:lnTo>
                    <a:pt x="12801" y="914"/>
                  </a:lnTo>
                  <a:lnTo>
                    <a:pt x="12649" y="609"/>
                  </a:lnTo>
                  <a:lnTo>
                    <a:pt x="12344" y="457"/>
                  </a:lnTo>
                  <a:lnTo>
                    <a:pt x="12039" y="152"/>
                  </a:lnTo>
                  <a:lnTo>
                    <a:pt x="1173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0" name="object 3930"/>
            <p:cNvSpPr/>
            <p:nvPr/>
          </p:nvSpPr>
          <p:spPr>
            <a:xfrm>
              <a:off x="5370472" y="3811112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112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1" name="object 3931"/>
            <p:cNvSpPr/>
            <p:nvPr/>
          </p:nvSpPr>
          <p:spPr>
            <a:xfrm>
              <a:off x="5368644" y="3842202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79">
                  <a:moveTo>
                    <a:pt x="0" y="0"/>
                  </a:moveTo>
                  <a:lnTo>
                    <a:pt x="0" y="3048"/>
                  </a:lnTo>
                  <a:lnTo>
                    <a:pt x="152" y="3200"/>
                  </a:lnTo>
                  <a:lnTo>
                    <a:pt x="152" y="3352"/>
                  </a:lnTo>
                  <a:lnTo>
                    <a:pt x="304" y="3505"/>
                  </a:lnTo>
                  <a:lnTo>
                    <a:pt x="457" y="3657"/>
                  </a:lnTo>
                  <a:lnTo>
                    <a:pt x="762" y="3657"/>
                  </a:lnTo>
                  <a:lnTo>
                    <a:pt x="6858" y="4572"/>
                  </a:lnTo>
                  <a:lnTo>
                    <a:pt x="12954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2" name="object 3932"/>
            <p:cNvSpPr/>
            <p:nvPr/>
          </p:nvSpPr>
          <p:spPr>
            <a:xfrm>
              <a:off x="5387999" y="384128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0" y="5791"/>
                  </a:moveTo>
                  <a:lnTo>
                    <a:pt x="6096" y="5486"/>
                  </a:lnTo>
                  <a:lnTo>
                    <a:pt x="12192" y="4572"/>
                  </a:lnTo>
                  <a:lnTo>
                    <a:pt x="12496" y="4572"/>
                  </a:lnTo>
                  <a:lnTo>
                    <a:pt x="12649" y="4419"/>
                  </a:lnTo>
                  <a:lnTo>
                    <a:pt x="12801" y="4267"/>
                  </a:lnTo>
                  <a:lnTo>
                    <a:pt x="12954" y="4114"/>
                  </a:lnTo>
                  <a:lnTo>
                    <a:pt x="12954" y="609"/>
                  </a:lnTo>
                  <a:lnTo>
                    <a:pt x="12801" y="457"/>
                  </a:lnTo>
                  <a:lnTo>
                    <a:pt x="12801" y="304"/>
                  </a:lnTo>
                  <a:lnTo>
                    <a:pt x="12649" y="152"/>
                  </a:lnTo>
                  <a:lnTo>
                    <a:pt x="12496" y="0"/>
                  </a:ln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3" name="object 3933"/>
            <p:cNvSpPr/>
            <p:nvPr/>
          </p:nvSpPr>
          <p:spPr>
            <a:xfrm>
              <a:off x="5369710" y="3841287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70">
                  <a:moveTo>
                    <a:pt x="0" y="0"/>
                  </a:moveTo>
                  <a:lnTo>
                    <a:pt x="6096" y="762"/>
                  </a:lnTo>
                  <a:lnTo>
                    <a:pt x="11887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4" name="object 3934"/>
            <p:cNvSpPr/>
            <p:nvPr/>
          </p:nvSpPr>
          <p:spPr>
            <a:xfrm>
              <a:off x="5387999" y="3841287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70">
                  <a:moveTo>
                    <a:pt x="0" y="1219"/>
                  </a:moveTo>
                  <a:lnTo>
                    <a:pt x="5943" y="762"/>
                  </a:ln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5" name="object 3935"/>
            <p:cNvSpPr/>
            <p:nvPr/>
          </p:nvSpPr>
          <p:spPr>
            <a:xfrm>
              <a:off x="5368644" y="384128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066" y="0"/>
                  </a:moveTo>
                  <a:lnTo>
                    <a:pt x="609" y="0"/>
                  </a:lnTo>
                  <a:lnTo>
                    <a:pt x="457" y="152"/>
                  </a:lnTo>
                  <a:lnTo>
                    <a:pt x="304" y="304"/>
                  </a:lnTo>
                  <a:lnTo>
                    <a:pt x="0" y="609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6" name="object 3936"/>
            <p:cNvSpPr/>
            <p:nvPr/>
          </p:nvSpPr>
          <p:spPr>
            <a:xfrm>
              <a:off x="5330544" y="3811112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12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7" name="object 3937"/>
            <p:cNvSpPr/>
            <p:nvPr/>
          </p:nvSpPr>
          <p:spPr>
            <a:xfrm>
              <a:off x="5348070" y="3811112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09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8" name="object 3938"/>
            <p:cNvSpPr/>
            <p:nvPr/>
          </p:nvSpPr>
          <p:spPr>
            <a:xfrm>
              <a:off x="5328563" y="381111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1981" y="0"/>
                  </a:moveTo>
                  <a:lnTo>
                    <a:pt x="1371" y="0"/>
                  </a:lnTo>
                  <a:lnTo>
                    <a:pt x="1066" y="152"/>
                  </a:lnTo>
                  <a:lnTo>
                    <a:pt x="762" y="457"/>
                  </a:lnTo>
                  <a:lnTo>
                    <a:pt x="457" y="609"/>
                  </a:lnTo>
                  <a:lnTo>
                    <a:pt x="304" y="914"/>
                  </a:lnTo>
                  <a:lnTo>
                    <a:pt x="152" y="1219"/>
                  </a:lnTo>
                  <a:lnTo>
                    <a:pt x="152" y="1524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39" name="object 3939"/>
            <p:cNvSpPr/>
            <p:nvPr/>
          </p:nvSpPr>
          <p:spPr>
            <a:xfrm>
              <a:off x="5328563" y="3829095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0" name="object 3940"/>
            <p:cNvSpPr/>
            <p:nvPr/>
          </p:nvSpPr>
          <p:spPr>
            <a:xfrm>
              <a:off x="5328563" y="3812941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96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1" name="object 3941"/>
            <p:cNvSpPr/>
            <p:nvPr/>
          </p:nvSpPr>
          <p:spPr>
            <a:xfrm>
              <a:off x="5328563" y="383869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0"/>
                  </a:moveTo>
                  <a:lnTo>
                    <a:pt x="152" y="304"/>
                  </a:lnTo>
                  <a:lnTo>
                    <a:pt x="38" y="1130"/>
                  </a:lnTo>
                  <a:lnTo>
                    <a:pt x="965" y="1663"/>
                  </a:lnTo>
                  <a:lnTo>
                    <a:pt x="1676" y="1828"/>
                  </a:lnTo>
                  <a:lnTo>
                    <a:pt x="1981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2" name="object 3942"/>
            <p:cNvSpPr/>
            <p:nvPr/>
          </p:nvSpPr>
          <p:spPr>
            <a:xfrm>
              <a:off x="5348070" y="384052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09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3" name="object 3943"/>
            <p:cNvSpPr/>
            <p:nvPr/>
          </p:nvSpPr>
          <p:spPr>
            <a:xfrm>
              <a:off x="5330544" y="384052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1112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4" name="object 3944"/>
            <p:cNvSpPr/>
            <p:nvPr/>
          </p:nvSpPr>
          <p:spPr>
            <a:xfrm>
              <a:off x="5359043" y="383869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0" y="1828"/>
                  </a:moveTo>
                  <a:lnTo>
                    <a:pt x="457" y="1828"/>
                  </a:lnTo>
                  <a:lnTo>
                    <a:pt x="1409" y="1308"/>
                  </a:lnTo>
                  <a:lnTo>
                    <a:pt x="1638" y="1485"/>
                  </a:lnTo>
                  <a:lnTo>
                    <a:pt x="1981" y="304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5" name="object 3945"/>
            <p:cNvSpPr/>
            <p:nvPr/>
          </p:nvSpPr>
          <p:spPr>
            <a:xfrm>
              <a:off x="5361024" y="3812941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6" name="object 3946"/>
            <p:cNvSpPr/>
            <p:nvPr/>
          </p:nvSpPr>
          <p:spPr>
            <a:xfrm>
              <a:off x="5361024" y="3829095"/>
              <a:ext cx="0" cy="10160"/>
            </a:xfrm>
            <a:custGeom>
              <a:avLst/>
              <a:gdLst/>
              <a:ahLst/>
              <a:cxnLst/>
              <a:rect l="l" t="t" r="r" b="b"/>
              <a:pathLst>
                <a:path h="10160">
                  <a:moveTo>
                    <a:pt x="0" y="0"/>
                  </a:moveTo>
                  <a:lnTo>
                    <a:pt x="0" y="96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7" name="object 3947"/>
            <p:cNvSpPr/>
            <p:nvPr/>
          </p:nvSpPr>
          <p:spPr>
            <a:xfrm>
              <a:off x="5359043" y="3811112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39" h="1904">
                  <a:moveTo>
                    <a:pt x="1981" y="1828"/>
                  </a:moveTo>
                  <a:lnTo>
                    <a:pt x="1981" y="1524"/>
                  </a:lnTo>
                  <a:lnTo>
                    <a:pt x="1638" y="342"/>
                  </a:lnTo>
                  <a:lnTo>
                    <a:pt x="1409" y="520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8" name="object 3948"/>
            <p:cNvSpPr/>
            <p:nvPr/>
          </p:nvSpPr>
          <p:spPr>
            <a:xfrm>
              <a:off x="5359957" y="384128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066" y="914"/>
                  </a:moveTo>
                  <a:lnTo>
                    <a:pt x="1066" y="609"/>
                  </a:lnTo>
                  <a:lnTo>
                    <a:pt x="762" y="304"/>
                  </a:lnTo>
                  <a:lnTo>
                    <a:pt x="609" y="152"/>
                  </a:lnTo>
                  <a:lnTo>
                    <a:pt x="457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49" name="object 3949"/>
            <p:cNvSpPr/>
            <p:nvPr/>
          </p:nvSpPr>
          <p:spPr>
            <a:xfrm>
              <a:off x="5329782" y="3841287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70">
                  <a:moveTo>
                    <a:pt x="0" y="0"/>
                  </a:moveTo>
                  <a:lnTo>
                    <a:pt x="5943" y="762"/>
                  </a:lnTo>
                  <a:lnTo>
                    <a:pt x="11887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0" name="object 3950"/>
            <p:cNvSpPr/>
            <p:nvPr/>
          </p:nvSpPr>
          <p:spPr>
            <a:xfrm>
              <a:off x="5348068" y="3841287"/>
              <a:ext cx="12065" cy="1270"/>
            </a:xfrm>
            <a:custGeom>
              <a:avLst/>
              <a:gdLst/>
              <a:ahLst/>
              <a:cxnLst/>
              <a:rect l="l" t="t" r="r" b="b"/>
              <a:pathLst>
                <a:path w="12064" h="1270">
                  <a:moveTo>
                    <a:pt x="0" y="1219"/>
                  </a:moveTo>
                  <a:lnTo>
                    <a:pt x="5791" y="762"/>
                  </a:ln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1" name="object 3951"/>
            <p:cNvSpPr/>
            <p:nvPr/>
          </p:nvSpPr>
          <p:spPr>
            <a:xfrm>
              <a:off x="5328563" y="3841287"/>
              <a:ext cx="13335" cy="6350"/>
            </a:xfrm>
            <a:custGeom>
              <a:avLst/>
              <a:gdLst/>
              <a:ahLst/>
              <a:cxnLst/>
              <a:rect l="l" t="t" r="r" b="b"/>
              <a:pathLst>
                <a:path w="13335" h="6350">
                  <a:moveTo>
                    <a:pt x="1219" y="0"/>
                  </a:moveTo>
                  <a:lnTo>
                    <a:pt x="609" y="0"/>
                  </a:lnTo>
                  <a:lnTo>
                    <a:pt x="457" y="152"/>
                  </a:lnTo>
                  <a:lnTo>
                    <a:pt x="304" y="304"/>
                  </a:lnTo>
                  <a:lnTo>
                    <a:pt x="152" y="457"/>
                  </a:lnTo>
                  <a:lnTo>
                    <a:pt x="152" y="762"/>
                  </a:lnTo>
                  <a:lnTo>
                    <a:pt x="0" y="914"/>
                  </a:lnTo>
                  <a:lnTo>
                    <a:pt x="0" y="3657"/>
                  </a:lnTo>
                  <a:lnTo>
                    <a:pt x="152" y="3810"/>
                  </a:lnTo>
                  <a:lnTo>
                    <a:pt x="152" y="4114"/>
                  </a:lnTo>
                  <a:lnTo>
                    <a:pt x="304" y="4267"/>
                  </a:lnTo>
                  <a:lnTo>
                    <a:pt x="457" y="4419"/>
                  </a:lnTo>
                  <a:lnTo>
                    <a:pt x="609" y="4572"/>
                  </a:lnTo>
                  <a:lnTo>
                    <a:pt x="914" y="4572"/>
                  </a:lnTo>
                  <a:lnTo>
                    <a:pt x="7010" y="5486"/>
                  </a:lnTo>
                  <a:lnTo>
                    <a:pt x="13106" y="579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2" name="object 3952"/>
            <p:cNvSpPr/>
            <p:nvPr/>
          </p:nvSpPr>
          <p:spPr>
            <a:xfrm>
              <a:off x="5348068" y="3842202"/>
              <a:ext cx="13335" cy="5080"/>
            </a:xfrm>
            <a:custGeom>
              <a:avLst/>
              <a:gdLst/>
              <a:ahLst/>
              <a:cxnLst/>
              <a:rect l="l" t="t" r="r" b="b"/>
              <a:pathLst>
                <a:path w="13335" h="5079">
                  <a:moveTo>
                    <a:pt x="0" y="4876"/>
                  </a:moveTo>
                  <a:lnTo>
                    <a:pt x="6096" y="4572"/>
                  </a:lnTo>
                  <a:lnTo>
                    <a:pt x="12192" y="3657"/>
                  </a:lnTo>
                  <a:lnTo>
                    <a:pt x="12496" y="3657"/>
                  </a:lnTo>
                  <a:lnTo>
                    <a:pt x="12649" y="3505"/>
                  </a:lnTo>
                  <a:lnTo>
                    <a:pt x="12649" y="3352"/>
                  </a:lnTo>
                  <a:lnTo>
                    <a:pt x="12954" y="3048"/>
                  </a:lnTo>
                  <a:lnTo>
                    <a:pt x="1295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3" name="object 3953"/>
            <p:cNvSpPr/>
            <p:nvPr/>
          </p:nvSpPr>
          <p:spPr>
            <a:xfrm>
              <a:off x="5118402" y="3583274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1219"/>
                  </a:moveTo>
                  <a:lnTo>
                    <a:pt x="4114" y="609"/>
                  </a:lnTo>
                  <a:lnTo>
                    <a:pt x="59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4" name="object 3954"/>
            <p:cNvSpPr/>
            <p:nvPr/>
          </p:nvSpPr>
          <p:spPr>
            <a:xfrm>
              <a:off x="5118402" y="3583274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6096" y="0"/>
                  </a:moveTo>
                  <a:lnTo>
                    <a:pt x="3352" y="609"/>
                  </a:lnTo>
                  <a:lnTo>
                    <a:pt x="1828" y="91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5" name="object 3955"/>
            <p:cNvSpPr/>
            <p:nvPr/>
          </p:nvSpPr>
          <p:spPr>
            <a:xfrm>
              <a:off x="5118402" y="358434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6" name="object 3956"/>
            <p:cNvSpPr/>
            <p:nvPr/>
          </p:nvSpPr>
          <p:spPr>
            <a:xfrm>
              <a:off x="5118555" y="35832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7" name="object 3957"/>
            <p:cNvSpPr/>
            <p:nvPr/>
          </p:nvSpPr>
          <p:spPr>
            <a:xfrm>
              <a:off x="5118402" y="35835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8" name="object 3958"/>
            <p:cNvSpPr/>
            <p:nvPr/>
          </p:nvSpPr>
          <p:spPr>
            <a:xfrm>
              <a:off x="5112612" y="3583274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5943" y="1219"/>
                  </a:moveTo>
                  <a:lnTo>
                    <a:pt x="1828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59" name="object 3959"/>
            <p:cNvSpPr/>
            <p:nvPr/>
          </p:nvSpPr>
          <p:spPr>
            <a:xfrm>
              <a:off x="5118555" y="358434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0" name="object 3960"/>
            <p:cNvSpPr/>
            <p:nvPr/>
          </p:nvSpPr>
          <p:spPr>
            <a:xfrm>
              <a:off x="5117184" y="35832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1" name="object 3961"/>
            <p:cNvSpPr/>
            <p:nvPr/>
          </p:nvSpPr>
          <p:spPr>
            <a:xfrm>
              <a:off x="5112460" y="3583274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6096" y="1066"/>
                  </a:moveTo>
                  <a:lnTo>
                    <a:pt x="4267" y="914"/>
                  </a:lnTo>
                  <a:lnTo>
                    <a:pt x="2590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2" name="object 3962"/>
            <p:cNvSpPr/>
            <p:nvPr/>
          </p:nvSpPr>
          <p:spPr>
            <a:xfrm>
              <a:off x="5118555" y="35835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3" name="object 3963"/>
            <p:cNvSpPr/>
            <p:nvPr/>
          </p:nvSpPr>
          <p:spPr>
            <a:xfrm>
              <a:off x="5094781" y="355203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4" name="object 3964"/>
            <p:cNvSpPr/>
            <p:nvPr/>
          </p:nvSpPr>
          <p:spPr>
            <a:xfrm>
              <a:off x="5100115" y="3553404"/>
              <a:ext cx="635" cy="16510"/>
            </a:xfrm>
            <a:custGeom>
              <a:avLst/>
              <a:gdLst/>
              <a:ahLst/>
              <a:cxnLst/>
              <a:rect l="l" t="t" r="r" b="b"/>
              <a:pathLst>
                <a:path w="635" h="16510">
                  <a:moveTo>
                    <a:pt x="152" y="16459"/>
                  </a:moveTo>
                  <a:lnTo>
                    <a:pt x="457" y="14325"/>
                  </a:lnTo>
                  <a:lnTo>
                    <a:pt x="152" y="9461"/>
                  </a:lnTo>
                  <a:lnTo>
                    <a:pt x="584" y="5435"/>
                  </a:lnTo>
                  <a:lnTo>
                    <a:pt x="457" y="1066"/>
                  </a:lnTo>
                  <a:lnTo>
                    <a:pt x="152" y="0"/>
                  </a:lnTo>
                  <a:lnTo>
                    <a:pt x="0" y="8229"/>
                  </a:lnTo>
                  <a:lnTo>
                    <a:pt x="0" y="12344"/>
                  </a:lnTo>
                  <a:lnTo>
                    <a:pt x="152" y="16459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5" name="object 3965"/>
            <p:cNvSpPr/>
            <p:nvPr/>
          </p:nvSpPr>
          <p:spPr>
            <a:xfrm>
              <a:off x="5093410" y="3554166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304" y="0"/>
                  </a:moveTo>
                  <a:lnTo>
                    <a:pt x="0" y="3048"/>
                  </a:lnTo>
                  <a:lnTo>
                    <a:pt x="0" y="6248"/>
                  </a:lnTo>
                  <a:lnTo>
                    <a:pt x="152" y="9296"/>
                  </a:lnTo>
                  <a:lnTo>
                    <a:pt x="457" y="12496"/>
                  </a:lnTo>
                  <a:lnTo>
                    <a:pt x="457" y="6248"/>
                  </a:lnTo>
                  <a:lnTo>
                    <a:pt x="304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6" name="object 3966"/>
            <p:cNvSpPr/>
            <p:nvPr/>
          </p:nvSpPr>
          <p:spPr>
            <a:xfrm>
              <a:off x="5100572" y="355401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7" name="object 3967"/>
            <p:cNvSpPr/>
            <p:nvPr/>
          </p:nvSpPr>
          <p:spPr>
            <a:xfrm>
              <a:off x="5100418" y="355919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8" name="object 3968"/>
            <p:cNvSpPr/>
            <p:nvPr/>
          </p:nvSpPr>
          <p:spPr>
            <a:xfrm>
              <a:off x="5100418" y="356117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69" name="object 3969"/>
            <p:cNvSpPr/>
            <p:nvPr/>
          </p:nvSpPr>
          <p:spPr>
            <a:xfrm>
              <a:off x="5100572" y="356666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0" name="object 3970"/>
            <p:cNvSpPr/>
            <p:nvPr/>
          </p:nvSpPr>
          <p:spPr>
            <a:xfrm>
              <a:off x="5100418" y="356864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1" name="object 3971"/>
            <p:cNvSpPr/>
            <p:nvPr/>
          </p:nvSpPr>
          <p:spPr>
            <a:xfrm>
              <a:off x="5094323" y="356864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2" name="object 3972"/>
            <p:cNvSpPr/>
            <p:nvPr/>
          </p:nvSpPr>
          <p:spPr>
            <a:xfrm>
              <a:off x="5093865" y="35668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04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3" name="object 3973"/>
            <p:cNvSpPr/>
            <p:nvPr/>
          </p:nvSpPr>
          <p:spPr>
            <a:xfrm>
              <a:off x="5093561" y="356483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304" y="16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4" name="object 3974"/>
            <p:cNvSpPr/>
            <p:nvPr/>
          </p:nvSpPr>
          <p:spPr>
            <a:xfrm>
              <a:off x="5093408" y="356285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5" name="object 3975"/>
            <p:cNvSpPr/>
            <p:nvPr/>
          </p:nvSpPr>
          <p:spPr>
            <a:xfrm>
              <a:off x="5093408" y="356041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6" name="object 3976"/>
            <p:cNvSpPr/>
            <p:nvPr/>
          </p:nvSpPr>
          <p:spPr>
            <a:xfrm>
              <a:off x="5093408" y="35572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7" name="object 3977"/>
            <p:cNvSpPr/>
            <p:nvPr/>
          </p:nvSpPr>
          <p:spPr>
            <a:xfrm>
              <a:off x="5093408" y="355431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828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8" name="object 3978"/>
            <p:cNvSpPr/>
            <p:nvPr/>
          </p:nvSpPr>
          <p:spPr>
            <a:xfrm>
              <a:off x="5099351" y="3552033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914" y="1371"/>
                  </a:moveTo>
                  <a:lnTo>
                    <a:pt x="304" y="304"/>
                  </a:lnTo>
                  <a:lnTo>
                    <a:pt x="152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79" name="object 3979"/>
            <p:cNvSpPr/>
            <p:nvPr/>
          </p:nvSpPr>
          <p:spPr>
            <a:xfrm>
              <a:off x="5093713" y="355203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066" y="0"/>
                  </a:moveTo>
                  <a:lnTo>
                    <a:pt x="762" y="152"/>
                  </a:lnTo>
                  <a:lnTo>
                    <a:pt x="457" y="762"/>
                  </a:lnTo>
                  <a:lnTo>
                    <a:pt x="0" y="213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0" name="object 3980"/>
            <p:cNvSpPr/>
            <p:nvPr/>
          </p:nvSpPr>
          <p:spPr>
            <a:xfrm>
              <a:off x="5093864" y="35666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0"/>
                  </a:moveTo>
                  <a:lnTo>
                    <a:pt x="3810" y="6248"/>
                  </a:lnTo>
                  <a:lnTo>
                    <a:pt x="4876" y="6096"/>
                  </a:lnTo>
                  <a:lnTo>
                    <a:pt x="5334" y="5791"/>
                  </a:lnTo>
                  <a:lnTo>
                    <a:pt x="5638" y="5334"/>
                  </a:lnTo>
                  <a:lnTo>
                    <a:pt x="6400" y="32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1" name="object 3981"/>
            <p:cNvSpPr/>
            <p:nvPr/>
          </p:nvSpPr>
          <p:spPr>
            <a:xfrm>
              <a:off x="5097218" y="357275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2" name="object 3982"/>
            <p:cNvSpPr/>
            <p:nvPr/>
          </p:nvSpPr>
          <p:spPr>
            <a:xfrm>
              <a:off x="5099809" y="357093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3" name="object 3983"/>
            <p:cNvSpPr/>
            <p:nvPr/>
          </p:nvSpPr>
          <p:spPr>
            <a:xfrm>
              <a:off x="5094932" y="357032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609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4" name="object 3984"/>
            <p:cNvSpPr/>
            <p:nvPr/>
          </p:nvSpPr>
          <p:spPr>
            <a:xfrm>
              <a:off x="5137604" y="3552032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457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5" name="object 3985"/>
            <p:cNvSpPr/>
            <p:nvPr/>
          </p:nvSpPr>
          <p:spPr>
            <a:xfrm>
              <a:off x="5143091" y="3554166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0" y="12496"/>
                  </a:moveTo>
                  <a:lnTo>
                    <a:pt x="304" y="9296"/>
                  </a:lnTo>
                  <a:lnTo>
                    <a:pt x="457" y="6248"/>
                  </a:lnTo>
                  <a:lnTo>
                    <a:pt x="457" y="3048"/>
                  </a:lnTo>
                  <a:lnTo>
                    <a:pt x="152" y="0"/>
                  </a:lnTo>
                  <a:lnTo>
                    <a:pt x="0" y="6248"/>
                  </a:lnTo>
                  <a:lnTo>
                    <a:pt x="0" y="12496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6" name="object 3986"/>
            <p:cNvSpPr/>
            <p:nvPr/>
          </p:nvSpPr>
          <p:spPr>
            <a:xfrm>
              <a:off x="5136245" y="3553405"/>
              <a:ext cx="635" cy="16510"/>
            </a:xfrm>
            <a:custGeom>
              <a:avLst/>
              <a:gdLst/>
              <a:ahLst/>
              <a:cxnLst/>
              <a:rect l="l" t="t" r="r" b="b"/>
              <a:pathLst>
                <a:path w="635" h="16510">
                  <a:moveTo>
                    <a:pt x="444" y="0"/>
                  </a:moveTo>
                  <a:lnTo>
                    <a:pt x="139" y="1066"/>
                  </a:lnTo>
                  <a:lnTo>
                    <a:pt x="0" y="5473"/>
                  </a:lnTo>
                  <a:lnTo>
                    <a:pt x="457" y="9398"/>
                  </a:lnTo>
                  <a:lnTo>
                    <a:pt x="139" y="14325"/>
                  </a:lnTo>
                  <a:lnTo>
                    <a:pt x="444" y="16459"/>
                  </a:lnTo>
                  <a:lnTo>
                    <a:pt x="596" y="12344"/>
                  </a:lnTo>
                  <a:lnTo>
                    <a:pt x="596" y="8229"/>
                  </a:lnTo>
                  <a:lnTo>
                    <a:pt x="444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7" name="object 3987"/>
            <p:cNvSpPr/>
            <p:nvPr/>
          </p:nvSpPr>
          <p:spPr>
            <a:xfrm>
              <a:off x="5143243" y="355416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8" name="object 3988"/>
            <p:cNvSpPr/>
            <p:nvPr/>
          </p:nvSpPr>
          <p:spPr>
            <a:xfrm>
              <a:off x="5143548" y="355721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89" name="object 3989"/>
            <p:cNvSpPr/>
            <p:nvPr/>
          </p:nvSpPr>
          <p:spPr>
            <a:xfrm>
              <a:off x="5143548" y="3560415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0" name="object 3990"/>
            <p:cNvSpPr/>
            <p:nvPr/>
          </p:nvSpPr>
          <p:spPr>
            <a:xfrm>
              <a:off x="5143395" y="356270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1" name="object 3991"/>
            <p:cNvSpPr/>
            <p:nvPr/>
          </p:nvSpPr>
          <p:spPr>
            <a:xfrm>
              <a:off x="5143089" y="356468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304" y="0"/>
                  </a:moveTo>
                  <a:lnTo>
                    <a:pt x="0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2" name="object 3992"/>
            <p:cNvSpPr/>
            <p:nvPr/>
          </p:nvSpPr>
          <p:spPr>
            <a:xfrm>
              <a:off x="5142784" y="356681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04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3" name="object 3993"/>
            <p:cNvSpPr/>
            <p:nvPr/>
          </p:nvSpPr>
          <p:spPr>
            <a:xfrm>
              <a:off x="5142480" y="356864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4" name="object 3994"/>
            <p:cNvSpPr/>
            <p:nvPr/>
          </p:nvSpPr>
          <p:spPr>
            <a:xfrm>
              <a:off x="5136536" y="356864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5" name="object 3995"/>
            <p:cNvSpPr/>
            <p:nvPr/>
          </p:nvSpPr>
          <p:spPr>
            <a:xfrm>
              <a:off x="5136384" y="356666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6" name="object 3996"/>
            <p:cNvSpPr/>
            <p:nvPr/>
          </p:nvSpPr>
          <p:spPr>
            <a:xfrm>
              <a:off x="5136536" y="356117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7" name="object 3997"/>
            <p:cNvSpPr/>
            <p:nvPr/>
          </p:nvSpPr>
          <p:spPr>
            <a:xfrm>
              <a:off x="5136536" y="355919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8" name="object 3998"/>
            <p:cNvSpPr/>
            <p:nvPr/>
          </p:nvSpPr>
          <p:spPr>
            <a:xfrm>
              <a:off x="5136384" y="355401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99" name="object 3999"/>
            <p:cNvSpPr/>
            <p:nvPr/>
          </p:nvSpPr>
          <p:spPr>
            <a:xfrm>
              <a:off x="5142175" y="355203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066" y="2133"/>
                  </a:moveTo>
                  <a:lnTo>
                    <a:pt x="609" y="762"/>
                  </a:lnTo>
                  <a:lnTo>
                    <a:pt x="304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0" name="object 4000"/>
            <p:cNvSpPr/>
            <p:nvPr/>
          </p:nvSpPr>
          <p:spPr>
            <a:xfrm>
              <a:off x="5136689" y="3552032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914" y="0"/>
                  </a:moveTo>
                  <a:lnTo>
                    <a:pt x="762" y="0"/>
                  </a:lnTo>
                  <a:lnTo>
                    <a:pt x="609" y="304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1" name="object 4001"/>
            <p:cNvSpPr/>
            <p:nvPr/>
          </p:nvSpPr>
          <p:spPr>
            <a:xfrm>
              <a:off x="5136689" y="3566662"/>
              <a:ext cx="6985" cy="6350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0" y="3200"/>
                  </a:moveTo>
                  <a:lnTo>
                    <a:pt x="762" y="5334"/>
                  </a:lnTo>
                  <a:lnTo>
                    <a:pt x="1066" y="5791"/>
                  </a:lnTo>
                  <a:lnTo>
                    <a:pt x="1524" y="6096"/>
                  </a:lnTo>
                  <a:lnTo>
                    <a:pt x="2743" y="6248"/>
                  </a:lnTo>
                  <a:lnTo>
                    <a:pt x="3810" y="5943"/>
                  </a:lnTo>
                  <a:lnTo>
                    <a:pt x="4267" y="5791"/>
                  </a:lnTo>
                  <a:lnTo>
                    <a:pt x="4572" y="5334"/>
                  </a:lnTo>
                  <a:lnTo>
                    <a:pt x="5181" y="4114"/>
                  </a:lnTo>
                  <a:lnTo>
                    <a:pt x="5791" y="2743"/>
                  </a:lnTo>
                  <a:lnTo>
                    <a:pt x="64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2" name="object 4002"/>
            <p:cNvSpPr/>
            <p:nvPr/>
          </p:nvSpPr>
          <p:spPr>
            <a:xfrm>
              <a:off x="5138517" y="357275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3" name="object 4003"/>
            <p:cNvSpPr/>
            <p:nvPr/>
          </p:nvSpPr>
          <p:spPr>
            <a:xfrm>
              <a:off x="5141413" y="357032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609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4" name="object 4004"/>
            <p:cNvSpPr/>
            <p:nvPr/>
          </p:nvSpPr>
          <p:spPr>
            <a:xfrm>
              <a:off x="5136993" y="357093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5" name="object 4005"/>
            <p:cNvSpPr/>
            <p:nvPr/>
          </p:nvSpPr>
          <p:spPr>
            <a:xfrm>
              <a:off x="5125563" y="354166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6" name="object 4006"/>
            <p:cNvSpPr/>
            <p:nvPr/>
          </p:nvSpPr>
          <p:spPr>
            <a:xfrm>
              <a:off x="5127697" y="35419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609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7" name="object 4007"/>
            <p:cNvSpPr/>
            <p:nvPr/>
          </p:nvSpPr>
          <p:spPr>
            <a:xfrm>
              <a:off x="5130593" y="354288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0"/>
                  </a:moveTo>
                  <a:lnTo>
                    <a:pt x="1371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8" name="object 4008"/>
            <p:cNvSpPr/>
            <p:nvPr/>
          </p:nvSpPr>
          <p:spPr>
            <a:xfrm>
              <a:off x="5132574" y="354410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609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09" name="object 4009"/>
            <p:cNvSpPr/>
            <p:nvPr/>
          </p:nvSpPr>
          <p:spPr>
            <a:xfrm>
              <a:off x="5133640" y="35454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457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0" name="object 4010"/>
            <p:cNvSpPr/>
            <p:nvPr/>
          </p:nvSpPr>
          <p:spPr>
            <a:xfrm>
              <a:off x="5134555" y="35470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30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1" name="object 4011"/>
            <p:cNvSpPr/>
            <p:nvPr/>
          </p:nvSpPr>
          <p:spPr>
            <a:xfrm>
              <a:off x="5135012" y="35486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2" name="object 4012"/>
            <p:cNvSpPr/>
            <p:nvPr/>
          </p:nvSpPr>
          <p:spPr>
            <a:xfrm>
              <a:off x="5135317" y="355035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3" name="object 4013"/>
            <p:cNvSpPr/>
            <p:nvPr/>
          </p:nvSpPr>
          <p:spPr>
            <a:xfrm>
              <a:off x="5135622" y="355218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4" name="object 4014"/>
            <p:cNvSpPr/>
            <p:nvPr/>
          </p:nvSpPr>
          <p:spPr>
            <a:xfrm>
              <a:off x="5135774" y="355386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5" name="object 4015"/>
            <p:cNvSpPr/>
            <p:nvPr/>
          </p:nvSpPr>
          <p:spPr>
            <a:xfrm>
              <a:off x="5135774" y="355569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6" name="object 4016"/>
            <p:cNvSpPr/>
            <p:nvPr/>
          </p:nvSpPr>
          <p:spPr>
            <a:xfrm>
              <a:off x="5135926" y="355751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7" name="object 4017"/>
            <p:cNvSpPr/>
            <p:nvPr/>
          </p:nvSpPr>
          <p:spPr>
            <a:xfrm>
              <a:off x="5135926" y="355934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8" name="object 4018"/>
            <p:cNvSpPr/>
            <p:nvPr/>
          </p:nvSpPr>
          <p:spPr>
            <a:xfrm>
              <a:off x="5135774" y="35611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19" name="object 4019"/>
            <p:cNvSpPr/>
            <p:nvPr/>
          </p:nvSpPr>
          <p:spPr>
            <a:xfrm>
              <a:off x="5135774" y="356285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0" name="object 4020"/>
            <p:cNvSpPr/>
            <p:nvPr/>
          </p:nvSpPr>
          <p:spPr>
            <a:xfrm>
              <a:off x="5135622" y="356468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1" name="object 4021"/>
            <p:cNvSpPr/>
            <p:nvPr/>
          </p:nvSpPr>
          <p:spPr>
            <a:xfrm>
              <a:off x="5135317" y="35665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2" name="object 4022"/>
            <p:cNvSpPr/>
            <p:nvPr/>
          </p:nvSpPr>
          <p:spPr>
            <a:xfrm>
              <a:off x="5134860" y="356818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04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3" name="object 4023"/>
            <p:cNvSpPr/>
            <p:nvPr/>
          </p:nvSpPr>
          <p:spPr>
            <a:xfrm>
              <a:off x="5131812" y="35719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066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4" name="object 4024"/>
            <p:cNvSpPr/>
            <p:nvPr/>
          </p:nvSpPr>
          <p:spPr>
            <a:xfrm>
              <a:off x="5104075" y="357214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5" name="object 4025"/>
            <p:cNvSpPr/>
            <p:nvPr/>
          </p:nvSpPr>
          <p:spPr>
            <a:xfrm>
              <a:off x="5101637" y="356818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04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6" name="object 4026"/>
            <p:cNvSpPr/>
            <p:nvPr/>
          </p:nvSpPr>
          <p:spPr>
            <a:xfrm>
              <a:off x="5101332" y="356651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7" name="object 4027"/>
            <p:cNvSpPr/>
            <p:nvPr/>
          </p:nvSpPr>
          <p:spPr>
            <a:xfrm>
              <a:off x="5101179" y="356468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8" name="object 4028"/>
            <p:cNvSpPr/>
            <p:nvPr/>
          </p:nvSpPr>
          <p:spPr>
            <a:xfrm>
              <a:off x="5101027" y="356285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29" name="object 4029"/>
            <p:cNvSpPr/>
            <p:nvPr/>
          </p:nvSpPr>
          <p:spPr>
            <a:xfrm>
              <a:off x="5100875" y="35611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0" name="object 4030"/>
            <p:cNvSpPr/>
            <p:nvPr/>
          </p:nvSpPr>
          <p:spPr>
            <a:xfrm>
              <a:off x="5100873" y="355934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1" name="object 4031"/>
            <p:cNvSpPr/>
            <p:nvPr/>
          </p:nvSpPr>
          <p:spPr>
            <a:xfrm>
              <a:off x="5100873" y="35575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2" name="object 4032"/>
            <p:cNvSpPr/>
            <p:nvPr/>
          </p:nvSpPr>
          <p:spPr>
            <a:xfrm>
              <a:off x="5100873" y="355569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3" name="object 4033"/>
            <p:cNvSpPr/>
            <p:nvPr/>
          </p:nvSpPr>
          <p:spPr>
            <a:xfrm>
              <a:off x="5101027" y="35538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4" name="object 4034"/>
            <p:cNvSpPr/>
            <p:nvPr/>
          </p:nvSpPr>
          <p:spPr>
            <a:xfrm>
              <a:off x="5101179" y="355218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5" name="object 4035"/>
            <p:cNvSpPr/>
            <p:nvPr/>
          </p:nvSpPr>
          <p:spPr>
            <a:xfrm>
              <a:off x="5101332" y="355035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6" name="object 4036"/>
            <p:cNvSpPr/>
            <p:nvPr/>
          </p:nvSpPr>
          <p:spPr>
            <a:xfrm>
              <a:off x="5101637" y="35486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7" name="object 4037"/>
            <p:cNvSpPr/>
            <p:nvPr/>
          </p:nvSpPr>
          <p:spPr>
            <a:xfrm>
              <a:off x="5101941" y="35470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8" name="object 4038"/>
            <p:cNvSpPr/>
            <p:nvPr/>
          </p:nvSpPr>
          <p:spPr>
            <a:xfrm>
              <a:off x="5102705" y="35454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761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39" name="object 4039"/>
            <p:cNvSpPr/>
            <p:nvPr/>
          </p:nvSpPr>
          <p:spPr>
            <a:xfrm>
              <a:off x="5103619" y="354410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761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0" name="object 4040"/>
            <p:cNvSpPr/>
            <p:nvPr/>
          </p:nvSpPr>
          <p:spPr>
            <a:xfrm>
              <a:off x="5104837" y="354288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761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1" name="object 4041"/>
            <p:cNvSpPr/>
            <p:nvPr/>
          </p:nvSpPr>
          <p:spPr>
            <a:xfrm>
              <a:off x="5108495" y="354197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4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2" name="object 4042"/>
            <p:cNvSpPr/>
            <p:nvPr/>
          </p:nvSpPr>
          <p:spPr>
            <a:xfrm>
              <a:off x="5110781" y="354166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3" name="object 4043"/>
            <p:cNvSpPr/>
            <p:nvPr/>
          </p:nvSpPr>
          <p:spPr>
            <a:xfrm>
              <a:off x="5124496" y="3541364"/>
              <a:ext cx="11430" cy="27305"/>
            </a:xfrm>
            <a:custGeom>
              <a:avLst/>
              <a:gdLst/>
              <a:ahLst/>
              <a:cxnLst/>
              <a:rect l="l" t="t" r="r" b="b"/>
              <a:pathLst>
                <a:path w="11429" h="27304">
                  <a:moveTo>
                    <a:pt x="10515" y="27279"/>
                  </a:moveTo>
                  <a:lnTo>
                    <a:pt x="11125" y="23926"/>
                  </a:lnTo>
                  <a:lnTo>
                    <a:pt x="11277" y="20269"/>
                  </a:lnTo>
                  <a:lnTo>
                    <a:pt x="11429" y="16763"/>
                  </a:lnTo>
                  <a:lnTo>
                    <a:pt x="3047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4" name="object 4044"/>
            <p:cNvSpPr/>
            <p:nvPr/>
          </p:nvSpPr>
          <p:spPr>
            <a:xfrm>
              <a:off x="5100875" y="3541365"/>
              <a:ext cx="11430" cy="27305"/>
            </a:xfrm>
            <a:custGeom>
              <a:avLst/>
              <a:gdLst/>
              <a:ahLst/>
              <a:cxnLst/>
              <a:rect l="l" t="t" r="r" b="b"/>
              <a:pathLst>
                <a:path w="11429" h="27304">
                  <a:moveTo>
                    <a:pt x="11429" y="0"/>
                  </a:moveTo>
                  <a:lnTo>
                    <a:pt x="0" y="16764"/>
                  </a:lnTo>
                  <a:lnTo>
                    <a:pt x="0" y="20269"/>
                  </a:lnTo>
                  <a:lnTo>
                    <a:pt x="304" y="23926"/>
                  </a:lnTo>
                  <a:lnTo>
                    <a:pt x="914" y="2727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5" name="object 4045"/>
            <p:cNvSpPr/>
            <p:nvPr/>
          </p:nvSpPr>
          <p:spPr>
            <a:xfrm>
              <a:off x="5112306" y="3540908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12191" y="457"/>
                  </a:moveTo>
                  <a:lnTo>
                    <a:pt x="9143" y="152"/>
                  </a:lnTo>
                  <a:lnTo>
                    <a:pt x="6095" y="0"/>
                  </a:lnTo>
                  <a:lnTo>
                    <a:pt x="3047" y="152"/>
                  </a:ln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6" name="object 4046"/>
            <p:cNvSpPr/>
            <p:nvPr/>
          </p:nvSpPr>
          <p:spPr>
            <a:xfrm>
              <a:off x="5111238" y="35415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52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7" name="object 4047"/>
            <p:cNvSpPr/>
            <p:nvPr/>
          </p:nvSpPr>
          <p:spPr>
            <a:xfrm>
              <a:off x="5112763" y="354121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8" name="object 4048"/>
            <p:cNvSpPr/>
            <p:nvPr/>
          </p:nvSpPr>
          <p:spPr>
            <a:xfrm>
              <a:off x="5114897" y="35410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49" name="object 4049"/>
            <p:cNvSpPr/>
            <p:nvPr/>
          </p:nvSpPr>
          <p:spPr>
            <a:xfrm>
              <a:off x="5117335" y="354090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0" name="object 4050"/>
            <p:cNvSpPr/>
            <p:nvPr/>
          </p:nvSpPr>
          <p:spPr>
            <a:xfrm>
              <a:off x="5118859" y="354090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1" name="object 4051"/>
            <p:cNvSpPr/>
            <p:nvPr/>
          </p:nvSpPr>
          <p:spPr>
            <a:xfrm>
              <a:off x="5120993" y="35410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2" name="object 4052"/>
            <p:cNvSpPr/>
            <p:nvPr/>
          </p:nvSpPr>
          <p:spPr>
            <a:xfrm>
              <a:off x="5123126" y="354121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066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3" name="object 4053"/>
            <p:cNvSpPr/>
            <p:nvPr/>
          </p:nvSpPr>
          <p:spPr>
            <a:xfrm>
              <a:off x="5125107" y="35415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457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4" name="object 4054"/>
            <p:cNvSpPr/>
            <p:nvPr/>
          </p:nvSpPr>
          <p:spPr>
            <a:xfrm>
              <a:off x="5127698" y="35421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09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5" name="object 4055"/>
            <p:cNvSpPr/>
            <p:nvPr/>
          </p:nvSpPr>
          <p:spPr>
            <a:xfrm>
              <a:off x="5125717" y="354166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45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6" name="object 4056"/>
            <p:cNvSpPr/>
            <p:nvPr/>
          </p:nvSpPr>
          <p:spPr>
            <a:xfrm>
              <a:off x="5131813" y="35719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62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7" name="object 4057"/>
            <p:cNvSpPr/>
            <p:nvPr/>
          </p:nvSpPr>
          <p:spPr>
            <a:xfrm>
              <a:off x="5134861" y="356818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8" name="object 4058"/>
            <p:cNvSpPr/>
            <p:nvPr/>
          </p:nvSpPr>
          <p:spPr>
            <a:xfrm>
              <a:off x="5135318" y="356651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59" name="object 4059"/>
            <p:cNvSpPr/>
            <p:nvPr/>
          </p:nvSpPr>
          <p:spPr>
            <a:xfrm>
              <a:off x="5135623" y="356468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0" name="object 4060"/>
            <p:cNvSpPr/>
            <p:nvPr/>
          </p:nvSpPr>
          <p:spPr>
            <a:xfrm>
              <a:off x="5135776" y="356285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1" name="object 4061"/>
            <p:cNvSpPr/>
            <p:nvPr/>
          </p:nvSpPr>
          <p:spPr>
            <a:xfrm>
              <a:off x="5135776" y="356117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2" name="object 4062"/>
            <p:cNvSpPr/>
            <p:nvPr/>
          </p:nvSpPr>
          <p:spPr>
            <a:xfrm>
              <a:off x="5135928" y="355934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3" name="object 4063"/>
            <p:cNvSpPr/>
            <p:nvPr/>
          </p:nvSpPr>
          <p:spPr>
            <a:xfrm>
              <a:off x="5135928" y="35575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4" name="object 4064"/>
            <p:cNvSpPr/>
            <p:nvPr/>
          </p:nvSpPr>
          <p:spPr>
            <a:xfrm>
              <a:off x="5135776" y="355569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5" name="object 4065"/>
            <p:cNvSpPr/>
            <p:nvPr/>
          </p:nvSpPr>
          <p:spPr>
            <a:xfrm>
              <a:off x="5135776" y="355386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6" name="object 4066"/>
            <p:cNvSpPr/>
            <p:nvPr/>
          </p:nvSpPr>
          <p:spPr>
            <a:xfrm>
              <a:off x="5135623" y="355218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7" name="object 4067"/>
            <p:cNvSpPr/>
            <p:nvPr/>
          </p:nvSpPr>
          <p:spPr>
            <a:xfrm>
              <a:off x="5135318" y="355035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8" name="object 4068"/>
            <p:cNvSpPr/>
            <p:nvPr/>
          </p:nvSpPr>
          <p:spPr>
            <a:xfrm>
              <a:off x="5135013" y="35486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69" name="object 4069"/>
            <p:cNvSpPr/>
            <p:nvPr/>
          </p:nvSpPr>
          <p:spPr>
            <a:xfrm>
              <a:off x="5134556" y="35470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04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0" name="object 4070"/>
            <p:cNvSpPr/>
            <p:nvPr/>
          </p:nvSpPr>
          <p:spPr>
            <a:xfrm>
              <a:off x="5133642" y="35454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57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1" name="object 4071"/>
            <p:cNvSpPr/>
            <p:nvPr/>
          </p:nvSpPr>
          <p:spPr>
            <a:xfrm>
              <a:off x="5132575" y="354410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609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2" name="object 4072"/>
            <p:cNvSpPr/>
            <p:nvPr/>
          </p:nvSpPr>
          <p:spPr>
            <a:xfrm>
              <a:off x="5130594" y="3542888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371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3" name="object 4073"/>
            <p:cNvSpPr/>
            <p:nvPr/>
          </p:nvSpPr>
          <p:spPr>
            <a:xfrm>
              <a:off x="5104838" y="354288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371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4" name="object 4074"/>
            <p:cNvSpPr/>
            <p:nvPr/>
          </p:nvSpPr>
          <p:spPr>
            <a:xfrm>
              <a:off x="5103618" y="354410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609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5" name="object 4075"/>
            <p:cNvSpPr/>
            <p:nvPr/>
          </p:nvSpPr>
          <p:spPr>
            <a:xfrm>
              <a:off x="5102705" y="35454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57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6" name="object 4076"/>
            <p:cNvSpPr/>
            <p:nvPr/>
          </p:nvSpPr>
          <p:spPr>
            <a:xfrm>
              <a:off x="5101941" y="354700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04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7" name="object 4077"/>
            <p:cNvSpPr/>
            <p:nvPr/>
          </p:nvSpPr>
          <p:spPr>
            <a:xfrm>
              <a:off x="5101638" y="35486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8" name="object 4078"/>
            <p:cNvSpPr/>
            <p:nvPr/>
          </p:nvSpPr>
          <p:spPr>
            <a:xfrm>
              <a:off x="5101332" y="355035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79" name="object 4079"/>
            <p:cNvSpPr/>
            <p:nvPr/>
          </p:nvSpPr>
          <p:spPr>
            <a:xfrm>
              <a:off x="5101179" y="355218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0" name="object 4080"/>
            <p:cNvSpPr/>
            <p:nvPr/>
          </p:nvSpPr>
          <p:spPr>
            <a:xfrm>
              <a:off x="5101027" y="355386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1" name="object 4081"/>
            <p:cNvSpPr/>
            <p:nvPr/>
          </p:nvSpPr>
          <p:spPr>
            <a:xfrm>
              <a:off x="5100875" y="355569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2" name="object 4082"/>
            <p:cNvSpPr/>
            <p:nvPr/>
          </p:nvSpPr>
          <p:spPr>
            <a:xfrm>
              <a:off x="5100875" y="355751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3" name="object 4083"/>
            <p:cNvSpPr/>
            <p:nvPr/>
          </p:nvSpPr>
          <p:spPr>
            <a:xfrm>
              <a:off x="5100875" y="355934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4" name="object 4084"/>
            <p:cNvSpPr/>
            <p:nvPr/>
          </p:nvSpPr>
          <p:spPr>
            <a:xfrm>
              <a:off x="5100875" y="356117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5" name="object 4085"/>
            <p:cNvSpPr/>
            <p:nvPr/>
          </p:nvSpPr>
          <p:spPr>
            <a:xfrm>
              <a:off x="5101027" y="356285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6" name="object 4086"/>
            <p:cNvSpPr/>
            <p:nvPr/>
          </p:nvSpPr>
          <p:spPr>
            <a:xfrm>
              <a:off x="5101179" y="356468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7" name="object 4087"/>
            <p:cNvSpPr/>
            <p:nvPr/>
          </p:nvSpPr>
          <p:spPr>
            <a:xfrm>
              <a:off x="5101332" y="35665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8" name="object 4088"/>
            <p:cNvSpPr/>
            <p:nvPr/>
          </p:nvSpPr>
          <p:spPr>
            <a:xfrm>
              <a:off x="5101638" y="356818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30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89" name="object 4089"/>
            <p:cNvSpPr/>
            <p:nvPr/>
          </p:nvSpPr>
          <p:spPr>
            <a:xfrm>
              <a:off x="5104076" y="357215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0" name="object 4090"/>
            <p:cNvSpPr/>
            <p:nvPr/>
          </p:nvSpPr>
          <p:spPr>
            <a:xfrm>
              <a:off x="5110629" y="354166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45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1" name="object 4091"/>
            <p:cNvSpPr/>
            <p:nvPr/>
          </p:nvSpPr>
          <p:spPr>
            <a:xfrm>
              <a:off x="5108495" y="35421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09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2" name="object 4092"/>
            <p:cNvSpPr/>
            <p:nvPr/>
          </p:nvSpPr>
          <p:spPr>
            <a:xfrm>
              <a:off x="5134555" y="356864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457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3" name="object 4093"/>
            <p:cNvSpPr/>
            <p:nvPr/>
          </p:nvSpPr>
          <p:spPr>
            <a:xfrm>
              <a:off x="5131812" y="357199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066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4" name="object 4094"/>
            <p:cNvSpPr/>
            <p:nvPr/>
          </p:nvSpPr>
          <p:spPr>
            <a:xfrm>
              <a:off x="5124649" y="354136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0"/>
                  </a:moveTo>
                  <a:lnTo>
                    <a:pt x="1981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5" name="object 4095"/>
            <p:cNvSpPr/>
            <p:nvPr/>
          </p:nvSpPr>
          <p:spPr>
            <a:xfrm>
              <a:off x="5110171" y="354136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457"/>
                  </a:moveTo>
                  <a:lnTo>
                    <a:pt x="198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6" name="object 4096"/>
            <p:cNvSpPr/>
            <p:nvPr/>
          </p:nvSpPr>
          <p:spPr>
            <a:xfrm>
              <a:off x="5104075" y="357214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7" name="object 4097"/>
            <p:cNvSpPr/>
            <p:nvPr/>
          </p:nvSpPr>
          <p:spPr>
            <a:xfrm>
              <a:off x="5101789" y="356864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457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8" name="object 4098"/>
            <p:cNvSpPr/>
            <p:nvPr/>
          </p:nvSpPr>
          <p:spPr>
            <a:xfrm>
              <a:off x="5112152" y="3541060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304"/>
                  </a:moveTo>
                  <a:lnTo>
                    <a:pt x="228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99" name="object 4099"/>
            <p:cNvSpPr/>
            <p:nvPr/>
          </p:nvSpPr>
          <p:spPr>
            <a:xfrm>
              <a:off x="5115352" y="354090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52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0" name="object 4100"/>
            <p:cNvSpPr/>
            <p:nvPr/>
          </p:nvSpPr>
          <p:spPr>
            <a:xfrm>
              <a:off x="5117639" y="3540907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1" name="object 4101"/>
            <p:cNvSpPr/>
            <p:nvPr/>
          </p:nvSpPr>
          <p:spPr>
            <a:xfrm>
              <a:off x="5120077" y="354090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371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2" name="object 4102"/>
            <p:cNvSpPr/>
            <p:nvPr/>
          </p:nvSpPr>
          <p:spPr>
            <a:xfrm>
              <a:off x="5122363" y="3541060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0" y="0"/>
                  </a:moveTo>
                  <a:lnTo>
                    <a:pt x="2286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3" name="object 4103"/>
            <p:cNvSpPr/>
            <p:nvPr/>
          </p:nvSpPr>
          <p:spPr>
            <a:xfrm>
              <a:off x="5120991" y="354106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45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4" name="object 4104"/>
            <p:cNvSpPr/>
            <p:nvPr/>
          </p:nvSpPr>
          <p:spPr>
            <a:xfrm>
              <a:off x="5115048" y="35410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5" name="object 4105"/>
            <p:cNvSpPr/>
            <p:nvPr/>
          </p:nvSpPr>
          <p:spPr>
            <a:xfrm>
              <a:off x="5112760" y="354121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6" name="object 4106"/>
            <p:cNvSpPr/>
            <p:nvPr/>
          </p:nvSpPr>
          <p:spPr>
            <a:xfrm>
              <a:off x="5111084" y="354151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7" name="object 4107"/>
            <p:cNvSpPr/>
            <p:nvPr/>
          </p:nvSpPr>
          <p:spPr>
            <a:xfrm>
              <a:off x="5121142" y="354106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8" name="object 4108"/>
            <p:cNvSpPr/>
            <p:nvPr/>
          </p:nvSpPr>
          <p:spPr>
            <a:xfrm>
              <a:off x="5115351" y="354106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09" name="object 4109"/>
            <p:cNvSpPr/>
            <p:nvPr/>
          </p:nvSpPr>
          <p:spPr>
            <a:xfrm>
              <a:off x="5125257" y="354151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0" name="object 4110"/>
            <p:cNvSpPr/>
            <p:nvPr/>
          </p:nvSpPr>
          <p:spPr>
            <a:xfrm>
              <a:off x="5123125" y="354121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1" name="object 4111"/>
            <p:cNvSpPr/>
            <p:nvPr/>
          </p:nvSpPr>
          <p:spPr>
            <a:xfrm>
              <a:off x="5121447" y="354106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2" name="object 4112"/>
            <p:cNvSpPr/>
            <p:nvPr/>
          </p:nvSpPr>
          <p:spPr>
            <a:xfrm>
              <a:off x="5106055" y="3571845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248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3" name="object 4113"/>
            <p:cNvSpPr/>
            <p:nvPr/>
          </p:nvSpPr>
          <p:spPr>
            <a:xfrm>
              <a:off x="5099654" y="357855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4" name="object 4114"/>
            <p:cNvSpPr/>
            <p:nvPr/>
          </p:nvSpPr>
          <p:spPr>
            <a:xfrm>
              <a:off x="5137297" y="357855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5" name="object 4115"/>
            <p:cNvSpPr/>
            <p:nvPr/>
          </p:nvSpPr>
          <p:spPr>
            <a:xfrm>
              <a:off x="5099654" y="3578702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315" y="4572"/>
                  </a:moveTo>
                  <a:lnTo>
                    <a:pt x="0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6" name="object 4116"/>
            <p:cNvSpPr/>
            <p:nvPr/>
          </p:nvSpPr>
          <p:spPr>
            <a:xfrm>
              <a:off x="5129982" y="3578550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315" y="0"/>
                  </a:moveTo>
                  <a:lnTo>
                    <a:pt x="7315" y="457"/>
                  </a:lnTo>
                  <a:lnTo>
                    <a:pt x="6731" y="1866"/>
                  </a:lnTo>
                  <a:lnTo>
                    <a:pt x="4356" y="3568"/>
                  </a:lnTo>
                  <a:lnTo>
                    <a:pt x="2895" y="3962"/>
                  </a:lnTo>
                  <a:lnTo>
                    <a:pt x="0" y="47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7" name="object 4117"/>
            <p:cNvSpPr/>
            <p:nvPr/>
          </p:nvSpPr>
          <p:spPr>
            <a:xfrm>
              <a:off x="5129681" y="358342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8" name="object 4118"/>
            <p:cNvSpPr/>
            <p:nvPr/>
          </p:nvSpPr>
          <p:spPr>
            <a:xfrm>
              <a:off x="5128157" y="358312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24" y="152"/>
                  </a:moveTo>
                  <a:lnTo>
                    <a:pt x="762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19" name="object 4119"/>
            <p:cNvSpPr/>
            <p:nvPr/>
          </p:nvSpPr>
          <p:spPr>
            <a:xfrm>
              <a:off x="5107278" y="358312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24" y="0"/>
                  </a:moveTo>
                  <a:lnTo>
                    <a:pt x="762" y="0"/>
                  </a:ln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0" name="object 4120"/>
            <p:cNvSpPr/>
            <p:nvPr/>
          </p:nvSpPr>
          <p:spPr>
            <a:xfrm>
              <a:off x="5106973" y="358342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1" name="object 4121"/>
            <p:cNvSpPr/>
            <p:nvPr/>
          </p:nvSpPr>
          <p:spPr>
            <a:xfrm>
              <a:off x="5106973" y="3583274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>
                  <a:moveTo>
                    <a:pt x="2301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2" name="object 4122"/>
            <p:cNvSpPr/>
            <p:nvPr/>
          </p:nvSpPr>
          <p:spPr>
            <a:xfrm>
              <a:off x="5128157" y="3571844"/>
              <a:ext cx="9525" cy="11430"/>
            </a:xfrm>
            <a:custGeom>
              <a:avLst/>
              <a:gdLst/>
              <a:ahLst/>
              <a:cxnLst/>
              <a:rect l="l" t="t" r="r" b="b"/>
              <a:pathLst>
                <a:path w="9525" h="11429">
                  <a:moveTo>
                    <a:pt x="0" y="11277"/>
                  </a:moveTo>
                  <a:lnTo>
                    <a:pt x="9144" y="6857"/>
                  </a:lnTo>
                  <a:lnTo>
                    <a:pt x="9144" y="6400"/>
                  </a:lnTo>
                  <a:lnTo>
                    <a:pt x="8534" y="5486"/>
                  </a:lnTo>
                  <a:lnTo>
                    <a:pt x="6769" y="3644"/>
                  </a:lnTo>
                  <a:lnTo>
                    <a:pt x="4584" y="2209"/>
                  </a:lnTo>
                  <a:lnTo>
                    <a:pt x="3048" y="152"/>
                  </a:lnTo>
                  <a:lnTo>
                    <a:pt x="2895" y="0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3" name="object 4123"/>
            <p:cNvSpPr/>
            <p:nvPr/>
          </p:nvSpPr>
          <p:spPr>
            <a:xfrm>
              <a:off x="5099658" y="3571844"/>
              <a:ext cx="28575" cy="11430"/>
            </a:xfrm>
            <a:custGeom>
              <a:avLst/>
              <a:gdLst/>
              <a:ahLst/>
              <a:cxnLst/>
              <a:rect l="l" t="t" r="r" b="b"/>
              <a:pathLst>
                <a:path w="28575" h="11429">
                  <a:moveTo>
                    <a:pt x="6400" y="0"/>
                  </a:moveTo>
                  <a:lnTo>
                    <a:pt x="6248" y="0"/>
                  </a:lnTo>
                  <a:lnTo>
                    <a:pt x="6096" y="152"/>
                  </a:lnTo>
                  <a:lnTo>
                    <a:pt x="4559" y="2209"/>
                  </a:lnTo>
                  <a:lnTo>
                    <a:pt x="2374" y="3644"/>
                  </a:lnTo>
                  <a:lnTo>
                    <a:pt x="609" y="5486"/>
                  </a:lnTo>
                  <a:lnTo>
                    <a:pt x="0" y="6400"/>
                  </a:lnTo>
                  <a:lnTo>
                    <a:pt x="0" y="6858"/>
                  </a:lnTo>
                  <a:lnTo>
                    <a:pt x="1435" y="9588"/>
                  </a:lnTo>
                  <a:lnTo>
                    <a:pt x="4838" y="10464"/>
                  </a:lnTo>
                  <a:lnTo>
                    <a:pt x="7620" y="10972"/>
                  </a:lnTo>
                  <a:lnTo>
                    <a:pt x="9144" y="11277"/>
                  </a:lnTo>
                  <a:lnTo>
                    <a:pt x="28498" y="1127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4" name="object 4124"/>
            <p:cNvSpPr/>
            <p:nvPr/>
          </p:nvSpPr>
          <p:spPr>
            <a:xfrm>
              <a:off x="5107278" y="358281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5" name="object 4125"/>
            <p:cNvSpPr/>
            <p:nvPr/>
          </p:nvSpPr>
          <p:spPr>
            <a:xfrm>
              <a:off x="5129681" y="358281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6" name="object 4126"/>
            <p:cNvSpPr/>
            <p:nvPr/>
          </p:nvSpPr>
          <p:spPr>
            <a:xfrm>
              <a:off x="5137148" y="357153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7" name="object 4127"/>
            <p:cNvSpPr/>
            <p:nvPr/>
          </p:nvSpPr>
          <p:spPr>
            <a:xfrm>
              <a:off x="5099809" y="357153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8" name="object 4128"/>
            <p:cNvSpPr/>
            <p:nvPr/>
          </p:nvSpPr>
          <p:spPr>
            <a:xfrm>
              <a:off x="5136994" y="3577788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243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29" name="object 4129"/>
            <p:cNvSpPr/>
            <p:nvPr/>
          </p:nvSpPr>
          <p:spPr>
            <a:xfrm>
              <a:off x="5097524" y="3577788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243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0" name="object 4130"/>
            <p:cNvSpPr/>
            <p:nvPr/>
          </p:nvSpPr>
          <p:spPr>
            <a:xfrm>
              <a:off x="5139434" y="3572758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152" y="0"/>
                  </a:moveTo>
                  <a:lnTo>
                    <a:pt x="152" y="4419"/>
                  </a:lnTo>
                  <a:lnTo>
                    <a:pt x="0" y="4724"/>
                  </a:lnTo>
                  <a:lnTo>
                    <a:pt x="0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1" name="object 4131"/>
            <p:cNvSpPr/>
            <p:nvPr/>
          </p:nvSpPr>
          <p:spPr>
            <a:xfrm>
              <a:off x="5133948" y="3570015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259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2" name="object 4132"/>
            <p:cNvSpPr/>
            <p:nvPr/>
          </p:nvSpPr>
          <p:spPr>
            <a:xfrm>
              <a:off x="5133948" y="3572911"/>
              <a:ext cx="4445" cy="2540"/>
            </a:xfrm>
            <a:custGeom>
              <a:avLst/>
              <a:gdLst/>
              <a:ahLst/>
              <a:cxnLst/>
              <a:rect l="l" t="t" r="r" b="b"/>
              <a:pathLst>
                <a:path w="4445" h="2539">
                  <a:moveTo>
                    <a:pt x="0" y="1828"/>
                  </a:moveTo>
                  <a:lnTo>
                    <a:pt x="1524" y="2133"/>
                  </a:lnTo>
                  <a:lnTo>
                    <a:pt x="2286" y="2286"/>
                  </a:lnTo>
                  <a:lnTo>
                    <a:pt x="3048" y="2286"/>
                  </a:lnTo>
                  <a:lnTo>
                    <a:pt x="3810" y="1981"/>
                  </a:lnTo>
                  <a:lnTo>
                    <a:pt x="4114" y="1371"/>
                  </a:lnTo>
                  <a:lnTo>
                    <a:pt x="44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3" name="object 4133"/>
            <p:cNvSpPr/>
            <p:nvPr/>
          </p:nvSpPr>
          <p:spPr>
            <a:xfrm>
              <a:off x="5137148" y="357153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4" name="object 4134"/>
            <p:cNvSpPr/>
            <p:nvPr/>
          </p:nvSpPr>
          <p:spPr>
            <a:xfrm>
              <a:off x="5135624" y="3575959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2133" y="609"/>
                  </a:moveTo>
                  <a:lnTo>
                    <a:pt x="1828" y="152"/>
                  </a:lnTo>
                  <a:lnTo>
                    <a:pt x="1219" y="0"/>
                  </a:ln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5" name="object 4135"/>
            <p:cNvSpPr/>
            <p:nvPr/>
          </p:nvSpPr>
          <p:spPr>
            <a:xfrm>
              <a:off x="5136081" y="357657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52"/>
                  </a:moveTo>
                  <a:lnTo>
                    <a:pt x="1066" y="152"/>
                  </a:lnTo>
                  <a:lnTo>
                    <a:pt x="167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6" name="object 4136"/>
            <p:cNvSpPr/>
            <p:nvPr/>
          </p:nvSpPr>
          <p:spPr>
            <a:xfrm>
              <a:off x="5132880" y="3570017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152"/>
                  </a:moveTo>
                  <a:lnTo>
                    <a:pt x="1066" y="0"/>
                  </a:lnTo>
                  <a:lnTo>
                    <a:pt x="1066" y="47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7" name="object 4137"/>
            <p:cNvSpPr/>
            <p:nvPr/>
          </p:nvSpPr>
          <p:spPr>
            <a:xfrm>
              <a:off x="5132880" y="3570168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3657"/>
                  </a:moveTo>
                  <a:lnTo>
                    <a:pt x="0" y="0"/>
                  </a:lnTo>
                  <a:lnTo>
                    <a:pt x="0" y="3657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8" name="object 4138"/>
            <p:cNvSpPr/>
            <p:nvPr/>
          </p:nvSpPr>
          <p:spPr>
            <a:xfrm>
              <a:off x="5103009" y="3570015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1066" y="3810"/>
                  </a:move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39" name="object 4139"/>
            <p:cNvSpPr/>
            <p:nvPr/>
          </p:nvSpPr>
          <p:spPr>
            <a:xfrm>
              <a:off x="5104076" y="357016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0" y="0"/>
                  </a:moveTo>
                  <a:lnTo>
                    <a:pt x="0" y="36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0" name="object 4140"/>
            <p:cNvSpPr/>
            <p:nvPr/>
          </p:nvSpPr>
          <p:spPr>
            <a:xfrm>
              <a:off x="5099809" y="357153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1" name="object 4141"/>
            <p:cNvSpPr/>
            <p:nvPr/>
          </p:nvSpPr>
          <p:spPr>
            <a:xfrm>
              <a:off x="5098591" y="357001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2895"/>
                  </a:moveTo>
                  <a:lnTo>
                    <a:pt x="304" y="4267"/>
                  </a:lnTo>
                  <a:lnTo>
                    <a:pt x="609" y="4876"/>
                  </a:lnTo>
                  <a:lnTo>
                    <a:pt x="1371" y="5181"/>
                  </a:lnTo>
                  <a:lnTo>
                    <a:pt x="2133" y="5181"/>
                  </a:lnTo>
                  <a:lnTo>
                    <a:pt x="2895" y="5029"/>
                  </a:lnTo>
                  <a:lnTo>
                    <a:pt x="4419" y="4724"/>
                  </a:lnTo>
                  <a:lnTo>
                    <a:pt x="4419" y="0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2" name="object 4142"/>
            <p:cNvSpPr/>
            <p:nvPr/>
          </p:nvSpPr>
          <p:spPr>
            <a:xfrm>
              <a:off x="5099201" y="357595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133" y="304"/>
                  </a:moveTo>
                  <a:lnTo>
                    <a:pt x="914" y="0"/>
                  </a:lnTo>
                  <a:lnTo>
                    <a:pt x="304" y="152"/>
                  </a:lnTo>
                  <a:lnTo>
                    <a:pt x="0" y="609"/>
                  </a:lnTo>
                  <a:lnTo>
                    <a:pt x="609" y="762"/>
                  </a:lnTo>
                  <a:lnTo>
                    <a:pt x="1676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3" name="object 4143"/>
            <p:cNvSpPr/>
            <p:nvPr/>
          </p:nvSpPr>
          <p:spPr>
            <a:xfrm>
              <a:off x="5097372" y="3572758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152" y="5029"/>
                  </a:moveTo>
                  <a:lnTo>
                    <a:pt x="152" y="4724"/>
                  </a:lnTo>
                  <a:lnTo>
                    <a:pt x="0" y="441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4" name="object 4144"/>
            <p:cNvSpPr/>
            <p:nvPr/>
          </p:nvSpPr>
          <p:spPr>
            <a:xfrm>
              <a:off x="5136691" y="3577484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274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5" name="object 4145"/>
            <p:cNvSpPr/>
            <p:nvPr/>
          </p:nvSpPr>
          <p:spPr>
            <a:xfrm>
              <a:off x="5097524" y="3577484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259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6" name="object 4146"/>
            <p:cNvSpPr/>
            <p:nvPr/>
          </p:nvSpPr>
          <p:spPr>
            <a:xfrm>
              <a:off x="5137758" y="3576568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82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7" name="object 4147"/>
            <p:cNvSpPr/>
            <p:nvPr/>
          </p:nvSpPr>
          <p:spPr>
            <a:xfrm>
              <a:off x="5097372" y="3576568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82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8" name="object 4148"/>
            <p:cNvSpPr/>
            <p:nvPr/>
          </p:nvSpPr>
          <p:spPr>
            <a:xfrm>
              <a:off x="5277509" y="3743295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310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49" name="object 4149"/>
            <p:cNvSpPr/>
            <p:nvPr/>
          </p:nvSpPr>
          <p:spPr>
            <a:xfrm>
              <a:off x="5272784" y="375594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895" y="0"/>
                  </a:moveTo>
                  <a:lnTo>
                    <a:pt x="0" y="0"/>
                  </a:lnTo>
                  <a:lnTo>
                    <a:pt x="0" y="5943"/>
                  </a:lnTo>
                  <a:lnTo>
                    <a:pt x="2895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0" name="object 4150"/>
            <p:cNvSpPr/>
            <p:nvPr/>
          </p:nvSpPr>
          <p:spPr>
            <a:xfrm>
              <a:off x="5280404" y="3751371"/>
              <a:ext cx="635" cy="15240"/>
            </a:xfrm>
            <a:custGeom>
              <a:avLst/>
              <a:gdLst/>
              <a:ahLst/>
              <a:cxnLst/>
              <a:rect l="l" t="t" r="r" b="b"/>
              <a:pathLst>
                <a:path w="635" h="15239">
                  <a:moveTo>
                    <a:pt x="0" y="14935"/>
                  </a:moveTo>
                  <a:lnTo>
                    <a:pt x="304" y="14935"/>
                  </a:lnTo>
                  <a:lnTo>
                    <a:pt x="30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1" name="object 4151"/>
            <p:cNvSpPr/>
            <p:nvPr/>
          </p:nvSpPr>
          <p:spPr>
            <a:xfrm>
              <a:off x="5266841" y="3751373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8839" y="0"/>
                  </a:moveTo>
                  <a:lnTo>
                    <a:pt x="0" y="0"/>
                  </a:lnTo>
                  <a:lnTo>
                    <a:pt x="0" y="14935"/>
                  </a:lnTo>
                  <a:lnTo>
                    <a:pt x="8839" y="1493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2" name="object 4152"/>
            <p:cNvSpPr/>
            <p:nvPr/>
          </p:nvSpPr>
          <p:spPr>
            <a:xfrm>
              <a:off x="5275680" y="3743295"/>
              <a:ext cx="5080" cy="31115"/>
            </a:xfrm>
            <a:custGeom>
              <a:avLst/>
              <a:gdLst/>
              <a:ahLst/>
              <a:cxnLst/>
              <a:rect l="l" t="t" r="r" b="b"/>
              <a:pathLst>
                <a:path w="5079" h="31114">
                  <a:moveTo>
                    <a:pt x="0" y="0"/>
                  </a:moveTo>
                  <a:lnTo>
                    <a:pt x="0" y="31089"/>
                  </a:lnTo>
                  <a:lnTo>
                    <a:pt x="4724" y="31089"/>
                  </a:lnTo>
                  <a:lnTo>
                    <a:pt x="4724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3" name="object 4153"/>
            <p:cNvSpPr/>
            <p:nvPr/>
          </p:nvSpPr>
          <p:spPr>
            <a:xfrm>
              <a:off x="5277509" y="3663284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310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4" name="object 4154"/>
            <p:cNvSpPr/>
            <p:nvPr/>
          </p:nvSpPr>
          <p:spPr>
            <a:xfrm>
              <a:off x="5272784" y="367593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895" y="0"/>
                  </a:moveTo>
                  <a:lnTo>
                    <a:pt x="0" y="0"/>
                  </a:lnTo>
                  <a:lnTo>
                    <a:pt x="0" y="5943"/>
                  </a:lnTo>
                  <a:lnTo>
                    <a:pt x="2895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5" name="object 4155"/>
            <p:cNvSpPr/>
            <p:nvPr/>
          </p:nvSpPr>
          <p:spPr>
            <a:xfrm>
              <a:off x="5280404" y="3671361"/>
              <a:ext cx="635" cy="15240"/>
            </a:xfrm>
            <a:custGeom>
              <a:avLst/>
              <a:gdLst/>
              <a:ahLst/>
              <a:cxnLst/>
              <a:rect l="l" t="t" r="r" b="b"/>
              <a:pathLst>
                <a:path w="635" h="15239">
                  <a:moveTo>
                    <a:pt x="0" y="14935"/>
                  </a:moveTo>
                  <a:lnTo>
                    <a:pt x="304" y="14935"/>
                  </a:lnTo>
                  <a:lnTo>
                    <a:pt x="30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6" name="object 4156"/>
            <p:cNvSpPr/>
            <p:nvPr/>
          </p:nvSpPr>
          <p:spPr>
            <a:xfrm>
              <a:off x="5266841" y="3671361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8839" y="0"/>
                  </a:moveTo>
                  <a:lnTo>
                    <a:pt x="0" y="0"/>
                  </a:lnTo>
                  <a:lnTo>
                    <a:pt x="0" y="14935"/>
                  </a:lnTo>
                  <a:lnTo>
                    <a:pt x="8839" y="1493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7" name="object 4157"/>
            <p:cNvSpPr/>
            <p:nvPr/>
          </p:nvSpPr>
          <p:spPr>
            <a:xfrm>
              <a:off x="5275680" y="3663284"/>
              <a:ext cx="5080" cy="31115"/>
            </a:xfrm>
            <a:custGeom>
              <a:avLst/>
              <a:gdLst/>
              <a:ahLst/>
              <a:cxnLst/>
              <a:rect l="l" t="t" r="r" b="b"/>
              <a:pathLst>
                <a:path w="5079" h="31114">
                  <a:moveTo>
                    <a:pt x="0" y="0"/>
                  </a:moveTo>
                  <a:lnTo>
                    <a:pt x="0" y="31089"/>
                  </a:lnTo>
                  <a:lnTo>
                    <a:pt x="4724" y="31089"/>
                  </a:lnTo>
                  <a:lnTo>
                    <a:pt x="4724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8" name="object 4158"/>
            <p:cNvSpPr/>
            <p:nvPr/>
          </p:nvSpPr>
          <p:spPr>
            <a:xfrm>
              <a:off x="4878373" y="3632956"/>
              <a:ext cx="12700" cy="1905"/>
            </a:xfrm>
            <a:custGeom>
              <a:avLst/>
              <a:gdLst/>
              <a:ahLst/>
              <a:cxnLst/>
              <a:rect l="l" t="t" r="r" b="b"/>
              <a:pathLst>
                <a:path w="12700" h="1904">
                  <a:moveTo>
                    <a:pt x="0" y="0"/>
                  </a:moveTo>
                  <a:lnTo>
                    <a:pt x="0" y="1828"/>
                  </a:lnTo>
                  <a:lnTo>
                    <a:pt x="12649" y="182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59" name="object 4159"/>
            <p:cNvSpPr/>
            <p:nvPr/>
          </p:nvSpPr>
          <p:spPr>
            <a:xfrm>
              <a:off x="4897423" y="363478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954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0" name="object 4160"/>
            <p:cNvSpPr/>
            <p:nvPr/>
          </p:nvSpPr>
          <p:spPr>
            <a:xfrm>
              <a:off x="4916778" y="363478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1" name="object 4161"/>
            <p:cNvSpPr/>
            <p:nvPr/>
          </p:nvSpPr>
          <p:spPr>
            <a:xfrm>
              <a:off x="4936133" y="363478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2" name="object 4162"/>
            <p:cNvSpPr/>
            <p:nvPr/>
          </p:nvSpPr>
          <p:spPr>
            <a:xfrm>
              <a:off x="4955335" y="3632956"/>
              <a:ext cx="12700" cy="1905"/>
            </a:xfrm>
            <a:custGeom>
              <a:avLst/>
              <a:gdLst/>
              <a:ahLst/>
              <a:cxnLst/>
              <a:rect l="l" t="t" r="r" b="b"/>
              <a:pathLst>
                <a:path w="12700" h="1904">
                  <a:moveTo>
                    <a:pt x="0" y="1828"/>
                  </a:moveTo>
                  <a:lnTo>
                    <a:pt x="12649" y="1828"/>
                  </a:lnTo>
                  <a:lnTo>
                    <a:pt x="12649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3" name="object 4163"/>
            <p:cNvSpPr/>
            <p:nvPr/>
          </p:nvSpPr>
          <p:spPr>
            <a:xfrm>
              <a:off x="4936133" y="363295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4" name="object 4164"/>
            <p:cNvSpPr/>
            <p:nvPr/>
          </p:nvSpPr>
          <p:spPr>
            <a:xfrm>
              <a:off x="4916778" y="363295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5" name="object 4165"/>
            <p:cNvSpPr/>
            <p:nvPr/>
          </p:nvSpPr>
          <p:spPr>
            <a:xfrm>
              <a:off x="4897423" y="363295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95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6" name="object 4166"/>
            <p:cNvSpPr/>
            <p:nvPr/>
          </p:nvSpPr>
          <p:spPr>
            <a:xfrm>
              <a:off x="4878373" y="3632956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64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7" name="object 4167"/>
            <p:cNvSpPr/>
            <p:nvPr/>
          </p:nvSpPr>
          <p:spPr>
            <a:xfrm>
              <a:off x="5036564" y="3840220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4" h="8254">
                  <a:moveTo>
                    <a:pt x="0" y="7924"/>
                  </a:moveTo>
                  <a:lnTo>
                    <a:pt x="1828" y="7924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8" name="object 4168"/>
            <p:cNvSpPr/>
            <p:nvPr/>
          </p:nvSpPr>
          <p:spPr>
            <a:xfrm>
              <a:off x="5038393" y="382101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69" name="object 4169"/>
            <p:cNvSpPr/>
            <p:nvPr/>
          </p:nvSpPr>
          <p:spPr>
            <a:xfrm>
              <a:off x="5038393" y="380166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0" name="object 4170"/>
            <p:cNvSpPr/>
            <p:nvPr/>
          </p:nvSpPr>
          <p:spPr>
            <a:xfrm>
              <a:off x="5038393" y="378230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1" name="object 4171"/>
            <p:cNvSpPr/>
            <p:nvPr/>
          </p:nvSpPr>
          <p:spPr>
            <a:xfrm>
              <a:off x="5038393" y="376310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2" name="object 4172"/>
            <p:cNvSpPr/>
            <p:nvPr/>
          </p:nvSpPr>
          <p:spPr>
            <a:xfrm>
              <a:off x="5038393" y="374375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3" name="object 4173"/>
            <p:cNvSpPr/>
            <p:nvPr/>
          </p:nvSpPr>
          <p:spPr>
            <a:xfrm>
              <a:off x="5038393" y="372454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4" name="object 4174"/>
            <p:cNvSpPr/>
            <p:nvPr/>
          </p:nvSpPr>
          <p:spPr>
            <a:xfrm>
              <a:off x="5038393" y="370519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5" name="object 4175"/>
            <p:cNvSpPr/>
            <p:nvPr/>
          </p:nvSpPr>
          <p:spPr>
            <a:xfrm>
              <a:off x="5038393" y="368599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6" name="object 4176"/>
            <p:cNvSpPr/>
            <p:nvPr/>
          </p:nvSpPr>
          <p:spPr>
            <a:xfrm>
              <a:off x="5038393" y="366663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7" name="object 4177"/>
            <p:cNvSpPr/>
            <p:nvPr/>
          </p:nvSpPr>
          <p:spPr>
            <a:xfrm>
              <a:off x="5038393" y="364728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8" name="object 4178"/>
            <p:cNvSpPr/>
            <p:nvPr/>
          </p:nvSpPr>
          <p:spPr>
            <a:xfrm>
              <a:off x="5036564" y="3632955"/>
              <a:ext cx="1905" cy="8255"/>
            </a:xfrm>
            <a:custGeom>
              <a:avLst/>
              <a:gdLst/>
              <a:ahLst/>
              <a:cxnLst/>
              <a:rect l="l" t="t" r="r" b="b"/>
              <a:pathLst>
                <a:path w="1904" h="8254">
                  <a:moveTo>
                    <a:pt x="1828" y="7924"/>
                  </a:moveTo>
                  <a:lnTo>
                    <a:pt x="1828" y="0"/>
                  </a:lnTo>
                  <a:lnTo>
                    <a:pt x="0" y="0"/>
                  </a:lnTo>
                  <a:lnTo>
                    <a:pt x="0" y="792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79" name="object 4179"/>
            <p:cNvSpPr/>
            <p:nvPr/>
          </p:nvSpPr>
          <p:spPr>
            <a:xfrm>
              <a:off x="5036564" y="364728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0" name="object 4180"/>
            <p:cNvSpPr/>
            <p:nvPr/>
          </p:nvSpPr>
          <p:spPr>
            <a:xfrm>
              <a:off x="5036564" y="366663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1" name="object 4181"/>
            <p:cNvSpPr/>
            <p:nvPr/>
          </p:nvSpPr>
          <p:spPr>
            <a:xfrm>
              <a:off x="5036564" y="368599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2" name="object 4182"/>
            <p:cNvSpPr/>
            <p:nvPr/>
          </p:nvSpPr>
          <p:spPr>
            <a:xfrm>
              <a:off x="5036564" y="370519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3" name="object 4183"/>
            <p:cNvSpPr/>
            <p:nvPr/>
          </p:nvSpPr>
          <p:spPr>
            <a:xfrm>
              <a:off x="5036564" y="372454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4" name="object 4184"/>
            <p:cNvSpPr/>
            <p:nvPr/>
          </p:nvSpPr>
          <p:spPr>
            <a:xfrm>
              <a:off x="5036564" y="374375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5" name="object 4185"/>
            <p:cNvSpPr/>
            <p:nvPr/>
          </p:nvSpPr>
          <p:spPr>
            <a:xfrm>
              <a:off x="5036564" y="376310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6" name="object 4186"/>
            <p:cNvSpPr/>
            <p:nvPr/>
          </p:nvSpPr>
          <p:spPr>
            <a:xfrm>
              <a:off x="5036564" y="378230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7" name="object 4187"/>
            <p:cNvSpPr/>
            <p:nvPr/>
          </p:nvSpPr>
          <p:spPr>
            <a:xfrm>
              <a:off x="5036564" y="380166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8" name="object 4188"/>
            <p:cNvSpPr/>
            <p:nvPr/>
          </p:nvSpPr>
          <p:spPr>
            <a:xfrm>
              <a:off x="5036564" y="382101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89" name="object 4189"/>
            <p:cNvSpPr/>
            <p:nvPr/>
          </p:nvSpPr>
          <p:spPr>
            <a:xfrm>
              <a:off x="5036564" y="3840220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0"/>
                  </a:moveTo>
                  <a:lnTo>
                    <a:pt x="0" y="792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0" name="object 4190"/>
            <p:cNvSpPr/>
            <p:nvPr/>
          </p:nvSpPr>
          <p:spPr>
            <a:xfrm>
              <a:off x="5242914" y="363295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1" name="object 4191"/>
            <p:cNvSpPr/>
            <p:nvPr/>
          </p:nvSpPr>
          <p:spPr>
            <a:xfrm>
              <a:off x="5223559" y="363295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95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2" name="object 4192"/>
            <p:cNvSpPr/>
            <p:nvPr/>
          </p:nvSpPr>
          <p:spPr>
            <a:xfrm>
              <a:off x="5204357" y="363295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3" name="object 4193"/>
            <p:cNvSpPr/>
            <p:nvPr/>
          </p:nvSpPr>
          <p:spPr>
            <a:xfrm>
              <a:off x="5185002" y="363295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953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4" name="object 4194"/>
            <p:cNvSpPr/>
            <p:nvPr/>
          </p:nvSpPr>
          <p:spPr>
            <a:xfrm>
              <a:off x="5165799" y="363295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5" name="object 4195"/>
            <p:cNvSpPr/>
            <p:nvPr/>
          </p:nvSpPr>
          <p:spPr>
            <a:xfrm>
              <a:off x="5146445" y="363295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6" name="object 4196"/>
            <p:cNvSpPr/>
            <p:nvPr/>
          </p:nvSpPr>
          <p:spPr>
            <a:xfrm>
              <a:off x="5127241" y="363295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7" name="object 4197"/>
            <p:cNvSpPr/>
            <p:nvPr/>
          </p:nvSpPr>
          <p:spPr>
            <a:xfrm>
              <a:off x="5108040" y="3632956"/>
              <a:ext cx="12700" cy="1905"/>
            </a:xfrm>
            <a:custGeom>
              <a:avLst/>
              <a:gdLst/>
              <a:ahLst/>
              <a:cxnLst/>
              <a:rect l="l" t="t" r="r" b="b"/>
              <a:pathLst>
                <a:path w="12700" h="1904">
                  <a:moveTo>
                    <a:pt x="12649" y="0"/>
                  </a:moveTo>
                  <a:lnTo>
                    <a:pt x="0" y="0"/>
                  </a:lnTo>
                  <a:lnTo>
                    <a:pt x="0" y="1828"/>
                  </a:lnTo>
                  <a:lnTo>
                    <a:pt x="11734" y="1828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8" name="object 4198"/>
            <p:cNvSpPr/>
            <p:nvPr/>
          </p:nvSpPr>
          <p:spPr>
            <a:xfrm>
              <a:off x="5126175" y="363478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954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99" name="object 4199"/>
            <p:cNvSpPr/>
            <p:nvPr/>
          </p:nvSpPr>
          <p:spPr>
            <a:xfrm>
              <a:off x="5145530" y="363478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0" name="object 4200"/>
            <p:cNvSpPr/>
            <p:nvPr/>
          </p:nvSpPr>
          <p:spPr>
            <a:xfrm>
              <a:off x="5164733" y="363478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954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1" name="object 4201"/>
            <p:cNvSpPr/>
            <p:nvPr/>
          </p:nvSpPr>
          <p:spPr>
            <a:xfrm>
              <a:off x="5184087" y="363478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2" name="object 4202"/>
            <p:cNvSpPr/>
            <p:nvPr/>
          </p:nvSpPr>
          <p:spPr>
            <a:xfrm>
              <a:off x="5203442" y="363478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3" name="object 4203"/>
            <p:cNvSpPr/>
            <p:nvPr/>
          </p:nvSpPr>
          <p:spPr>
            <a:xfrm>
              <a:off x="5222645" y="363478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4" name="object 4204"/>
            <p:cNvSpPr/>
            <p:nvPr/>
          </p:nvSpPr>
          <p:spPr>
            <a:xfrm>
              <a:off x="5241999" y="3634785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4" h="7620">
                  <a:moveTo>
                    <a:pt x="0" y="0"/>
                  </a:moveTo>
                  <a:lnTo>
                    <a:pt x="11734" y="0"/>
                  </a:lnTo>
                  <a:lnTo>
                    <a:pt x="11734" y="701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5" name="object 4205"/>
            <p:cNvSpPr/>
            <p:nvPr/>
          </p:nvSpPr>
          <p:spPr>
            <a:xfrm>
              <a:off x="5253734" y="364834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6" name="object 4206"/>
            <p:cNvSpPr/>
            <p:nvPr/>
          </p:nvSpPr>
          <p:spPr>
            <a:xfrm>
              <a:off x="5253734" y="366755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7" name="object 4207"/>
            <p:cNvSpPr/>
            <p:nvPr/>
          </p:nvSpPr>
          <p:spPr>
            <a:xfrm>
              <a:off x="5253734" y="368690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8" name="object 4208"/>
            <p:cNvSpPr/>
            <p:nvPr/>
          </p:nvSpPr>
          <p:spPr>
            <a:xfrm>
              <a:off x="5253734" y="370610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09" name="object 4209"/>
            <p:cNvSpPr/>
            <p:nvPr/>
          </p:nvSpPr>
          <p:spPr>
            <a:xfrm>
              <a:off x="5253734" y="372546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0" name="object 4210"/>
            <p:cNvSpPr/>
            <p:nvPr/>
          </p:nvSpPr>
          <p:spPr>
            <a:xfrm>
              <a:off x="5253734" y="374466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1" name="object 4211"/>
            <p:cNvSpPr/>
            <p:nvPr/>
          </p:nvSpPr>
          <p:spPr>
            <a:xfrm>
              <a:off x="5253734" y="376402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2" name="object 4212"/>
            <p:cNvSpPr/>
            <p:nvPr/>
          </p:nvSpPr>
          <p:spPr>
            <a:xfrm>
              <a:off x="5253734" y="378337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3" name="object 4213"/>
            <p:cNvSpPr/>
            <p:nvPr/>
          </p:nvSpPr>
          <p:spPr>
            <a:xfrm>
              <a:off x="5253734" y="380257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4" name="object 4214"/>
            <p:cNvSpPr/>
            <p:nvPr/>
          </p:nvSpPr>
          <p:spPr>
            <a:xfrm>
              <a:off x="5253734" y="382193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5" name="object 4215"/>
            <p:cNvSpPr/>
            <p:nvPr/>
          </p:nvSpPr>
          <p:spPr>
            <a:xfrm>
              <a:off x="5253734" y="3840222"/>
              <a:ext cx="2540" cy="8255"/>
            </a:xfrm>
            <a:custGeom>
              <a:avLst/>
              <a:gdLst/>
              <a:ahLst/>
              <a:cxnLst/>
              <a:rect l="l" t="t" r="r" b="b"/>
              <a:pathLst>
                <a:path w="2539" h="8254">
                  <a:moveTo>
                    <a:pt x="0" y="914"/>
                  </a:moveTo>
                  <a:lnTo>
                    <a:pt x="0" y="7924"/>
                  </a:lnTo>
                  <a:lnTo>
                    <a:pt x="1981" y="7924"/>
                  </a:lnTo>
                  <a:lnTo>
                    <a:pt x="1981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6" name="object 4216"/>
            <p:cNvSpPr/>
            <p:nvPr/>
          </p:nvSpPr>
          <p:spPr>
            <a:xfrm>
              <a:off x="5255716" y="382101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7" name="object 4217"/>
            <p:cNvSpPr/>
            <p:nvPr/>
          </p:nvSpPr>
          <p:spPr>
            <a:xfrm>
              <a:off x="5255716" y="380166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8" name="object 4218"/>
            <p:cNvSpPr/>
            <p:nvPr/>
          </p:nvSpPr>
          <p:spPr>
            <a:xfrm>
              <a:off x="5255716" y="378230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19" name="object 4219"/>
            <p:cNvSpPr/>
            <p:nvPr/>
          </p:nvSpPr>
          <p:spPr>
            <a:xfrm>
              <a:off x="5255716" y="376310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0" name="object 4220"/>
            <p:cNvSpPr/>
            <p:nvPr/>
          </p:nvSpPr>
          <p:spPr>
            <a:xfrm>
              <a:off x="5255716" y="374375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1" name="object 4221"/>
            <p:cNvSpPr/>
            <p:nvPr/>
          </p:nvSpPr>
          <p:spPr>
            <a:xfrm>
              <a:off x="5255716" y="372454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2" name="object 4222"/>
            <p:cNvSpPr/>
            <p:nvPr/>
          </p:nvSpPr>
          <p:spPr>
            <a:xfrm>
              <a:off x="5255716" y="370519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3" name="object 4223"/>
            <p:cNvSpPr/>
            <p:nvPr/>
          </p:nvSpPr>
          <p:spPr>
            <a:xfrm>
              <a:off x="5255716" y="368599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4" name="object 4224"/>
            <p:cNvSpPr/>
            <p:nvPr/>
          </p:nvSpPr>
          <p:spPr>
            <a:xfrm>
              <a:off x="5255716" y="366663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5" name="object 4225"/>
            <p:cNvSpPr/>
            <p:nvPr/>
          </p:nvSpPr>
          <p:spPr>
            <a:xfrm>
              <a:off x="5255716" y="364728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6" name="object 4226"/>
            <p:cNvSpPr/>
            <p:nvPr/>
          </p:nvSpPr>
          <p:spPr>
            <a:xfrm>
              <a:off x="5255716" y="3632956"/>
              <a:ext cx="0" cy="8255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79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7" name="object 4227"/>
            <p:cNvSpPr/>
            <p:nvPr/>
          </p:nvSpPr>
          <p:spPr>
            <a:xfrm>
              <a:off x="4906110" y="3708090"/>
              <a:ext cx="45720" cy="94615"/>
            </a:xfrm>
            <a:custGeom>
              <a:avLst/>
              <a:gdLst/>
              <a:ahLst/>
              <a:cxnLst/>
              <a:rect l="l" t="t" r="r" b="b"/>
              <a:pathLst>
                <a:path w="45720" h="94614">
                  <a:moveTo>
                    <a:pt x="0" y="0"/>
                  </a:moveTo>
                  <a:lnTo>
                    <a:pt x="0" y="94335"/>
                  </a:lnTo>
                  <a:lnTo>
                    <a:pt x="45720" y="94335"/>
                  </a:lnTo>
                  <a:lnTo>
                    <a:pt x="4572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8" name="object 4228"/>
            <p:cNvSpPr/>
            <p:nvPr/>
          </p:nvSpPr>
          <p:spPr>
            <a:xfrm>
              <a:off x="4821223" y="3802425"/>
              <a:ext cx="215900" cy="45720"/>
            </a:xfrm>
            <a:custGeom>
              <a:avLst/>
              <a:gdLst/>
              <a:ahLst/>
              <a:cxnLst/>
              <a:rect l="l" t="t" r="r" b="b"/>
              <a:pathLst>
                <a:path w="215900" h="45720">
                  <a:moveTo>
                    <a:pt x="215341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215341" y="4572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29" name="object 4229"/>
            <p:cNvSpPr/>
            <p:nvPr/>
          </p:nvSpPr>
          <p:spPr>
            <a:xfrm>
              <a:off x="5007000" y="3756705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5943"/>
                  </a:moveTo>
                  <a:lnTo>
                    <a:pt x="609" y="3352"/>
                  </a:lnTo>
                  <a:lnTo>
                    <a:pt x="1066" y="0"/>
                  </a:lnTo>
                  <a:lnTo>
                    <a:pt x="914" y="1828"/>
                  </a:lnTo>
                  <a:lnTo>
                    <a:pt x="609" y="3352"/>
                  </a:lnTo>
                  <a:lnTo>
                    <a:pt x="0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0" name="object 4230"/>
            <p:cNvSpPr/>
            <p:nvPr/>
          </p:nvSpPr>
          <p:spPr>
            <a:xfrm>
              <a:off x="5007151" y="37567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1" name="object 4231"/>
            <p:cNvSpPr/>
            <p:nvPr/>
          </p:nvSpPr>
          <p:spPr>
            <a:xfrm>
              <a:off x="5007000" y="37567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2" name="object 4232"/>
            <p:cNvSpPr/>
            <p:nvPr/>
          </p:nvSpPr>
          <p:spPr>
            <a:xfrm>
              <a:off x="5007000" y="3750915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609" y="2590"/>
                  </a:lnTo>
                  <a:lnTo>
                    <a:pt x="1066" y="579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3" name="object 4233"/>
            <p:cNvSpPr/>
            <p:nvPr/>
          </p:nvSpPr>
          <p:spPr>
            <a:xfrm>
              <a:off x="5006999" y="375548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4" name="object 4234"/>
            <p:cNvSpPr/>
            <p:nvPr/>
          </p:nvSpPr>
          <p:spPr>
            <a:xfrm>
              <a:off x="5007152" y="375670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304" y="152"/>
                  </a:ln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5" name="object 4235"/>
            <p:cNvSpPr/>
            <p:nvPr/>
          </p:nvSpPr>
          <p:spPr>
            <a:xfrm>
              <a:off x="5007000" y="375060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609" y="2743"/>
                  </a:lnTo>
                  <a:lnTo>
                    <a:pt x="914" y="4419"/>
                  </a:lnTo>
                  <a:lnTo>
                    <a:pt x="1066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6" name="object 4236"/>
            <p:cNvSpPr/>
            <p:nvPr/>
          </p:nvSpPr>
          <p:spPr>
            <a:xfrm>
              <a:off x="4975605" y="3733083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7" name="object 4237"/>
            <p:cNvSpPr/>
            <p:nvPr/>
          </p:nvSpPr>
          <p:spPr>
            <a:xfrm>
              <a:off x="4977129" y="3738417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16306" y="152"/>
                  </a:moveTo>
                  <a:lnTo>
                    <a:pt x="12191" y="0"/>
                  </a:lnTo>
                  <a:lnTo>
                    <a:pt x="8077" y="0"/>
                  </a:lnTo>
                  <a:lnTo>
                    <a:pt x="0" y="152"/>
                  </a:lnTo>
                  <a:lnTo>
                    <a:pt x="914" y="457"/>
                  </a:lnTo>
                  <a:lnTo>
                    <a:pt x="5638" y="419"/>
                  </a:lnTo>
                  <a:lnTo>
                    <a:pt x="9499" y="266"/>
                  </a:lnTo>
                  <a:lnTo>
                    <a:pt x="14325" y="457"/>
                  </a:lnTo>
                  <a:lnTo>
                    <a:pt x="16306" y="152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8" name="object 4238"/>
            <p:cNvSpPr/>
            <p:nvPr/>
          </p:nvSpPr>
          <p:spPr>
            <a:xfrm>
              <a:off x="4977739" y="3731712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0" y="304"/>
                  </a:moveTo>
                  <a:lnTo>
                    <a:pt x="6248" y="457"/>
                  </a:lnTo>
                  <a:lnTo>
                    <a:pt x="12496" y="457"/>
                  </a:lnTo>
                  <a:lnTo>
                    <a:pt x="9448" y="152"/>
                  </a:lnTo>
                  <a:lnTo>
                    <a:pt x="6248" y="0"/>
                  </a:lnTo>
                  <a:lnTo>
                    <a:pt x="1676" y="0"/>
                  </a:lnTo>
                  <a:lnTo>
                    <a:pt x="0" y="304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39" name="object 4239"/>
            <p:cNvSpPr/>
            <p:nvPr/>
          </p:nvSpPr>
          <p:spPr>
            <a:xfrm>
              <a:off x="4978044" y="373171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0" name="object 4240"/>
            <p:cNvSpPr/>
            <p:nvPr/>
          </p:nvSpPr>
          <p:spPr>
            <a:xfrm>
              <a:off x="4980940" y="373171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1" name="object 4241"/>
            <p:cNvSpPr/>
            <p:nvPr/>
          </p:nvSpPr>
          <p:spPr>
            <a:xfrm>
              <a:off x="4983988" y="373171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67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2" name="object 4242"/>
            <p:cNvSpPr/>
            <p:nvPr/>
          </p:nvSpPr>
          <p:spPr>
            <a:xfrm>
              <a:off x="4986426" y="373171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3" name="object 4243"/>
            <p:cNvSpPr/>
            <p:nvPr/>
          </p:nvSpPr>
          <p:spPr>
            <a:xfrm>
              <a:off x="4988407" y="373186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828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4" name="object 4244"/>
            <p:cNvSpPr/>
            <p:nvPr/>
          </p:nvSpPr>
          <p:spPr>
            <a:xfrm>
              <a:off x="4990541" y="373216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5" name="object 4245"/>
            <p:cNvSpPr/>
            <p:nvPr/>
          </p:nvSpPr>
          <p:spPr>
            <a:xfrm>
              <a:off x="4992217" y="373262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6" name="object 4246"/>
            <p:cNvSpPr/>
            <p:nvPr/>
          </p:nvSpPr>
          <p:spPr>
            <a:xfrm>
              <a:off x="4992217" y="373872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7" name="object 4247"/>
            <p:cNvSpPr/>
            <p:nvPr/>
          </p:nvSpPr>
          <p:spPr>
            <a:xfrm>
              <a:off x="4990388" y="373887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60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8" name="object 4248"/>
            <p:cNvSpPr/>
            <p:nvPr/>
          </p:nvSpPr>
          <p:spPr>
            <a:xfrm>
              <a:off x="4984902" y="373872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37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49" name="object 4249"/>
            <p:cNvSpPr/>
            <p:nvPr/>
          </p:nvSpPr>
          <p:spPr>
            <a:xfrm>
              <a:off x="4982767" y="373872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37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0" name="object 4250"/>
            <p:cNvSpPr/>
            <p:nvPr/>
          </p:nvSpPr>
          <p:spPr>
            <a:xfrm>
              <a:off x="4977739" y="373887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1" name="object 4251"/>
            <p:cNvSpPr/>
            <p:nvPr/>
          </p:nvSpPr>
          <p:spPr>
            <a:xfrm>
              <a:off x="4990234" y="3732170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3200" y="6400"/>
                  </a:moveTo>
                  <a:lnTo>
                    <a:pt x="5486" y="5638"/>
                  </a:lnTo>
                  <a:lnTo>
                    <a:pt x="5943" y="5334"/>
                  </a:lnTo>
                  <a:lnTo>
                    <a:pt x="6096" y="4876"/>
                  </a:lnTo>
                  <a:lnTo>
                    <a:pt x="6248" y="3657"/>
                  </a:lnTo>
                  <a:lnTo>
                    <a:pt x="6096" y="2590"/>
                  </a:lnTo>
                  <a:lnTo>
                    <a:pt x="5791" y="2133"/>
                  </a:lnTo>
                  <a:lnTo>
                    <a:pt x="5334" y="1828"/>
                  </a:lnTo>
                  <a:lnTo>
                    <a:pt x="4114" y="1219"/>
                  </a:lnTo>
                  <a:lnTo>
                    <a:pt x="2743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2" name="object 4252"/>
            <p:cNvSpPr/>
            <p:nvPr/>
          </p:nvSpPr>
          <p:spPr>
            <a:xfrm>
              <a:off x="4975604" y="373201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133" y="0"/>
                  </a:moveTo>
                  <a:lnTo>
                    <a:pt x="762" y="457"/>
                  </a:lnTo>
                  <a:lnTo>
                    <a:pt x="304" y="762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3" name="object 4253"/>
            <p:cNvSpPr/>
            <p:nvPr/>
          </p:nvSpPr>
          <p:spPr>
            <a:xfrm>
              <a:off x="4975604" y="373765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0"/>
                  </a:moveTo>
                  <a:lnTo>
                    <a:pt x="152" y="0"/>
                  </a:lnTo>
                  <a:lnTo>
                    <a:pt x="457" y="304"/>
                  </a:lnTo>
                  <a:lnTo>
                    <a:pt x="152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4" name="object 4254"/>
            <p:cNvSpPr/>
            <p:nvPr/>
          </p:nvSpPr>
          <p:spPr>
            <a:xfrm>
              <a:off x="4996483" y="37353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5" name="object 4255"/>
            <p:cNvSpPr/>
            <p:nvPr/>
          </p:nvSpPr>
          <p:spPr>
            <a:xfrm>
              <a:off x="4993892" y="373308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0"/>
                  </a:moveTo>
                  <a:lnTo>
                    <a:pt x="1676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6" name="object 4256"/>
            <p:cNvSpPr/>
            <p:nvPr/>
          </p:nvSpPr>
          <p:spPr>
            <a:xfrm>
              <a:off x="4994654" y="37381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7" name="object 4257"/>
            <p:cNvSpPr/>
            <p:nvPr/>
          </p:nvSpPr>
          <p:spPr>
            <a:xfrm>
              <a:off x="4975604" y="377590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8" name="object 4258"/>
            <p:cNvSpPr/>
            <p:nvPr/>
          </p:nvSpPr>
          <p:spPr>
            <a:xfrm>
              <a:off x="4977738" y="3781395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12496" y="0"/>
                  </a:moveTo>
                  <a:lnTo>
                    <a:pt x="6248" y="0"/>
                  </a:lnTo>
                  <a:lnTo>
                    <a:pt x="0" y="152"/>
                  </a:lnTo>
                  <a:lnTo>
                    <a:pt x="1676" y="304"/>
                  </a:lnTo>
                  <a:lnTo>
                    <a:pt x="3200" y="457"/>
                  </a:lnTo>
                  <a:lnTo>
                    <a:pt x="6248" y="457"/>
                  </a:lnTo>
                  <a:lnTo>
                    <a:pt x="9296" y="304"/>
                  </a:lnTo>
                  <a:lnTo>
                    <a:pt x="12496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59" name="object 4259"/>
            <p:cNvSpPr/>
            <p:nvPr/>
          </p:nvSpPr>
          <p:spPr>
            <a:xfrm>
              <a:off x="4977128" y="3774550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0" y="292"/>
                  </a:moveTo>
                  <a:lnTo>
                    <a:pt x="8077" y="596"/>
                  </a:lnTo>
                  <a:lnTo>
                    <a:pt x="12192" y="596"/>
                  </a:lnTo>
                  <a:lnTo>
                    <a:pt x="16306" y="444"/>
                  </a:lnTo>
                  <a:lnTo>
                    <a:pt x="14325" y="139"/>
                  </a:lnTo>
                  <a:lnTo>
                    <a:pt x="9372" y="444"/>
                  </a:lnTo>
                  <a:lnTo>
                    <a:pt x="5346" y="0"/>
                  </a:lnTo>
                  <a:lnTo>
                    <a:pt x="914" y="139"/>
                  </a:lnTo>
                  <a:lnTo>
                    <a:pt x="0" y="292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0" name="object 4260"/>
            <p:cNvSpPr/>
            <p:nvPr/>
          </p:nvSpPr>
          <p:spPr>
            <a:xfrm>
              <a:off x="4977738" y="37745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1" name="object 4261"/>
            <p:cNvSpPr/>
            <p:nvPr/>
          </p:nvSpPr>
          <p:spPr>
            <a:xfrm>
              <a:off x="4982767" y="377484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2" name="object 4262"/>
            <p:cNvSpPr/>
            <p:nvPr/>
          </p:nvSpPr>
          <p:spPr>
            <a:xfrm>
              <a:off x="4984902" y="377484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3" name="object 4263"/>
            <p:cNvSpPr/>
            <p:nvPr/>
          </p:nvSpPr>
          <p:spPr>
            <a:xfrm>
              <a:off x="4990387" y="377469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4" name="object 4264"/>
            <p:cNvSpPr/>
            <p:nvPr/>
          </p:nvSpPr>
          <p:spPr>
            <a:xfrm>
              <a:off x="4992368" y="37746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609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5" name="object 4265"/>
            <p:cNvSpPr/>
            <p:nvPr/>
          </p:nvSpPr>
          <p:spPr>
            <a:xfrm>
              <a:off x="4992216" y="378063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6" name="object 4266"/>
            <p:cNvSpPr/>
            <p:nvPr/>
          </p:nvSpPr>
          <p:spPr>
            <a:xfrm>
              <a:off x="4990539" y="378109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7" name="object 4267"/>
            <p:cNvSpPr/>
            <p:nvPr/>
          </p:nvSpPr>
          <p:spPr>
            <a:xfrm>
              <a:off x="4988406" y="378139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28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8" name="object 4268"/>
            <p:cNvSpPr/>
            <p:nvPr/>
          </p:nvSpPr>
          <p:spPr>
            <a:xfrm>
              <a:off x="4986272" y="3781700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37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69" name="object 4269"/>
            <p:cNvSpPr/>
            <p:nvPr/>
          </p:nvSpPr>
          <p:spPr>
            <a:xfrm>
              <a:off x="4983986" y="378185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0" name="object 4270"/>
            <p:cNvSpPr/>
            <p:nvPr/>
          </p:nvSpPr>
          <p:spPr>
            <a:xfrm>
              <a:off x="4980938" y="378185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1" name="object 4271"/>
            <p:cNvSpPr/>
            <p:nvPr/>
          </p:nvSpPr>
          <p:spPr>
            <a:xfrm>
              <a:off x="4977890" y="378154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1981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2" name="object 4272"/>
            <p:cNvSpPr/>
            <p:nvPr/>
          </p:nvSpPr>
          <p:spPr>
            <a:xfrm>
              <a:off x="4990234" y="3774995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6400"/>
                  </a:moveTo>
                  <a:lnTo>
                    <a:pt x="6248" y="2590"/>
                  </a:lnTo>
                  <a:lnTo>
                    <a:pt x="6096" y="1524"/>
                  </a:lnTo>
                  <a:lnTo>
                    <a:pt x="5943" y="1066"/>
                  </a:lnTo>
                  <a:lnTo>
                    <a:pt x="5486" y="762"/>
                  </a:lnTo>
                  <a:lnTo>
                    <a:pt x="32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3" name="object 4273"/>
            <p:cNvSpPr/>
            <p:nvPr/>
          </p:nvSpPr>
          <p:spPr>
            <a:xfrm>
              <a:off x="4975604" y="377484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524" y="0"/>
                  </a:moveTo>
                  <a:lnTo>
                    <a:pt x="457" y="609"/>
                  </a:lnTo>
                  <a:lnTo>
                    <a:pt x="152" y="91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4" name="object 4274"/>
            <p:cNvSpPr/>
            <p:nvPr/>
          </p:nvSpPr>
          <p:spPr>
            <a:xfrm>
              <a:off x="4975604" y="378048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304" y="304"/>
                  </a:lnTo>
                  <a:lnTo>
                    <a:pt x="762" y="609"/>
                  </a:lnTo>
                  <a:lnTo>
                    <a:pt x="2133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5" name="object 4275"/>
            <p:cNvSpPr/>
            <p:nvPr/>
          </p:nvSpPr>
          <p:spPr>
            <a:xfrm>
              <a:off x="4996483" y="3776671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6" name="object 4276"/>
            <p:cNvSpPr/>
            <p:nvPr/>
          </p:nvSpPr>
          <p:spPr>
            <a:xfrm>
              <a:off x="4994654" y="37752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457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7" name="object 4277"/>
            <p:cNvSpPr/>
            <p:nvPr/>
          </p:nvSpPr>
          <p:spPr>
            <a:xfrm>
              <a:off x="4993894" y="377971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676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8" name="object 4278"/>
            <p:cNvSpPr/>
            <p:nvPr/>
          </p:nvSpPr>
          <p:spPr>
            <a:xfrm>
              <a:off x="4965242" y="37490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79" name="object 4279"/>
            <p:cNvSpPr/>
            <p:nvPr/>
          </p:nvSpPr>
          <p:spPr>
            <a:xfrm>
              <a:off x="4965698" y="37468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0" name="object 4280"/>
            <p:cNvSpPr/>
            <p:nvPr/>
          </p:nvSpPr>
          <p:spPr>
            <a:xfrm>
              <a:off x="4966614" y="374299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524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1" name="object 4281"/>
            <p:cNvSpPr/>
            <p:nvPr/>
          </p:nvSpPr>
          <p:spPr>
            <a:xfrm>
              <a:off x="4967680" y="374192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609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2" name="object 4282"/>
            <p:cNvSpPr/>
            <p:nvPr/>
          </p:nvSpPr>
          <p:spPr>
            <a:xfrm>
              <a:off x="4969205" y="374100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4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3" name="object 4283"/>
            <p:cNvSpPr/>
            <p:nvPr/>
          </p:nvSpPr>
          <p:spPr>
            <a:xfrm>
              <a:off x="4970729" y="374024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4" name="object 4284"/>
            <p:cNvSpPr/>
            <p:nvPr/>
          </p:nvSpPr>
          <p:spPr>
            <a:xfrm>
              <a:off x="4972253" y="373994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5" name="object 4285"/>
            <p:cNvSpPr/>
            <p:nvPr/>
          </p:nvSpPr>
          <p:spPr>
            <a:xfrm>
              <a:off x="4974082" y="373963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6" name="object 4286"/>
            <p:cNvSpPr/>
            <p:nvPr/>
          </p:nvSpPr>
          <p:spPr>
            <a:xfrm>
              <a:off x="4975758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7" name="object 4287"/>
            <p:cNvSpPr/>
            <p:nvPr/>
          </p:nvSpPr>
          <p:spPr>
            <a:xfrm>
              <a:off x="4977587" y="373933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8" name="object 4288"/>
            <p:cNvSpPr/>
            <p:nvPr/>
          </p:nvSpPr>
          <p:spPr>
            <a:xfrm>
              <a:off x="4979415" y="373918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89" name="object 4289"/>
            <p:cNvSpPr/>
            <p:nvPr/>
          </p:nvSpPr>
          <p:spPr>
            <a:xfrm>
              <a:off x="4981091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0" name="object 4290"/>
            <p:cNvSpPr/>
            <p:nvPr/>
          </p:nvSpPr>
          <p:spPr>
            <a:xfrm>
              <a:off x="4982921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1" name="object 4291"/>
            <p:cNvSpPr/>
            <p:nvPr/>
          </p:nvSpPr>
          <p:spPr>
            <a:xfrm>
              <a:off x="4984748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2" name="object 4292"/>
            <p:cNvSpPr/>
            <p:nvPr/>
          </p:nvSpPr>
          <p:spPr>
            <a:xfrm>
              <a:off x="4986578" y="373933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3" name="object 4293"/>
            <p:cNvSpPr/>
            <p:nvPr/>
          </p:nvSpPr>
          <p:spPr>
            <a:xfrm>
              <a:off x="4988406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4" name="object 4294"/>
            <p:cNvSpPr/>
            <p:nvPr/>
          </p:nvSpPr>
          <p:spPr>
            <a:xfrm>
              <a:off x="4990234" y="373963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5" name="object 4295"/>
            <p:cNvSpPr/>
            <p:nvPr/>
          </p:nvSpPr>
          <p:spPr>
            <a:xfrm>
              <a:off x="4991911" y="37399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6" name="object 4296"/>
            <p:cNvSpPr/>
            <p:nvPr/>
          </p:nvSpPr>
          <p:spPr>
            <a:xfrm>
              <a:off x="4995873" y="374238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457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7" name="object 4297"/>
            <p:cNvSpPr/>
            <p:nvPr/>
          </p:nvSpPr>
          <p:spPr>
            <a:xfrm>
              <a:off x="4995721" y="377011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609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8" name="object 4298"/>
            <p:cNvSpPr/>
            <p:nvPr/>
          </p:nvSpPr>
          <p:spPr>
            <a:xfrm>
              <a:off x="4991911" y="377316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99" name="object 4299"/>
            <p:cNvSpPr/>
            <p:nvPr/>
          </p:nvSpPr>
          <p:spPr>
            <a:xfrm>
              <a:off x="4990082" y="377362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0" name="object 4300"/>
            <p:cNvSpPr/>
            <p:nvPr/>
          </p:nvSpPr>
          <p:spPr>
            <a:xfrm>
              <a:off x="4988407" y="37739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1" name="object 4301"/>
            <p:cNvSpPr/>
            <p:nvPr/>
          </p:nvSpPr>
          <p:spPr>
            <a:xfrm>
              <a:off x="4986578" y="377408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2" name="object 4302"/>
            <p:cNvSpPr/>
            <p:nvPr/>
          </p:nvSpPr>
          <p:spPr>
            <a:xfrm>
              <a:off x="4984750" y="377408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3" name="object 4303"/>
            <p:cNvSpPr/>
            <p:nvPr/>
          </p:nvSpPr>
          <p:spPr>
            <a:xfrm>
              <a:off x="4982921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4" name="object 4304"/>
            <p:cNvSpPr/>
            <p:nvPr/>
          </p:nvSpPr>
          <p:spPr>
            <a:xfrm>
              <a:off x="4981092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5" name="object 4305"/>
            <p:cNvSpPr/>
            <p:nvPr/>
          </p:nvSpPr>
          <p:spPr>
            <a:xfrm>
              <a:off x="4979415" y="377408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6" name="object 4306"/>
            <p:cNvSpPr/>
            <p:nvPr/>
          </p:nvSpPr>
          <p:spPr>
            <a:xfrm>
              <a:off x="4977587" y="377392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7" name="object 4307"/>
            <p:cNvSpPr/>
            <p:nvPr/>
          </p:nvSpPr>
          <p:spPr>
            <a:xfrm>
              <a:off x="4975758" y="37737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8" name="object 4308"/>
            <p:cNvSpPr/>
            <p:nvPr/>
          </p:nvSpPr>
          <p:spPr>
            <a:xfrm>
              <a:off x="4974082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09" name="object 4309"/>
            <p:cNvSpPr/>
            <p:nvPr/>
          </p:nvSpPr>
          <p:spPr>
            <a:xfrm>
              <a:off x="4972253" y="37733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0" name="object 4310"/>
            <p:cNvSpPr/>
            <p:nvPr/>
          </p:nvSpPr>
          <p:spPr>
            <a:xfrm>
              <a:off x="4970730" y="37727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1" name="object 4311"/>
            <p:cNvSpPr/>
            <p:nvPr/>
          </p:nvSpPr>
          <p:spPr>
            <a:xfrm>
              <a:off x="4969206" y="37719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09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2" name="object 4312"/>
            <p:cNvSpPr/>
            <p:nvPr/>
          </p:nvSpPr>
          <p:spPr>
            <a:xfrm>
              <a:off x="4967682" y="377088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3" name="object 4313"/>
            <p:cNvSpPr/>
            <p:nvPr/>
          </p:nvSpPr>
          <p:spPr>
            <a:xfrm>
              <a:off x="4966615" y="376889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62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4" name="object 4314"/>
            <p:cNvSpPr/>
            <p:nvPr/>
          </p:nvSpPr>
          <p:spPr>
            <a:xfrm>
              <a:off x="4965701" y="376585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5" name="object 4315"/>
            <p:cNvSpPr/>
            <p:nvPr/>
          </p:nvSpPr>
          <p:spPr>
            <a:xfrm>
              <a:off x="4965244" y="376386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6" name="object 4316"/>
            <p:cNvSpPr/>
            <p:nvPr/>
          </p:nvSpPr>
          <p:spPr>
            <a:xfrm>
              <a:off x="4965091" y="3739180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29">
                  <a:moveTo>
                    <a:pt x="27432" y="914"/>
                  </a:moveTo>
                  <a:lnTo>
                    <a:pt x="25755" y="609"/>
                  </a:lnTo>
                  <a:lnTo>
                    <a:pt x="24079" y="304"/>
                  </a:lnTo>
                  <a:lnTo>
                    <a:pt x="20421" y="0"/>
                  </a:lnTo>
                  <a:lnTo>
                    <a:pt x="16916" y="0"/>
                  </a:lnTo>
                  <a:lnTo>
                    <a:pt x="13258" y="152"/>
                  </a:lnTo>
                  <a:lnTo>
                    <a:pt x="609" y="8382"/>
                  </a:lnTo>
                  <a:lnTo>
                    <a:pt x="0" y="1143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7" name="object 4317"/>
            <p:cNvSpPr/>
            <p:nvPr/>
          </p:nvSpPr>
          <p:spPr>
            <a:xfrm>
              <a:off x="4965091" y="3762801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29">
                  <a:moveTo>
                    <a:pt x="0" y="0"/>
                  </a:moveTo>
                  <a:lnTo>
                    <a:pt x="16916" y="11430"/>
                  </a:lnTo>
                  <a:lnTo>
                    <a:pt x="20421" y="11277"/>
                  </a:lnTo>
                  <a:lnTo>
                    <a:pt x="24079" y="11125"/>
                  </a:lnTo>
                  <a:lnTo>
                    <a:pt x="25755" y="10820"/>
                  </a:lnTo>
                  <a:lnTo>
                    <a:pt x="27432" y="1051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8" name="object 4318"/>
            <p:cNvSpPr/>
            <p:nvPr/>
          </p:nvSpPr>
          <p:spPr>
            <a:xfrm>
              <a:off x="4964634" y="3750609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457" y="0"/>
                  </a:moveTo>
                  <a:lnTo>
                    <a:pt x="0" y="3048"/>
                  </a:lnTo>
                  <a:lnTo>
                    <a:pt x="0" y="9144"/>
                  </a:lnTo>
                  <a:lnTo>
                    <a:pt x="457" y="1219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19" name="object 4319"/>
            <p:cNvSpPr/>
            <p:nvPr/>
          </p:nvSpPr>
          <p:spPr>
            <a:xfrm>
              <a:off x="4965244" y="376341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0" name="object 4320"/>
            <p:cNvSpPr/>
            <p:nvPr/>
          </p:nvSpPr>
          <p:spPr>
            <a:xfrm>
              <a:off x="4964785" y="376143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1" name="object 4321"/>
            <p:cNvSpPr/>
            <p:nvPr/>
          </p:nvSpPr>
          <p:spPr>
            <a:xfrm>
              <a:off x="4964633" y="375929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2" name="object 4322"/>
            <p:cNvSpPr/>
            <p:nvPr/>
          </p:nvSpPr>
          <p:spPr>
            <a:xfrm>
              <a:off x="4964633" y="375716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3" name="object 4323"/>
            <p:cNvSpPr/>
            <p:nvPr/>
          </p:nvSpPr>
          <p:spPr>
            <a:xfrm>
              <a:off x="4964633" y="375563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4" name="object 4324"/>
            <p:cNvSpPr/>
            <p:nvPr/>
          </p:nvSpPr>
          <p:spPr>
            <a:xfrm>
              <a:off x="4964633" y="375320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5" name="object 4325"/>
            <p:cNvSpPr/>
            <p:nvPr/>
          </p:nvSpPr>
          <p:spPr>
            <a:xfrm>
              <a:off x="4964785" y="375091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66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6" name="object 4326"/>
            <p:cNvSpPr/>
            <p:nvPr/>
          </p:nvSpPr>
          <p:spPr>
            <a:xfrm>
              <a:off x="4965242" y="374939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7" name="object 4327"/>
            <p:cNvSpPr/>
            <p:nvPr/>
          </p:nvSpPr>
          <p:spPr>
            <a:xfrm>
              <a:off x="4965700" y="37467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8" name="object 4328"/>
            <p:cNvSpPr/>
            <p:nvPr/>
          </p:nvSpPr>
          <p:spPr>
            <a:xfrm>
              <a:off x="4965242" y="374893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29" name="object 4329"/>
            <p:cNvSpPr/>
            <p:nvPr/>
          </p:nvSpPr>
          <p:spPr>
            <a:xfrm>
              <a:off x="4995875" y="37423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457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0" name="object 4330"/>
            <p:cNvSpPr/>
            <p:nvPr/>
          </p:nvSpPr>
          <p:spPr>
            <a:xfrm>
              <a:off x="4991912" y="37399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1" name="object 4331"/>
            <p:cNvSpPr/>
            <p:nvPr/>
          </p:nvSpPr>
          <p:spPr>
            <a:xfrm>
              <a:off x="4990237" y="37396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2" name="object 4332"/>
            <p:cNvSpPr/>
            <p:nvPr/>
          </p:nvSpPr>
          <p:spPr>
            <a:xfrm>
              <a:off x="4988407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3" name="object 4333"/>
            <p:cNvSpPr/>
            <p:nvPr/>
          </p:nvSpPr>
          <p:spPr>
            <a:xfrm>
              <a:off x="4986580" y="37393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4" name="object 4334"/>
            <p:cNvSpPr/>
            <p:nvPr/>
          </p:nvSpPr>
          <p:spPr>
            <a:xfrm>
              <a:off x="4984751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5" name="object 4335"/>
            <p:cNvSpPr/>
            <p:nvPr/>
          </p:nvSpPr>
          <p:spPr>
            <a:xfrm>
              <a:off x="4982922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6" name="object 4336"/>
            <p:cNvSpPr/>
            <p:nvPr/>
          </p:nvSpPr>
          <p:spPr>
            <a:xfrm>
              <a:off x="4981093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7" name="object 4337"/>
            <p:cNvSpPr/>
            <p:nvPr/>
          </p:nvSpPr>
          <p:spPr>
            <a:xfrm>
              <a:off x="4979417" y="37391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8" name="object 4338"/>
            <p:cNvSpPr/>
            <p:nvPr/>
          </p:nvSpPr>
          <p:spPr>
            <a:xfrm>
              <a:off x="4977588" y="37393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39" name="object 4339"/>
            <p:cNvSpPr/>
            <p:nvPr/>
          </p:nvSpPr>
          <p:spPr>
            <a:xfrm>
              <a:off x="4975759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0" name="object 4340"/>
            <p:cNvSpPr/>
            <p:nvPr/>
          </p:nvSpPr>
          <p:spPr>
            <a:xfrm>
              <a:off x="4974083" y="37396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1" name="object 4341"/>
            <p:cNvSpPr/>
            <p:nvPr/>
          </p:nvSpPr>
          <p:spPr>
            <a:xfrm>
              <a:off x="4972254" y="37399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2" name="object 4342"/>
            <p:cNvSpPr/>
            <p:nvPr/>
          </p:nvSpPr>
          <p:spPr>
            <a:xfrm>
              <a:off x="4970730" y="374024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3" name="object 4343"/>
            <p:cNvSpPr/>
            <p:nvPr/>
          </p:nvSpPr>
          <p:spPr>
            <a:xfrm>
              <a:off x="4969207" y="374100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09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4" name="object 4344"/>
            <p:cNvSpPr/>
            <p:nvPr/>
          </p:nvSpPr>
          <p:spPr>
            <a:xfrm>
              <a:off x="4967683" y="37419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5" name="object 4345"/>
            <p:cNvSpPr/>
            <p:nvPr/>
          </p:nvSpPr>
          <p:spPr>
            <a:xfrm>
              <a:off x="4966616" y="374298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6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6" name="object 4346"/>
            <p:cNvSpPr/>
            <p:nvPr/>
          </p:nvSpPr>
          <p:spPr>
            <a:xfrm>
              <a:off x="4966616" y="376889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762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7" name="object 4347"/>
            <p:cNvSpPr/>
            <p:nvPr/>
          </p:nvSpPr>
          <p:spPr>
            <a:xfrm>
              <a:off x="4967683" y="377087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8" name="object 4348"/>
            <p:cNvSpPr/>
            <p:nvPr/>
          </p:nvSpPr>
          <p:spPr>
            <a:xfrm>
              <a:off x="4969207" y="37719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609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49" name="object 4349"/>
            <p:cNvSpPr/>
            <p:nvPr/>
          </p:nvSpPr>
          <p:spPr>
            <a:xfrm>
              <a:off x="4970731" y="377270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0" name="object 4350"/>
            <p:cNvSpPr/>
            <p:nvPr/>
          </p:nvSpPr>
          <p:spPr>
            <a:xfrm>
              <a:off x="4972255" y="377331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1" name="object 4351"/>
            <p:cNvSpPr/>
            <p:nvPr/>
          </p:nvSpPr>
          <p:spPr>
            <a:xfrm>
              <a:off x="4974084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2" name="object 4352"/>
            <p:cNvSpPr/>
            <p:nvPr/>
          </p:nvSpPr>
          <p:spPr>
            <a:xfrm>
              <a:off x="4975761" y="37737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3" name="object 4353"/>
            <p:cNvSpPr/>
            <p:nvPr/>
          </p:nvSpPr>
          <p:spPr>
            <a:xfrm>
              <a:off x="4977589" y="377392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4" name="object 4354"/>
            <p:cNvSpPr/>
            <p:nvPr/>
          </p:nvSpPr>
          <p:spPr>
            <a:xfrm>
              <a:off x="4979418" y="377408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5" name="object 4355"/>
            <p:cNvSpPr/>
            <p:nvPr/>
          </p:nvSpPr>
          <p:spPr>
            <a:xfrm>
              <a:off x="4981094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6" name="object 4356"/>
            <p:cNvSpPr/>
            <p:nvPr/>
          </p:nvSpPr>
          <p:spPr>
            <a:xfrm>
              <a:off x="4982922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7" name="object 4357"/>
            <p:cNvSpPr/>
            <p:nvPr/>
          </p:nvSpPr>
          <p:spPr>
            <a:xfrm>
              <a:off x="4984752" y="377408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8" name="object 4358"/>
            <p:cNvSpPr/>
            <p:nvPr/>
          </p:nvSpPr>
          <p:spPr>
            <a:xfrm>
              <a:off x="4986580" y="377408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9" name="object 4359"/>
            <p:cNvSpPr/>
            <p:nvPr/>
          </p:nvSpPr>
          <p:spPr>
            <a:xfrm>
              <a:off x="4988408" y="37739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0" name="object 4360"/>
            <p:cNvSpPr/>
            <p:nvPr/>
          </p:nvSpPr>
          <p:spPr>
            <a:xfrm>
              <a:off x="4990085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1" name="object 4361"/>
            <p:cNvSpPr/>
            <p:nvPr/>
          </p:nvSpPr>
          <p:spPr>
            <a:xfrm>
              <a:off x="4991913" y="377316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2" name="object 4362"/>
            <p:cNvSpPr/>
            <p:nvPr/>
          </p:nvSpPr>
          <p:spPr>
            <a:xfrm>
              <a:off x="4995724" y="377011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66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3" name="object 4363"/>
            <p:cNvSpPr/>
            <p:nvPr/>
          </p:nvSpPr>
          <p:spPr>
            <a:xfrm>
              <a:off x="4965244" y="37640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4" name="object 4364"/>
            <p:cNvSpPr/>
            <p:nvPr/>
          </p:nvSpPr>
          <p:spPr>
            <a:xfrm>
              <a:off x="4965701" y="37660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5" name="object 4365"/>
            <p:cNvSpPr/>
            <p:nvPr/>
          </p:nvSpPr>
          <p:spPr>
            <a:xfrm>
              <a:off x="4992523" y="374009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066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6" name="object 4366"/>
            <p:cNvSpPr/>
            <p:nvPr/>
          </p:nvSpPr>
          <p:spPr>
            <a:xfrm>
              <a:off x="4995876" y="374238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457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7" name="object 4367"/>
            <p:cNvSpPr/>
            <p:nvPr/>
          </p:nvSpPr>
          <p:spPr>
            <a:xfrm>
              <a:off x="4965091" y="374847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1981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8" name="object 4368"/>
            <p:cNvSpPr/>
            <p:nvPr/>
          </p:nvSpPr>
          <p:spPr>
            <a:xfrm>
              <a:off x="4965091" y="376295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457" y="19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9" name="object 4369"/>
            <p:cNvSpPr/>
            <p:nvPr/>
          </p:nvSpPr>
          <p:spPr>
            <a:xfrm>
              <a:off x="4995724" y="377011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609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0" name="object 4370"/>
            <p:cNvSpPr/>
            <p:nvPr/>
          </p:nvSpPr>
          <p:spPr>
            <a:xfrm>
              <a:off x="4992523" y="377286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1" name="object 4371"/>
            <p:cNvSpPr/>
            <p:nvPr/>
          </p:nvSpPr>
          <p:spPr>
            <a:xfrm>
              <a:off x="4964786" y="376066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304" y="228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2" name="object 4372"/>
            <p:cNvSpPr/>
            <p:nvPr/>
          </p:nvSpPr>
          <p:spPr>
            <a:xfrm>
              <a:off x="4964634" y="375823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3" name="object 4373"/>
            <p:cNvSpPr/>
            <p:nvPr/>
          </p:nvSpPr>
          <p:spPr>
            <a:xfrm>
              <a:off x="4964634" y="3755943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4" name="object 4374"/>
            <p:cNvSpPr/>
            <p:nvPr/>
          </p:nvSpPr>
          <p:spPr>
            <a:xfrm>
              <a:off x="4964634" y="3753506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5" name="object 4375"/>
            <p:cNvSpPr/>
            <p:nvPr/>
          </p:nvSpPr>
          <p:spPr>
            <a:xfrm>
              <a:off x="4964786" y="375045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286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6" name="object 4376"/>
            <p:cNvSpPr/>
            <p:nvPr/>
          </p:nvSpPr>
          <p:spPr>
            <a:xfrm>
              <a:off x="4964634" y="375365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7" name="object 4377"/>
            <p:cNvSpPr/>
            <p:nvPr/>
          </p:nvSpPr>
          <p:spPr>
            <a:xfrm>
              <a:off x="4964634" y="375929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0" y="304"/>
                  </a:lnTo>
                  <a:lnTo>
                    <a:pt x="152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8" name="object 4378"/>
            <p:cNvSpPr/>
            <p:nvPr/>
          </p:nvSpPr>
          <p:spPr>
            <a:xfrm>
              <a:off x="4964786" y="376143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9" name="object 4379"/>
            <p:cNvSpPr/>
            <p:nvPr/>
          </p:nvSpPr>
          <p:spPr>
            <a:xfrm>
              <a:off x="4965244" y="376356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0" name="object 4380"/>
            <p:cNvSpPr/>
            <p:nvPr/>
          </p:nvSpPr>
          <p:spPr>
            <a:xfrm>
              <a:off x="4964634" y="375365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1" name="object 4381"/>
            <p:cNvSpPr/>
            <p:nvPr/>
          </p:nvSpPr>
          <p:spPr>
            <a:xfrm>
              <a:off x="4964634" y="375945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2" name="object 4382"/>
            <p:cNvSpPr/>
            <p:nvPr/>
          </p:nvSpPr>
          <p:spPr>
            <a:xfrm>
              <a:off x="4965244" y="374939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3" name="object 4383"/>
            <p:cNvSpPr/>
            <p:nvPr/>
          </p:nvSpPr>
          <p:spPr>
            <a:xfrm>
              <a:off x="4964786" y="375106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4" name="object 4384"/>
            <p:cNvSpPr/>
            <p:nvPr/>
          </p:nvSpPr>
          <p:spPr>
            <a:xfrm>
              <a:off x="4964634" y="375335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5" name="object 4385"/>
            <p:cNvSpPr/>
            <p:nvPr/>
          </p:nvSpPr>
          <p:spPr>
            <a:xfrm>
              <a:off x="4995419" y="3744362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0"/>
                  </a:moveTo>
                  <a:lnTo>
                    <a:pt x="0" y="2484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6" name="object 4386"/>
            <p:cNvSpPr/>
            <p:nvPr/>
          </p:nvSpPr>
          <p:spPr>
            <a:xfrm>
              <a:off x="5002124" y="373796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7" name="object 4387"/>
            <p:cNvSpPr/>
            <p:nvPr/>
          </p:nvSpPr>
          <p:spPr>
            <a:xfrm>
              <a:off x="5002124" y="377560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8" name="object 4388"/>
            <p:cNvSpPr/>
            <p:nvPr/>
          </p:nvSpPr>
          <p:spPr>
            <a:xfrm>
              <a:off x="5002276" y="3768288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724" y="0"/>
                  </a:moveTo>
                  <a:lnTo>
                    <a:pt x="3810" y="2895"/>
                  </a:lnTo>
                  <a:lnTo>
                    <a:pt x="3124" y="4660"/>
                  </a:lnTo>
                  <a:lnTo>
                    <a:pt x="2146" y="6337"/>
                  </a:lnTo>
                  <a:lnTo>
                    <a:pt x="457" y="7315"/>
                  </a:lnTo>
                  <a:lnTo>
                    <a:pt x="0" y="731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89" name="object 4389"/>
            <p:cNvSpPr/>
            <p:nvPr/>
          </p:nvSpPr>
          <p:spPr>
            <a:xfrm>
              <a:off x="5002276" y="3737960"/>
              <a:ext cx="5080" cy="30480"/>
            </a:xfrm>
            <a:custGeom>
              <a:avLst/>
              <a:gdLst/>
              <a:ahLst/>
              <a:cxnLst/>
              <a:rect l="l" t="t" r="r" b="b"/>
              <a:pathLst>
                <a:path w="5079" h="30479">
                  <a:moveTo>
                    <a:pt x="0" y="0"/>
                  </a:moveTo>
                  <a:lnTo>
                    <a:pt x="457" y="0"/>
                  </a:lnTo>
                  <a:lnTo>
                    <a:pt x="3225" y="1270"/>
                  </a:lnTo>
                  <a:lnTo>
                    <a:pt x="3924" y="4711"/>
                  </a:lnTo>
                  <a:lnTo>
                    <a:pt x="4724" y="7315"/>
                  </a:lnTo>
                  <a:lnTo>
                    <a:pt x="4724" y="3032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0" name="object 4390"/>
            <p:cNvSpPr/>
            <p:nvPr/>
          </p:nvSpPr>
          <p:spPr>
            <a:xfrm>
              <a:off x="5006999" y="374527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1" name="object 4391"/>
            <p:cNvSpPr/>
            <p:nvPr/>
          </p:nvSpPr>
          <p:spPr>
            <a:xfrm>
              <a:off x="5006846" y="374558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2" name="object 4392"/>
            <p:cNvSpPr/>
            <p:nvPr/>
          </p:nvSpPr>
          <p:spPr>
            <a:xfrm>
              <a:off x="5006846" y="376645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3" name="object 4393"/>
            <p:cNvSpPr/>
            <p:nvPr/>
          </p:nvSpPr>
          <p:spPr>
            <a:xfrm>
              <a:off x="5006999" y="376798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4" name="object 4394"/>
            <p:cNvSpPr/>
            <p:nvPr/>
          </p:nvSpPr>
          <p:spPr>
            <a:xfrm>
              <a:off x="4995416" y="3737960"/>
              <a:ext cx="11430" cy="28575"/>
            </a:xfrm>
            <a:custGeom>
              <a:avLst/>
              <a:gdLst/>
              <a:ahLst/>
              <a:cxnLst/>
              <a:rect l="l" t="t" r="r" b="b"/>
              <a:pathLst>
                <a:path w="11429" h="28575">
                  <a:moveTo>
                    <a:pt x="11429" y="28498"/>
                  </a:moveTo>
                  <a:lnTo>
                    <a:pt x="11429" y="9144"/>
                  </a:lnTo>
                  <a:lnTo>
                    <a:pt x="11125" y="7620"/>
                  </a:lnTo>
                  <a:lnTo>
                    <a:pt x="10693" y="4978"/>
                  </a:lnTo>
                  <a:lnTo>
                    <a:pt x="9664" y="2006"/>
                  </a:lnTo>
                  <a:lnTo>
                    <a:pt x="7467" y="304"/>
                  </a:lnTo>
                  <a:lnTo>
                    <a:pt x="7010" y="0"/>
                  </a:lnTo>
                  <a:lnTo>
                    <a:pt x="6553" y="0"/>
                  </a:lnTo>
                  <a:lnTo>
                    <a:pt x="4343" y="1384"/>
                  </a:lnTo>
                  <a:lnTo>
                    <a:pt x="2908" y="3695"/>
                  </a:lnTo>
                  <a:lnTo>
                    <a:pt x="1066" y="5486"/>
                  </a:lnTo>
                  <a:lnTo>
                    <a:pt x="304" y="6096"/>
                  </a:lnTo>
                  <a:lnTo>
                    <a:pt x="0" y="6248"/>
                  </a:lnTo>
                  <a:lnTo>
                    <a:pt x="0" y="64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5" name="object 4395"/>
            <p:cNvSpPr/>
            <p:nvPr/>
          </p:nvSpPr>
          <p:spPr>
            <a:xfrm>
              <a:off x="4995416" y="3766459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29" h="9525">
                  <a:moveTo>
                    <a:pt x="0" y="2743"/>
                  </a:moveTo>
                  <a:lnTo>
                    <a:pt x="0" y="2895"/>
                  </a:lnTo>
                  <a:lnTo>
                    <a:pt x="304" y="3048"/>
                  </a:lnTo>
                  <a:lnTo>
                    <a:pt x="1066" y="3657"/>
                  </a:lnTo>
                  <a:lnTo>
                    <a:pt x="2679" y="5295"/>
                  </a:lnTo>
                  <a:lnTo>
                    <a:pt x="3835" y="6908"/>
                  </a:lnTo>
                  <a:lnTo>
                    <a:pt x="5638" y="8534"/>
                  </a:lnTo>
                  <a:lnTo>
                    <a:pt x="6553" y="9144"/>
                  </a:lnTo>
                  <a:lnTo>
                    <a:pt x="7010" y="9144"/>
                  </a:lnTo>
                  <a:lnTo>
                    <a:pt x="11125" y="1524"/>
                  </a:lnTo>
                  <a:lnTo>
                    <a:pt x="1143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6" name="object 4396"/>
            <p:cNvSpPr/>
            <p:nvPr/>
          </p:nvSpPr>
          <p:spPr>
            <a:xfrm>
              <a:off x="5006542" y="374558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7" name="object 4397"/>
            <p:cNvSpPr/>
            <p:nvPr/>
          </p:nvSpPr>
          <p:spPr>
            <a:xfrm>
              <a:off x="5006542" y="376798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8" name="object 4398"/>
            <p:cNvSpPr/>
            <p:nvPr/>
          </p:nvSpPr>
          <p:spPr>
            <a:xfrm>
              <a:off x="4995111" y="377544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99" name="object 4399"/>
            <p:cNvSpPr/>
            <p:nvPr/>
          </p:nvSpPr>
          <p:spPr>
            <a:xfrm>
              <a:off x="4995111" y="37381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0" name="object 4400"/>
            <p:cNvSpPr/>
            <p:nvPr/>
          </p:nvSpPr>
          <p:spPr>
            <a:xfrm>
              <a:off x="5001360" y="3775298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0"/>
                  </a:moveTo>
                  <a:lnTo>
                    <a:pt x="0" y="243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1" name="object 4401"/>
            <p:cNvSpPr/>
            <p:nvPr/>
          </p:nvSpPr>
          <p:spPr>
            <a:xfrm>
              <a:off x="5001360" y="3735825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0"/>
                  </a:moveTo>
                  <a:lnTo>
                    <a:pt x="0" y="243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2" name="object 4402"/>
            <p:cNvSpPr/>
            <p:nvPr/>
          </p:nvSpPr>
          <p:spPr>
            <a:xfrm>
              <a:off x="4996483" y="3777736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4876" y="0"/>
                  </a:moveTo>
                  <a:lnTo>
                    <a:pt x="4572" y="0"/>
                  </a:lnTo>
                  <a:lnTo>
                    <a:pt x="4267" y="152"/>
                  </a:ln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3" name="object 4403"/>
            <p:cNvSpPr/>
            <p:nvPr/>
          </p:nvSpPr>
          <p:spPr>
            <a:xfrm>
              <a:off x="4995264" y="377544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4" name="object 4404"/>
            <p:cNvSpPr/>
            <p:nvPr/>
          </p:nvSpPr>
          <p:spPr>
            <a:xfrm>
              <a:off x="4996483" y="377224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0" y="4419"/>
                  </a:moveTo>
                  <a:lnTo>
                    <a:pt x="1371" y="4114"/>
                  </a:lnTo>
                  <a:lnTo>
                    <a:pt x="1981" y="3810"/>
                  </a:lnTo>
                  <a:lnTo>
                    <a:pt x="2286" y="3048"/>
                  </a:lnTo>
                  <a:lnTo>
                    <a:pt x="2438" y="2286"/>
                  </a:lnTo>
                  <a:lnTo>
                    <a:pt x="2133" y="1524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5" name="object 4405"/>
            <p:cNvSpPr/>
            <p:nvPr/>
          </p:nvSpPr>
          <p:spPr>
            <a:xfrm>
              <a:off x="4993587" y="3772250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9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6" name="object 4406"/>
            <p:cNvSpPr/>
            <p:nvPr/>
          </p:nvSpPr>
          <p:spPr>
            <a:xfrm>
              <a:off x="5000293" y="377438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676"/>
                  </a:moveTo>
                  <a:lnTo>
                    <a:pt x="152" y="914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7" name="object 4407"/>
            <p:cNvSpPr/>
            <p:nvPr/>
          </p:nvSpPr>
          <p:spPr>
            <a:xfrm>
              <a:off x="4999683" y="377392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52" y="0"/>
                  </a:moveTo>
                  <a:lnTo>
                    <a:pt x="0" y="1219"/>
                  </a:lnTo>
                  <a:lnTo>
                    <a:pt x="152" y="1676"/>
                  </a:lnTo>
                  <a:lnTo>
                    <a:pt x="609" y="213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8" name="object 4408"/>
            <p:cNvSpPr/>
            <p:nvPr/>
          </p:nvSpPr>
          <p:spPr>
            <a:xfrm>
              <a:off x="4993587" y="3771183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4724" y="1066"/>
                  </a:moveTo>
                  <a:lnTo>
                    <a:pt x="0" y="1066"/>
                  </a:ln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09" name="object 4409"/>
            <p:cNvSpPr/>
            <p:nvPr/>
          </p:nvSpPr>
          <p:spPr>
            <a:xfrm>
              <a:off x="4993891" y="3771182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657" y="0"/>
                  </a:moveTo>
                  <a:lnTo>
                    <a:pt x="0" y="0"/>
                  </a:lnTo>
                  <a:lnTo>
                    <a:pt x="3657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0" name="object 4410"/>
            <p:cNvSpPr/>
            <p:nvPr/>
          </p:nvSpPr>
          <p:spPr>
            <a:xfrm>
              <a:off x="4993587" y="3738721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304" y="3657"/>
                  </a:moveTo>
                  <a:lnTo>
                    <a:pt x="3962" y="3657"/>
                  </a:lnTo>
                  <a:lnTo>
                    <a:pt x="304" y="3657"/>
                  </a:lnTo>
                  <a:lnTo>
                    <a:pt x="0" y="25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1" name="object 4411"/>
            <p:cNvSpPr/>
            <p:nvPr/>
          </p:nvSpPr>
          <p:spPr>
            <a:xfrm>
              <a:off x="4993586" y="3736893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0" y="4419"/>
                  </a:moveTo>
                  <a:lnTo>
                    <a:pt x="4724" y="4419"/>
                  </a:lnTo>
                  <a:lnTo>
                    <a:pt x="5029" y="2895"/>
                  </a:lnTo>
                  <a:lnTo>
                    <a:pt x="5334" y="2133"/>
                  </a:lnTo>
                  <a:lnTo>
                    <a:pt x="5181" y="1371"/>
                  </a:lnTo>
                  <a:lnTo>
                    <a:pt x="4876" y="609"/>
                  </a:lnTo>
                  <a:lnTo>
                    <a:pt x="4267" y="304"/>
                  </a:lnTo>
                  <a:lnTo>
                    <a:pt x="289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2" name="object 4412"/>
            <p:cNvSpPr/>
            <p:nvPr/>
          </p:nvSpPr>
          <p:spPr>
            <a:xfrm>
              <a:off x="4995262" y="373811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5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3" name="object 4413"/>
            <p:cNvSpPr/>
            <p:nvPr/>
          </p:nvSpPr>
          <p:spPr>
            <a:xfrm>
              <a:off x="4999682" y="37373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762" y="1828"/>
                  </a:moveTo>
                  <a:lnTo>
                    <a:pt x="762" y="762"/>
                  </a:lnTo>
                  <a:lnTo>
                    <a:pt x="609" y="0"/>
                  </a:lnTo>
                  <a:lnTo>
                    <a:pt x="152" y="457"/>
                  </a:lnTo>
                  <a:lnTo>
                    <a:pt x="0" y="1066"/>
                  </a:lnTo>
                  <a:lnTo>
                    <a:pt x="152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4" name="object 4414"/>
            <p:cNvSpPr/>
            <p:nvPr/>
          </p:nvSpPr>
          <p:spPr>
            <a:xfrm>
              <a:off x="4996482" y="3735674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0"/>
                  </a:moveTo>
                  <a:lnTo>
                    <a:pt x="4267" y="0"/>
                  </a:lnTo>
                  <a:lnTo>
                    <a:pt x="4572" y="152"/>
                  </a:lnTo>
                  <a:lnTo>
                    <a:pt x="4876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5" name="object 4415"/>
            <p:cNvSpPr/>
            <p:nvPr/>
          </p:nvSpPr>
          <p:spPr>
            <a:xfrm>
              <a:off x="5001054" y="377499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6" name="object 4416"/>
            <p:cNvSpPr/>
            <p:nvPr/>
          </p:nvSpPr>
          <p:spPr>
            <a:xfrm>
              <a:off x="5001054" y="3735825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9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7" name="object 4417"/>
            <p:cNvSpPr/>
            <p:nvPr/>
          </p:nvSpPr>
          <p:spPr>
            <a:xfrm>
              <a:off x="5000292" y="377605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8" name="object 4418"/>
            <p:cNvSpPr/>
            <p:nvPr/>
          </p:nvSpPr>
          <p:spPr>
            <a:xfrm>
              <a:off x="5000292" y="3735673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6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19" name="object 4419"/>
            <p:cNvSpPr/>
            <p:nvPr/>
          </p:nvSpPr>
          <p:spPr>
            <a:xfrm>
              <a:off x="5070853" y="375670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457" y="4114"/>
                  </a:lnTo>
                  <a:lnTo>
                    <a:pt x="1066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0" name="object 4420"/>
            <p:cNvSpPr/>
            <p:nvPr/>
          </p:nvSpPr>
          <p:spPr>
            <a:xfrm>
              <a:off x="5070853" y="3756705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1066" y="6096"/>
                  </a:moveTo>
                  <a:lnTo>
                    <a:pt x="457" y="3352"/>
                  </a:lnTo>
                  <a:lnTo>
                    <a:pt x="152" y="182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1" name="object 4421"/>
            <p:cNvSpPr/>
            <p:nvPr/>
          </p:nvSpPr>
          <p:spPr>
            <a:xfrm>
              <a:off x="5071767" y="375670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152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2" name="object 4422"/>
            <p:cNvSpPr/>
            <p:nvPr/>
          </p:nvSpPr>
          <p:spPr>
            <a:xfrm>
              <a:off x="5070853" y="3750913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5791"/>
                  </a:moveTo>
                  <a:lnTo>
                    <a:pt x="762" y="5791"/>
                  </a:lnTo>
                </a:path>
                <a:path w="1270" h="6350">
                  <a:moveTo>
                    <a:pt x="0" y="5791"/>
                  </a:moveTo>
                  <a:lnTo>
                    <a:pt x="457" y="1828"/>
                  </a:lnTo>
                  <a:lnTo>
                    <a:pt x="1066" y="0"/>
                  </a:lnTo>
                </a:path>
                <a:path w="1270" h="6350">
                  <a:moveTo>
                    <a:pt x="0" y="5791"/>
                  </a:moveTo>
                  <a:lnTo>
                    <a:pt x="0" y="563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3" name="object 4423"/>
            <p:cNvSpPr/>
            <p:nvPr/>
          </p:nvSpPr>
          <p:spPr>
            <a:xfrm>
              <a:off x="5071767" y="375548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4" name="object 4424"/>
            <p:cNvSpPr/>
            <p:nvPr/>
          </p:nvSpPr>
          <p:spPr>
            <a:xfrm>
              <a:off x="5070853" y="3750608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6096"/>
                  </a:moveTo>
                  <a:lnTo>
                    <a:pt x="152" y="4419"/>
                  </a:lnTo>
                  <a:lnTo>
                    <a:pt x="457" y="2743"/>
                  </a:ln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5" name="object 4425"/>
            <p:cNvSpPr/>
            <p:nvPr/>
          </p:nvSpPr>
          <p:spPr>
            <a:xfrm>
              <a:off x="5070853" y="375670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152"/>
                  </a:moveTo>
                  <a:lnTo>
                    <a:pt x="457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6" name="object 4426"/>
            <p:cNvSpPr/>
            <p:nvPr/>
          </p:nvSpPr>
          <p:spPr>
            <a:xfrm>
              <a:off x="5103162" y="3733082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7" name="object 4427"/>
            <p:cNvSpPr/>
            <p:nvPr/>
          </p:nvSpPr>
          <p:spPr>
            <a:xfrm>
              <a:off x="5085331" y="3738416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0" y="152"/>
                  </a:moveTo>
                  <a:lnTo>
                    <a:pt x="2133" y="457"/>
                  </a:lnTo>
                  <a:lnTo>
                    <a:pt x="6908" y="279"/>
                  </a:lnTo>
                  <a:lnTo>
                    <a:pt x="10718" y="419"/>
                  </a:lnTo>
                  <a:lnTo>
                    <a:pt x="15392" y="457"/>
                  </a:lnTo>
                  <a:lnTo>
                    <a:pt x="16459" y="152"/>
                  </a:lnTo>
                  <a:lnTo>
                    <a:pt x="8382" y="0"/>
                  </a:lnTo>
                  <a:lnTo>
                    <a:pt x="4114" y="0"/>
                  </a:lnTo>
                  <a:lnTo>
                    <a:pt x="0" y="152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8" name="object 4428"/>
            <p:cNvSpPr/>
            <p:nvPr/>
          </p:nvSpPr>
          <p:spPr>
            <a:xfrm>
              <a:off x="5088532" y="3731712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12496" y="304"/>
                  </a:moveTo>
                  <a:lnTo>
                    <a:pt x="10972" y="0"/>
                  </a:lnTo>
                  <a:lnTo>
                    <a:pt x="6248" y="0"/>
                  </a:lnTo>
                  <a:lnTo>
                    <a:pt x="3200" y="152"/>
                  </a:lnTo>
                  <a:lnTo>
                    <a:pt x="0" y="457"/>
                  </a:lnTo>
                  <a:lnTo>
                    <a:pt x="6248" y="457"/>
                  </a:lnTo>
                  <a:lnTo>
                    <a:pt x="12496" y="304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29" name="object 4429"/>
            <p:cNvSpPr/>
            <p:nvPr/>
          </p:nvSpPr>
          <p:spPr>
            <a:xfrm>
              <a:off x="5100418" y="373887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0" name="object 4430"/>
            <p:cNvSpPr/>
            <p:nvPr/>
          </p:nvSpPr>
          <p:spPr>
            <a:xfrm>
              <a:off x="5094780" y="373872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1" name="object 4431"/>
            <p:cNvSpPr/>
            <p:nvPr/>
          </p:nvSpPr>
          <p:spPr>
            <a:xfrm>
              <a:off x="5092494" y="373872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2" name="object 4432"/>
            <p:cNvSpPr/>
            <p:nvPr/>
          </p:nvSpPr>
          <p:spPr>
            <a:xfrm>
              <a:off x="5087922" y="373887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60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3" name="object 4433"/>
            <p:cNvSpPr/>
            <p:nvPr/>
          </p:nvSpPr>
          <p:spPr>
            <a:xfrm>
              <a:off x="5085788" y="373872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4" name="object 4434"/>
            <p:cNvSpPr/>
            <p:nvPr/>
          </p:nvSpPr>
          <p:spPr>
            <a:xfrm>
              <a:off x="5085787" y="373262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5" name="object 4435"/>
            <p:cNvSpPr/>
            <p:nvPr/>
          </p:nvSpPr>
          <p:spPr>
            <a:xfrm>
              <a:off x="5087160" y="373216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6" name="object 4436"/>
            <p:cNvSpPr/>
            <p:nvPr/>
          </p:nvSpPr>
          <p:spPr>
            <a:xfrm>
              <a:off x="5088684" y="373186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167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7" name="object 4437"/>
            <p:cNvSpPr/>
            <p:nvPr/>
          </p:nvSpPr>
          <p:spPr>
            <a:xfrm>
              <a:off x="5091274" y="37317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8" name="object 4438"/>
            <p:cNvSpPr/>
            <p:nvPr/>
          </p:nvSpPr>
          <p:spPr>
            <a:xfrm>
              <a:off x="5093256" y="3731710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39" name="object 4439"/>
            <p:cNvSpPr/>
            <p:nvPr/>
          </p:nvSpPr>
          <p:spPr>
            <a:xfrm>
              <a:off x="5096913" y="373171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0" name="object 4440"/>
            <p:cNvSpPr/>
            <p:nvPr/>
          </p:nvSpPr>
          <p:spPr>
            <a:xfrm>
              <a:off x="5099047" y="373171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828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1" name="object 4441"/>
            <p:cNvSpPr/>
            <p:nvPr/>
          </p:nvSpPr>
          <p:spPr>
            <a:xfrm>
              <a:off x="5101790" y="373765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914"/>
                  </a:moveTo>
                  <a:lnTo>
                    <a:pt x="1066" y="304"/>
                  </a:ln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2" name="object 4442"/>
            <p:cNvSpPr/>
            <p:nvPr/>
          </p:nvSpPr>
          <p:spPr>
            <a:xfrm>
              <a:off x="5101028" y="3732015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133" y="1066"/>
                  </a:moveTo>
                  <a:lnTo>
                    <a:pt x="1981" y="762"/>
                  </a:lnTo>
                  <a:lnTo>
                    <a:pt x="1524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3" name="object 4443"/>
            <p:cNvSpPr/>
            <p:nvPr/>
          </p:nvSpPr>
          <p:spPr>
            <a:xfrm>
              <a:off x="5082283" y="3732168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6248" y="0"/>
                  </a:moveTo>
                  <a:lnTo>
                    <a:pt x="0" y="3657"/>
                  </a:lnTo>
                  <a:lnTo>
                    <a:pt x="152" y="4876"/>
                  </a:lnTo>
                  <a:lnTo>
                    <a:pt x="457" y="5334"/>
                  </a:lnTo>
                  <a:lnTo>
                    <a:pt x="914" y="5638"/>
                  </a:lnTo>
                  <a:lnTo>
                    <a:pt x="3048" y="64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4" name="object 4444"/>
            <p:cNvSpPr/>
            <p:nvPr/>
          </p:nvSpPr>
          <p:spPr>
            <a:xfrm>
              <a:off x="5082283" y="373536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5" name="object 4445"/>
            <p:cNvSpPr/>
            <p:nvPr/>
          </p:nvSpPr>
          <p:spPr>
            <a:xfrm>
              <a:off x="5083807" y="37381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6" name="object 4446"/>
            <p:cNvSpPr/>
            <p:nvPr/>
          </p:nvSpPr>
          <p:spPr>
            <a:xfrm>
              <a:off x="5083350" y="373308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762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7" name="object 4447"/>
            <p:cNvSpPr/>
            <p:nvPr/>
          </p:nvSpPr>
          <p:spPr>
            <a:xfrm>
              <a:off x="5103162" y="3775906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8" name="object 4448"/>
            <p:cNvSpPr/>
            <p:nvPr/>
          </p:nvSpPr>
          <p:spPr>
            <a:xfrm>
              <a:off x="5088532" y="3781393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0" y="0"/>
                  </a:moveTo>
                  <a:lnTo>
                    <a:pt x="3200" y="304"/>
                  </a:lnTo>
                  <a:lnTo>
                    <a:pt x="6248" y="457"/>
                  </a:lnTo>
                  <a:lnTo>
                    <a:pt x="9448" y="457"/>
                  </a:lnTo>
                  <a:lnTo>
                    <a:pt x="10972" y="304"/>
                  </a:lnTo>
                  <a:lnTo>
                    <a:pt x="12496" y="152"/>
                  </a:lnTo>
                  <a:lnTo>
                    <a:pt x="624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9" name="object 4449"/>
            <p:cNvSpPr/>
            <p:nvPr/>
          </p:nvSpPr>
          <p:spPr>
            <a:xfrm>
              <a:off x="5085331" y="3774560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16459" y="279"/>
                  </a:moveTo>
                  <a:lnTo>
                    <a:pt x="15392" y="126"/>
                  </a:lnTo>
                  <a:lnTo>
                    <a:pt x="11023" y="0"/>
                  </a:lnTo>
                  <a:lnTo>
                    <a:pt x="6997" y="431"/>
                  </a:lnTo>
                  <a:lnTo>
                    <a:pt x="2133" y="126"/>
                  </a:lnTo>
                  <a:lnTo>
                    <a:pt x="0" y="431"/>
                  </a:lnTo>
                  <a:lnTo>
                    <a:pt x="4114" y="584"/>
                  </a:lnTo>
                  <a:lnTo>
                    <a:pt x="8381" y="584"/>
                  </a:lnTo>
                  <a:lnTo>
                    <a:pt x="16459" y="279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0" name="object 4450"/>
            <p:cNvSpPr/>
            <p:nvPr/>
          </p:nvSpPr>
          <p:spPr>
            <a:xfrm>
              <a:off x="5099047" y="378154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1981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1" name="object 4451"/>
            <p:cNvSpPr/>
            <p:nvPr/>
          </p:nvSpPr>
          <p:spPr>
            <a:xfrm>
              <a:off x="5096913" y="37818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2" name="object 4452"/>
            <p:cNvSpPr/>
            <p:nvPr/>
          </p:nvSpPr>
          <p:spPr>
            <a:xfrm>
              <a:off x="5093256" y="3781850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3" name="object 4453"/>
            <p:cNvSpPr/>
            <p:nvPr/>
          </p:nvSpPr>
          <p:spPr>
            <a:xfrm>
              <a:off x="5091274" y="378169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4" name="object 4454"/>
            <p:cNvSpPr/>
            <p:nvPr/>
          </p:nvSpPr>
          <p:spPr>
            <a:xfrm>
              <a:off x="5088684" y="378139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28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5" name="object 4455"/>
            <p:cNvSpPr/>
            <p:nvPr/>
          </p:nvSpPr>
          <p:spPr>
            <a:xfrm>
              <a:off x="5087160" y="378108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6" name="object 4456"/>
            <p:cNvSpPr/>
            <p:nvPr/>
          </p:nvSpPr>
          <p:spPr>
            <a:xfrm>
              <a:off x="5085788" y="378063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7" name="object 4457"/>
            <p:cNvSpPr/>
            <p:nvPr/>
          </p:nvSpPr>
          <p:spPr>
            <a:xfrm>
              <a:off x="5085788" y="377468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8" name="object 4458"/>
            <p:cNvSpPr/>
            <p:nvPr/>
          </p:nvSpPr>
          <p:spPr>
            <a:xfrm>
              <a:off x="5087922" y="377468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9" name="object 4459"/>
            <p:cNvSpPr/>
            <p:nvPr/>
          </p:nvSpPr>
          <p:spPr>
            <a:xfrm>
              <a:off x="5092494" y="3774840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0" name="object 4460"/>
            <p:cNvSpPr/>
            <p:nvPr/>
          </p:nvSpPr>
          <p:spPr>
            <a:xfrm>
              <a:off x="5094780" y="377484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1" name="object 4461"/>
            <p:cNvSpPr/>
            <p:nvPr/>
          </p:nvSpPr>
          <p:spPr>
            <a:xfrm>
              <a:off x="5100266" y="377453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2" name="object 4462"/>
            <p:cNvSpPr/>
            <p:nvPr/>
          </p:nvSpPr>
          <p:spPr>
            <a:xfrm>
              <a:off x="5101028" y="378047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1066"/>
                  </a:moveTo>
                  <a:lnTo>
                    <a:pt x="1524" y="609"/>
                  </a:lnTo>
                  <a:lnTo>
                    <a:pt x="1981" y="304"/>
                  </a:lnTo>
                  <a:lnTo>
                    <a:pt x="213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3" name="object 4463"/>
            <p:cNvSpPr/>
            <p:nvPr/>
          </p:nvSpPr>
          <p:spPr>
            <a:xfrm>
              <a:off x="5101790" y="377484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371" y="1066"/>
                  </a:moveTo>
                  <a:lnTo>
                    <a:pt x="1371" y="914"/>
                  </a:lnTo>
                  <a:lnTo>
                    <a:pt x="1066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4" name="object 4464"/>
            <p:cNvSpPr/>
            <p:nvPr/>
          </p:nvSpPr>
          <p:spPr>
            <a:xfrm>
              <a:off x="5082283" y="3774992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3048" y="0"/>
                  </a:moveTo>
                  <a:lnTo>
                    <a:pt x="914" y="762"/>
                  </a:lnTo>
                  <a:lnTo>
                    <a:pt x="457" y="1066"/>
                  </a:lnTo>
                  <a:lnTo>
                    <a:pt x="152" y="1524"/>
                  </a:lnTo>
                  <a:lnTo>
                    <a:pt x="0" y="2590"/>
                  </a:lnTo>
                  <a:lnTo>
                    <a:pt x="304" y="3810"/>
                  </a:lnTo>
                  <a:lnTo>
                    <a:pt x="609" y="4267"/>
                  </a:lnTo>
                  <a:lnTo>
                    <a:pt x="914" y="4572"/>
                  </a:lnTo>
                  <a:lnTo>
                    <a:pt x="2133" y="5181"/>
                  </a:lnTo>
                  <a:lnTo>
                    <a:pt x="3505" y="5638"/>
                  </a:lnTo>
                  <a:lnTo>
                    <a:pt x="6248" y="64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5" name="object 4465"/>
            <p:cNvSpPr/>
            <p:nvPr/>
          </p:nvSpPr>
          <p:spPr>
            <a:xfrm>
              <a:off x="5082283" y="377666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6" name="object 4466"/>
            <p:cNvSpPr/>
            <p:nvPr/>
          </p:nvSpPr>
          <p:spPr>
            <a:xfrm>
              <a:off x="5083350" y="377971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24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7" name="object 4467"/>
            <p:cNvSpPr/>
            <p:nvPr/>
          </p:nvSpPr>
          <p:spPr>
            <a:xfrm>
              <a:off x="5083807" y="37752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52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8" name="object 4468"/>
            <p:cNvSpPr/>
            <p:nvPr/>
          </p:nvSpPr>
          <p:spPr>
            <a:xfrm>
              <a:off x="5113526" y="376386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9" name="object 4469"/>
            <p:cNvSpPr/>
            <p:nvPr/>
          </p:nvSpPr>
          <p:spPr>
            <a:xfrm>
              <a:off x="5112916" y="376584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304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0" name="object 4470"/>
            <p:cNvSpPr/>
            <p:nvPr/>
          </p:nvSpPr>
          <p:spPr>
            <a:xfrm>
              <a:off x="5111545" y="376889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62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1" name="object 4471"/>
            <p:cNvSpPr/>
            <p:nvPr/>
          </p:nvSpPr>
          <p:spPr>
            <a:xfrm>
              <a:off x="5110324" y="377087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2" name="object 4472"/>
            <p:cNvSpPr/>
            <p:nvPr/>
          </p:nvSpPr>
          <p:spPr>
            <a:xfrm>
              <a:off x="5108953" y="377194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3" name="object 4473"/>
            <p:cNvSpPr/>
            <p:nvPr/>
          </p:nvSpPr>
          <p:spPr>
            <a:xfrm>
              <a:off x="5107277" y="377270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4" name="object 4474"/>
            <p:cNvSpPr/>
            <p:nvPr/>
          </p:nvSpPr>
          <p:spPr>
            <a:xfrm>
              <a:off x="5105600" y="377331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5" name="object 4475"/>
            <p:cNvSpPr/>
            <p:nvPr/>
          </p:nvSpPr>
          <p:spPr>
            <a:xfrm>
              <a:off x="5103924" y="377362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6" name="object 4476"/>
            <p:cNvSpPr/>
            <p:nvPr/>
          </p:nvSpPr>
          <p:spPr>
            <a:xfrm>
              <a:off x="5102096" y="377377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7" name="object 4477"/>
            <p:cNvSpPr/>
            <p:nvPr/>
          </p:nvSpPr>
          <p:spPr>
            <a:xfrm>
              <a:off x="5100267" y="377392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8" name="object 4478"/>
            <p:cNvSpPr/>
            <p:nvPr/>
          </p:nvSpPr>
          <p:spPr>
            <a:xfrm>
              <a:off x="5098591" y="37740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9" name="object 4479"/>
            <p:cNvSpPr/>
            <p:nvPr/>
          </p:nvSpPr>
          <p:spPr>
            <a:xfrm>
              <a:off x="5096762" y="37742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0" name="object 4480"/>
            <p:cNvSpPr/>
            <p:nvPr/>
          </p:nvSpPr>
          <p:spPr>
            <a:xfrm>
              <a:off x="5094933" y="37742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1" name="object 4481"/>
            <p:cNvSpPr/>
            <p:nvPr/>
          </p:nvSpPr>
          <p:spPr>
            <a:xfrm>
              <a:off x="5093105" y="37740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2" name="object 4482"/>
            <p:cNvSpPr/>
            <p:nvPr/>
          </p:nvSpPr>
          <p:spPr>
            <a:xfrm>
              <a:off x="5091276" y="37740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3" name="object 4483"/>
            <p:cNvSpPr/>
            <p:nvPr/>
          </p:nvSpPr>
          <p:spPr>
            <a:xfrm>
              <a:off x="5089599" y="377392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4" name="object 4484"/>
            <p:cNvSpPr/>
            <p:nvPr/>
          </p:nvSpPr>
          <p:spPr>
            <a:xfrm>
              <a:off x="5087771" y="377362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5" name="object 4485"/>
            <p:cNvSpPr/>
            <p:nvPr/>
          </p:nvSpPr>
          <p:spPr>
            <a:xfrm>
              <a:off x="5086094" y="377316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6" name="object 4486"/>
            <p:cNvSpPr/>
            <p:nvPr/>
          </p:nvSpPr>
          <p:spPr>
            <a:xfrm>
              <a:off x="5082438" y="377011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7" name="object 4487"/>
            <p:cNvSpPr/>
            <p:nvPr/>
          </p:nvSpPr>
          <p:spPr>
            <a:xfrm>
              <a:off x="5082437" y="374237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8" name="object 4488"/>
            <p:cNvSpPr/>
            <p:nvPr/>
          </p:nvSpPr>
          <p:spPr>
            <a:xfrm>
              <a:off x="5086094" y="373994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89" name="object 4489"/>
            <p:cNvSpPr/>
            <p:nvPr/>
          </p:nvSpPr>
          <p:spPr>
            <a:xfrm>
              <a:off x="5087771" y="373963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0" name="object 4490"/>
            <p:cNvSpPr/>
            <p:nvPr/>
          </p:nvSpPr>
          <p:spPr>
            <a:xfrm>
              <a:off x="5089599" y="373948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1" name="object 4491"/>
            <p:cNvSpPr/>
            <p:nvPr/>
          </p:nvSpPr>
          <p:spPr>
            <a:xfrm>
              <a:off x="5091276" y="37393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2" name="object 4492"/>
            <p:cNvSpPr/>
            <p:nvPr/>
          </p:nvSpPr>
          <p:spPr>
            <a:xfrm>
              <a:off x="5093105" y="37391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3" name="object 4493"/>
            <p:cNvSpPr/>
            <p:nvPr/>
          </p:nvSpPr>
          <p:spPr>
            <a:xfrm>
              <a:off x="5094933" y="37391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4" name="object 4494"/>
            <p:cNvSpPr/>
            <p:nvPr/>
          </p:nvSpPr>
          <p:spPr>
            <a:xfrm>
              <a:off x="5096762" y="37391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5" name="object 4495"/>
            <p:cNvSpPr/>
            <p:nvPr/>
          </p:nvSpPr>
          <p:spPr>
            <a:xfrm>
              <a:off x="5098591" y="373917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6" name="object 4496"/>
            <p:cNvSpPr/>
            <p:nvPr/>
          </p:nvSpPr>
          <p:spPr>
            <a:xfrm>
              <a:off x="5100267" y="37393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7" name="object 4497"/>
            <p:cNvSpPr/>
            <p:nvPr/>
          </p:nvSpPr>
          <p:spPr>
            <a:xfrm>
              <a:off x="5102095" y="373948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8" name="object 4498"/>
            <p:cNvSpPr/>
            <p:nvPr/>
          </p:nvSpPr>
          <p:spPr>
            <a:xfrm>
              <a:off x="5103924" y="373963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9" name="object 4499"/>
            <p:cNvSpPr/>
            <p:nvPr/>
          </p:nvSpPr>
          <p:spPr>
            <a:xfrm>
              <a:off x="5105600" y="373994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0" name="object 4500"/>
            <p:cNvSpPr/>
            <p:nvPr/>
          </p:nvSpPr>
          <p:spPr>
            <a:xfrm>
              <a:off x="5107277" y="374024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1" name="object 4501"/>
            <p:cNvSpPr/>
            <p:nvPr/>
          </p:nvSpPr>
          <p:spPr>
            <a:xfrm>
              <a:off x="5108953" y="37410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2" name="object 4502"/>
            <p:cNvSpPr/>
            <p:nvPr/>
          </p:nvSpPr>
          <p:spPr>
            <a:xfrm>
              <a:off x="5110324" y="374192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3" name="object 4503"/>
            <p:cNvSpPr/>
            <p:nvPr/>
          </p:nvSpPr>
          <p:spPr>
            <a:xfrm>
              <a:off x="5111544" y="374298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762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4" name="object 4504"/>
            <p:cNvSpPr/>
            <p:nvPr/>
          </p:nvSpPr>
          <p:spPr>
            <a:xfrm>
              <a:off x="5112915" y="37467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304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5" name="object 4505"/>
            <p:cNvSpPr/>
            <p:nvPr/>
          </p:nvSpPr>
          <p:spPr>
            <a:xfrm>
              <a:off x="5113525" y="374908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6" name="object 4506"/>
            <p:cNvSpPr/>
            <p:nvPr/>
          </p:nvSpPr>
          <p:spPr>
            <a:xfrm>
              <a:off x="5086550" y="3762801"/>
              <a:ext cx="27305" cy="11430"/>
            </a:xfrm>
            <a:custGeom>
              <a:avLst/>
              <a:gdLst/>
              <a:ahLst/>
              <a:cxnLst/>
              <a:rect l="l" t="t" r="r" b="b"/>
              <a:pathLst>
                <a:path w="27304" h="11429">
                  <a:moveTo>
                    <a:pt x="0" y="10515"/>
                  </a:moveTo>
                  <a:lnTo>
                    <a:pt x="3352" y="11125"/>
                  </a:lnTo>
                  <a:lnTo>
                    <a:pt x="7010" y="11277"/>
                  </a:lnTo>
                  <a:lnTo>
                    <a:pt x="10515" y="11429"/>
                  </a:lnTo>
                  <a:lnTo>
                    <a:pt x="26670" y="3047"/>
                  </a:lnTo>
                  <a:lnTo>
                    <a:pt x="2727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7" name="object 4507"/>
            <p:cNvSpPr/>
            <p:nvPr/>
          </p:nvSpPr>
          <p:spPr>
            <a:xfrm>
              <a:off x="5086550" y="3739178"/>
              <a:ext cx="27305" cy="11430"/>
            </a:xfrm>
            <a:custGeom>
              <a:avLst/>
              <a:gdLst/>
              <a:ahLst/>
              <a:cxnLst/>
              <a:rect l="l" t="t" r="r" b="b"/>
              <a:pathLst>
                <a:path w="27304" h="11429">
                  <a:moveTo>
                    <a:pt x="27279" y="11429"/>
                  </a:moveTo>
                  <a:lnTo>
                    <a:pt x="10515" y="0"/>
                  </a:lnTo>
                  <a:lnTo>
                    <a:pt x="7010" y="0"/>
                  </a:lnTo>
                  <a:lnTo>
                    <a:pt x="3352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8" name="object 4508"/>
            <p:cNvSpPr/>
            <p:nvPr/>
          </p:nvSpPr>
          <p:spPr>
            <a:xfrm>
              <a:off x="5113830" y="3750609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0" y="12191"/>
                  </a:moveTo>
                  <a:lnTo>
                    <a:pt x="304" y="9143"/>
                  </a:lnTo>
                  <a:lnTo>
                    <a:pt x="457" y="6095"/>
                  </a:lnTo>
                  <a:lnTo>
                    <a:pt x="304" y="304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9" name="object 4509"/>
            <p:cNvSpPr/>
            <p:nvPr/>
          </p:nvSpPr>
          <p:spPr>
            <a:xfrm>
              <a:off x="5113677" y="374938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0" name="object 4510"/>
            <p:cNvSpPr/>
            <p:nvPr/>
          </p:nvSpPr>
          <p:spPr>
            <a:xfrm>
              <a:off x="5113830" y="375091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1" name="object 4511"/>
            <p:cNvSpPr/>
            <p:nvPr/>
          </p:nvSpPr>
          <p:spPr>
            <a:xfrm>
              <a:off x="5114135" y="37532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2" name="object 4512"/>
            <p:cNvSpPr/>
            <p:nvPr/>
          </p:nvSpPr>
          <p:spPr>
            <a:xfrm>
              <a:off x="5114287" y="375563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3" name="object 4513"/>
            <p:cNvSpPr/>
            <p:nvPr/>
          </p:nvSpPr>
          <p:spPr>
            <a:xfrm>
              <a:off x="5114287" y="375716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4" name="object 4514"/>
            <p:cNvSpPr/>
            <p:nvPr/>
          </p:nvSpPr>
          <p:spPr>
            <a:xfrm>
              <a:off x="5114135" y="375929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5" name="object 4515"/>
            <p:cNvSpPr/>
            <p:nvPr/>
          </p:nvSpPr>
          <p:spPr>
            <a:xfrm>
              <a:off x="5113830" y="37614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6" name="object 4516"/>
            <p:cNvSpPr/>
            <p:nvPr/>
          </p:nvSpPr>
          <p:spPr>
            <a:xfrm>
              <a:off x="5113677" y="376341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7" name="object 4517"/>
            <p:cNvSpPr/>
            <p:nvPr/>
          </p:nvSpPr>
          <p:spPr>
            <a:xfrm>
              <a:off x="5112914" y="37660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8" name="object 4518"/>
            <p:cNvSpPr/>
            <p:nvPr/>
          </p:nvSpPr>
          <p:spPr>
            <a:xfrm>
              <a:off x="5113524" y="376402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9" name="object 4519"/>
            <p:cNvSpPr/>
            <p:nvPr/>
          </p:nvSpPr>
          <p:spPr>
            <a:xfrm>
              <a:off x="5082434" y="377011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762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0" name="object 4520"/>
            <p:cNvSpPr/>
            <p:nvPr/>
          </p:nvSpPr>
          <p:spPr>
            <a:xfrm>
              <a:off x="5086092" y="377316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1" name="object 4521"/>
            <p:cNvSpPr/>
            <p:nvPr/>
          </p:nvSpPr>
          <p:spPr>
            <a:xfrm>
              <a:off x="5087768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2" name="object 4522"/>
            <p:cNvSpPr/>
            <p:nvPr/>
          </p:nvSpPr>
          <p:spPr>
            <a:xfrm>
              <a:off x="5089597" y="377392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3" name="object 4523"/>
            <p:cNvSpPr/>
            <p:nvPr/>
          </p:nvSpPr>
          <p:spPr>
            <a:xfrm>
              <a:off x="5091273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4" name="object 4524"/>
            <p:cNvSpPr/>
            <p:nvPr/>
          </p:nvSpPr>
          <p:spPr>
            <a:xfrm>
              <a:off x="5093102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5" name="object 4525"/>
            <p:cNvSpPr/>
            <p:nvPr/>
          </p:nvSpPr>
          <p:spPr>
            <a:xfrm>
              <a:off x="5094931" y="377423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6" name="object 4526"/>
            <p:cNvSpPr/>
            <p:nvPr/>
          </p:nvSpPr>
          <p:spPr>
            <a:xfrm>
              <a:off x="5096760" y="377423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7" name="object 4527"/>
            <p:cNvSpPr/>
            <p:nvPr/>
          </p:nvSpPr>
          <p:spPr>
            <a:xfrm>
              <a:off x="5098589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8" name="object 4528"/>
            <p:cNvSpPr/>
            <p:nvPr/>
          </p:nvSpPr>
          <p:spPr>
            <a:xfrm>
              <a:off x="5100264" y="377392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9" name="object 4529"/>
            <p:cNvSpPr/>
            <p:nvPr/>
          </p:nvSpPr>
          <p:spPr>
            <a:xfrm>
              <a:off x="5102094" y="377377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0" name="object 4530"/>
            <p:cNvSpPr/>
            <p:nvPr/>
          </p:nvSpPr>
          <p:spPr>
            <a:xfrm>
              <a:off x="5103921" y="377362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1" name="object 4531"/>
            <p:cNvSpPr/>
            <p:nvPr/>
          </p:nvSpPr>
          <p:spPr>
            <a:xfrm>
              <a:off x="5105598" y="377331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2" name="object 4532"/>
            <p:cNvSpPr/>
            <p:nvPr/>
          </p:nvSpPr>
          <p:spPr>
            <a:xfrm>
              <a:off x="5107274" y="377270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3" name="object 4533"/>
            <p:cNvSpPr/>
            <p:nvPr/>
          </p:nvSpPr>
          <p:spPr>
            <a:xfrm>
              <a:off x="5108950" y="377194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457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4" name="object 4534"/>
            <p:cNvSpPr/>
            <p:nvPr/>
          </p:nvSpPr>
          <p:spPr>
            <a:xfrm>
              <a:off x="5110322" y="377087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609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5" name="object 4535"/>
            <p:cNvSpPr/>
            <p:nvPr/>
          </p:nvSpPr>
          <p:spPr>
            <a:xfrm>
              <a:off x="5111541" y="376889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371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6" name="object 4536"/>
            <p:cNvSpPr/>
            <p:nvPr/>
          </p:nvSpPr>
          <p:spPr>
            <a:xfrm>
              <a:off x="5111541" y="374298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6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7" name="object 4537"/>
            <p:cNvSpPr/>
            <p:nvPr/>
          </p:nvSpPr>
          <p:spPr>
            <a:xfrm>
              <a:off x="5110322" y="374192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8" name="object 4538"/>
            <p:cNvSpPr/>
            <p:nvPr/>
          </p:nvSpPr>
          <p:spPr>
            <a:xfrm>
              <a:off x="5108950" y="374100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9" name="object 4539"/>
            <p:cNvSpPr/>
            <p:nvPr/>
          </p:nvSpPr>
          <p:spPr>
            <a:xfrm>
              <a:off x="5107274" y="374024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0" name="object 4540"/>
            <p:cNvSpPr/>
            <p:nvPr/>
          </p:nvSpPr>
          <p:spPr>
            <a:xfrm>
              <a:off x="5105598" y="373994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1" name="object 4541"/>
            <p:cNvSpPr/>
            <p:nvPr/>
          </p:nvSpPr>
          <p:spPr>
            <a:xfrm>
              <a:off x="5103921" y="373963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2" name="object 4542"/>
            <p:cNvSpPr/>
            <p:nvPr/>
          </p:nvSpPr>
          <p:spPr>
            <a:xfrm>
              <a:off x="5102092" y="373948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3" name="object 4543"/>
            <p:cNvSpPr/>
            <p:nvPr/>
          </p:nvSpPr>
          <p:spPr>
            <a:xfrm>
              <a:off x="5100264" y="37393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4" name="object 4544"/>
            <p:cNvSpPr/>
            <p:nvPr/>
          </p:nvSpPr>
          <p:spPr>
            <a:xfrm>
              <a:off x="5098587" y="373917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5" name="object 4545"/>
            <p:cNvSpPr/>
            <p:nvPr/>
          </p:nvSpPr>
          <p:spPr>
            <a:xfrm>
              <a:off x="5096759" y="37391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6" name="object 4546"/>
            <p:cNvSpPr/>
            <p:nvPr/>
          </p:nvSpPr>
          <p:spPr>
            <a:xfrm>
              <a:off x="5094931" y="37391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7" name="object 4547"/>
            <p:cNvSpPr/>
            <p:nvPr/>
          </p:nvSpPr>
          <p:spPr>
            <a:xfrm>
              <a:off x="5093102" y="37391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8" name="object 4548"/>
            <p:cNvSpPr/>
            <p:nvPr/>
          </p:nvSpPr>
          <p:spPr>
            <a:xfrm>
              <a:off x="5091273" y="37393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9" name="object 4549"/>
            <p:cNvSpPr/>
            <p:nvPr/>
          </p:nvSpPr>
          <p:spPr>
            <a:xfrm>
              <a:off x="5089597" y="373948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0" name="object 4550"/>
            <p:cNvSpPr/>
            <p:nvPr/>
          </p:nvSpPr>
          <p:spPr>
            <a:xfrm>
              <a:off x="5087768" y="373963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1" name="object 4551"/>
            <p:cNvSpPr/>
            <p:nvPr/>
          </p:nvSpPr>
          <p:spPr>
            <a:xfrm>
              <a:off x="5086092" y="373994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2" name="object 4552"/>
            <p:cNvSpPr/>
            <p:nvPr/>
          </p:nvSpPr>
          <p:spPr>
            <a:xfrm>
              <a:off x="5082434" y="374237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609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3" name="object 4553"/>
            <p:cNvSpPr/>
            <p:nvPr/>
          </p:nvSpPr>
          <p:spPr>
            <a:xfrm>
              <a:off x="5113524" y="374893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4" name="object 4554"/>
            <p:cNvSpPr/>
            <p:nvPr/>
          </p:nvSpPr>
          <p:spPr>
            <a:xfrm>
              <a:off x="5112914" y="37467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5" name="object 4555"/>
            <p:cNvSpPr/>
            <p:nvPr/>
          </p:nvSpPr>
          <p:spPr>
            <a:xfrm>
              <a:off x="5085177" y="377285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71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6" name="object 4556"/>
            <p:cNvSpPr/>
            <p:nvPr/>
          </p:nvSpPr>
          <p:spPr>
            <a:xfrm>
              <a:off x="5082433" y="377011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7" name="object 4557"/>
            <p:cNvSpPr/>
            <p:nvPr/>
          </p:nvSpPr>
          <p:spPr>
            <a:xfrm>
              <a:off x="5113371" y="37629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457" y="0"/>
                  </a:moveTo>
                  <a:lnTo>
                    <a:pt x="0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8" name="object 4558"/>
            <p:cNvSpPr/>
            <p:nvPr/>
          </p:nvSpPr>
          <p:spPr>
            <a:xfrm>
              <a:off x="5113371" y="374847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457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9" name="object 4559"/>
            <p:cNvSpPr/>
            <p:nvPr/>
          </p:nvSpPr>
          <p:spPr>
            <a:xfrm>
              <a:off x="5082434" y="374237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0" name="object 4560"/>
            <p:cNvSpPr/>
            <p:nvPr/>
          </p:nvSpPr>
          <p:spPr>
            <a:xfrm>
              <a:off x="5085177" y="374009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457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1" name="object 4561"/>
            <p:cNvSpPr/>
            <p:nvPr/>
          </p:nvSpPr>
          <p:spPr>
            <a:xfrm>
              <a:off x="5113828" y="375045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304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2" name="object 4562"/>
            <p:cNvSpPr/>
            <p:nvPr/>
          </p:nvSpPr>
          <p:spPr>
            <a:xfrm>
              <a:off x="5114133" y="375350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152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3" name="object 4563"/>
            <p:cNvSpPr/>
            <p:nvPr/>
          </p:nvSpPr>
          <p:spPr>
            <a:xfrm>
              <a:off x="5114286" y="3755942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4" name="object 4564"/>
            <p:cNvSpPr/>
            <p:nvPr/>
          </p:nvSpPr>
          <p:spPr>
            <a:xfrm>
              <a:off x="5114133" y="37582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5" name="object 4565"/>
            <p:cNvSpPr/>
            <p:nvPr/>
          </p:nvSpPr>
          <p:spPr>
            <a:xfrm>
              <a:off x="5113828" y="376066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304" y="0"/>
                  </a:moveTo>
                  <a:lnTo>
                    <a:pt x="0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6" name="object 4566"/>
            <p:cNvSpPr/>
            <p:nvPr/>
          </p:nvSpPr>
          <p:spPr>
            <a:xfrm>
              <a:off x="5114133" y="375929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7" name="object 4567"/>
            <p:cNvSpPr/>
            <p:nvPr/>
          </p:nvSpPr>
          <p:spPr>
            <a:xfrm>
              <a:off x="5114133" y="375335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8" name="object 4568"/>
            <p:cNvSpPr/>
            <p:nvPr/>
          </p:nvSpPr>
          <p:spPr>
            <a:xfrm>
              <a:off x="5113828" y="37510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9" name="object 4569"/>
            <p:cNvSpPr/>
            <p:nvPr/>
          </p:nvSpPr>
          <p:spPr>
            <a:xfrm>
              <a:off x="5113524" y="374938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0" name="object 4570"/>
            <p:cNvSpPr/>
            <p:nvPr/>
          </p:nvSpPr>
          <p:spPr>
            <a:xfrm>
              <a:off x="5114133" y="375944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1" name="object 4571"/>
            <p:cNvSpPr/>
            <p:nvPr/>
          </p:nvSpPr>
          <p:spPr>
            <a:xfrm>
              <a:off x="5114133" y="375365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2" name="object 4572"/>
            <p:cNvSpPr/>
            <p:nvPr/>
          </p:nvSpPr>
          <p:spPr>
            <a:xfrm>
              <a:off x="5113524" y="376356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3" name="object 4573"/>
            <p:cNvSpPr/>
            <p:nvPr/>
          </p:nvSpPr>
          <p:spPr>
            <a:xfrm>
              <a:off x="5113828" y="37614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4" name="object 4574"/>
            <p:cNvSpPr/>
            <p:nvPr/>
          </p:nvSpPr>
          <p:spPr>
            <a:xfrm>
              <a:off x="5114133" y="375960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5" name="object 4575"/>
            <p:cNvSpPr/>
            <p:nvPr/>
          </p:nvSpPr>
          <p:spPr>
            <a:xfrm>
              <a:off x="5083349" y="3744360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248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6" name="object 4576"/>
            <p:cNvSpPr/>
            <p:nvPr/>
          </p:nvSpPr>
          <p:spPr>
            <a:xfrm>
              <a:off x="5076338" y="373795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7" name="object 4577"/>
            <p:cNvSpPr/>
            <p:nvPr/>
          </p:nvSpPr>
          <p:spPr>
            <a:xfrm>
              <a:off x="5076338" y="377560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8" name="object 4578"/>
            <p:cNvSpPr/>
            <p:nvPr/>
          </p:nvSpPr>
          <p:spPr>
            <a:xfrm>
              <a:off x="5071919" y="3737957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7315"/>
                  </a:moveTo>
                  <a:lnTo>
                    <a:pt x="762" y="4419"/>
                  </a:lnTo>
                  <a:lnTo>
                    <a:pt x="1371" y="3048"/>
                  </a:lnTo>
                  <a:lnTo>
                    <a:pt x="2133" y="1981"/>
                  </a:lnTo>
                  <a:lnTo>
                    <a:pt x="2895" y="914"/>
                  </a:lnTo>
                  <a:lnTo>
                    <a:pt x="3657" y="304"/>
                  </a:lnTo>
                  <a:lnTo>
                    <a:pt x="4267" y="0"/>
                  </a:lnTo>
                  <a:lnTo>
                    <a:pt x="47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9" name="object 4579"/>
            <p:cNvSpPr/>
            <p:nvPr/>
          </p:nvSpPr>
          <p:spPr>
            <a:xfrm>
              <a:off x="5071919" y="376828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724" y="7315"/>
                  </a:moveTo>
                  <a:lnTo>
                    <a:pt x="4267" y="7315"/>
                  </a:lnTo>
                  <a:lnTo>
                    <a:pt x="2324" y="6019"/>
                  </a:lnTo>
                  <a:lnTo>
                    <a:pt x="1638" y="5105"/>
                  </a:lnTo>
                  <a:lnTo>
                    <a:pt x="762" y="28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0" name="object 4580"/>
            <p:cNvSpPr/>
            <p:nvPr/>
          </p:nvSpPr>
          <p:spPr>
            <a:xfrm>
              <a:off x="5071921" y="376798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1" name="object 4581"/>
            <p:cNvSpPr/>
            <p:nvPr/>
          </p:nvSpPr>
          <p:spPr>
            <a:xfrm>
              <a:off x="5071921" y="37664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524"/>
                  </a:moveTo>
                  <a:lnTo>
                    <a:pt x="152" y="762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2" name="object 4582"/>
            <p:cNvSpPr/>
            <p:nvPr/>
          </p:nvSpPr>
          <p:spPr>
            <a:xfrm>
              <a:off x="5071921" y="374558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1524"/>
                  </a:moveTo>
                  <a:lnTo>
                    <a:pt x="152" y="76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3" name="object 4583"/>
            <p:cNvSpPr/>
            <p:nvPr/>
          </p:nvSpPr>
          <p:spPr>
            <a:xfrm>
              <a:off x="5071921" y="374527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4" name="object 4584"/>
            <p:cNvSpPr/>
            <p:nvPr/>
          </p:nvSpPr>
          <p:spPr>
            <a:xfrm>
              <a:off x="5071921" y="3745275"/>
              <a:ext cx="0" cy="23495"/>
            </a:xfrm>
            <a:custGeom>
              <a:avLst/>
              <a:gdLst/>
              <a:ahLst/>
              <a:cxnLst/>
              <a:rect l="l" t="t" r="r" b="b"/>
              <a:pathLst>
                <a:path h="23495">
                  <a:moveTo>
                    <a:pt x="0" y="23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5" name="object 4585"/>
            <p:cNvSpPr/>
            <p:nvPr/>
          </p:nvSpPr>
          <p:spPr>
            <a:xfrm>
              <a:off x="5072073" y="3766459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29" h="9525">
                  <a:moveTo>
                    <a:pt x="0" y="0"/>
                  </a:moveTo>
                  <a:lnTo>
                    <a:pt x="4419" y="9144"/>
                  </a:lnTo>
                  <a:lnTo>
                    <a:pt x="4876" y="9144"/>
                  </a:lnTo>
                  <a:lnTo>
                    <a:pt x="5791" y="8534"/>
                  </a:lnTo>
                  <a:lnTo>
                    <a:pt x="7442" y="6985"/>
                  </a:lnTo>
                  <a:lnTo>
                    <a:pt x="9385" y="4381"/>
                  </a:lnTo>
                  <a:lnTo>
                    <a:pt x="11125" y="3048"/>
                  </a:lnTo>
                  <a:lnTo>
                    <a:pt x="11277" y="2895"/>
                  </a:lnTo>
                  <a:lnTo>
                    <a:pt x="11277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6" name="object 4586"/>
            <p:cNvSpPr/>
            <p:nvPr/>
          </p:nvSpPr>
          <p:spPr>
            <a:xfrm>
              <a:off x="5072073" y="3737960"/>
              <a:ext cx="11430" cy="28575"/>
            </a:xfrm>
            <a:custGeom>
              <a:avLst/>
              <a:gdLst/>
              <a:ahLst/>
              <a:cxnLst/>
              <a:rect l="l" t="t" r="r" b="b"/>
              <a:pathLst>
                <a:path w="11429" h="28575">
                  <a:moveTo>
                    <a:pt x="11277" y="6400"/>
                  </a:moveTo>
                  <a:lnTo>
                    <a:pt x="11277" y="6248"/>
                  </a:lnTo>
                  <a:lnTo>
                    <a:pt x="11125" y="6096"/>
                  </a:lnTo>
                  <a:lnTo>
                    <a:pt x="9385" y="4762"/>
                  </a:lnTo>
                  <a:lnTo>
                    <a:pt x="7442" y="2159"/>
                  </a:lnTo>
                  <a:lnTo>
                    <a:pt x="5791" y="609"/>
                  </a:lnTo>
                  <a:lnTo>
                    <a:pt x="4876" y="0"/>
                  </a:lnTo>
                  <a:lnTo>
                    <a:pt x="4419" y="0"/>
                  </a:lnTo>
                  <a:lnTo>
                    <a:pt x="1904" y="927"/>
                  </a:lnTo>
                  <a:lnTo>
                    <a:pt x="723" y="5422"/>
                  </a:lnTo>
                  <a:lnTo>
                    <a:pt x="304" y="7620"/>
                  </a:lnTo>
                  <a:lnTo>
                    <a:pt x="0" y="9144"/>
                  </a:lnTo>
                  <a:lnTo>
                    <a:pt x="0" y="2849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7" name="object 4587"/>
            <p:cNvSpPr/>
            <p:nvPr/>
          </p:nvSpPr>
          <p:spPr>
            <a:xfrm>
              <a:off x="5071921" y="374558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8" name="object 4588"/>
            <p:cNvSpPr/>
            <p:nvPr/>
          </p:nvSpPr>
          <p:spPr>
            <a:xfrm>
              <a:off x="5071921" y="376798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9" name="object 4589"/>
            <p:cNvSpPr/>
            <p:nvPr/>
          </p:nvSpPr>
          <p:spPr>
            <a:xfrm>
              <a:off x="5083504" y="377545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5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0" name="object 4590"/>
            <p:cNvSpPr/>
            <p:nvPr/>
          </p:nvSpPr>
          <p:spPr>
            <a:xfrm>
              <a:off x="5083504" y="37381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1" name="object 4591"/>
            <p:cNvSpPr/>
            <p:nvPr/>
          </p:nvSpPr>
          <p:spPr>
            <a:xfrm>
              <a:off x="5077407" y="3775298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4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2" name="object 4592"/>
            <p:cNvSpPr/>
            <p:nvPr/>
          </p:nvSpPr>
          <p:spPr>
            <a:xfrm>
              <a:off x="5077407" y="3735826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4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3" name="object 4593"/>
            <p:cNvSpPr/>
            <p:nvPr/>
          </p:nvSpPr>
          <p:spPr>
            <a:xfrm>
              <a:off x="5077407" y="3777736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5029" y="152"/>
                  </a:moveTo>
                  <a:lnTo>
                    <a:pt x="762" y="152"/>
                  </a:lnTo>
                  <a:lnTo>
                    <a:pt x="304" y="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4" name="object 4594"/>
            <p:cNvSpPr/>
            <p:nvPr/>
          </p:nvSpPr>
          <p:spPr>
            <a:xfrm>
              <a:off x="5085180" y="377225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2590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5" name="object 4595"/>
            <p:cNvSpPr/>
            <p:nvPr/>
          </p:nvSpPr>
          <p:spPr>
            <a:xfrm>
              <a:off x="5079998" y="3772250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457" y="0"/>
                  </a:moveTo>
                  <a:lnTo>
                    <a:pt x="0" y="2286"/>
                  </a:lnTo>
                  <a:lnTo>
                    <a:pt x="0" y="3048"/>
                  </a:lnTo>
                  <a:lnTo>
                    <a:pt x="304" y="3810"/>
                  </a:lnTo>
                  <a:lnTo>
                    <a:pt x="1066" y="4114"/>
                  </a:lnTo>
                  <a:lnTo>
                    <a:pt x="2286" y="44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6" name="object 4596"/>
            <p:cNvSpPr/>
            <p:nvPr/>
          </p:nvSpPr>
          <p:spPr>
            <a:xfrm>
              <a:off x="5083351" y="377545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7" name="object 4597"/>
            <p:cNvSpPr/>
            <p:nvPr/>
          </p:nvSpPr>
          <p:spPr>
            <a:xfrm>
              <a:off x="5078626" y="377392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133"/>
                  </a:moveTo>
                  <a:lnTo>
                    <a:pt x="457" y="1676"/>
                  </a:lnTo>
                  <a:lnTo>
                    <a:pt x="609" y="1219"/>
                  </a:ln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8" name="object 4598"/>
            <p:cNvSpPr/>
            <p:nvPr/>
          </p:nvSpPr>
          <p:spPr>
            <a:xfrm>
              <a:off x="5078473" y="377438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914"/>
                  </a:lnTo>
                  <a:lnTo>
                    <a:pt x="152" y="16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9" name="object 4599"/>
            <p:cNvSpPr/>
            <p:nvPr/>
          </p:nvSpPr>
          <p:spPr>
            <a:xfrm>
              <a:off x="5080454" y="3771183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4572" y="0"/>
                  </a:moveTo>
                  <a:lnTo>
                    <a:pt x="4876" y="1066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0" name="object 4600"/>
            <p:cNvSpPr/>
            <p:nvPr/>
          </p:nvSpPr>
          <p:spPr>
            <a:xfrm>
              <a:off x="5081368" y="3771183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657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1" name="object 4601"/>
            <p:cNvSpPr/>
            <p:nvPr/>
          </p:nvSpPr>
          <p:spPr>
            <a:xfrm>
              <a:off x="5081368" y="3741313"/>
              <a:ext cx="4445" cy="1270"/>
            </a:xfrm>
            <a:custGeom>
              <a:avLst/>
              <a:gdLst/>
              <a:ahLst/>
              <a:cxnLst/>
              <a:rect l="l" t="t" r="r" b="b"/>
              <a:pathLst>
                <a:path w="4445" h="1270">
                  <a:moveTo>
                    <a:pt x="0" y="1066"/>
                  </a:moveTo>
                  <a:lnTo>
                    <a:pt x="3657" y="1066"/>
                  </a:lnTo>
                  <a:lnTo>
                    <a:pt x="39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2" name="object 4602"/>
            <p:cNvSpPr/>
            <p:nvPr/>
          </p:nvSpPr>
          <p:spPr>
            <a:xfrm>
              <a:off x="5081368" y="3742380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65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3" name="object 4603"/>
            <p:cNvSpPr/>
            <p:nvPr/>
          </p:nvSpPr>
          <p:spPr>
            <a:xfrm>
              <a:off x="5083350" y="37381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4" name="object 4604"/>
            <p:cNvSpPr/>
            <p:nvPr/>
          </p:nvSpPr>
          <p:spPr>
            <a:xfrm>
              <a:off x="5079997" y="3736893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2286" y="0"/>
                  </a:moveTo>
                  <a:lnTo>
                    <a:pt x="1066" y="304"/>
                  </a:lnTo>
                  <a:lnTo>
                    <a:pt x="304" y="609"/>
                  </a:lnTo>
                  <a:lnTo>
                    <a:pt x="0" y="1371"/>
                  </a:lnTo>
                  <a:lnTo>
                    <a:pt x="0" y="2133"/>
                  </a:lnTo>
                  <a:lnTo>
                    <a:pt x="457" y="4419"/>
                  </a:lnTo>
                  <a:lnTo>
                    <a:pt x="5334" y="4419"/>
                  </a:lnTo>
                  <a:lnTo>
                    <a:pt x="5181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5" name="object 4605"/>
            <p:cNvSpPr/>
            <p:nvPr/>
          </p:nvSpPr>
          <p:spPr>
            <a:xfrm>
              <a:off x="5078473" y="37373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609" y="2286"/>
                  </a:moveTo>
                  <a:lnTo>
                    <a:pt x="762" y="1066"/>
                  </a:lnTo>
                  <a:lnTo>
                    <a:pt x="609" y="457"/>
                  </a:lnTo>
                  <a:lnTo>
                    <a:pt x="152" y="0"/>
                  </a:lnTo>
                  <a:lnTo>
                    <a:pt x="0" y="762"/>
                  </a:lnTo>
                  <a:lnTo>
                    <a:pt x="0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6" name="object 4606"/>
            <p:cNvSpPr/>
            <p:nvPr/>
          </p:nvSpPr>
          <p:spPr>
            <a:xfrm>
              <a:off x="5077406" y="3735673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152"/>
                  </a:moveTo>
                  <a:lnTo>
                    <a:pt x="304" y="152"/>
                  </a:lnTo>
                  <a:lnTo>
                    <a:pt x="762" y="0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7" name="object 4607"/>
            <p:cNvSpPr/>
            <p:nvPr/>
          </p:nvSpPr>
          <p:spPr>
            <a:xfrm>
              <a:off x="5077712" y="3774993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7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8" name="object 4608"/>
            <p:cNvSpPr/>
            <p:nvPr/>
          </p:nvSpPr>
          <p:spPr>
            <a:xfrm>
              <a:off x="5077712" y="373582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5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9" name="object 4609"/>
            <p:cNvSpPr/>
            <p:nvPr/>
          </p:nvSpPr>
          <p:spPr>
            <a:xfrm>
              <a:off x="5078627" y="377606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8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0" name="object 4610"/>
            <p:cNvSpPr/>
            <p:nvPr/>
          </p:nvSpPr>
          <p:spPr>
            <a:xfrm>
              <a:off x="5078627" y="373567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6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1" name="object 4611"/>
            <p:cNvSpPr/>
            <p:nvPr/>
          </p:nvSpPr>
          <p:spPr>
            <a:xfrm>
              <a:off x="5228893" y="3756705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5943"/>
                  </a:moveTo>
                  <a:lnTo>
                    <a:pt x="609" y="3352"/>
                  </a:lnTo>
                  <a:lnTo>
                    <a:pt x="1066" y="0"/>
                  </a:lnTo>
                  <a:lnTo>
                    <a:pt x="914" y="1828"/>
                  </a:lnTo>
                  <a:lnTo>
                    <a:pt x="609" y="3352"/>
                  </a:lnTo>
                  <a:lnTo>
                    <a:pt x="0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2" name="object 4612"/>
            <p:cNvSpPr/>
            <p:nvPr/>
          </p:nvSpPr>
          <p:spPr>
            <a:xfrm>
              <a:off x="5229045" y="37567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3" name="object 4613"/>
            <p:cNvSpPr/>
            <p:nvPr/>
          </p:nvSpPr>
          <p:spPr>
            <a:xfrm>
              <a:off x="5228893" y="37567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4" name="object 4614"/>
            <p:cNvSpPr/>
            <p:nvPr/>
          </p:nvSpPr>
          <p:spPr>
            <a:xfrm>
              <a:off x="5228893" y="375091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609" y="2590"/>
                  </a:lnTo>
                  <a:lnTo>
                    <a:pt x="1066" y="579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5" name="object 4615"/>
            <p:cNvSpPr/>
            <p:nvPr/>
          </p:nvSpPr>
          <p:spPr>
            <a:xfrm>
              <a:off x="5228893" y="375548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6" name="object 4616"/>
            <p:cNvSpPr/>
            <p:nvPr/>
          </p:nvSpPr>
          <p:spPr>
            <a:xfrm>
              <a:off x="5229045" y="375670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457" y="152"/>
                  </a:ln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7" name="object 4617"/>
            <p:cNvSpPr/>
            <p:nvPr/>
          </p:nvSpPr>
          <p:spPr>
            <a:xfrm>
              <a:off x="5228893" y="375060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609" y="2743"/>
                  </a:lnTo>
                  <a:lnTo>
                    <a:pt x="914" y="4419"/>
                  </a:lnTo>
                  <a:lnTo>
                    <a:pt x="1066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8" name="object 4618"/>
            <p:cNvSpPr/>
            <p:nvPr/>
          </p:nvSpPr>
          <p:spPr>
            <a:xfrm>
              <a:off x="5197651" y="3733083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9" name="object 4619"/>
            <p:cNvSpPr/>
            <p:nvPr/>
          </p:nvSpPr>
          <p:spPr>
            <a:xfrm>
              <a:off x="5199022" y="3738417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16459" y="152"/>
                  </a:moveTo>
                  <a:lnTo>
                    <a:pt x="12191" y="0"/>
                  </a:lnTo>
                  <a:lnTo>
                    <a:pt x="8077" y="0"/>
                  </a:lnTo>
                  <a:lnTo>
                    <a:pt x="0" y="152"/>
                  </a:lnTo>
                  <a:lnTo>
                    <a:pt x="914" y="457"/>
                  </a:lnTo>
                  <a:lnTo>
                    <a:pt x="5575" y="419"/>
                  </a:lnTo>
                  <a:lnTo>
                    <a:pt x="9588" y="266"/>
                  </a:lnTo>
                  <a:lnTo>
                    <a:pt x="14325" y="457"/>
                  </a:lnTo>
                  <a:lnTo>
                    <a:pt x="16459" y="152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0" name="object 4620"/>
            <p:cNvSpPr/>
            <p:nvPr/>
          </p:nvSpPr>
          <p:spPr>
            <a:xfrm>
              <a:off x="5199784" y="3731712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0" y="304"/>
                  </a:moveTo>
                  <a:lnTo>
                    <a:pt x="6248" y="457"/>
                  </a:lnTo>
                  <a:lnTo>
                    <a:pt x="12496" y="457"/>
                  </a:lnTo>
                  <a:lnTo>
                    <a:pt x="9296" y="152"/>
                  </a:lnTo>
                  <a:lnTo>
                    <a:pt x="6248" y="0"/>
                  </a:lnTo>
                  <a:lnTo>
                    <a:pt x="1524" y="0"/>
                  </a:lnTo>
                  <a:lnTo>
                    <a:pt x="0" y="304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1" name="object 4621"/>
            <p:cNvSpPr/>
            <p:nvPr/>
          </p:nvSpPr>
          <p:spPr>
            <a:xfrm>
              <a:off x="5199937" y="373171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2" name="object 4622"/>
            <p:cNvSpPr/>
            <p:nvPr/>
          </p:nvSpPr>
          <p:spPr>
            <a:xfrm>
              <a:off x="5202833" y="373171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3" name="object 4623"/>
            <p:cNvSpPr/>
            <p:nvPr/>
          </p:nvSpPr>
          <p:spPr>
            <a:xfrm>
              <a:off x="5206033" y="373171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4" name="object 4624"/>
            <p:cNvSpPr/>
            <p:nvPr/>
          </p:nvSpPr>
          <p:spPr>
            <a:xfrm>
              <a:off x="5208319" y="373171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5" name="object 4625"/>
            <p:cNvSpPr/>
            <p:nvPr/>
          </p:nvSpPr>
          <p:spPr>
            <a:xfrm>
              <a:off x="5210300" y="373186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828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6" name="object 4626"/>
            <p:cNvSpPr/>
            <p:nvPr/>
          </p:nvSpPr>
          <p:spPr>
            <a:xfrm>
              <a:off x="5212434" y="373216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7" name="object 4627"/>
            <p:cNvSpPr/>
            <p:nvPr/>
          </p:nvSpPr>
          <p:spPr>
            <a:xfrm>
              <a:off x="5214263" y="373262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8" name="object 4628"/>
            <p:cNvSpPr/>
            <p:nvPr/>
          </p:nvSpPr>
          <p:spPr>
            <a:xfrm>
              <a:off x="5214263" y="373872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29" name="object 4629"/>
            <p:cNvSpPr/>
            <p:nvPr/>
          </p:nvSpPr>
          <p:spPr>
            <a:xfrm>
              <a:off x="5212281" y="373887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60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0" name="object 4630"/>
            <p:cNvSpPr/>
            <p:nvPr/>
          </p:nvSpPr>
          <p:spPr>
            <a:xfrm>
              <a:off x="5206795" y="373872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1" name="object 4631"/>
            <p:cNvSpPr/>
            <p:nvPr/>
          </p:nvSpPr>
          <p:spPr>
            <a:xfrm>
              <a:off x="5204814" y="373872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2" name="object 4632"/>
            <p:cNvSpPr/>
            <p:nvPr/>
          </p:nvSpPr>
          <p:spPr>
            <a:xfrm>
              <a:off x="5199632" y="373887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3" name="object 4633"/>
            <p:cNvSpPr/>
            <p:nvPr/>
          </p:nvSpPr>
          <p:spPr>
            <a:xfrm>
              <a:off x="5212281" y="3732170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3200" y="6400"/>
                  </a:moveTo>
                  <a:lnTo>
                    <a:pt x="5334" y="5638"/>
                  </a:lnTo>
                  <a:lnTo>
                    <a:pt x="5791" y="5334"/>
                  </a:lnTo>
                  <a:lnTo>
                    <a:pt x="6096" y="4876"/>
                  </a:lnTo>
                  <a:lnTo>
                    <a:pt x="6248" y="3657"/>
                  </a:lnTo>
                  <a:lnTo>
                    <a:pt x="5943" y="2590"/>
                  </a:lnTo>
                  <a:lnTo>
                    <a:pt x="5638" y="2133"/>
                  </a:lnTo>
                  <a:lnTo>
                    <a:pt x="5334" y="1828"/>
                  </a:lnTo>
                  <a:lnTo>
                    <a:pt x="4114" y="1219"/>
                  </a:lnTo>
                  <a:lnTo>
                    <a:pt x="2743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4" name="object 4634"/>
            <p:cNvSpPr/>
            <p:nvPr/>
          </p:nvSpPr>
          <p:spPr>
            <a:xfrm>
              <a:off x="5197651" y="373201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133" y="0"/>
                  </a:moveTo>
                  <a:lnTo>
                    <a:pt x="609" y="457"/>
                  </a:lnTo>
                  <a:lnTo>
                    <a:pt x="152" y="762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5" name="object 4635"/>
            <p:cNvSpPr/>
            <p:nvPr/>
          </p:nvSpPr>
          <p:spPr>
            <a:xfrm>
              <a:off x="5197651" y="373765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0"/>
                  </a:moveTo>
                  <a:lnTo>
                    <a:pt x="304" y="304"/>
                  </a:lnTo>
                  <a:lnTo>
                    <a:pt x="137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6" name="object 4636"/>
            <p:cNvSpPr/>
            <p:nvPr/>
          </p:nvSpPr>
          <p:spPr>
            <a:xfrm>
              <a:off x="5218377" y="37353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7" name="object 4637"/>
            <p:cNvSpPr/>
            <p:nvPr/>
          </p:nvSpPr>
          <p:spPr>
            <a:xfrm>
              <a:off x="5215939" y="373308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0"/>
                  </a:moveTo>
                  <a:lnTo>
                    <a:pt x="1524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8" name="object 4638"/>
            <p:cNvSpPr/>
            <p:nvPr/>
          </p:nvSpPr>
          <p:spPr>
            <a:xfrm>
              <a:off x="5216549" y="373811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39" name="object 4639"/>
            <p:cNvSpPr/>
            <p:nvPr/>
          </p:nvSpPr>
          <p:spPr>
            <a:xfrm>
              <a:off x="5197651" y="377590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0" name="object 4640"/>
            <p:cNvSpPr/>
            <p:nvPr/>
          </p:nvSpPr>
          <p:spPr>
            <a:xfrm>
              <a:off x="5199784" y="3781395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12496" y="0"/>
                  </a:moveTo>
                  <a:lnTo>
                    <a:pt x="6248" y="0"/>
                  </a:lnTo>
                  <a:lnTo>
                    <a:pt x="0" y="152"/>
                  </a:lnTo>
                  <a:lnTo>
                    <a:pt x="1523" y="304"/>
                  </a:lnTo>
                  <a:lnTo>
                    <a:pt x="3047" y="457"/>
                  </a:lnTo>
                  <a:lnTo>
                    <a:pt x="6248" y="457"/>
                  </a:lnTo>
                  <a:lnTo>
                    <a:pt x="9296" y="304"/>
                  </a:lnTo>
                  <a:lnTo>
                    <a:pt x="12496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1" name="object 4641"/>
            <p:cNvSpPr/>
            <p:nvPr/>
          </p:nvSpPr>
          <p:spPr>
            <a:xfrm>
              <a:off x="5199022" y="3774690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0" y="152"/>
                  </a:moveTo>
                  <a:lnTo>
                    <a:pt x="8077" y="457"/>
                  </a:lnTo>
                  <a:lnTo>
                    <a:pt x="12344" y="457"/>
                  </a:lnTo>
                  <a:lnTo>
                    <a:pt x="16459" y="304"/>
                  </a:lnTo>
                  <a:lnTo>
                    <a:pt x="14020" y="0"/>
                  </a:lnTo>
                  <a:lnTo>
                    <a:pt x="1158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2" name="object 4642"/>
            <p:cNvSpPr/>
            <p:nvPr/>
          </p:nvSpPr>
          <p:spPr>
            <a:xfrm>
              <a:off x="5199022" y="3774690"/>
              <a:ext cx="11430" cy="635"/>
            </a:xfrm>
            <a:custGeom>
              <a:avLst/>
              <a:gdLst/>
              <a:ahLst/>
              <a:cxnLst/>
              <a:rect l="l" t="t" r="r" b="b"/>
              <a:pathLst>
                <a:path w="11429" h="635">
                  <a:moveTo>
                    <a:pt x="11429" y="0"/>
                  </a:moveTo>
                  <a:lnTo>
                    <a:pt x="5638" y="152"/>
                  </a:lnTo>
                  <a:lnTo>
                    <a:pt x="2895" y="0"/>
                  </a:lnTo>
                  <a:lnTo>
                    <a:pt x="1371" y="0"/>
                  </a:ln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3" name="object 4643"/>
            <p:cNvSpPr/>
            <p:nvPr/>
          </p:nvSpPr>
          <p:spPr>
            <a:xfrm>
              <a:off x="5199632" y="37745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4" name="object 4644"/>
            <p:cNvSpPr/>
            <p:nvPr/>
          </p:nvSpPr>
          <p:spPr>
            <a:xfrm>
              <a:off x="5204661" y="377484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5" name="object 4645"/>
            <p:cNvSpPr/>
            <p:nvPr/>
          </p:nvSpPr>
          <p:spPr>
            <a:xfrm>
              <a:off x="5206795" y="377484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6" name="object 4646"/>
            <p:cNvSpPr/>
            <p:nvPr/>
          </p:nvSpPr>
          <p:spPr>
            <a:xfrm>
              <a:off x="5212281" y="377469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7" name="object 4647"/>
            <p:cNvSpPr/>
            <p:nvPr/>
          </p:nvSpPr>
          <p:spPr>
            <a:xfrm>
              <a:off x="5214263" y="377469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8" name="object 4648"/>
            <p:cNvSpPr/>
            <p:nvPr/>
          </p:nvSpPr>
          <p:spPr>
            <a:xfrm>
              <a:off x="5214263" y="378063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49" name="object 4649"/>
            <p:cNvSpPr/>
            <p:nvPr/>
          </p:nvSpPr>
          <p:spPr>
            <a:xfrm>
              <a:off x="5212434" y="378108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0" name="object 4650"/>
            <p:cNvSpPr/>
            <p:nvPr/>
          </p:nvSpPr>
          <p:spPr>
            <a:xfrm>
              <a:off x="5210300" y="3781395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28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1" name="object 4651"/>
            <p:cNvSpPr/>
            <p:nvPr/>
          </p:nvSpPr>
          <p:spPr>
            <a:xfrm>
              <a:off x="5208319" y="378170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2" name="object 4652"/>
            <p:cNvSpPr/>
            <p:nvPr/>
          </p:nvSpPr>
          <p:spPr>
            <a:xfrm>
              <a:off x="5206033" y="378185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3" name="object 4653"/>
            <p:cNvSpPr/>
            <p:nvPr/>
          </p:nvSpPr>
          <p:spPr>
            <a:xfrm>
              <a:off x="5202833" y="378185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4" name="object 4654"/>
            <p:cNvSpPr/>
            <p:nvPr/>
          </p:nvSpPr>
          <p:spPr>
            <a:xfrm>
              <a:off x="5199784" y="3781548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1981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5" name="object 4655"/>
            <p:cNvSpPr/>
            <p:nvPr/>
          </p:nvSpPr>
          <p:spPr>
            <a:xfrm>
              <a:off x="5212281" y="3774995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6400"/>
                  </a:moveTo>
                  <a:lnTo>
                    <a:pt x="6248" y="2590"/>
                  </a:lnTo>
                  <a:lnTo>
                    <a:pt x="6096" y="1524"/>
                  </a:lnTo>
                  <a:lnTo>
                    <a:pt x="5791" y="1066"/>
                  </a:lnTo>
                  <a:lnTo>
                    <a:pt x="5334" y="762"/>
                  </a:lnTo>
                  <a:lnTo>
                    <a:pt x="32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6" name="object 4656"/>
            <p:cNvSpPr/>
            <p:nvPr/>
          </p:nvSpPr>
          <p:spPr>
            <a:xfrm>
              <a:off x="5197651" y="377484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371" y="0"/>
                  </a:moveTo>
                  <a:lnTo>
                    <a:pt x="304" y="609"/>
                  </a:lnTo>
                  <a:lnTo>
                    <a:pt x="0" y="91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7" name="object 4657"/>
            <p:cNvSpPr/>
            <p:nvPr/>
          </p:nvSpPr>
          <p:spPr>
            <a:xfrm>
              <a:off x="5197651" y="3780481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152" y="304"/>
                  </a:lnTo>
                  <a:lnTo>
                    <a:pt x="609" y="609"/>
                  </a:lnTo>
                  <a:lnTo>
                    <a:pt x="2133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8" name="object 4658"/>
            <p:cNvSpPr/>
            <p:nvPr/>
          </p:nvSpPr>
          <p:spPr>
            <a:xfrm>
              <a:off x="5218377" y="3776671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9" name="object 4659"/>
            <p:cNvSpPr/>
            <p:nvPr/>
          </p:nvSpPr>
          <p:spPr>
            <a:xfrm>
              <a:off x="5216550" y="37752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457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0" name="object 4660"/>
            <p:cNvSpPr/>
            <p:nvPr/>
          </p:nvSpPr>
          <p:spPr>
            <a:xfrm>
              <a:off x="5215939" y="377971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24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1" name="object 4661"/>
            <p:cNvSpPr/>
            <p:nvPr/>
          </p:nvSpPr>
          <p:spPr>
            <a:xfrm>
              <a:off x="5187136" y="37490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30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2" name="object 4662"/>
            <p:cNvSpPr/>
            <p:nvPr/>
          </p:nvSpPr>
          <p:spPr>
            <a:xfrm>
              <a:off x="5187594" y="37468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3" name="object 4663"/>
            <p:cNvSpPr/>
            <p:nvPr/>
          </p:nvSpPr>
          <p:spPr>
            <a:xfrm>
              <a:off x="5188508" y="374298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524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4" name="object 4664"/>
            <p:cNvSpPr/>
            <p:nvPr/>
          </p:nvSpPr>
          <p:spPr>
            <a:xfrm>
              <a:off x="5189728" y="374192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5" name="object 4665"/>
            <p:cNvSpPr/>
            <p:nvPr/>
          </p:nvSpPr>
          <p:spPr>
            <a:xfrm>
              <a:off x="5191099" y="374100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6" name="object 4666"/>
            <p:cNvSpPr/>
            <p:nvPr/>
          </p:nvSpPr>
          <p:spPr>
            <a:xfrm>
              <a:off x="5192623" y="374024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7" name="object 4667"/>
            <p:cNvSpPr/>
            <p:nvPr/>
          </p:nvSpPr>
          <p:spPr>
            <a:xfrm>
              <a:off x="5194300" y="37399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8" name="object 4668"/>
            <p:cNvSpPr/>
            <p:nvPr/>
          </p:nvSpPr>
          <p:spPr>
            <a:xfrm>
              <a:off x="5195976" y="37396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69" name="object 4669"/>
            <p:cNvSpPr/>
            <p:nvPr/>
          </p:nvSpPr>
          <p:spPr>
            <a:xfrm>
              <a:off x="5197805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0" name="object 4670"/>
            <p:cNvSpPr/>
            <p:nvPr/>
          </p:nvSpPr>
          <p:spPr>
            <a:xfrm>
              <a:off x="5199481" y="37393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1" name="object 4671"/>
            <p:cNvSpPr/>
            <p:nvPr/>
          </p:nvSpPr>
          <p:spPr>
            <a:xfrm>
              <a:off x="5201310" y="37391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2" name="object 4672"/>
            <p:cNvSpPr/>
            <p:nvPr/>
          </p:nvSpPr>
          <p:spPr>
            <a:xfrm>
              <a:off x="5203139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3" name="object 4673"/>
            <p:cNvSpPr/>
            <p:nvPr/>
          </p:nvSpPr>
          <p:spPr>
            <a:xfrm>
              <a:off x="5204967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4" name="object 4674"/>
            <p:cNvSpPr/>
            <p:nvPr/>
          </p:nvSpPr>
          <p:spPr>
            <a:xfrm>
              <a:off x="5206795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5" name="object 4675"/>
            <p:cNvSpPr/>
            <p:nvPr/>
          </p:nvSpPr>
          <p:spPr>
            <a:xfrm>
              <a:off x="5208473" y="37393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6" name="object 4676"/>
            <p:cNvSpPr/>
            <p:nvPr/>
          </p:nvSpPr>
          <p:spPr>
            <a:xfrm>
              <a:off x="5210300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7" name="object 4677"/>
            <p:cNvSpPr/>
            <p:nvPr/>
          </p:nvSpPr>
          <p:spPr>
            <a:xfrm>
              <a:off x="5212130" y="373963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8" name="object 4678"/>
            <p:cNvSpPr/>
            <p:nvPr/>
          </p:nvSpPr>
          <p:spPr>
            <a:xfrm>
              <a:off x="5213805" y="37399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9" name="object 4679"/>
            <p:cNvSpPr/>
            <p:nvPr/>
          </p:nvSpPr>
          <p:spPr>
            <a:xfrm>
              <a:off x="5217769" y="374238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60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0" name="object 4680"/>
            <p:cNvSpPr/>
            <p:nvPr/>
          </p:nvSpPr>
          <p:spPr>
            <a:xfrm>
              <a:off x="5217617" y="377011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1" name="object 4681"/>
            <p:cNvSpPr/>
            <p:nvPr/>
          </p:nvSpPr>
          <p:spPr>
            <a:xfrm>
              <a:off x="5213807" y="377316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2" name="object 4682"/>
            <p:cNvSpPr/>
            <p:nvPr/>
          </p:nvSpPr>
          <p:spPr>
            <a:xfrm>
              <a:off x="5212130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3" name="object 4683"/>
            <p:cNvSpPr/>
            <p:nvPr/>
          </p:nvSpPr>
          <p:spPr>
            <a:xfrm>
              <a:off x="5210302" y="37739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4" name="object 4684"/>
            <p:cNvSpPr/>
            <p:nvPr/>
          </p:nvSpPr>
          <p:spPr>
            <a:xfrm>
              <a:off x="5208473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5" name="object 4685"/>
            <p:cNvSpPr/>
            <p:nvPr/>
          </p:nvSpPr>
          <p:spPr>
            <a:xfrm>
              <a:off x="5206796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6" name="object 4686"/>
            <p:cNvSpPr/>
            <p:nvPr/>
          </p:nvSpPr>
          <p:spPr>
            <a:xfrm>
              <a:off x="5204967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7" name="object 4687"/>
            <p:cNvSpPr/>
            <p:nvPr/>
          </p:nvSpPr>
          <p:spPr>
            <a:xfrm>
              <a:off x="5203139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8" name="object 4688"/>
            <p:cNvSpPr/>
            <p:nvPr/>
          </p:nvSpPr>
          <p:spPr>
            <a:xfrm>
              <a:off x="5201310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89" name="object 4689"/>
            <p:cNvSpPr/>
            <p:nvPr/>
          </p:nvSpPr>
          <p:spPr>
            <a:xfrm>
              <a:off x="5199481" y="377392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0" name="object 4690"/>
            <p:cNvSpPr/>
            <p:nvPr/>
          </p:nvSpPr>
          <p:spPr>
            <a:xfrm>
              <a:off x="5197805" y="37737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1" name="object 4691"/>
            <p:cNvSpPr/>
            <p:nvPr/>
          </p:nvSpPr>
          <p:spPr>
            <a:xfrm>
              <a:off x="5195976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2" name="object 4692"/>
            <p:cNvSpPr/>
            <p:nvPr/>
          </p:nvSpPr>
          <p:spPr>
            <a:xfrm>
              <a:off x="5194300" y="37733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3" name="object 4693"/>
            <p:cNvSpPr/>
            <p:nvPr/>
          </p:nvSpPr>
          <p:spPr>
            <a:xfrm>
              <a:off x="5192623" y="37727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4" name="object 4694"/>
            <p:cNvSpPr/>
            <p:nvPr/>
          </p:nvSpPr>
          <p:spPr>
            <a:xfrm>
              <a:off x="5191099" y="377194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5" name="object 4695"/>
            <p:cNvSpPr/>
            <p:nvPr/>
          </p:nvSpPr>
          <p:spPr>
            <a:xfrm>
              <a:off x="5189728" y="377088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09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6" name="object 4696"/>
            <p:cNvSpPr/>
            <p:nvPr/>
          </p:nvSpPr>
          <p:spPr>
            <a:xfrm>
              <a:off x="5188508" y="376889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62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7" name="object 4697"/>
            <p:cNvSpPr/>
            <p:nvPr/>
          </p:nvSpPr>
          <p:spPr>
            <a:xfrm>
              <a:off x="5187594" y="376584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8" name="object 4698"/>
            <p:cNvSpPr/>
            <p:nvPr/>
          </p:nvSpPr>
          <p:spPr>
            <a:xfrm>
              <a:off x="5187137" y="37638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99" name="object 4699"/>
            <p:cNvSpPr/>
            <p:nvPr/>
          </p:nvSpPr>
          <p:spPr>
            <a:xfrm>
              <a:off x="5186984" y="3739179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29">
                  <a:moveTo>
                    <a:pt x="27432" y="914"/>
                  </a:moveTo>
                  <a:lnTo>
                    <a:pt x="24079" y="304"/>
                  </a:lnTo>
                  <a:lnTo>
                    <a:pt x="20574" y="0"/>
                  </a:lnTo>
                  <a:lnTo>
                    <a:pt x="16916" y="0"/>
                  </a:lnTo>
                  <a:lnTo>
                    <a:pt x="609" y="8382"/>
                  </a:lnTo>
                  <a:lnTo>
                    <a:pt x="0" y="1143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0" name="object 4700"/>
            <p:cNvSpPr/>
            <p:nvPr/>
          </p:nvSpPr>
          <p:spPr>
            <a:xfrm>
              <a:off x="5186984" y="3762801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29">
                  <a:moveTo>
                    <a:pt x="0" y="0"/>
                  </a:moveTo>
                  <a:lnTo>
                    <a:pt x="16916" y="11430"/>
                  </a:lnTo>
                  <a:lnTo>
                    <a:pt x="20574" y="11277"/>
                  </a:lnTo>
                  <a:lnTo>
                    <a:pt x="24079" y="11125"/>
                  </a:lnTo>
                  <a:lnTo>
                    <a:pt x="27432" y="1051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1" name="object 4701"/>
            <p:cNvSpPr/>
            <p:nvPr/>
          </p:nvSpPr>
          <p:spPr>
            <a:xfrm>
              <a:off x="5186527" y="3750609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457" y="0"/>
                  </a:moveTo>
                  <a:lnTo>
                    <a:pt x="152" y="3048"/>
                  </a:lnTo>
                  <a:lnTo>
                    <a:pt x="0" y="6096"/>
                  </a:lnTo>
                  <a:lnTo>
                    <a:pt x="152" y="9144"/>
                  </a:lnTo>
                  <a:lnTo>
                    <a:pt x="457" y="1219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2" name="object 4702"/>
            <p:cNvSpPr/>
            <p:nvPr/>
          </p:nvSpPr>
          <p:spPr>
            <a:xfrm>
              <a:off x="5187137" y="376341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3" name="object 4703"/>
            <p:cNvSpPr/>
            <p:nvPr/>
          </p:nvSpPr>
          <p:spPr>
            <a:xfrm>
              <a:off x="5186832" y="376143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4" name="object 4704"/>
            <p:cNvSpPr/>
            <p:nvPr/>
          </p:nvSpPr>
          <p:spPr>
            <a:xfrm>
              <a:off x="5186527" y="375929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5" name="object 4705"/>
            <p:cNvSpPr/>
            <p:nvPr/>
          </p:nvSpPr>
          <p:spPr>
            <a:xfrm>
              <a:off x="5186527" y="375716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6" name="object 4706"/>
            <p:cNvSpPr/>
            <p:nvPr/>
          </p:nvSpPr>
          <p:spPr>
            <a:xfrm>
              <a:off x="5186527" y="375563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7" name="object 4707"/>
            <p:cNvSpPr/>
            <p:nvPr/>
          </p:nvSpPr>
          <p:spPr>
            <a:xfrm>
              <a:off x="5186527" y="375320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8" name="object 4708"/>
            <p:cNvSpPr/>
            <p:nvPr/>
          </p:nvSpPr>
          <p:spPr>
            <a:xfrm>
              <a:off x="5186832" y="375091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66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09" name="object 4709"/>
            <p:cNvSpPr/>
            <p:nvPr/>
          </p:nvSpPr>
          <p:spPr>
            <a:xfrm>
              <a:off x="5187136" y="374939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0" name="object 4710"/>
            <p:cNvSpPr/>
            <p:nvPr/>
          </p:nvSpPr>
          <p:spPr>
            <a:xfrm>
              <a:off x="5187594" y="374679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1" name="object 4711"/>
            <p:cNvSpPr/>
            <p:nvPr/>
          </p:nvSpPr>
          <p:spPr>
            <a:xfrm>
              <a:off x="5187289" y="374893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2" name="object 4712"/>
            <p:cNvSpPr/>
            <p:nvPr/>
          </p:nvSpPr>
          <p:spPr>
            <a:xfrm>
              <a:off x="5217769" y="374238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609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3" name="object 4713"/>
            <p:cNvSpPr/>
            <p:nvPr/>
          </p:nvSpPr>
          <p:spPr>
            <a:xfrm>
              <a:off x="5213807" y="37399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4" name="object 4714"/>
            <p:cNvSpPr/>
            <p:nvPr/>
          </p:nvSpPr>
          <p:spPr>
            <a:xfrm>
              <a:off x="5212130" y="37396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5" name="object 4715"/>
            <p:cNvSpPr/>
            <p:nvPr/>
          </p:nvSpPr>
          <p:spPr>
            <a:xfrm>
              <a:off x="5210302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6" name="object 4716"/>
            <p:cNvSpPr/>
            <p:nvPr/>
          </p:nvSpPr>
          <p:spPr>
            <a:xfrm>
              <a:off x="5208473" y="37393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7" name="object 4717"/>
            <p:cNvSpPr/>
            <p:nvPr/>
          </p:nvSpPr>
          <p:spPr>
            <a:xfrm>
              <a:off x="5206796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8" name="object 4718"/>
            <p:cNvSpPr/>
            <p:nvPr/>
          </p:nvSpPr>
          <p:spPr>
            <a:xfrm>
              <a:off x="5204967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9" name="object 4719"/>
            <p:cNvSpPr/>
            <p:nvPr/>
          </p:nvSpPr>
          <p:spPr>
            <a:xfrm>
              <a:off x="5203139" y="37391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0" name="object 4720"/>
            <p:cNvSpPr/>
            <p:nvPr/>
          </p:nvSpPr>
          <p:spPr>
            <a:xfrm>
              <a:off x="5201310" y="37391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1" name="object 4721"/>
            <p:cNvSpPr/>
            <p:nvPr/>
          </p:nvSpPr>
          <p:spPr>
            <a:xfrm>
              <a:off x="5199481" y="37393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2" name="object 4722"/>
            <p:cNvSpPr/>
            <p:nvPr/>
          </p:nvSpPr>
          <p:spPr>
            <a:xfrm>
              <a:off x="5197805" y="37394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3" name="object 4723"/>
            <p:cNvSpPr/>
            <p:nvPr/>
          </p:nvSpPr>
          <p:spPr>
            <a:xfrm>
              <a:off x="5195976" y="37396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4" name="object 4724"/>
            <p:cNvSpPr/>
            <p:nvPr/>
          </p:nvSpPr>
          <p:spPr>
            <a:xfrm>
              <a:off x="5194300" y="37399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5" name="object 4725"/>
            <p:cNvSpPr/>
            <p:nvPr/>
          </p:nvSpPr>
          <p:spPr>
            <a:xfrm>
              <a:off x="5192623" y="374024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6" name="object 4726"/>
            <p:cNvSpPr/>
            <p:nvPr/>
          </p:nvSpPr>
          <p:spPr>
            <a:xfrm>
              <a:off x="5191099" y="374100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7" name="object 4727"/>
            <p:cNvSpPr/>
            <p:nvPr/>
          </p:nvSpPr>
          <p:spPr>
            <a:xfrm>
              <a:off x="5189728" y="374192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609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8" name="object 4728"/>
            <p:cNvSpPr/>
            <p:nvPr/>
          </p:nvSpPr>
          <p:spPr>
            <a:xfrm>
              <a:off x="5188508" y="374298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6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9" name="object 4729"/>
            <p:cNvSpPr/>
            <p:nvPr/>
          </p:nvSpPr>
          <p:spPr>
            <a:xfrm>
              <a:off x="5188508" y="376889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762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0" name="object 4730"/>
            <p:cNvSpPr/>
            <p:nvPr/>
          </p:nvSpPr>
          <p:spPr>
            <a:xfrm>
              <a:off x="5189728" y="37708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609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1" name="object 4731"/>
            <p:cNvSpPr/>
            <p:nvPr/>
          </p:nvSpPr>
          <p:spPr>
            <a:xfrm>
              <a:off x="5191099" y="377194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2" name="object 4732"/>
            <p:cNvSpPr/>
            <p:nvPr/>
          </p:nvSpPr>
          <p:spPr>
            <a:xfrm>
              <a:off x="5192623" y="377270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3" name="object 4733"/>
            <p:cNvSpPr/>
            <p:nvPr/>
          </p:nvSpPr>
          <p:spPr>
            <a:xfrm>
              <a:off x="5194300" y="377331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4" name="object 4734"/>
            <p:cNvSpPr/>
            <p:nvPr/>
          </p:nvSpPr>
          <p:spPr>
            <a:xfrm>
              <a:off x="5195976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5" name="object 4735"/>
            <p:cNvSpPr/>
            <p:nvPr/>
          </p:nvSpPr>
          <p:spPr>
            <a:xfrm>
              <a:off x="5197805" y="37737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6" name="object 4736"/>
            <p:cNvSpPr/>
            <p:nvPr/>
          </p:nvSpPr>
          <p:spPr>
            <a:xfrm>
              <a:off x="5199481" y="377392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066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7" name="object 4737"/>
            <p:cNvSpPr/>
            <p:nvPr/>
          </p:nvSpPr>
          <p:spPr>
            <a:xfrm>
              <a:off x="5201310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8" name="object 4738"/>
            <p:cNvSpPr/>
            <p:nvPr/>
          </p:nvSpPr>
          <p:spPr>
            <a:xfrm>
              <a:off x="5203139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9" name="object 4739"/>
            <p:cNvSpPr/>
            <p:nvPr/>
          </p:nvSpPr>
          <p:spPr>
            <a:xfrm>
              <a:off x="5204967" y="3774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0" name="object 4740"/>
            <p:cNvSpPr/>
            <p:nvPr/>
          </p:nvSpPr>
          <p:spPr>
            <a:xfrm>
              <a:off x="5206795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1" name="object 4741"/>
            <p:cNvSpPr/>
            <p:nvPr/>
          </p:nvSpPr>
          <p:spPr>
            <a:xfrm>
              <a:off x="5208473" y="3774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2" name="object 4742"/>
            <p:cNvSpPr/>
            <p:nvPr/>
          </p:nvSpPr>
          <p:spPr>
            <a:xfrm>
              <a:off x="5210300" y="37739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3" name="object 4743"/>
            <p:cNvSpPr/>
            <p:nvPr/>
          </p:nvSpPr>
          <p:spPr>
            <a:xfrm>
              <a:off x="5212130" y="377362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4" name="object 4744"/>
            <p:cNvSpPr/>
            <p:nvPr/>
          </p:nvSpPr>
          <p:spPr>
            <a:xfrm>
              <a:off x="5213805" y="377316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5" name="object 4745"/>
            <p:cNvSpPr/>
            <p:nvPr/>
          </p:nvSpPr>
          <p:spPr>
            <a:xfrm>
              <a:off x="5217617" y="377011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66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6" name="object 4746"/>
            <p:cNvSpPr/>
            <p:nvPr/>
          </p:nvSpPr>
          <p:spPr>
            <a:xfrm>
              <a:off x="5187289" y="376402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7" name="object 4747"/>
            <p:cNvSpPr/>
            <p:nvPr/>
          </p:nvSpPr>
          <p:spPr>
            <a:xfrm>
              <a:off x="5187594" y="37660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304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8" name="object 4748"/>
            <p:cNvSpPr/>
            <p:nvPr/>
          </p:nvSpPr>
          <p:spPr>
            <a:xfrm>
              <a:off x="5214416" y="374009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066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9" name="object 4749"/>
            <p:cNvSpPr/>
            <p:nvPr/>
          </p:nvSpPr>
          <p:spPr>
            <a:xfrm>
              <a:off x="5217769" y="374238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60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0" name="object 4750"/>
            <p:cNvSpPr/>
            <p:nvPr/>
          </p:nvSpPr>
          <p:spPr>
            <a:xfrm>
              <a:off x="5186984" y="374847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1981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1" name="object 4751"/>
            <p:cNvSpPr/>
            <p:nvPr/>
          </p:nvSpPr>
          <p:spPr>
            <a:xfrm>
              <a:off x="5186984" y="376295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457" y="19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2" name="object 4752"/>
            <p:cNvSpPr/>
            <p:nvPr/>
          </p:nvSpPr>
          <p:spPr>
            <a:xfrm>
              <a:off x="5217617" y="377011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3" name="object 4753"/>
            <p:cNvSpPr/>
            <p:nvPr/>
          </p:nvSpPr>
          <p:spPr>
            <a:xfrm>
              <a:off x="5214416" y="377286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4" name="object 4754"/>
            <p:cNvSpPr/>
            <p:nvPr/>
          </p:nvSpPr>
          <p:spPr>
            <a:xfrm>
              <a:off x="5186679" y="376066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304" y="228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5" name="object 4755"/>
            <p:cNvSpPr/>
            <p:nvPr/>
          </p:nvSpPr>
          <p:spPr>
            <a:xfrm>
              <a:off x="5186527" y="375822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6" name="object 4756"/>
            <p:cNvSpPr/>
            <p:nvPr/>
          </p:nvSpPr>
          <p:spPr>
            <a:xfrm>
              <a:off x="5186527" y="3755943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7" name="object 4757"/>
            <p:cNvSpPr/>
            <p:nvPr/>
          </p:nvSpPr>
          <p:spPr>
            <a:xfrm>
              <a:off x="5186527" y="37535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52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8" name="object 4758"/>
            <p:cNvSpPr/>
            <p:nvPr/>
          </p:nvSpPr>
          <p:spPr>
            <a:xfrm>
              <a:off x="5186679" y="375045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286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9" name="object 4759"/>
            <p:cNvSpPr/>
            <p:nvPr/>
          </p:nvSpPr>
          <p:spPr>
            <a:xfrm>
              <a:off x="5186527" y="375365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0" name="object 4760"/>
            <p:cNvSpPr/>
            <p:nvPr/>
          </p:nvSpPr>
          <p:spPr>
            <a:xfrm>
              <a:off x="5186527" y="375929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304"/>
                  </a:lnTo>
                  <a:lnTo>
                    <a:pt x="152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1" name="object 4761"/>
            <p:cNvSpPr/>
            <p:nvPr/>
          </p:nvSpPr>
          <p:spPr>
            <a:xfrm>
              <a:off x="5186832" y="376143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2" name="object 4762"/>
            <p:cNvSpPr/>
            <p:nvPr/>
          </p:nvSpPr>
          <p:spPr>
            <a:xfrm>
              <a:off x="5187137" y="376356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3" name="object 4763"/>
            <p:cNvSpPr/>
            <p:nvPr/>
          </p:nvSpPr>
          <p:spPr>
            <a:xfrm>
              <a:off x="5186679" y="375365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4" name="object 4764"/>
            <p:cNvSpPr/>
            <p:nvPr/>
          </p:nvSpPr>
          <p:spPr>
            <a:xfrm>
              <a:off x="5186679" y="375945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5" name="object 4765"/>
            <p:cNvSpPr/>
            <p:nvPr/>
          </p:nvSpPr>
          <p:spPr>
            <a:xfrm>
              <a:off x="5187137" y="37493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6" name="object 4766"/>
            <p:cNvSpPr/>
            <p:nvPr/>
          </p:nvSpPr>
          <p:spPr>
            <a:xfrm>
              <a:off x="5186832" y="375106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7" name="object 4767"/>
            <p:cNvSpPr/>
            <p:nvPr/>
          </p:nvSpPr>
          <p:spPr>
            <a:xfrm>
              <a:off x="5186679" y="375335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8" name="object 4768"/>
            <p:cNvSpPr/>
            <p:nvPr/>
          </p:nvSpPr>
          <p:spPr>
            <a:xfrm>
              <a:off x="5217312" y="3744362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0"/>
                  </a:moveTo>
                  <a:lnTo>
                    <a:pt x="0" y="2484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9" name="object 4769"/>
            <p:cNvSpPr/>
            <p:nvPr/>
          </p:nvSpPr>
          <p:spPr>
            <a:xfrm>
              <a:off x="5224170" y="373796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0" name="object 4770"/>
            <p:cNvSpPr/>
            <p:nvPr/>
          </p:nvSpPr>
          <p:spPr>
            <a:xfrm>
              <a:off x="5224170" y="377560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1" name="object 4771"/>
            <p:cNvSpPr/>
            <p:nvPr/>
          </p:nvSpPr>
          <p:spPr>
            <a:xfrm>
              <a:off x="5224170" y="3768288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724" y="0"/>
                  </a:moveTo>
                  <a:lnTo>
                    <a:pt x="3962" y="2895"/>
                  </a:lnTo>
                  <a:lnTo>
                    <a:pt x="3098" y="5092"/>
                  </a:lnTo>
                  <a:lnTo>
                    <a:pt x="2400" y="6019"/>
                  </a:lnTo>
                  <a:lnTo>
                    <a:pt x="457" y="7315"/>
                  </a:lnTo>
                  <a:lnTo>
                    <a:pt x="0" y="731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2" name="object 4772"/>
            <p:cNvSpPr/>
            <p:nvPr/>
          </p:nvSpPr>
          <p:spPr>
            <a:xfrm>
              <a:off x="5224170" y="3737960"/>
              <a:ext cx="5080" cy="30480"/>
            </a:xfrm>
            <a:custGeom>
              <a:avLst/>
              <a:gdLst/>
              <a:ahLst/>
              <a:cxnLst/>
              <a:rect l="l" t="t" r="r" b="b"/>
              <a:pathLst>
                <a:path w="5079" h="30479">
                  <a:moveTo>
                    <a:pt x="0" y="0"/>
                  </a:moveTo>
                  <a:lnTo>
                    <a:pt x="457" y="0"/>
                  </a:lnTo>
                  <a:lnTo>
                    <a:pt x="2946" y="1143"/>
                  </a:lnTo>
                  <a:lnTo>
                    <a:pt x="4356" y="4838"/>
                  </a:lnTo>
                  <a:lnTo>
                    <a:pt x="4724" y="7315"/>
                  </a:lnTo>
                  <a:lnTo>
                    <a:pt x="4724" y="3032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3" name="object 4773"/>
            <p:cNvSpPr/>
            <p:nvPr/>
          </p:nvSpPr>
          <p:spPr>
            <a:xfrm>
              <a:off x="5228893" y="374527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4" name="object 4774"/>
            <p:cNvSpPr/>
            <p:nvPr/>
          </p:nvSpPr>
          <p:spPr>
            <a:xfrm>
              <a:off x="5228741" y="374558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762"/>
                  </a:ln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5" name="object 4775"/>
            <p:cNvSpPr/>
            <p:nvPr/>
          </p:nvSpPr>
          <p:spPr>
            <a:xfrm>
              <a:off x="5228741" y="37664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762"/>
                  </a:lnTo>
                  <a:lnTo>
                    <a:pt x="152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6" name="object 4776"/>
            <p:cNvSpPr/>
            <p:nvPr/>
          </p:nvSpPr>
          <p:spPr>
            <a:xfrm>
              <a:off x="5228893" y="376798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7" name="object 4777"/>
            <p:cNvSpPr/>
            <p:nvPr/>
          </p:nvSpPr>
          <p:spPr>
            <a:xfrm>
              <a:off x="5217463" y="3737960"/>
              <a:ext cx="11430" cy="28575"/>
            </a:xfrm>
            <a:custGeom>
              <a:avLst/>
              <a:gdLst/>
              <a:ahLst/>
              <a:cxnLst/>
              <a:rect l="l" t="t" r="r" b="b"/>
              <a:pathLst>
                <a:path w="11429" h="28575">
                  <a:moveTo>
                    <a:pt x="11277" y="28498"/>
                  </a:moveTo>
                  <a:lnTo>
                    <a:pt x="11277" y="9144"/>
                  </a:lnTo>
                  <a:lnTo>
                    <a:pt x="10972" y="7620"/>
                  </a:lnTo>
                  <a:lnTo>
                    <a:pt x="10515" y="5130"/>
                  </a:lnTo>
                  <a:lnTo>
                    <a:pt x="9423" y="1231"/>
                  </a:lnTo>
                  <a:lnTo>
                    <a:pt x="6857" y="0"/>
                  </a:lnTo>
                  <a:lnTo>
                    <a:pt x="6400" y="0"/>
                  </a:lnTo>
                  <a:lnTo>
                    <a:pt x="5486" y="609"/>
                  </a:lnTo>
                  <a:lnTo>
                    <a:pt x="3835" y="2159"/>
                  </a:lnTo>
                  <a:lnTo>
                    <a:pt x="1892" y="4762"/>
                  </a:lnTo>
                  <a:lnTo>
                    <a:pt x="152" y="6096"/>
                  </a:lnTo>
                  <a:lnTo>
                    <a:pt x="0" y="6248"/>
                  </a:lnTo>
                  <a:lnTo>
                    <a:pt x="0" y="64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8" name="object 4778"/>
            <p:cNvSpPr/>
            <p:nvPr/>
          </p:nvSpPr>
          <p:spPr>
            <a:xfrm>
              <a:off x="5217463" y="3766459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29" h="9525">
                  <a:moveTo>
                    <a:pt x="0" y="2743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498" y="4038"/>
                  </a:lnTo>
                  <a:lnTo>
                    <a:pt x="3378" y="6350"/>
                  </a:lnTo>
                  <a:lnTo>
                    <a:pt x="4572" y="7620"/>
                  </a:lnTo>
                  <a:lnTo>
                    <a:pt x="5486" y="8534"/>
                  </a:lnTo>
                  <a:lnTo>
                    <a:pt x="6400" y="9144"/>
                  </a:lnTo>
                  <a:lnTo>
                    <a:pt x="6858" y="9144"/>
                  </a:lnTo>
                  <a:lnTo>
                    <a:pt x="7467" y="8839"/>
                  </a:lnTo>
                  <a:lnTo>
                    <a:pt x="8077" y="8077"/>
                  </a:lnTo>
                  <a:lnTo>
                    <a:pt x="8991" y="7162"/>
                  </a:lnTo>
                  <a:lnTo>
                    <a:pt x="9601" y="5943"/>
                  </a:lnTo>
                  <a:lnTo>
                    <a:pt x="10210" y="4419"/>
                  </a:lnTo>
                  <a:lnTo>
                    <a:pt x="10972" y="1524"/>
                  </a:lnTo>
                  <a:lnTo>
                    <a:pt x="1127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9" name="object 4779"/>
            <p:cNvSpPr/>
            <p:nvPr/>
          </p:nvSpPr>
          <p:spPr>
            <a:xfrm>
              <a:off x="5228436" y="374558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0" name="object 4780"/>
            <p:cNvSpPr/>
            <p:nvPr/>
          </p:nvSpPr>
          <p:spPr>
            <a:xfrm>
              <a:off x="5228436" y="376798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1" name="object 4781"/>
            <p:cNvSpPr/>
            <p:nvPr/>
          </p:nvSpPr>
          <p:spPr>
            <a:xfrm>
              <a:off x="5217006" y="377544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2" name="object 4782"/>
            <p:cNvSpPr/>
            <p:nvPr/>
          </p:nvSpPr>
          <p:spPr>
            <a:xfrm>
              <a:off x="5217006" y="373811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3" name="object 4783"/>
            <p:cNvSpPr/>
            <p:nvPr/>
          </p:nvSpPr>
          <p:spPr>
            <a:xfrm>
              <a:off x="5223254" y="3775298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0"/>
                  </a:moveTo>
                  <a:lnTo>
                    <a:pt x="0" y="243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4" name="object 4784"/>
            <p:cNvSpPr/>
            <p:nvPr/>
          </p:nvSpPr>
          <p:spPr>
            <a:xfrm>
              <a:off x="5223254" y="3735825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0"/>
                  </a:moveTo>
                  <a:lnTo>
                    <a:pt x="0" y="243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5" name="object 4785"/>
            <p:cNvSpPr/>
            <p:nvPr/>
          </p:nvSpPr>
          <p:spPr>
            <a:xfrm>
              <a:off x="5218377" y="3777736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4876" y="0"/>
                  </a:moveTo>
                  <a:lnTo>
                    <a:pt x="4724" y="0"/>
                  </a:lnTo>
                  <a:lnTo>
                    <a:pt x="4267" y="152"/>
                  </a:ln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6" name="object 4786"/>
            <p:cNvSpPr/>
            <p:nvPr/>
          </p:nvSpPr>
          <p:spPr>
            <a:xfrm>
              <a:off x="5217158" y="377544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7" name="object 4787"/>
            <p:cNvSpPr/>
            <p:nvPr/>
          </p:nvSpPr>
          <p:spPr>
            <a:xfrm>
              <a:off x="5218530" y="377224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0" y="4419"/>
                  </a:moveTo>
                  <a:lnTo>
                    <a:pt x="1219" y="4114"/>
                  </a:lnTo>
                  <a:lnTo>
                    <a:pt x="1828" y="3810"/>
                  </a:lnTo>
                  <a:lnTo>
                    <a:pt x="2286" y="3048"/>
                  </a:lnTo>
                  <a:lnTo>
                    <a:pt x="2286" y="2286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8" name="object 4788"/>
            <p:cNvSpPr/>
            <p:nvPr/>
          </p:nvSpPr>
          <p:spPr>
            <a:xfrm>
              <a:off x="5215482" y="3772250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9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89" name="object 4789"/>
            <p:cNvSpPr/>
            <p:nvPr/>
          </p:nvSpPr>
          <p:spPr>
            <a:xfrm>
              <a:off x="5222187" y="377438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676"/>
                  </a:moveTo>
                  <a:lnTo>
                    <a:pt x="152" y="914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0" name="object 4790"/>
            <p:cNvSpPr/>
            <p:nvPr/>
          </p:nvSpPr>
          <p:spPr>
            <a:xfrm>
              <a:off x="5221578" y="377392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52" y="0"/>
                  </a:moveTo>
                  <a:lnTo>
                    <a:pt x="0" y="1219"/>
                  </a:lnTo>
                  <a:lnTo>
                    <a:pt x="152" y="1676"/>
                  </a:lnTo>
                  <a:lnTo>
                    <a:pt x="609" y="213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1" name="object 4791"/>
            <p:cNvSpPr/>
            <p:nvPr/>
          </p:nvSpPr>
          <p:spPr>
            <a:xfrm>
              <a:off x="5215482" y="3771183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4876" y="1066"/>
                  </a:moveTo>
                  <a:lnTo>
                    <a:pt x="0" y="1066"/>
                  </a:ln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2" name="object 4792"/>
            <p:cNvSpPr/>
            <p:nvPr/>
          </p:nvSpPr>
          <p:spPr>
            <a:xfrm>
              <a:off x="5215787" y="3771182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657" y="0"/>
                  </a:moveTo>
                  <a:lnTo>
                    <a:pt x="0" y="0"/>
                  </a:lnTo>
                  <a:lnTo>
                    <a:pt x="3657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3" name="object 4793"/>
            <p:cNvSpPr/>
            <p:nvPr/>
          </p:nvSpPr>
          <p:spPr>
            <a:xfrm>
              <a:off x="5215482" y="3738721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304" y="3657"/>
                  </a:moveTo>
                  <a:lnTo>
                    <a:pt x="3962" y="3657"/>
                  </a:lnTo>
                  <a:lnTo>
                    <a:pt x="304" y="3657"/>
                  </a:lnTo>
                  <a:lnTo>
                    <a:pt x="0" y="25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4" name="object 4794"/>
            <p:cNvSpPr/>
            <p:nvPr/>
          </p:nvSpPr>
          <p:spPr>
            <a:xfrm>
              <a:off x="5215482" y="3736893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5">
                  <a:moveTo>
                    <a:pt x="0" y="4419"/>
                  </a:moveTo>
                  <a:lnTo>
                    <a:pt x="4876" y="4419"/>
                  </a:lnTo>
                  <a:lnTo>
                    <a:pt x="5334" y="2133"/>
                  </a:lnTo>
                  <a:lnTo>
                    <a:pt x="5334" y="1371"/>
                  </a:lnTo>
                  <a:lnTo>
                    <a:pt x="4876" y="609"/>
                  </a:lnTo>
                  <a:lnTo>
                    <a:pt x="4267" y="304"/>
                  </a:lnTo>
                  <a:lnTo>
                    <a:pt x="304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5" name="object 4795"/>
            <p:cNvSpPr/>
            <p:nvPr/>
          </p:nvSpPr>
          <p:spPr>
            <a:xfrm>
              <a:off x="5217158" y="373811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6" name="object 4796"/>
            <p:cNvSpPr/>
            <p:nvPr/>
          </p:nvSpPr>
          <p:spPr>
            <a:xfrm>
              <a:off x="5221578" y="37373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762" y="1828"/>
                  </a:moveTo>
                  <a:lnTo>
                    <a:pt x="762" y="762"/>
                  </a:lnTo>
                  <a:lnTo>
                    <a:pt x="609" y="0"/>
                  </a:lnTo>
                  <a:lnTo>
                    <a:pt x="152" y="457"/>
                  </a:lnTo>
                  <a:lnTo>
                    <a:pt x="0" y="1066"/>
                  </a:lnTo>
                  <a:lnTo>
                    <a:pt x="152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7" name="object 4797"/>
            <p:cNvSpPr/>
            <p:nvPr/>
          </p:nvSpPr>
          <p:spPr>
            <a:xfrm>
              <a:off x="5218377" y="3735674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0"/>
                  </a:moveTo>
                  <a:lnTo>
                    <a:pt x="4267" y="0"/>
                  </a:lnTo>
                  <a:lnTo>
                    <a:pt x="4724" y="152"/>
                  </a:lnTo>
                  <a:lnTo>
                    <a:pt x="4876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8" name="object 4798"/>
            <p:cNvSpPr/>
            <p:nvPr/>
          </p:nvSpPr>
          <p:spPr>
            <a:xfrm>
              <a:off x="5223102" y="377499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9" name="object 4799"/>
            <p:cNvSpPr/>
            <p:nvPr/>
          </p:nvSpPr>
          <p:spPr>
            <a:xfrm>
              <a:off x="5223102" y="3735825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9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0" name="object 4800"/>
            <p:cNvSpPr/>
            <p:nvPr/>
          </p:nvSpPr>
          <p:spPr>
            <a:xfrm>
              <a:off x="5222187" y="377605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1" name="object 4801"/>
            <p:cNvSpPr/>
            <p:nvPr/>
          </p:nvSpPr>
          <p:spPr>
            <a:xfrm>
              <a:off x="5222187" y="3735673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6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2" name="object 4802"/>
            <p:cNvSpPr/>
            <p:nvPr/>
          </p:nvSpPr>
          <p:spPr>
            <a:xfrm>
              <a:off x="5123280" y="3708088"/>
              <a:ext cx="45720" cy="94615"/>
            </a:xfrm>
            <a:custGeom>
              <a:avLst/>
              <a:gdLst/>
              <a:ahLst/>
              <a:cxnLst/>
              <a:rect l="l" t="t" r="r" b="b"/>
              <a:pathLst>
                <a:path w="45720" h="94614">
                  <a:moveTo>
                    <a:pt x="0" y="0"/>
                  </a:moveTo>
                  <a:lnTo>
                    <a:pt x="0" y="94335"/>
                  </a:lnTo>
                  <a:lnTo>
                    <a:pt x="45720" y="94335"/>
                  </a:lnTo>
                  <a:lnTo>
                    <a:pt x="4572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3" name="object 4803"/>
            <p:cNvSpPr/>
            <p:nvPr/>
          </p:nvSpPr>
          <p:spPr>
            <a:xfrm>
              <a:off x="5038393" y="3802425"/>
              <a:ext cx="215900" cy="0"/>
            </a:xfrm>
            <a:custGeom>
              <a:avLst/>
              <a:gdLst/>
              <a:ahLst/>
              <a:cxnLst/>
              <a:rect l="l" t="t" r="r" b="b"/>
              <a:pathLst>
                <a:path w="215900">
                  <a:moveTo>
                    <a:pt x="2153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4" name="object 4804"/>
            <p:cNvSpPr/>
            <p:nvPr/>
          </p:nvSpPr>
          <p:spPr>
            <a:xfrm>
              <a:off x="5038393" y="3848144"/>
              <a:ext cx="215900" cy="0"/>
            </a:xfrm>
            <a:custGeom>
              <a:avLst/>
              <a:gdLst/>
              <a:ahLst/>
              <a:cxnLst/>
              <a:rect l="l" t="t" r="r" b="b"/>
              <a:pathLst>
                <a:path w="215900">
                  <a:moveTo>
                    <a:pt x="0" y="0"/>
                  </a:moveTo>
                  <a:lnTo>
                    <a:pt x="21534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5" name="object 4805"/>
            <p:cNvSpPr/>
            <p:nvPr/>
          </p:nvSpPr>
          <p:spPr>
            <a:xfrm>
              <a:off x="5189116" y="3581293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609" y="3962"/>
                  </a:lnTo>
                  <a:lnTo>
                    <a:pt x="1219" y="579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6" name="object 4806"/>
            <p:cNvSpPr/>
            <p:nvPr/>
          </p:nvSpPr>
          <p:spPr>
            <a:xfrm>
              <a:off x="5189269" y="3581293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1066" y="6096"/>
                  </a:moveTo>
                  <a:lnTo>
                    <a:pt x="304" y="33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7" name="object 4807"/>
            <p:cNvSpPr/>
            <p:nvPr/>
          </p:nvSpPr>
          <p:spPr>
            <a:xfrm>
              <a:off x="5189116" y="358129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8" name="object 4808"/>
            <p:cNvSpPr/>
            <p:nvPr/>
          </p:nvSpPr>
          <p:spPr>
            <a:xfrm>
              <a:off x="5190183" y="358129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9" name="object 4809"/>
            <p:cNvSpPr/>
            <p:nvPr/>
          </p:nvSpPr>
          <p:spPr>
            <a:xfrm>
              <a:off x="5189269" y="35811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457" y="0"/>
                  </a:ln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0" name="object 4810"/>
            <p:cNvSpPr/>
            <p:nvPr/>
          </p:nvSpPr>
          <p:spPr>
            <a:xfrm>
              <a:off x="5189116" y="357534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5943"/>
                  </a:moveTo>
                  <a:lnTo>
                    <a:pt x="609" y="1981"/>
                  </a:ln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1" name="object 4811"/>
            <p:cNvSpPr/>
            <p:nvPr/>
          </p:nvSpPr>
          <p:spPr>
            <a:xfrm>
              <a:off x="5189116" y="358129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5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2" name="object 4812"/>
            <p:cNvSpPr/>
            <p:nvPr/>
          </p:nvSpPr>
          <p:spPr>
            <a:xfrm>
              <a:off x="5190183" y="357992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3" name="object 4813"/>
            <p:cNvSpPr/>
            <p:nvPr/>
          </p:nvSpPr>
          <p:spPr>
            <a:xfrm>
              <a:off x="5189269" y="3575197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6096"/>
                  </a:moveTo>
                  <a:lnTo>
                    <a:pt x="152" y="4267"/>
                  </a:lnTo>
                  <a:lnTo>
                    <a:pt x="304" y="2743"/>
                  </a:ln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4" name="object 4814"/>
            <p:cNvSpPr/>
            <p:nvPr/>
          </p:nvSpPr>
          <p:spPr>
            <a:xfrm>
              <a:off x="5189269" y="358129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5" name="object 4815"/>
            <p:cNvSpPr/>
            <p:nvPr/>
          </p:nvSpPr>
          <p:spPr>
            <a:xfrm>
              <a:off x="5221578" y="3557518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6" name="object 4816"/>
            <p:cNvSpPr/>
            <p:nvPr/>
          </p:nvSpPr>
          <p:spPr>
            <a:xfrm>
              <a:off x="5203747" y="3562851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0" y="152"/>
                  </a:moveTo>
                  <a:lnTo>
                    <a:pt x="2133" y="457"/>
                  </a:lnTo>
                  <a:lnTo>
                    <a:pt x="6997" y="152"/>
                  </a:lnTo>
                  <a:lnTo>
                    <a:pt x="11023" y="584"/>
                  </a:lnTo>
                  <a:lnTo>
                    <a:pt x="15392" y="457"/>
                  </a:lnTo>
                  <a:lnTo>
                    <a:pt x="16459" y="304"/>
                  </a:lnTo>
                  <a:lnTo>
                    <a:pt x="8229" y="0"/>
                  </a:lnTo>
                  <a:lnTo>
                    <a:pt x="4114" y="0"/>
                  </a:lnTo>
                  <a:lnTo>
                    <a:pt x="0" y="152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7" name="object 4817"/>
            <p:cNvSpPr/>
            <p:nvPr/>
          </p:nvSpPr>
          <p:spPr>
            <a:xfrm>
              <a:off x="5206948" y="3556146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12496" y="304"/>
                  </a:moveTo>
                  <a:lnTo>
                    <a:pt x="10972" y="152"/>
                  </a:lnTo>
                  <a:lnTo>
                    <a:pt x="9448" y="0"/>
                  </a:lnTo>
                  <a:lnTo>
                    <a:pt x="6248" y="0"/>
                  </a:lnTo>
                  <a:lnTo>
                    <a:pt x="3200" y="152"/>
                  </a:lnTo>
                  <a:lnTo>
                    <a:pt x="0" y="457"/>
                  </a:lnTo>
                  <a:lnTo>
                    <a:pt x="6248" y="457"/>
                  </a:lnTo>
                  <a:lnTo>
                    <a:pt x="12496" y="304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8" name="object 4818"/>
            <p:cNvSpPr/>
            <p:nvPr/>
          </p:nvSpPr>
          <p:spPr>
            <a:xfrm>
              <a:off x="5218836" y="35633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9" name="object 4819"/>
            <p:cNvSpPr/>
            <p:nvPr/>
          </p:nvSpPr>
          <p:spPr>
            <a:xfrm>
              <a:off x="5213197" y="356315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0" name="object 4820"/>
            <p:cNvSpPr/>
            <p:nvPr/>
          </p:nvSpPr>
          <p:spPr>
            <a:xfrm>
              <a:off x="5210910" y="356315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1" name="object 4821"/>
            <p:cNvSpPr/>
            <p:nvPr/>
          </p:nvSpPr>
          <p:spPr>
            <a:xfrm>
              <a:off x="5206186" y="356331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2" name="object 4822"/>
            <p:cNvSpPr/>
            <p:nvPr/>
          </p:nvSpPr>
          <p:spPr>
            <a:xfrm>
              <a:off x="5204204" y="356315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3" name="object 4823"/>
            <p:cNvSpPr/>
            <p:nvPr/>
          </p:nvSpPr>
          <p:spPr>
            <a:xfrm>
              <a:off x="5204204" y="355706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4" name="object 4824"/>
            <p:cNvSpPr/>
            <p:nvPr/>
          </p:nvSpPr>
          <p:spPr>
            <a:xfrm>
              <a:off x="5205576" y="355660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5" name="object 4825"/>
            <p:cNvSpPr/>
            <p:nvPr/>
          </p:nvSpPr>
          <p:spPr>
            <a:xfrm>
              <a:off x="5206948" y="355645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52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6" name="object 4826"/>
            <p:cNvSpPr/>
            <p:nvPr/>
          </p:nvSpPr>
          <p:spPr>
            <a:xfrm>
              <a:off x="5209540" y="355629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7" name="object 4827"/>
            <p:cNvSpPr/>
            <p:nvPr/>
          </p:nvSpPr>
          <p:spPr>
            <a:xfrm>
              <a:off x="5211673" y="3556146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8" name="object 4828"/>
            <p:cNvSpPr/>
            <p:nvPr/>
          </p:nvSpPr>
          <p:spPr>
            <a:xfrm>
              <a:off x="5215330" y="355614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9" name="object 4829"/>
            <p:cNvSpPr/>
            <p:nvPr/>
          </p:nvSpPr>
          <p:spPr>
            <a:xfrm>
              <a:off x="5217463" y="355614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828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0" name="object 4830"/>
            <p:cNvSpPr/>
            <p:nvPr/>
          </p:nvSpPr>
          <p:spPr>
            <a:xfrm>
              <a:off x="5220206" y="356208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1066"/>
                  </a:moveTo>
                  <a:lnTo>
                    <a:pt x="914" y="457"/>
                  </a:lnTo>
                  <a:lnTo>
                    <a:pt x="1371" y="152"/>
                  </a:ln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1" name="object 4831"/>
            <p:cNvSpPr/>
            <p:nvPr/>
          </p:nvSpPr>
          <p:spPr>
            <a:xfrm>
              <a:off x="5219444" y="355645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133" y="1066"/>
                  </a:moveTo>
                  <a:lnTo>
                    <a:pt x="1981" y="914"/>
                  </a:lnTo>
                  <a:lnTo>
                    <a:pt x="1371" y="4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2" name="object 4832"/>
            <p:cNvSpPr/>
            <p:nvPr/>
          </p:nvSpPr>
          <p:spPr>
            <a:xfrm>
              <a:off x="5200699" y="3556603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6248" y="0"/>
                  </a:moveTo>
                  <a:lnTo>
                    <a:pt x="0" y="3810"/>
                  </a:lnTo>
                  <a:lnTo>
                    <a:pt x="152" y="4876"/>
                  </a:lnTo>
                  <a:lnTo>
                    <a:pt x="457" y="5334"/>
                  </a:lnTo>
                  <a:lnTo>
                    <a:pt x="762" y="5791"/>
                  </a:lnTo>
                  <a:lnTo>
                    <a:pt x="3048" y="64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3" name="object 4833"/>
            <p:cNvSpPr/>
            <p:nvPr/>
          </p:nvSpPr>
          <p:spPr>
            <a:xfrm>
              <a:off x="5200699" y="355995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4" name="object 4834"/>
            <p:cNvSpPr/>
            <p:nvPr/>
          </p:nvSpPr>
          <p:spPr>
            <a:xfrm>
              <a:off x="5202223" y="35625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5" name="object 4835"/>
            <p:cNvSpPr/>
            <p:nvPr/>
          </p:nvSpPr>
          <p:spPr>
            <a:xfrm>
              <a:off x="5201766" y="355766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762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6" name="object 4836"/>
            <p:cNvSpPr/>
            <p:nvPr/>
          </p:nvSpPr>
          <p:spPr>
            <a:xfrm>
              <a:off x="5221578" y="3600343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7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7" name="object 4837"/>
            <p:cNvSpPr/>
            <p:nvPr/>
          </p:nvSpPr>
          <p:spPr>
            <a:xfrm>
              <a:off x="5206948" y="3605828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0" y="0"/>
                  </a:moveTo>
                  <a:lnTo>
                    <a:pt x="3200" y="457"/>
                  </a:lnTo>
                  <a:lnTo>
                    <a:pt x="10972" y="457"/>
                  </a:lnTo>
                  <a:lnTo>
                    <a:pt x="12496" y="152"/>
                  </a:lnTo>
                  <a:lnTo>
                    <a:pt x="6248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8" name="object 4838"/>
            <p:cNvSpPr/>
            <p:nvPr/>
          </p:nvSpPr>
          <p:spPr>
            <a:xfrm>
              <a:off x="5203747" y="3599124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16459" y="304"/>
                  </a:moveTo>
                  <a:lnTo>
                    <a:pt x="15392" y="0"/>
                  </a:lnTo>
                  <a:lnTo>
                    <a:pt x="10972" y="38"/>
                  </a:lnTo>
                  <a:lnTo>
                    <a:pt x="6565" y="190"/>
                  </a:lnTo>
                  <a:lnTo>
                    <a:pt x="2133" y="0"/>
                  </a:lnTo>
                  <a:lnTo>
                    <a:pt x="0" y="304"/>
                  </a:lnTo>
                  <a:lnTo>
                    <a:pt x="4114" y="457"/>
                  </a:lnTo>
                  <a:lnTo>
                    <a:pt x="8229" y="457"/>
                  </a:lnTo>
                  <a:lnTo>
                    <a:pt x="16459" y="304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39" name="object 4839"/>
            <p:cNvSpPr/>
            <p:nvPr/>
          </p:nvSpPr>
          <p:spPr>
            <a:xfrm>
              <a:off x="5217463" y="3605980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1981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0" name="object 4840"/>
            <p:cNvSpPr/>
            <p:nvPr/>
          </p:nvSpPr>
          <p:spPr>
            <a:xfrm>
              <a:off x="5215330" y="360628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1" name="object 4841"/>
            <p:cNvSpPr/>
            <p:nvPr/>
          </p:nvSpPr>
          <p:spPr>
            <a:xfrm>
              <a:off x="5211672" y="360628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2" name="object 4842"/>
            <p:cNvSpPr/>
            <p:nvPr/>
          </p:nvSpPr>
          <p:spPr>
            <a:xfrm>
              <a:off x="5209538" y="360613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71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3" name="object 4843"/>
            <p:cNvSpPr/>
            <p:nvPr/>
          </p:nvSpPr>
          <p:spPr>
            <a:xfrm>
              <a:off x="5206948" y="360582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28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4" name="object 4844"/>
            <p:cNvSpPr/>
            <p:nvPr/>
          </p:nvSpPr>
          <p:spPr>
            <a:xfrm>
              <a:off x="5205576" y="360552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5" name="object 4845"/>
            <p:cNvSpPr/>
            <p:nvPr/>
          </p:nvSpPr>
          <p:spPr>
            <a:xfrm>
              <a:off x="5204204" y="36052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6" name="object 4846"/>
            <p:cNvSpPr/>
            <p:nvPr/>
          </p:nvSpPr>
          <p:spPr>
            <a:xfrm>
              <a:off x="5204204" y="359927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7" name="object 4847"/>
            <p:cNvSpPr/>
            <p:nvPr/>
          </p:nvSpPr>
          <p:spPr>
            <a:xfrm>
              <a:off x="5206186" y="359912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8" name="object 4848"/>
            <p:cNvSpPr/>
            <p:nvPr/>
          </p:nvSpPr>
          <p:spPr>
            <a:xfrm>
              <a:off x="5210910" y="3599275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49" name="object 4849"/>
            <p:cNvSpPr/>
            <p:nvPr/>
          </p:nvSpPr>
          <p:spPr>
            <a:xfrm>
              <a:off x="5213196" y="359927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0" name="object 4850"/>
            <p:cNvSpPr/>
            <p:nvPr/>
          </p:nvSpPr>
          <p:spPr>
            <a:xfrm>
              <a:off x="5218682" y="359912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1" name="object 4851"/>
            <p:cNvSpPr/>
            <p:nvPr/>
          </p:nvSpPr>
          <p:spPr>
            <a:xfrm>
              <a:off x="5219444" y="3604913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1066"/>
                  </a:moveTo>
                  <a:lnTo>
                    <a:pt x="1371" y="609"/>
                  </a:lnTo>
                  <a:lnTo>
                    <a:pt x="1981" y="304"/>
                  </a:lnTo>
                  <a:lnTo>
                    <a:pt x="213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2" name="object 4852"/>
            <p:cNvSpPr/>
            <p:nvPr/>
          </p:nvSpPr>
          <p:spPr>
            <a:xfrm>
              <a:off x="5220206" y="3599427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371" y="914"/>
                  </a:moveTo>
                  <a:lnTo>
                    <a:pt x="914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3" name="object 4853"/>
            <p:cNvSpPr/>
            <p:nvPr/>
          </p:nvSpPr>
          <p:spPr>
            <a:xfrm>
              <a:off x="5200699" y="3599427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3048" y="0"/>
                  </a:moveTo>
                  <a:lnTo>
                    <a:pt x="762" y="762"/>
                  </a:lnTo>
                  <a:lnTo>
                    <a:pt x="457" y="1066"/>
                  </a:lnTo>
                  <a:lnTo>
                    <a:pt x="152" y="1524"/>
                  </a:lnTo>
                  <a:lnTo>
                    <a:pt x="0" y="2743"/>
                  </a:lnTo>
                  <a:lnTo>
                    <a:pt x="304" y="3810"/>
                  </a:lnTo>
                  <a:lnTo>
                    <a:pt x="457" y="4267"/>
                  </a:lnTo>
                  <a:lnTo>
                    <a:pt x="914" y="4724"/>
                  </a:lnTo>
                  <a:lnTo>
                    <a:pt x="2133" y="5181"/>
                  </a:lnTo>
                  <a:lnTo>
                    <a:pt x="3505" y="5791"/>
                  </a:lnTo>
                  <a:lnTo>
                    <a:pt x="6248" y="64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4" name="object 4854"/>
            <p:cNvSpPr/>
            <p:nvPr/>
          </p:nvSpPr>
          <p:spPr>
            <a:xfrm>
              <a:off x="5200699" y="360125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371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5" name="object 4855"/>
            <p:cNvSpPr/>
            <p:nvPr/>
          </p:nvSpPr>
          <p:spPr>
            <a:xfrm>
              <a:off x="5201766" y="360415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1524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6" name="object 4856"/>
            <p:cNvSpPr/>
            <p:nvPr/>
          </p:nvSpPr>
          <p:spPr>
            <a:xfrm>
              <a:off x="5202223" y="35997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152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7" name="object 4857"/>
            <p:cNvSpPr/>
            <p:nvPr/>
          </p:nvSpPr>
          <p:spPr>
            <a:xfrm>
              <a:off x="5231941" y="358845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8" name="object 4858"/>
            <p:cNvSpPr/>
            <p:nvPr/>
          </p:nvSpPr>
          <p:spPr>
            <a:xfrm>
              <a:off x="5231331" y="359043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59" name="object 4859"/>
            <p:cNvSpPr/>
            <p:nvPr/>
          </p:nvSpPr>
          <p:spPr>
            <a:xfrm>
              <a:off x="5229960" y="359333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6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0" name="object 4860"/>
            <p:cNvSpPr/>
            <p:nvPr/>
          </p:nvSpPr>
          <p:spPr>
            <a:xfrm>
              <a:off x="5228741" y="359531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1" name="object 4861"/>
            <p:cNvSpPr/>
            <p:nvPr/>
          </p:nvSpPr>
          <p:spPr>
            <a:xfrm>
              <a:off x="5227369" y="359653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2" name="object 4862"/>
            <p:cNvSpPr/>
            <p:nvPr/>
          </p:nvSpPr>
          <p:spPr>
            <a:xfrm>
              <a:off x="5225693" y="359729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3" name="object 4863"/>
            <p:cNvSpPr/>
            <p:nvPr/>
          </p:nvSpPr>
          <p:spPr>
            <a:xfrm>
              <a:off x="5224016" y="359775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4" name="object 4864"/>
            <p:cNvSpPr/>
            <p:nvPr/>
          </p:nvSpPr>
          <p:spPr>
            <a:xfrm>
              <a:off x="5222340" y="35980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5" name="object 4865"/>
            <p:cNvSpPr/>
            <p:nvPr/>
          </p:nvSpPr>
          <p:spPr>
            <a:xfrm>
              <a:off x="5220511" y="35983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6" name="object 4866"/>
            <p:cNvSpPr/>
            <p:nvPr/>
          </p:nvSpPr>
          <p:spPr>
            <a:xfrm>
              <a:off x="5218682" y="359851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7" name="object 4867"/>
            <p:cNvSpPr/>
            <p:nvPr/>
          </p:nvSpPr>
          <p:spPr>
            <a:xfrm>
              <a:off x="5217006" y="359851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8" name="object 4868"/>
            <p:cNvSpPr/>
            <p:nvPr/>
          </p:nvSpPr>
          <p:spPr>
            <a:xfrm>
              <a:off x="5215177" y="35986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9" name="object 4869"/>
            <p:cNvSpPr/>
            <p:nvPr/>
          </p:nvSpPr>
          <p:spPr>
            <a:xfrm>
              <a:off x="5213348" y="35986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0" name="object 4870"/>
            <p:cNvSpPr/>
            <p:nvPr/>
          </p:nvSpPr>
          <p:spPr>
            <a:xfrm>
              <a:off x="5211519" y="35986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1" name="object 4871"/>
            <p:cNvSpPr/>
            <p:nvPr/>
          </p:nvSpPr>
          <p:spPr>
            <a:xfrm>
              <a:off x="5209691" y="359851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2" name="object 4872"/>
            <p:cNvSpPr/>
            <p:nvPr/>
          </p:nvSpPr>
          <p:spPr>
            <a:xfrm>
              <a:off x="5207862" y="35983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3" name="object 4873"/>
            <p:cNvSpPr/>
            <p:nvPr/>
          </p:nvSpPr>
          <p:spPr>
            <a:xfrm>
              <a:off x="5206186" y="35980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4" name="object 4874"/>
            <p:cNvSpPr/>
            <p:nvPr/>
          </p:nvSpPr>
          <p:spPr>
            <a:xfrm>
              <a:off x="5204509" y="359759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5" name="object 4875"/>
            <p:cNvSpPr/>
            <p:nvPr/>
          </p:nvSpPr>
          <p:spPr>
            <a:xfrm>
              <a:off x="5200851" y="35945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6" name="object 4876"/>
            <p:cNvSpPr/>
            <p:nvPr/>
          </p:nvSpPr>
          <p:spPr>
            <a:xfrm>
              <a:off x="5200851" y="356681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66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7" name="object 4877"/>
            <p:cNvSpPr/>
            <p:nvPr/>
          </p:nvSpPr>
          <p:spPr>
            <a:xfrm>
              <a:off x="5204509" y="35643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8" name="object 4878"/>
            <p:cNvSpPr/>
            <p:nvPr/>
          </p:nvSpPr>
          <p:spPr>
            <a:xfrm>
              <a:off x="5206186" y="35640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9" name="object 4879"/>
            <p:cNvSpPr/>
            <p:nvPr/>
          </p:nvSpPr>
          <p:spPr>
            <a:xfrm>
              <a:off x="5207862" y="35639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0" name="object 4880"/>
            <p:cNvSpPr/>
            <p:nvPr/>
          </p:nvSpPr>
          <p:spPr>
            <a:xfrm>
              <a:off x="5209691" y="35637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1" name="object 4881"/>
            <p:cNvSpPr/>
            <p:nvPr/>
          </p:nvSpPr>
          <p:spPr>
            <a:xfrm>
              <a:off x="5211519" y="35637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2" name="object 4882"/>
            <p:cNvSpPr/>
            <p:nvPr/>
          </p:nvSpPr>
          <p:spPr>
            <a:xfrm>
              <a:off x="5213348" y="356361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3" name="object 4883"/>
            <p:cNvSpPr/>
            <p:nvPr/>
          </p:nvSpPr>
          <p:spPr>
            <a:xfrm>
              <a:off x="5215177" y="356361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4" name="object 4884"/>
            <p:cNvSpPr/>
            <p:nvPr/>
          </p:nvSpPr>
          <p:spPr>
            <a:xfrm>
              <a:off x="5217006" y="35637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5" name="object 4885"/>
            <p:cNvSpPr/>
            <p:nvPr/>
          </p:nvSpPr>
          <p:spPr>
            <a:xfrm>
              <a:off x="5218682" y="356376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066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6" name="object 4886"/>
            <p:cNvSpPr/>
            <p:nvPr/>
          </p:nvSpPr>
          <p:spPr>
            <a:xfrm>
              <a:off x="5220511" y="35639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7" name="object 4887"/>
            <p:cNvSpPr/>
            <p:nvPr/>
          </p:nvSpPr>
          <p:spPr>
            <a:xfrm>
              <a:off x="5222340" y="35640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8" name="object 4888"/>
            <p:cNvSpPr/>
            <p:nvPr/>
          </p:nvSpPr>
          <p:spPr>
            <a:xfrm>
              <a:off x="5224016" y="35643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89" name="object 4889"/>
            <p:cNvSpPr/>
            <p:nvPr/>
          </p:nvSpPr>
          <p:spPr>
            <a:xfrm>
              <a:off x="5225693" y="356483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0" name="object 4890"/>
            <p:cNvSpPr/>
            <p:nvPr/>
          </p:nvSpPr>
          <p:spPr>
            <a:xfrm>
              <a:off x="5227369" y="356544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1" name="object 4891"/>
            <p:cNvSpPr/>
            <p:nvPr/>
          </p:nvSpPr>
          <p:spPr>
            <a:xfrm>
              <a:off x="5228741" y="35663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2" name="object 4892"/>
            <p:cNvSpPr/>
            <p:nvPr/>
          </p:nvSpPr>
          <p:spPr>
            <a:xfrm>
              <a:off x="5229960" y="356757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762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3" name="object 4893"/>
            <p:cNvSpPr/>
            <p:nvPr/>
          </p:nvSpPr>
          <p:spPr>
            <a:xfrm>
              <a:off x="5231331" y="357123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4" name="object 4894"/>
            <p:cNvSpPr/>
            <p:nvPr/>
          </p:nvSpPr>
          <p:spPr>
            <a:xfrm>
              <a:off x="5231941" y="357351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5" name="object 4895"/>
            <p:cNvSpPr/>
            <p:nvPr/>
          </p:nvSpPr>
          <p:spPr>
            <a:xfrm>
              <a:off x="5204966" y="3587235"/>
              <a:ext cx="27305" cy="11430"/>
            </a:xfrm>
            <a:custGeom>
              <a:avLst/>
              <a:gdLst/>
              <a:ahLst/>
              <a:cxnLst/>
              <a:rect l="l" t="t" r="r" b="b"/>
              <a:pathLst>
                <a:path w="27304" h="11429">
                  <a:moveTo>
                    <a:pt x="0" y="10515"/>
                  </a:moveTo>
                  <a:lnTo>
                    <a:pt x="3352" y="11125"/>
                  </a:lnTo>
                  <a:lnTo>
                    <a:pt x="6858" y="11429"/>
                  </a:lnTo>
                  <a:lnTo>
                    <a:pt x="10515" y="11429"/>
                  </a:lnTo>
                  <a:lnTo>
                    <a:pt x="26670" y="3047"/>
                  </a:lnTo>
                  <a:lnTo>
                    <a:pt x="2727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6" name="object 4896"/>
            <p:cNvSpPr/>
            <p:nvPr/>
          </p:nvSpPr>
          <p:spPr>
            <a:xfrm>
              <a:off x="5204966" y="3563613"/>
              <a:ext cx="27305" cy="11430"/>
            </a:xfrm>
            <a:custGeom>
              <a:avLst/>
              <a:gdLst/>
              <a:ahLst/>
              <a:cxnLst/>
              <a:rect l="l" t="t" r="r" b="b"/>
              <a:pathLst>
                <a:path w="27304" h="11429">
                  <a:moveTo>
                    <a:pt x="27279" y="11429"/>
                  </a:moveTo>
                  <a:lnTo>
                    <a:pt x="10515" y="0"/>
                  </a:lnTo>
                  <a:lnTo>
                    <a:pt x="6858" y="152"/>
                  </a:lnTo>
                  <a:lnTo>
                    <a:pt x="3352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7" name="object 4897"/>
            <p:cNvSpPr/>
            <p:nvPr/>
          </p:nvSpPr>
          <p:spPr>
            <a:xfrm>
              <a:off x="5232246" y="3575043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0" y="12191"/>
                  </a:moveTo>
                  <a:lnTo>
                    <a:pt x="304" y="9143"/>
                  </a:lnTo>
                  <a:lnTo>
                    <a:pt x="457" y="6095"/>
                  </a:lnTo>
                  <a:lnTo>
                    <a:pt x="304" y="304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8" name="object 4898"/>
            <p:cNvSpPr/>
            <p:nvPr/>
          </p:nvSpPr>
          <p:spPr>
            <a:xfrm>
              <a:off x="5231941" y="35739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9" name="object 4899"/>
            <p:cNvSpPr/>
            <p:nvPr/>
          </p:nvSpPr>
          <p:spPr>
            <a:xfrm>
              <a:off x="5232246" y="357550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0"/>
                  </a:moveTo>
                  <a:lnTo>
                    <a:pt x="152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0" name="object 4900"/>
            <p:cNvSpPr/>
            <p:nvPr/>
          </p:nvSpPr>
          <p:spPr>
            <a:xfrm>
              <a:off x="5232551" y="357778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1" name="object 4901"/>
            <p:cNvSpPr/>
            <p:nvPr/>
          </p:nvSpPr>
          <p:spPr>
            <a:xfrm>
              <a:off x="5232703" y="358007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2" name="object 4902"/>
            <p:cNvSpPr/>
            <p:nvPr/>
          </p:nvSpPr>
          <p:spPr>
            <a:xfrm>
              <a:off x="5232703" y="358174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3" name="object 4903"/>
            <p:cNvSpPr/>
            <p:nvPr/>
          </p:nvSpPr>
          <p:spPr>
            <a:xfrm>
              <a:off x="5232551" y="358373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4" name="object 4904"/>
            <p:cNvSpPr/>
            <p:nvPr/>
          </p:nvSpPr>
          <p:spPr>
            <a:xfrm>
              <a:off x="5232246" y="358586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5" name="object 4905"/>
            <p:cNvSpPr/>
            <p:nvPr/>
          </p:nvSpPr>
          <p:spPr>
            <a:xfrm>
              <a:off x="5231941" y="35878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6" name="object 4906"/>
            <p:cNvSpPr/>
            <p:nvPr/>
          </p:nvSpPr>
          <p:spPr>
            <a:xfrm>
              <a:off x="5231331" y="359043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762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7" name="object 4907"/>
            <p:cNvSpPr/>
            <p:nvPr/>
          </p:nvSpPr>
          <p:spPr>
            <a:xfrm>
              <a:off x="5231941" y="358845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8" name="object 4908"/>
            <p:cNvSpPr/>
            <p:nvPr/>
          </p:nvSpPr>
          <p:spPr>
            <a:xfrm>
              <a:off x="5200851" y="35945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762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09" name="object 4909"/>
            <p:cNvSpPr/>
            <p:nvPr/>
          </p:nvSpPr>
          <p:spPr>
            <a:xfrm>
              <a:off x="5204509" y="359759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0" name="object 4910"/>
            <p:cNvSpPr/>
            <p:nvPr/>
          </p:nvSpPr>
          <p:spPr>
            <a:xfrm>
              <a:off x="5206186" y="35980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1" name="object 4911"/>
            <p:cNvSpPr/>
            <p:nvPr/>
          </p:nvSpPr>
          <p:spPr>
            <a:xfrm>
              <a:off x="5207862" y="35983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2" name="object 4912"/>
            <p:cNvSpPr/>
            <p:nvPr/>
          </p:nvSpPr>
          <p:spPr>
            <a:xfrm>
              <a:off x="5209691" y="359851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3" name="object 4913"/>
            <p:cNvSpPr/>
            <p:nvPr/>
          </p:nvSpPr>
          <p:spPr>
            <a:xfrm>
              <a:off x="5211519" y="35986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4" name="object 4914"/>
            <p:cNvSpPr/>
            <p:nvPr/>
          </p:nvSpPr>
          <p:spPr>
            <a:xfrm>
              <a:off x="5213347" y="35986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5" name="object 4915"/>
            <p:cNvSpPr/>
            <p:nvPr/>
          </p:nvSpPr>
          <p:spPr>
            <a:xfrm>
              <a:off x="5215176" y="35986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6" name="object 4916"/>
            <p:cNvSpPr/>
            <p:nvPr/>
          </p:nvSpPr>
          <p:spPr>
            <a:xfrm>
              <a:off x="5217005" y="359851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7" name="object 4917"/>
            <p:cNvSpPr/>
            <p:nvPr/>
          </p:nvSpPr>
          <p:spPr>
            <a:xfrm>
              <a:off x="5218681" y="359851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8" name="object 4918"/>
            <p:cNvSpPr/>
            <p:nvPr/>
          </p:nvSpPr>
          <p:spPr>
            <a:xfrm>
              <a:off x="5220510" y="35983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9" name="object 4919"/>
            <p:cNvSpPr/>
            <p:nvPr/>
          </p:nvSpPr>
          <p:spPr>
            <a:xfrm>
              <a:off x="5222338" y="35980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0" name="object 4920"/>
            <p:cNvSpPr/>
            <p:nvPr/>
          </p:nvSpPr>
          <p:spPr>
            <a:xfrm>
              <a:off x="5224015" y="359775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1" name="object 4921"/>
            <p:cNvSpPr/>
            <p:nvPr/>
          </p:nvSpPr>
          <p:spPr>
            <a:xfrm>
              <a:off x="5225691" y="359729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2" name="object 4922"/>
            <p:cNvSpPr/>
            <p:nvPr/>
          </p:nvSpPr>
          <p:spPr>
            <a:xfrm>
              <a:off x="5227369" y="359653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3" name="object 4923"/>
            <p:cNvSpPr/>
            <p:nvPr/>
          </p:nvSpPr>
          <p:spPr>
            <a:xfrm>
              <a:off x="5228741" y="359531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762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4" name="object 4924"/>
            <p:cNvSpPr/>
            <p:nvPr/>
          </p:nvSpPr>
          <p:spPr>
            <a:xfrm>
              <a:off x="5229960" y="359333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1524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5" name="object 4925"/>
            <p:cNvSpPr/>
            <p:nvPr/>
          </p:nvSpPr>
          <p:spPr>
            <a:xfrm>
              <a:off x="5229960" y="3567576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762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6" name="object 4926"/>
            <p:cNvSpPr/>
            <p:nvPr/>
          </p:nvSpPr>
          <p:spPr>
            <a:xfrm>
              <a:off x="5228741" y="35663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7" name="object 4927"/>
            <p:cNvSpPr/>
            <p:nvPr/>
          </p:nvSpPr>
          <p:spPr>
            <a:xfrm>
              <a:off x="5227368" y="356544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8" name="object 4928"/>
            <p:cNvSpPr/>
            <p:nvPr/>
          </p:nvSpPr>
          <p:spPr>
            <a:xfrm>
              <a:off x="5225693" y="356483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9" name="object 4929"/>
            <p:cNvSpPr/>
            <p:nvPr/>
          </p:nvSpPr>
          <p:spPr>
            <a:xfrm>
              <a:off x="5224016" y="35643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0" name="object 4930"/>
            <p:cNvSpPr/>
            <p:nvPr/>
          </p:nvSpPr>
          <p:spPr>
            <a:xfrm>
              <a:off x="5222338" y="35640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1" name="object 4931"/>
            <p:cNvSpPr/>
            <p:nvPr/>
          </p:nvSpPr>
          <p:spPr>
            <a:xfrm>
              <a:off x="5220511" y="35639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2" name="object 4932"/>
            <p:cNvSpPr/>
            <p:nvPr/>
          </p:nvSpPr>
          <p:spPr>
            <a:xfrm>
              <a:off x="5218681" y="356376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3" name="object 4933"/>
            <p:cNvSpPr/>
            <p:nvPr/>
          </p:nvSpPr>
          <p:spPr>
            <a:xfrm>
              <a:off x="5217006" y="35637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4" name="object 4934"/>
            <p:cNvSpPr/>
            <p:nvPr/>
          </p:nvSpPr>
          <p:spPr>
            <a:xfrm>
              <a:off x="5215177" y="356361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5" name="object 4935"/>
            <p:cNvSpPr/>
            <p:nvPr/>
          </p:nvSpPr>
          <p:spPr>
            <a:xfrm>
              <a:off x="5213348" y="356361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6" name="object 4936"/>
            <p:cNvSpPr/>
            <p:nvPr/>
          </p:nvSpPr>
          <p:spPr>
            <a:xfrm>
              <a:off x="5211519" y="35637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7" name="object 4937"/>
            <p:cNvSpPr/>
            <p:nvPr/>
          </p:nvSpPr>
          <p:spPr>
            <a:xfrm>
              <a:off x="5209691" y="35637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8" name="object 4938"/>
            <p:cNvSpPr/>
            <p:nvPr/>
          </p:nvSpPr>
          <p:spPr>
            <a:xfrm>
              <a:off x="5207862" y="35639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9" name="object 4939"/>
            <p:cNvSpPr/>
            <p:nvPr/>
          </p:nvSpPr>
          <p:spPr>
            <a:xfrm>
              <a:off x="5206184" y="35640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0" name="object 4940"/>
            <p:cNvSpPr/>
            <p:nvPr/>
          </p:nvSpPr>
          <p:spPr>
            <a:xfrm>
              <a:off x="5204509" y="35643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1" name="object 4941"/>
            <p:cNvSpPr/>
            <p:nvPr/>
          </p:nvSpPr>
          <p:spPr>
            <a:xfrm>
              <a:off x="5200850" y="3566812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609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2" name="object 4942"/>
            <p:cNvSpPr/>
            <p:nvPr/>
          </p:nvSpPr>
          <p:spPr>
            <a:xfrm>
              <a:off x="5231940" y="357351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3" name="object 4943"/>
            <p:cNvSpPr/>
            <p:nvPr/>
          </p:nvSpPr>
          <p:spPr>
            <a:xfrm>
              <a:off x="5231330" y="357123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4" name="object 4944"/>
            <p:cNvSpPr/>
            <p:nvPr/>
          </p:nvSpPr>
          <p:spPr>
            <a:xfrm>
              <a:off x="5203594" y="359729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371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5" name="object 4945"/>
            <p:cNvSpPr/>
            <p:nvPr/>
          </p:nvSpPr>
          <p:spPr>
            <a:xfrm>
              <a:off x="5200850" y="35945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762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6" name="object 4946"/>
            <p:cNvSpPr/>
            <p:nvPr/>
          </p:nvSpPr>
          <p:spPr>
            <a:xfrm>
              <a:off x="5231789" y="358738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457" y="0"/>
                  </a:moveTo>
                  <a:lnTo>
                    <a:pt x="0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7" name="object 4947"/>
            <p:cNvSpPr/>
            <p:nvPr/>
          </p:nvSpPr>
          <p:spPr>
            <a:xfrm>
              <a:off x="5231788" y="357291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457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8" name="object 4948"/>
            <p:cNvSpPr/>
            <p:nvPr/>
          </p:nvSpPr>
          <p:spPr>
            <a:xfrm>
              <a:off x="5200850" y="356681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1066"/>
                  </a:moveTo>
                  <a:lnTo>
                    <a:pt x="60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9" name="object 4949"/>
            <p:cNvSpPr/>
            <p:nvPr/>
          </p:nvSpPr>
          <p:spPr>
            <a:xfrm>
              <a:off x="5203594" y="356452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457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0" name="object 4950"/>
            <p:cNvSpPr/>
            <p:nvPr/>
          </p:nvSpPr>
          <p:spPr>
            <a:xfrm>
              <a:off x="5232244" y="357489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304" y="243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1" name="object 4951"/>
            <p:cNvSpPr/>
            <p:nvPr/>
          </p:nvSpPr>
          <p:spPr>
            <a:xfrm>
              <a:off x="5232549" y="357809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152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2" name="object 4952"/>
            <p:cNvSpPr/>
            <p:nvPr/>
          </p:nvSpPr>
          <p:spPr>
            <a:xfrm>
              <a:off x="5232702" y="3580377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3" name="object 4953"/>
            <p:cNvSpPr/>
            <p:nvPr/>
          </p:nvSpPr>
          <p:spPr>
            <a:xfrm>
              <a:off x="5232549" y="358281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4" name="object 4954"/>
            <p:cNvSpPr/>
            <p:nvPr/>
          </p:nvSpPr>
          <p:spPr>
            <a:xfrm>
              <a:off x="5232244" y="358510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304" y="0"/>
                  </a:moveTo>
                  <a:lnTo>
                    <a:pt x="0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5" name="object 4955"/>
            <p:cNvSpPr/>
            <p:nvPr/>
          </p:nvSpPr>
          <p:spPr>
            <a:xfrm>
              <a:off x="5232549" y="358388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6" name="object 4956"/>
            <p:cNvSpPr/>
            <p:nvPr/>
          </p:nvSpPr>
          <p:spPr>
            <a:xfrm>
              <a:off x="5232549" y="357778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7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7" name="object 4957"/>
            <p:cNvSpPr/>
            <p:nvPr/>
          </p:nvSpPr>
          <p:spPr>
            <a:xfrm>
              <a:off x="5232244" y="357550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152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8" name="object 4958"/>
            <p:cNvSpPr/>
            <p:nvPr/>
          </p:nvSpPr>
          <p:spPr>
            <a:xfrm>
              <a:off x="5231940" y="357382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9" name="object 4959"/>
            <p:cNvSpPr/>
            <p:nvPr/>
          </p:nvSpPr>
          <p:spPr>
            <a:xfrm>
              <a:off x="5232549" y="358403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0" name="object 4960"/>
            <p:cNvSpPr/>
            <p:nvPr/>
          </p:nvSpPr>
          <p:spPr>
            <a:xfrm>
              <a:off x="5232549" y="357824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1" name="object 4961"/>
            <p:cNvSpPr/>
            <p:nvPr/>
          </p:nvSpPr>
          <p:spPr>
            <a:xfrm>
              <a:off x="5231940" y="35879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2" name="object 4962"/>
            <p:cNvSpPr/>
            <p:nvPr/>
          </p:nvSpPr>
          <p:spPr>
            <a:xfrm>
              <a:off x="5232244" y="35858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70">
                  <a:moveTo>
                    <a:pt x="0" y="91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3" name="object 4963"/>
            <p:cNvSpPr/>
            <p:nvPr/>
          </p:nvSpPr>
          <p:spPr>
            <a:xfrm>
              <a:off x="5232549" y="358418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4" name="object 4964"/>
            <p:cNvSpPr/>
            <p:nvPr/>
          </p:nvSpPr>
          <p:spPr>
            <a:xfrm>
              <a:off x="5201765" y="3568795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248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5" name="object 4965"/>
            <p:cNvSpPr/>
            <p:nvPr/>
          </p:nvSpPr>
          <p:spPr>
            <a:xfrm>
              <a:off x="5194754" y="356239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6" name="object 4966"/>
            <p:cNvSpPr/>
            <p:nvPr/>
          </p:nvSpPr>
          <p:spPr>
            <a:xfrm>
              <a:off x="5194754" y="360003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7" name="object 4967"/>
            <p:cNvSpPr/>
            <p:nvPr/>
          </p:nvSpPr>
          <p:spPr>
            <a:xfrm>
              <a:off x="5190335" y="3562394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7315"/>
                  </a:moveTo>
                  <a:lnTo>
                    <a:pt x="762" y="4419"/>
                  </a:lnTo>
                  <a:lnTo>
                    <a:pt x="1371" y="2971"/>
                  </a:lnTo>
                  <a:lnTo>
                    <a:pt x="2730" y="825"/>
                  </a:lnTo>
                  <a:lnTo>
                    <a:pt x="4114" y="0"/>
                  </a:lnTo>
                  <a:lnTo>
                    <a:pt x="457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8" name="object 4968"/>
            <p:cNvSpPr/>
            <p:nvPr/>
          </p:nvSpPr>
          <p:spPr>
            <a:xfrm>
              <a:off x="5190335" y="3592722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4724" y="7315"/>
                  </a:moveTo>
                  <a:lnTo>
                    <a:pt x="4267" y="7315"/>
                  </a:lnTo>
                  <a:lnTo>
                    <a:pt x="2857" y="6731"/>
                  </a:lnTo>
                  <a:lnTo>
                    <a:pt x="1155" y="4356"/>
                  </a:lnTo>
                  <a:lnTo>
                    <a:pt x="762" y="28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9" name="object 4969"/>
            <p:cNvSpPr/>
            <p:nvPr/>
          </p:nvSpPr>
          <p:spPr>
            <a:xfrm>
              <a:off x="5190183" y="359241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0" name="object 4970"/>
            <p:cNvSpPr/>
            <p:nvPr/>
          </p:nvSpPr>
          <p:spPr>
            <a:xfrm>
              <a:off x="5190336" y="359089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1524"/>
                  </a:moveTo>
                  <a:lnTo>
                    <a:pt x="152" y="762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1" name="object 4971"/>
            <p:cNvSpPr/>
            <p:nvPr/>
          </p:nvSpPr>
          <p:spPr>
            <a:xfrm>
              <a:off x="5190336" y="357001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1524"/>
                  </a:moveTo>
                  <a:lnTo>
                    <a:pt x="152" y="76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2" name="object 4972"/>
            <p:cNvSpPr/>
            <p:nvPr/>
          </p:nvSpPr>
          <p:spPr>
            <a:xfrm>
              <a:off x="5190183" y="356971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3" name="object 4973"/>
            <p:cNvSpPr/>
            <p:nvPr/>
          </p:nvSpPr>
          <p:spPr>
            <a:xfrm>
              <a:off x="5190336" y="3569710"/>
              <a:ext cx="0" cy="23495"/>
            </a:xfrm>
            <a:custGeom>
              <a:avLst/>
              <a:gdLst/>
              <a:ahLst/>
              <a:cxnLst/>
              <a:rect l="l" t="t" r="r" b="b"/>
              <a:pathLst>
                <a:path h="23495">
                  <a:moveTo>
                    <a:pt x="0" y="23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4" name="object 4974"/>
            <p:cNvSpPr/>
            <p:nvPr/>
          </p:nvSpPr>
          <p:spPr>
            <a:xfrm>
              <a:off x="5190488" y="3590894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29" h="9525">
                  <a:moveTo>
                    <a:pt x="0" y="0"/>
                  </a:moveTo>
                  <a:lnTo>
                    <a:pt x="4419" y="9144"/>
                  </a:lnTo>
                  <a:lnTo>
                    <a:pt x="4876" y="9144"/>
                  </a:lnTo>
                  <a:lnTo>
                    <a:pt x="5791" y="8534"/>
                  </a:lnTo>
                  <a:lnTo>
                    <a:pt x="7632" y="6769"/>
                  </a:lnTo>
                  <a:lnTo>
                    <a:pt x="9067" y="4584"/>
                  </a:lnTo>
                  <a:lnTo>
                    <a:pt x="11125" y="3048"/>
                  </a:lnTo>
                  <a:lnTo>
                    <a:pt x="11277" y="2895"/>
                  </a:lnTo>
                  <a:lnTo>
                    <a:pt x="11277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5" name="object 4975"/>
            <p:cNvSpPr/>
            <p:nvPr/>
          </p:nvSpPr>
          <p:spPr>
            <a:xfrm>
              <a:off x="5190488" y="3562395"/>
              <a:ext cx="11430" cy="28575"/>
            </a:xfrm>
            <a:custGeom>
              <a:avLst/>
              <a:gdLst/>
              <a:ahLst/>
              <a:cxnLst/>
              <a:rect l="l" t="t" r="r" b="b"/>
              <a:pathLst>
                <a:path w="11429" h="28575">
                  <a:moveTo>
                    <a:pt x="11277" y="6400"/>
                  </a:moveTo>
                  <a:lnTo>
                    <a:pt x="11277" y="6248"/>
                  </a:lnTo>
                  <a:lnTo>
                    <a:pt x="11125" y="6096"/>
                  </a:lnTo>
                  <a:lnTo>
                    <a:pt x="8978" y="4546"/>
                  </a:lnTo>
                  <a:lnTo>
                    <a:pt x="7543" y="2082"/>
                  </a:lnTo>
                  <a:lnTo>
                    <a:pt x="5638" y="609"/>
                  </a:lnTo>
                  <a:lnTo>
                    <a:pt x="4876" y="0"/>
                  </a:lnTo>
                  <a:lnTo>
                    <a:pt x="4419" y="0"/>
                  </a:lnTo>
                  <a:lnTo>
                    <a:pt x="1523" y="1562"/>
                  </a:lnTo>
                  <a:lnTo>
                    <a:pt x="1015" y="4699"/>
                  </a:lnTo>
                  <a:lnTo>
                    <a:pt x="304" y="7620"/>
                  </a:lnTo>
                  <a:lnTo>
                    <a:pt x="0" y="9144"/>
                  </a:lnTo>
                  <a:lnTo>
                    <a:pt x="0" y="2849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6" name="object 4976"/>
            <p:cNvSpPr/>
            <p:nvPr/>
          </p:nvSpPr>
          <p:spPr>
            <a:xfrm>
              <a:off x="5190336" y="357001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7" name="object 4977"/>
            <p:cNvSpPr/>
            <p:nvPr/>
          </p:nvSpPr>
          <p:spPr>
            <a:xfrm>
              <a:off x="5190336" y="359241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8" name="object 4978"/>
            <p:cNvSpPr/>
            <p:nvPr/>
          </p:nvSpPr>
          <p:spPr>
            <a:xfrm>
              <a:off x="5201918" y="359988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5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9" name="object 4979"/>
            <p:cNvSpPr/>
            <p:nvPr/>
          </p:nvSpPr>
          <p:spPr>
            <a:xfrm>
              <a:off x="5201918" y="356254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0" name="object 4980"/>
            <p:cNvSpPr/>
            <p:nvPr/>
          </p:nvSpPr>
          <p:spPr>
            <a:xfrm>
              <a:off x="5195822" y="3599733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4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1" name="object 4981"/>
            <p:cNvSpPr/>
            <p:nvPr/>
          </p:nvSpPr>
          <p:spPr>
            <a:xfrm>
              <a:off x="5195822" y="3560262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24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2" name="object 4982"/>
            <p:cNvSpPr/>
            <p:nvPr/>
          </p:nvSpPr>
          <p:spPr>
            <a:xfrm>
              <a:off x="5195822" y="3602172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4876" y="152"/>
                  </a:moveTo>
                  <a:lnTo>
                    <a:pt x="152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3" name="object 4983"/>
            <p:cNvSpPr/>
            <p:nvPr/>
          </p:nvSpPr>
          <p:spPr>
            <a:xfrm>
              <a:off x="5203595" y="3596685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59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4" name="object 4984"/>
            <p:cNvSpPr/>
            <p:nvPr/>
          </p:nvSpPr>
          <p:spPr>
            <a:xfrm>
              <a:off x="5198413" y="3596685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457" y="0"/>
                  </a:moveTo>
                  <a:lnTo>
                    <a:pt x="0" y="2286"/>
                  </a:lnTo>
                  <a:lnTo>
                    <a:pt x="0" y="3048"/>
                  </a:lnTo>
                  <a:lnTo>
                    <a:pt x="304" y="3810"/>
                  </a:lnTo>
                  <a:lnTo>
                    <a:pt x="914" y="4267"/>
                  </a:lnTo>
                  <a:lnTo>
                    <a:pt x="2286" y="457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5" name="object 4985"/>
            <p:cNvSpPr/>
            <p:nvPr/>
          </p:nvSpPr>
          <p:spPr>
            <a:xfrm>
              <a:off x="5201766" y="359988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6" name="object 4986"/>
            <p:cNvSpPr/>
            <p:nvPr/>
          </p:nvSpPr>
          <p:spPr>
            <a:xfrm>
              <a:off x="5197042" y="359836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286"/>
                  </a:moveTo>
                  <a:lnTo>
                    <a:pt x="457" y="1828"/>
                  </a:lnTo>
                  <a:lnTo>
                    <a:pt x="609" y="1219"/>
                  </a:ln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7" name="object 4987"/>
            <p:cNvSpPr/>
            <p:nvPr/>
          </p:nvSpPr>
          <p:spPr>
            <a:xfrm>
              <a:off x="5196737" y="359881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152" y="1066"/>
                  </a:lnTo>
                  <a:lnTo>
                    <a:pt x="304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8" name="object 4988"/>
            <p:cNvSpPr/>
            <p:nvPr/>
          </p:nvSpPr>
          <p:spPr>
            <a:xfrm>
              <a:off x="5198870" y="3595618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4572" y="0"/>
                  </a:moveTo>
                  <a:lnTo>
                    <a:pt x="4724" y="1066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9" name="object 4989"/>
            <p:cNvSpPr/>
            <p:nvPr/>
          </p:nvSpPr>
          <p:spPr>
            <a:xfrm>
              <a:off x="5199632" y="3595618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810" y="0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0" name="object 4990"/>
            <p:cNvSpPr/>
            <p:nvPr/>
          </p:nvSpPr>
          <p:spPr>
            <a:xfrm>
              <a:off x="5199784" y="3565900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70">
                  <a:moveTo>
                    <a:pt x="0" y="914"/>
                  </a:moveTo>
                  <a:lnTo>
                    <a:pt x="3657" y="914"/>
                  </a:lnTo>
                  <a:lnTo>
                    <a:pt x="381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1" name="object 4991"/>
            <p:cNvSpPr/>
            <p:nvPr/>
          </p:nvSpPr>
          <p:spPr>
            <a:xfrm>
              <a:off x="5199784" y="3566815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65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2" name="object 4992"/>
            <p:cNvSpPr/>
            <p:nvPr/>
          </p:nvSpPr>
          <p:spPr>
            <a:xfrm>
              <a:off x="5201766" y="356254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3" name="object 4993"/>
            <p:cNvSpPr/>
            <p:nvPr/>
          </p:nvSpPr>
          <p:spPr>
            <a:xfrm>
              <a:off x="5198413" y="3561328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79">
                  <a:moveTo>
                    <a:pt x="2286" y="0"/>
                  </a:moveTo>
                  <a:lnTo>
                    <a:pt x="914" y="304"/>
                  </a:lnTo>
                  <a:lnTo>
                    <a:pt x="304" y="609"/>
                  </a:lnTo>
                  <a:lnTo>
                    <a:pt x="0" y="1371"/>
                  </a:lnTo>
                  <a:lnTo>
                    <a:pt x="0" y="2133"/>
                  </a:lnTo>
                  <a:lnTo>
                    <a:pt x="152" y="2895"/>
                  </a:lnTo>
                  <a:lnTo>
                    <a:pt x="457" y="4572"/>
                  </a:lnTo>
                  <a:lnTo>
                    <a:pt x="5181" y="4572"/>
                  </a:lnTo>
                  <a:lnTo>
                    <a:pt x="5181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4" name="object 4994"/>
            <p:cNvSpPr/>
            <p:nvPr/>
          </p:nvSpPr>
          <p:spPr>
            <a:xfrm>
              <a:off x="5196737" y="356193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609" y="2133"/>
                  </a:moveTo>
                  <a:lnTo>
                    <a:pt x="914" y="1066"/>
                  </a:lnTo>
                  <a:lnTo>
                    <a:pt x="762" y="457"/>
                  </a:lnTo>
                  <a:lnTo>
                    <a:pt x="304" y="0"/>
                  </a:lnTo>
                  <a:lnTo>
                    <a:pt x="152" y="762"/>
                  </a:lnTo>
                  <a:lnTo>
                    <a:pt x="0" y="16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5" name="object 4995"/>
            <p:cNvSpPr/>
            <p:nvPr/>
          </p:nvSpPr>
          <p:spPr>
            <a:xfrm>
              <a:off x="5195822" y="3560109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152"/>
                  </a:moveTo>
                  <a:lnTo>
                    <a:pt x="609" y="152"/>
                  </a:lnTo>
                  <a:lnTo>
                    <a:pt x="1219" y="0"/>
                  </a:lnTo>
                  <a:lnTo>
                    <a:pt x="487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6" name="object 4996"/>
            <p:cNvSpPr/>
            <p:nvPr/>
          </p:nvSpPr>
          <p:spPr>
            <a:xfrm>
              <a:off x="5196127" y="3599581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7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7" name="object 4997"/>
            <p:cNvSpPr/>
            <p:nvPr/>
          </p:nvSpPr>
          <p:spPr>
            <a:xfrm>
              <a:off x="5196127" y="356026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274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8" name="object 4998"/>
            <p:cNvSpPr/>
            <p:nvPr/>
          </p:nvSpPr>
          <p:spPr>
            <a:xfrm>
              <a:off x="5197042" y="3600648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6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99" name="object 4999"/>
            <p:cNvSpPr/>
            <p:nvPr/>
          </p:nvSpPr>
          <p:spPr>
            <a:xfrm>
              <a:off x="5197042" y="356010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4">
                  <a:moveTo>
                    <a:pt x="0" y="18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0" name="object 5000"/>
            <p:cNvSpPr/>
            <p:nvPr/>
          </p:nvSpPr>
          <p:spPr>
            <a:xfrm>
              <a:off x="5072988" y="3482385"/>
              <a:ext cx="228600" cy="365760"/>
            </a:xfrm>
            <a:custGeom>
              <a:avLst/>
              <a:gdLst/>
              <a:ahLst/>
              <a:cxnLst/>
              <a:rect l="l" t="t" r="r" b="b"/>
              <a:pathLst>
                <a:path w="228600" h="365760">
                  <a:moveTo>
                    <a:pt x="182727" y="365759"/>
                  </a:moveTo>
                  <a:lnTo>
                    <a:pt x="228447" y="365759"/>
                  </a:lnTo>
                  <a:lnTo>
                    <a:pt x="228447" y="0"/>
                  </a:lnTo>
                  <a:lnTo>
                    <a:pt x="0" y="0"/>
                  </a:lnTo>
                  <a:lnTo>
                    <a:pt x="0" y="45719"/>
                  </a:lnTo>
                  <a:lnTo>
                    <a:pt x="182727" y="45719"/>
                  </a:lnTo>
                  <a:lnTo>
                    <a:pt x="182727" y="1505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1" name="object 5001"/>
            <p:cNvSpPr/>
            <p:nvPr/>
          </p:nvSpPr>
          <p:spPr>
            <a:xfrm>
              <a:off x="4722163" y="2373675"/>
              <a:ext cx="0" cy="411480"/>
            </a:xfrm>
            <a:custGeom>
              <a:avLst/>
              <a:gdLst/>
              <a:ahLst/>
              <a:cxnLst/>
              <a:rect l="l" t="t" r="r" b="b"/>
              <a:pathLst>
                <a:path h="411480">
                  <a:moveTo>
                    <a:pt x="0" y="0"/>
                  </a:moveTo>
                  <a:lnTo>
                    <a:pt x="0" y="4114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2" name="object 5002"/>
            <p:cNvSpPr/>
            <p:nvPr/>
          </p:nvSpPr>
          <p:spPr>
            <a:xfrm>
              <a:off x="4665013" y="2430825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30">
                  <a:moveTo>
                    <a:pt x="0" y="0"/>
                  </a:moveTo>
                  <a:lnTo>
                    <a:pt x="0" y="35433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3" name="object 5003"/>
            <p:cNvSpPr/>
            <p:nvPr/>
          </p:nvSpPr>
          <p:spPr>
            <a:xfrm>
              <a:off x="4550713" y="2373675"/>
              <a:ext cx="171450" cy="0"/>
            </a:xfrm>
            <a:custGeom>
              <a:avLst/>
              <a:gdLst/>
              <a:ahLst/>
              <a:cxnLst/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4" name="object 5004"/>
            <p:cNvSpPr/>
            <p:nvPr/>
          </p:nvSpPr>
          <p:spPr>
            <a:xfrm>
              <a:off x="4550713" y="2785155"/>
              <a:ext cx="171450" cy="0"/>
            </a:xfrm>
            <a:custGeom>
              <a:avLst/>
              <a:gdLst/>
              <a:ahLst/>
              <a:cxnLst/>
              <a:rect l="l" t="t" r="r" b="b"/>
              <a:pathLst>
                <a:path w="171450">
                  <a:moveTo>
                    <a:pt x="1714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5" name="object 5005"/>
            <p:cNvSpPr/>
            <p:nvPr/>
          </p:nvSpPr>
          <p:spPr>
            <a:xfrm>
              <a:off x="4413553" y="2373675"/>
              <a:ext cx="0" cy="411480"/>
            </a:xfrm>
            <a:custGeom>
              <a:avLst/>
              <a:gdLst/>
              <a:ahLst/>
              <a:cxnLst/>
              <a:rect l="l" t="t" r="r" b="b"/>
              <a:pathLst>
                <a:path h="411480">
                  <a:moveTo>
                    <a:pt x="0" y="0"/>
                  </a:moveTo>
                  <a:lnTo>
                    <a:pt x="0" y="41148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6" name="object 5006"/>
            <p:cNvSpPr/>
            <p:nvPr/>
          </p:nvSpPr>
          <p:spPr>
            <a:xfrm>
              <a:off x="4356403" y="2373675"/>
              <a:ext cx="57150" cy="411480"/>
            </a:xfrm>
            <a:custGeom>
              <a:avLst/>
              <a:gdLst/>
              <a:ahLst/>
              <a:cxnLst/>
              <a:rect l="l" t="t" r="r" b="b"/>
              <a:pathLst>
                <a:path w="57150" h="411480">
                  <a:moveTo>
                    <a:pt x="0" y="411479"/>
                  </a:moveTo>
                  <a:lnTo>
                    <a:pt x="0" y="0"/>
                  </a:lnTo>
                  <a:lnTo>
                    <a:pt x="5715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7" name="object 5007"/>
            <p:cNvSpPr/>
            <p:nvPr/>
          </p:nvSpPr>
          <p:spPr>
            <a:xfrm>
              <a:off x="4356403" y="2785155"/>
              <a:ext cx="57150" cy="0"/>
            </a:xfrm>
            <a:custGeom>
              <a:avLst/>
              <a:gdLst/>
              <a:ahLst/>
              <a:cxnLst/>
              <a:rect l="l" t="t" r="r" b="b"/>
              <a:pathLst>
                <a:path w="57150">
                  <a:moveTo>
                    <a:pt x="5715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8" name="object 5008"/>
            <p:cNvSpPr/>
            <p:nvPr/>
          </p:nvSpPr>
          <p:spPr>
            <a:xfrm>
              <a:off x="4550713" y="2728005"/>
              <a:ext cx="114300" cy="57150"/>
            </a:xfrm>
            <a:custGeom>
              <a:avLst/>
              <a:gdLst/>
              <a:ahLst/>
              <a:cxnLst/>
              <a:rect l="l" t="t" r="r" b="b"/>
              <a:pathLst>
                <a:path w="114300" h="57150">
                  <a:moveTo>
                    <a:pt x="0" y="57150"/>
                  </a:moveTo>
                  <a:lnTo>
                    <a:pt x="0" y="0"/>
                  </a:lnTo>
                  <a:lnTo>
                    <a:pt x="114300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09" name="object 5009"/>
            <p:cNvSpPr/>
            <p:nvPr/>
          </p:nvSpPr>
          <p:spPr>
            <a:xfrm>
              <a:off x="4550713" y="2373675"/>
              <a:ext cx="114300" cy="57150"/>
            </a:xfrm>
            <a:custGeom>
              <a:avLst/>
              <a:gdLst/>
              <a:ahLst/>
              <a:cxnLst/>
              <a:rect l="l" t="t" r="r" b="b"/>
              <a:pathLst>
                <a:path w="114300" h="57150">
                  <a:moveTo>
                    <a:pt x="0" y="0"/>
                  </a:moveTo>
                  <a:lnTo>
                    <a:pt x="0" y="57150"/>
                  </a:lnTo>
                  <a:lnTo>
                    <a:pt x="114300" y="5715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0" name="object 5010"/>
            <p:cNvSpPr/>
            <p:nvPr/>
          </p:nvSpPr>
          <p:spPr>
            <a:xfrm>
              <a:off x="4766054" y="2945175"/>
              <a:ext cx="57150" cy="228600"/>
            </a:xfrm>
            <a:custGeom>
              <a:avLst/>
              <a:gdLst/>
              <a:ahLst/>
              <a:cxnLst/>
              <a:rect l="l" t="t" r="r" b="b"/>
              <a:pathLst>
                <a:path w="57150" h="228600">
                  <a:moveTo>
                    <a:pt x="57150" y="114300"/>
                  </a:moveTo>
                  <a:lnTo>
                    <a:pt x="57150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57150" y="114300"/>
                  </a:lnTo>
                  <a:close/>
                </a:path>
                <a:path w="57150" h="228600">
                  <a:moveTo>
                    <a:pt x="57150" y="228600"/>
                  </a:moveTo>
                  <a:lnTo>
                    <a:pt x="57150" y="114300"/>
                  </a:lnTo>
                  <a:lnTo>
                    <a:pt x="0" y="114300"/>
                  </a:lnTo>
                  <a:lnTo>
                    <a:pt x="0" y="228600"/>
                  </a:lnTo>
                  <a:lnTo>
                    <a:pt x="57150" y="22860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1" name="object 5011"/>
            <p:cNvSpPr/>
            <p:nvPr/>
          </p:nvSpPr>
          <p:spPr>
            <a:xfrm>
              <a:off x="4766054" y="3173775"/>
              <a:ext cx="57150" cy="114300"/>
            </a:xfrm>
            <a:custGeom>
              <a:avLst/>
              <a:gdLst/>
              <a:ahLst/>
              <a:cxnLst/>
              <a:rect l="l" t="t" r="r" b="b"/>
              <a:pathLst>
                <a:path w="57150" h="114300">
                  <a:moveTo>
                    <a:pt x="57150" y="114300"/>
                  </a:moveTo>
                  <a:lnTo>
                    <a:pt x="57150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57150" y="11430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2" name="object 5012"/>
            <p:cNvSpPr/>
            <p:nvPr/>
          </p:nvSpPr>
          <p:spPr>
            <a:xfrm>
              <a:off x="3708703" y="2145075"/>
              <a:ext cx="114300" cy="68580"/>
            </a:xfrm>
            <a:custGeom>
              <a:avLst/>
              <a:gdLst/>
              <a:ahLst/>
              <a:cxnLst/>
              <a:rect l="l" t="t" r="r" b="b"/>
              <a:pathLst>
                <a:path w="114300" h="68580">
                  <a:moveTo>
                    <a:pt x="114300" y="68580"/>
                  </a:moveTo>
                  <a:lnTo>
                    <a:pt x="114300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114300" y="6858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3" name="object 5013"/>
            <p:cNvSpPr/>
            <p:nvPr/>
          </p:nvSpPr>
          <p:spPr>
            <a:xfrm>
              <a:off x="3594403" y="2145075"/>
              <a:ext cx="114300" cy="68580"/>
            </a:xfrm>
            <a:custGeom>
              <a:avLst/>
              <a:gdLst/>
              <a:ahLst/>
              <a:cxnLst/>
              <a:rect l="l" t="t" r="r" b="b"/>
              <a:pathLst>
                <a:path w="114300" h="68580">
                  <a:moveTo>
                    <a:pt x="114300" y="68580"/>
                  </a:moveTo>
                  <a:lnTo>
                    <a:pt x="114300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114300" y="6858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4" name="object 5014"/>
            <p:cNvSpPr/>
            <p:nvPr/>
          </p:nvSpPr>
          <p:spPr>
            <a:xfrm>
              <a:off x="3480103" y="2145075"/>
              <a:ext cx="114300" cy="68580"/>
            </a:xfrm>
            <a:custGeom>
              <a:avLst/>
              <a:gdLst/>
              <a:ahLst/>
              <a:cxnLst/>
              <a:rect l="l" t="t" r="r" b="b"/>
              <a:pathLst>
                <a:path w="114300" h="68580">
                  <a:moveTo>
                    <a:pt x="114300" y="68580"/>
                  </a:moveTo>
                  <a:lnTo>
                    <a:pt x="114300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114300" y="6858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5" name="object 5015"/>
            <p:cNvSpPr/>
            <p:nvPr/>
          </p:nvSpPr>
          <p:spPr>
            <a:xfrm>
              <a:off x="3365803" y="2145075"/>
              <a:ext cx="114300" cy="68580"/>
            </a:xfrm>
            <a:custGeom>
              <a:avLst/>
              <a:gdLst/>
              <a:ahLst/>
              <a:cxnLst/>
              <a:rect l="l" t="t" r="r" b="b"/>
              <a:pathLst>
                <a:path w="114300" h="68580">
                  <a:moveTo>
                    <a:pt x="114300" y="68580"/>
                  </a:moveTo>
                  <a:lnTo>
                    <a:pt x="114300" y="0"/>
                  </a:lnTo>
                  <a:lnTo>
                    <a:pt x="0" y="0"/>
                  </a:lnTo>
                  <a:lnTo>
                    <a:pt x="0" y="68580"/>
                  </a:lnTo>
                  <a:lnTo>
                    <a:pt x="114300" y="6858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6" name="object 5016"/>
            <p:cNvSpPr/>
            <p:nvPr/>
          </p:nvSpPr>
          <p:spPr>
            <a:xfrm>
              <a:off x="3288536" y="2226457"/>
              <a:ext cx="50165" cy="41910"/>
            </a:xfrm>
            <a:custGeom>
              <a:avLst/>
              <a:gdLst/>
              <a:ahLst/>
              <a:cxnLst/>
              <a:rect l="l" t="t" r="r" b="b"/>
              <a:pathLst>
                <a:path w="50164" h="41910">
                  <a:moveTo>
                    <a:pt x="50139" y="41910"/>
                  </a:moveTo>
                  <a:lnTo>
                    <a:pt x="50139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50139" y="41910"/>
                  </a:lnTo>
                  <a:close/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7" name="object 5017"/>
            <p:cNvSpPr/>
            <p:nvPr/>
          </p:nvSpPr>
          <p:spPr>
            <a:xfrm>
              <a:off x="5160922" y="251708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8" name="object 5018"/>
            <p:cNvSpPr/>
            <p:nvPr/>
          </p:nvSpPr>
          <p:spPr>
            <a:xfrm>
              <a:off x="5179210" y="251708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19" name="object 5019"/>
            <p:cNvSpPr/>
            <p:nvPr/>
          </p:nvSpPr>
          <p:spPr>
            <a:xfrm>
              <a:off x="5198566" y="251708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0" name="object 5020"/>
            <p:cNvSpPr/>
            <p:nvPr/>
          </p:nvSpPr>
          <p:spPr>
            <a:xfrm>
              <a:off x="5217768" y="251708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1" name="object 5021"/>
            <p:cNvSpPr/>
            <p:nvPr/>
          </p:nvSpPr>
          <p:spPr>
            <a:xfrm>
              <a:off x="5160922" y="25949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2" name="object 5022"/>
            <p:cNvSpPr/>
            <p:nvPr/>
          </p:nvSpPr>
          <p:spPr>
            <a:xfrm>
              <a:off x="5160922" y="257560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3" name="object 5023"/>
            <p:cNvSpPr/>
            <p:nvPr/>
          </p:nvSpPr>
          <p:spPr>
            <a:xfrm>
              <a:off x="5160922" y="255640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4" name="object 5024"/>
            <p:cNvSpPr/>
            <p:nvPr/>
          </p:nvSpPr>
          <p:spPr>
            <a:xfrm>
              <a:off x="5160922" y="25370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5" name="object 5025"/>
            <p:cNvSpPr/>
            <p:nvPr/>
          </p:nvSpPr>
          <p:spPr>
            <a:xfrm>
              <a:off x="5160922" y="251708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6" name="object 5026"/>
            <p:cNvSpPr/>
            <p:nvPr/>
          </p:nvSpPr>
          <p:spPr>
            <a:xfrm>
              <a:off x="5217768" y="260852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73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7" name="object 5027"/>
            <p:cNvSpPr/>
            <p:nvPr/>
          </p:nvSpPr>
          <p:spPr>
            <a:xfrm>
              <a:off x="5198566" y="260852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8" name="object 5028"/>
            <p:cNvSpPr/>
            <p:nvPr/>
          </p:nvSpPr>
          <p:spPr>
            <a:xfrm>
              <a:off x="5179210" y="260852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29" name="object 5029"/>
            <p:cNvSpPr/>
            <p:nvPr/>
          </p:nvSpPr>
          <p:spPr>
            <a:xfrm>
              <a:off x="5160922" y="260852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88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0" name="object 5030"/>
            <p:cNvSpPr/>
            <p:nvPr/>
          </p:nvSpPr>
          <p:spPr>
            <a:xfrm>
              <a:off x="5229503" y="251708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1" name="object 5031"/>
            <p:cNvSpPr/>
            <p:nvPr/>
          </p:nvSpPr>
          <p:spPr>
            <a:xfrm>
              <a:off x="5229503" y="25370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2" name="object 5032"/>
            <p:cNvSpPr/>
            <p:nvPr/>
          </p:nvSpPr>
          <p:spPr>
            <a:xfrm>
              <a:off x="5229503" y="255640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3" name="object 5033"/>
            <p:cNvSpPr/>
            <p:nvPr/>
          </p:nvSpPr>
          <p:spPr>
            <a:xfrm>
              <a:off x="5229503" y="257560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4" name="object 5034"/>
            <p:cNvSpPr/>
            <p:nvPr/>
          </p:nvSpPr>
          <p:spPr>
            <a:xfrm>
              <a:off x="5229503" y="25949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5" name="object 5035"/>
            <p:cNvSpPr/>
            <p:nvPr/>
          </p:nvSpPr>
          <p:spPr>
            <a:xfrm>
              <a:off x="5229503" y="251708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6" name="object 5036"/>
            <p:cNvSpPr/>
            <p:nvPr/>
          </p:nvSpPr>
          <p:spPr>
            <a:xfrm>
              <a:off x="5247791" y="251708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7" name="object 5037"/>
            <p:cNvSpPr/>
            <p:nvPr/>
          </p:nvSpPr>
          <p:spPr>
            <a:xfrm>
              <a:off x="5267145" y="251708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8" name="object 5038"/>
            <p:cNvSpPr/>
            <p:nvPr/>
          </p:nvSpPr>
          <p:spPr>
            <a:xfrm>
              <a:off x="5286348" y="251708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39" name="object 5039"/>
            <p:cNvSpPr/>
            <p:nvPr/>
          </p:nvSpPr>
          <p:spPr>
            <a:xfrm>
              <a:off x="5229503" y="25949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0" name="object 5040"/>
            <p:cNvSpPr/>
            <p:nvPr/>
          </p:nvSpPr>
          <p:spPr>
            <a:xfrm>
              <a:off x="5229503" y="257560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1" name="object 5041"/>
            <p:cNvSpPr/>
            <p:nvPr/>
          </p:nvSpPr>
          <p:spPr>
            <a:xfrm>
              <a:off x="5229503" y="255640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2" name="object 5042"/>
            <p:cNvSpPr/>
            <p:nvPr/>
          </p:nvSpPr>
          <p:spPr>
            <a:xfrm>
              <a:off x="5229503" y="25370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3" name="object 5043"/>
            <p:cNvSpPr/>
            <p:nvPr/>
          </p:nvSpPr>
          <p:spPr>
            <a:xfrm>
              <a:off x="5229503" y="251708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4" name="object 5044"/>
            <p:cNvSpPr/>
            <p:nvPr/>
          </p:nvSpPr>
          <p:spPr>
            <a:xfrm>
              <a:off x="5286348" y="260852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73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5" name="object 5045"/>
            <p:cNvSpPr/>
            <p:nvPr/>
          </p:nvSpPr>
          <p:spPr>
            <a:xfrm>
              <a:off x="5267145" y="260852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6" name="object 5046"/>
            <p:cNvSpPr/>
            <p:nvPr/>
          </p:nvSpPr>
          <p:spPr>
            <a:xfrm>
              <a:off x="5247791" y="260852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7" name="object 5047"/>
            <p:cNvSpPr/>
            <p:nvPr/>
          </p:nvSpPr>
          <p:spPr>
            <a:xfrm>
              <a:off x="5229503" y="260852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88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8" name="object 5048"/>
            <p:cNvSpPr/>
            <p:nvPr/>
          </p:nvSpPr>
          <p:spPr>
            <a:xfrm>
              <a:off x="5298082" y="251708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49" name="object 5049"/>
            <p:cNvSpPr/>
            <p:nvPr/>
          </p:nvSpPr>
          <p:spPr>
            <a:xfrm>
              <a:off x="5298082" y="25370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0" name="object 5050"/>
            <p:cNvSpPr/>
            <p:nvPr/>
          </p:nvSpPr>
          <p:spPr>
            <a:xfrm>
              <a:off x="5298082" y="255640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1" name="object 5051"/>
            <p:cNvSpPr/>
            <p:nvPr/>
          </p:nvSpPr>
          <p:spPr>
            <a:xfrm>
              <a:off x="5298082" y="257560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2" name="object 5052"/>
            <p:cNvSpPr/>
            <p:nvPr/>
          </p:nvSpPr>
          <p:spPr>
            <a:xfrm>
              <a:off x="5298082" y="25949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3" name="object 5053"/>
            <p:cNvSpPr/>
            <p:nvPr/>
          </p:nvSpPr>
          <p:spPr>
            <a:xfrm>
              <a:off x="5160922" y="237992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4" name="object 5054"/>
            <p:cNvSpPr/>
            <p:nvPr/>
          </p:nvSpPr>
          <p:spPr>
            <a:xfrm>
              <a:off x="5179209" y="237992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5" name="object 5055"/>
            <p:cNvSpPr/>
            <p:nvPr/>
          </p:nvSpPr>
          <p:spPr>
            <a:xfrm>
              <a:off x="5198564" y="237992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6" name="object 5056"/>
            <p:cNvSpPr/>
            <p:nvPr/>
          </p:nvSpPr>
          <p:spPr>
            <a:xfrm>
              <a:off x="5217767" y="237992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7" name="object 5057"/>
            <p:cNvSpPr/>
            <p:nvPr/>
          </p:nvSpPr>
          <p:spPr>
            <a:xfrm>
              <a:off x="5160922" y="228848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8" name="object 5058"/>
            <p:cNvSpPr/>
            <p:nvPr/>
          </p:nvSpPr>
          <p:spPr>
            <a:xfrm>
              <a:off x="5160922" y="23084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59" name="object 5059"/>
            <p:cNvSpPr/>
            <p:nvPr/>
          </p:nvSpPr>
          <p:spPr>
            <a:xfrm>
              <a:off x="5160922" y="232780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0" name="object 5060"/>
            <p:cNvSpPr/>
            <p:nvPr/>
          </p:nvSpPr>
          <p:spPr>
            <a:xfrm>
              <a:off x="5160922" y="234715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1" name="object 5061"/>
            <p:cNvSpPr/>
            <p:nvPr/>
          </p:nvSpPr>
          <p:spPr>
            <a:xfrm>
              <a:off x="5160922" y="23663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2" name="object 5062"/>
            <p:cNvSpPr/>
            <p:nvPr/>
          </p:nvSpPr>
          <p:spPr>
            <a:xfrm>
              <a:off x="5217768" y="228848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73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3" name="object 5063"/>
            <p:cNvSpPr/>
            <p:nvPr/>
          </p:nvSpPr>
          <p:spPr>
            <a:xfrm>
              <a:off x="5198564" y="228848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4" name="object 5064"/>
            <p:cNvSpPr/>
            <p:nvPr/>
          </p:nvSpPr>
          <p:spPr>
            <a:xfrm>
              <a:off x="5179210" y="228848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5" name="object 5065"/>
            <p:cNvSpPr/>
            <p:nvPr/>
          </p:nvSpPr>
          <p:spPr>
            <a:xfrm>
              <a:off x="5160921" y="228848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88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6" name="object 5066"/>
            <p:cNvSpPr/>
            <p:nvPr/>
          </p:nvSpPr>
          <p:spPr>
            <a:xfrm>
              <a:off x="5229501" y="23663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7" name="object 5067"/>
            <p:cNvSpPr/>
            <p:nvPr/>
          </p:nvSpPr>
          <p:spPr>
            <a:xfrm>
              <a:off x="5229501" y="234715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8" name="object 5068"/>
            <p:cNvSpPr/>
            <p:nvPr/>
          </p:nvSpPr>
          <p:spPr>
            <a:xfrm>
              <a:off x="5229501" y="232780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9" name="object 5069"/>
            <p:cNvSpPr/>
            <p:nvPr/>
          </p:nvSpPr>
          <p:spPr>
            <a:xfrm>
              <a:off x="5229501" y="23084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0" name="object 5070"/>
            <p:cNvSpPr/>
            <p:nvPr/>
          </p:nvSpPr>
          <p:spPr>
            <a:xfrm>
              <a:off x="5229501" y="228848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1" name="object 5071"/>
            <p:cNvSpPr/>
            <p:nvPr/>
          </p:nvSpPr>
          <p:spPr>
            <a:xfrm>
              <a:off x="5229501" y="237992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2" name="object 5072"/>
            <p:cNvSpPr/>
            <p:nvPr/>
          </p:nvSpPr>
          <p:spPr>
            <a:xfrm>
              <a:off x="5247789" y="237992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3" name="object 5073"/>
            <p:cNvSpPr/>
            <p:nvPr/>
          </p:nvSpPr>
          <p:spPr>
            <a:xfrm>
              <a:off x="5267144" y="237992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4" name="object 5074"/>
            <p:cNvSpPr/>
            <p:nvPr/>
          </p:nvSpPr>
          <p:spPr>
            <a:xfrm>
              <a:off x="5286347" y="237992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5" name="object 5075"/>
            <p:cNvSpPr/>
            <p:nvPr/>
          </p:nvSpPr>
          <p:spPr>
            <a:xfrm>
              <a:off x="5229501" y="228848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6" name="object 5076"/>
            <p:cNvSpPr/>
            <p:nvPr/>
          </p:nvSpPr>
          <p:spPr>
            <a:xfrm>
              <a:off x="5229501" y="23084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7" name="object 5077"/>
            <p:cNvSpPr/>
            <p:nvPr/>
          </p:nvSpPr>
          <p:spPr>
            <a:xfrm>
              <a:off x="5229501" y="232780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8" name="object 5078"/>
            <p:cNvSpPr/>
            <p:nvPr/>
          </p:nvSpPr>
          <p:spPr>
            <a:xfrm>
              <a:off x="5229501" y="234715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79" name="object 5079"/>
            <p:cNvSpPr/>
            <p:nvPr/>
          </p:nvSpPr>
          <p:spPr>
            <a:xfrm>
              <a:off x="5229501" y="23663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0" name="object 5080"/>
            <p:cNvSpPr/>
            <p:nvPr/>
          </p:nvSpPr>
          <p:spPr>
            <a:xfrm>
              <a:off x="5286347" y="228848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73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1" name="object 5081"/>
            <p:cNvSpPr/>
            <p:nvPr/>
          </p:nvSpPr>
          <p:spPr>
            <a:xfrm>
              <a:off x="5267144" y="228848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2" name="object 5082"/>
            <p:cNvSpPr/>
            <p:nvPr/>
          </p:nvSpPr>
          <p:spPr>
            <a:xfrm>
              <a:off x="5247789" y="228848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3" name="object 5083"/>
            <p:cNvSpPr/>
            <p:nvPr/>
          </p:nvSpPr>
          <p:spPr>
            <a:xfrm>
              <a:off x="5229501" y="2288484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88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4" name="object 5084"/>
            <p:cNvSpPr/>
            <p:nvPr/>
          </p:nvSpPr>
          <p:spPr>
            <a:xfrm>
              <a:off x="5298082" y="23663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5" name="object 5085"/>
            <p:cNvSpPr/>
            <p:nvPr/>
          </p:nvSpPr>
          <p:spPr>
            <a:xfrm>
              <a:off x="5298082" y="234715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6" name="object 5086"/>
            <p:cNvSpPr/>
            <p:nvPr/>
          </p:nvSpPr>
          <p:spPr>
            <a:xfrm>
              <a:off x="5298082" y="232780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7" name="object 5087"/>
            <p:cNvSpPr/>
            <p:nvPr/>
          </p:nvSpPr>
          <p:spPr>
            <a:xfrm>
              <a:off x="5298082" y="23084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8" name="object 5088"/>
            <p:cNvSpPr/>
            <p:nvPr/>
          </p:nvSpPr>
          <p:spPr>
            <a:xfrm>
              <a:off x="5298082" y="2288484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89" name="object 5089"/>
            <p:cNvSpPr/>
            <p:nvPr/>
          </p:nvSpPr>
          <p:spPr>
            <a:xfrm>
              <a:off x="5160921" y="2745531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0" name="object 5090"/>
            <p:cNvSpPr/>
            <p:nvPr/>
          </p:nvSpPr>
          <p:spPr>
            <a:xfrm>
              <a:off x="5179209" y="274553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1" name="object 5091"/>
            <p:cNvSpPr/>
            <p:nvPr/>
          </p:nvSpPr>
          <p:spPr>
            <a:xfrm>
              <a:off x="5198564" y="274553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2" name="object 5092"/>
            <p:cNvSpPr/>
            <p:nvPr/>
          </p:nvSpPr>
          <p:spPr>
            <a:xfrm>
              <a:off x="5217767" y="2745531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3" name="object 5093"/>
            <p:cNvSpPr/>
            <p:nvPr/>
          </p:nvSpPr>
          <p:spPr>
            <a:xfrm>
              <a:off x="5160921" y="2823408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4" name="object 5094"/>
            <p:cNvSpPr/>
            <p:nvPr/>
          </p:nvSpPr>
          <p:spPr>
            <a:xfrm>
              <a:off x="5160921" y="280420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5" name="object 5095"/>
            <p:cNvSpPr/>
            <p:nvPr/>
          </p:nvSpPr>
          <p:spPr>
            <a:xfrm>
              <a:off x="5160921" y="278485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6" name="object 5096"/>
            <p:cNvSpPr/>
            <p:nvPr/>
          </p:nvSpPr>
          <p:spPr>
            <a:xfrm>
              <a:off x="5160921" y="27656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7" name="object 5097"/>
            <p:cNvSpPr/>
            <p:nvPr/>
          </p:nvSpPr>
          <p:spPr>
            <a:xfrm>
              <a:off x="5160921" y="2745531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8" name="object 5098"/>
            <p:cNvSpPr/>
            <p:nvPr/>
          </p:nvSpPr>
          <p:spPr>
            <a:xfrm>
              <a:off x="5217767" y="2836971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73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99" name="object 5099"/>
            <p:cNvSpPr/>
            <p:nvPr/>
          </p:nvSpPr>
          <p:spPr>
            <a:xfrm>
              <a:off x="5198564" y="283697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0" name="object 5100"/>
            <p:cNvSpPr/>
            <p:nvPr/>
          </p:nvSpPr>
          <p:spPr>
            <a:xfrm>
              <a:off x="5179209" y="283697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1" name="object 5101"/>
            <p:cNvSpPr/>
            <p:nvPr/>
          </p:nvSpPr>
          <p:spPr>
            <a:xfrm>
              <a:off x="5160921" y="2836971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88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2" name="object 5102"/>
            <p:cNvSpPr/>
            <p:nvPr/>
          </p:nvSpPr>
          <p:spPr>
            <a:xfrm>
              <a:off x="5229501" y="2745531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3" name="object 5103"/>
            <p:cNvSpPr/>
            <p:nvPr/>
          </p:nvSpPr>
          <p:spPr>
            <a:xfrm>
              <a:off x="5229501" y="27656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4" name="object 5104"/>
            <p:cNvSpPr/>
            <p:nvPr/>
          </p:nvSpPr>
          <p:spPr>
            <a:xfrm>
              <a:off x="5229501" y="278485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5" name="object 5105"/>
            <p:cNvSpPr/>
            <p:nvPr/>
          </p:nvSpPr>
          <p:spPr>
            <a:xfrm>
              <a:off x="5229501" y="280420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6" name="object 5106"/>
            <p:cNvSpPr/>
            <p:nvPr/>
          </p:nvSpPr>
          <p:spPr>
            <a:xfrm>
              <a:off x="5229501" y="2823408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7" name="object 5107"/>
            <p:cNvSpPr/>
            <p:nvPr/>
          </p:nvSpPr>
          <p:spPr>
            <a:xfrm>
              <a:off x="5229501" y="2745531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8" name="object 5108"/>
            <p:cNvSpPr/>
            <p:nvPr/>
          </p:nvSpPr>
          <p:spPr>
            <a:xfrm>
              <a:off x="5247789" y="274553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09" name="object 5109"/>
            <p:cNvSpPr/>
            <p:nvPr/>
          </p:nvSpPr>
          <p:spPr>
            <a:xfrm>
              <a:off x="5267143" y="274553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0" name="object 5110"/>
            <p:cNvSpPr/>
            <p:nvPr/>
          </p:nvSpPr>
          <p:spPr>
            <a:xfrm>
              <a:off x="5286347" y="2745531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1" name="object 5111"/>
            <p:cNvSpPr/>
            <p:nvPr/>
          </p:nvSpPr>
          <p:spPr>
            <a:xfrm>
              <a:off x="5229501" y="2823408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2" name="object 5112"/>
            <p:cNvSpPr/>
            <p:nvPr/>
          </p:nvSpPr>
          <p:spPr>
            <a:xfrm>
              <a:off x="5229501" y="280420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3" name="object 5113"/>
            <p:cNvSpPr/>
            <p:nvPr/>
          </p:nvSpPr>
          <p:spPr>
            <a:xfrm>
              <a:off x="5229501" y="278485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4" name="object 5114"/>
            <p:cNvSpPr/>
            <p:nvPr/>
          </p:nvSpPr>
          <p:spPr>
            <a:xfrm>
              <a:off x="5229501" y="27656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5" name="object 5115"/>
            <p:cNvSpPr/>
            <p:nvPr/>
          </p:nvSpPr>
          <p:spPr>
            <a:xfrm>
              <a:off x="5229501" y="2745531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6" name="object 5116"/>
            <p:cNvSpPr/>
            <p:nvPr/>
          </p:nvSpPr>
          <p:spPr>
            <a:xfrm>
              <a:off x="5286347" y="2836971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73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7" name="object 5117"/>
            <p:cNvSpPr/>
            <p:nvPr/>
          </p:nvSpPr>
          <p:spPr>
            <a:xfrm>
              <a:off x="5267144" y="283697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8" name="object 5118"/>
            <p:cNvSpPr/>
            <p:nvPr/>
          </p:nvSpPr>
          <p:spPr>
            <a:xfrm>
              <a:off x="5247789" y="283697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19" name="object 5119"/>
            <p:cNvSpPr/>
            <p:nvPr/>
          </p:nvSpPr>
          <p:spPr>
            <a:xfrm>
              <a:off x="5229501" y="2836971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88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0" name="object 5120"/>
            <p:cNvSpPr/>
            <p:nvPr/>
          </p:nvSpPr>
          <p:spPr>
            <a:xfrm>
              <a:off x="5298082" y="2745531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1" name="object 5121"/>
            <p:cNvSpPr/>
            <p:nvPr/>
          </p:nvSpPr>
          <p:spPr>
            <a:xfrm>
              <a:off x="5298082" y="27656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2" name="object 5122"/>
            <p:cNvSpPr/>
            <p:nvPr/>
          </p:nvSpPr>
          <p:spPr>
            <a:xfrm>
              <a:off x="5298082" y="278485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3" name="object 5123"/>
            <p:cNvSpPr/>
            <p:nvPr/>
          </p:nvSpPr>
          <p:spPr>
            <a:xfrm>
              <a:off x="5298082" y="280420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4" name="object 5124"/>
            <p:cNvSpPr/>
            <p:nvPr/>
          </p:nvSpPr>
          <p:spPr>
            <a:xfrm>
              <a:off x="5298082" y="28234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5" name="object 5125"/>
            <p:cNvSpPr/>
            <p:nvPr/>
          </p:nvSpPr>
          <p:spPr>
            <a:xfrm>
              <a:off x="5160920" y="2974132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6" name="object 5126"/>
            <p:cNvSpPr/>
            <p:nvPr/>
          </p:nvSpPr>
          <p:spPr>
            <a:xfrm>
              <a:off x="5179208" y="2974132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7" name="object 5127"/>
            <p:cNvSpPr/>
            <p:nvPr/>
          </p:nvSpPr>
          <p:spPr>
            <a:xfrm>
              <a:off x="5198563" y="2974132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8" name="object 5128"/>
            <p:cNvSpPr/>
            <p:nvPr/>
          </p:nvSpPr>
          <p:spPr>
            <a:xfrm>
              <a:off x="5217765" y="2974132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29" name="object 5129"/>
            <p:cNvSpPr/>
            <p:nvPr/>
          </p:nvSpPr>
          <p:spPr>
            <a:xfrm>
              <a:off x="5160920" y="30520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0" name="object 5130"/>
            <p:cNvSpPr/>
            <p:nvPr/>
          </p:nvSpPr>
          <p:spPr>
            <a:xfrm>
              <a:off x="5160920" y="303265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1" name="object 5131"/>
            <p:cNvSpPr/>
            <p:nvPr/>
          </p:nvSpPr>
          <p:spPr>
            <a:xfrm>
              <a:off x="5160920" y="301345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2" name="object 5132"/>
            <p:cNvSpPr/>
            <p:nvPr/>
          </p:nvSpPr>
          <p:spPr>
            <a:xfrm>
              <a:off x="5160920" y="299409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3" name="object 5133"/>
            <p:cNvSpPr/>
            <p:nvPr/>
          </p:nvSpPr>
          <p:spPr>
            <a:xfrm>
              <a:off x="5160920" y="2974131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4" name="object 5134"/>
            <p:cNvSpPr/>
            <p:nvPr/>
          </p:nvSpPr>
          <p:spPr>
            <a:xfrm>
              <a:off x="5217767" y="3065573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73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5" name="object 5135"/>
            <p:cNvSpPr/>
            <p:nvPr/>
          </p:nvSpPr>
          <p:spPr>
            <a:xfrm>
              <a:off x="5198563" y="3065573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6" name="object 5136"/>
            <p:cNvSpPr/>
            <p:nvPr/>
          </p:nvSpPr>
          <p:spPr>
            <a:xfrm>
              <a:off x="5179208" y="3065573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7" name="object 5137"/>
            <p:cNvSpPr/>
            <p:nvPr/>
          </p:nvSpPr>
          <p:spPr>
            <a:xfrm>
              <a:off x="5160920" y="3065573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88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8" name="object 5138"/>
            <p:cNvSpPr/>
            <p:nvPr/>
          </p:nvSpPr>
          <p:spPr>
            <a:xfrm>
              <a:off x="5229500" y="2974132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39" name="object 5139"/>
            <p:cNvSpPr/>
            <p:nvPr/>
          </p:nvSpPr>
          <p:spPr>
            <a:xfrm>
              <a:off x="5229500" y="299409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0" name="object 5140"/>
            <p:cNvSpPr/>
            <p:nvPr/>
          </p:nvSpPr>
          <p:spPr>
            <a:xfrm>
              <a:off x="5229500" y="301345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1" name="object 5141"/>
            <p:cNvSpPr/>
            <p:nvPr/>
          </p:nvSpPr>
          <p:spPr>
            <a:xfrm>
              <a:off x="5229500" y="303265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2" name="object 5142"/>
            <p:cNvSpPr/>
            <p:nvPr/>
          </p:nvSpPr>
          <p:spPr>
            <a:xfrm>
              <a:off x="5229500" y="30520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3" name="object 5143"/>
            <p:cNvSpPr/>
            <p:nvPr/>
          </p:nvSpPr>
          <p:spPr>
            <a:xfrm>
              <a:off x="5229500" y="2974132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4" name="object 5144"/>
            <p:cNvSpPr/>
            <p:nvPr/>
          </p:nvSpPr>
          <p:spPr>
            <a:xfrm>
              <a:off x="5247788" y="2974132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5" name="object 5145"/>
            <p:cNvSpPr/>
            <p:nvPr/>
          </p:nvSpPr>
          <p:spPr>
            <a:xfrm>
              <a:off x="5267143" y="2974132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6" name="object 5146"/>
            <p:cNvSpPr/>
            <p:nvPr/>
          </p:nvSpPr>
          <p:spPr>
            <a:xfrm>
              <a:off x="5286345" y="2974132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7" name="object 5147"/>
            <p:cNvSpPr/>
            <p:nvPr/>
          </p:nvSpPr>
          <p:spPr>
            <a:xfrm>
              <a:off x="5229500" y="30520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8" name="object 5148"/>
            <p:cNvSpPr/>
            <p:nvPr/>
          </p:nvSpPr>
          <p:spPr>
            <a:xfrm>
              <a:off x="5229500" y="303265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49" name="object 5149"/>
            <p:cNvSpPr/>
            <p:nvPr/>
          </p:nvSpPr>
          <p:spPr>
            <a:xfrm>
              <a:off x="5229500" y="301345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0" name="object 5150"/>
            <p:cNvSpPr/>
            <p:nvPr/>
          </p:nvSpPr>
          <p:spPr>
            <a:xfrm>
              <a:off x="5229500" y="299409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1" name="object 5151"/>
            <p:cNvSpPr/>
            <p:nvPr/>
          </p:nvSpPr>
          <p:spPr>
            <a:xfrm>
              <a:off x="5229500" y="2974131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2" name="object 5152"/>
            <p:cNvSpPr/>
            <p:nvPr/>
          </p:nvSpPr>
          <p:spPr>
            <a:xfrm>
              <a:off x="5286345" y="3065573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73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3" name="object 5153"/>
            <p:cNvSpPr/>
            <p:nvPr/>
          </p:nvSpPr>
          <p:spPr>
            <a:xfrm>
              <a:off x="5267143" y="3065573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4" name="object 5154"/>
            <p:cNvSpPr/>
            <p:nvPr/>
          </p:nvSpPr>
          <p:spPr>
            <a:xfrm>
              <a:off x="5247788" y="3065573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5" name="object 5155"/>
            <p:cNvSpPr/>
            <p:nvPr/>
          </p:nvSpPr>
          <p:spPr>
            <a:xfrm>
              <a:off x="5229500" y="3065573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88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6" name="object 5156"/>
            <p:cNvSpPr/>
            <p:nvPr/>
          </p:nvSpPr>
          <p:spPr>
            <a:xfrm>
              <a:off x="5298080" y="2974132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7" name="object 5157"/>
            <p:cNvSpPr/>
            <p:nvPr/>
          </p:nvSpPr>
          <p:spPr>
            <a:xfrm>
              <a:off x="5298080" y="299409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8" name="object 5158"/>
            <p:cNvSpPr/>
            <p:nvPr/>
          </p:nvSpPr>
          <p:spPr>
            <a:xfrm>
              <a:off x="5298080" y="301345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59" name="object 5159"/>
            <p:cNvSpPr/>
            <p:nvPr/>
          </p:nvSpPr>
          <p:spPr>
            <a:xfrm>
              <a:off x="5298080" y="303265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0" name="object 5160"/>
            <p:cNvSpPr/>
            <p:nvPr/>
          </p:nvSpPr>
          <p:spPr>
            <a:xfrm>
              <a:off x="5298080" y="30520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1" name="object 5161"/>
            <p:cNvSpPr/>
            <p:nvPr/>
          </p:nvSpPr>
          <p:spPr>
            <a:xfrm>
              <a:off x="5160920" y="3202579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2" name="object 5162"/>
            <p:cNvSpPr/>
            <p:nvPr/>
          </p:nvSpPr>
          <p:spPr>
            <a:xfrm>
              <a:off x="5179208" y="3202579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3" name="object 5163"/>
            <p:cNvSpPr/>
            <p:nvPr/>
          </p:nvSpPr>
          <p:spPr>
            <a:xfrm>
              <a:off x="5198563" y="3202579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4" name="object 5164"/>
            <p:cNvSpPr/>
            <p:nvPr/>
          </p:nvSpPr>
          <p:spPr>
            <a:xfrm>
              <a:off x="5217765" y="3202579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5" name="object 5165"/>
            <p:cNvSpPr/>
            <p:nvPr/>
          </p:nvSpPr>
          <p:spPr>
            <a:xfrm>
              <a:off x="5160920" y="3280455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6" name="object 5166"/>
            <p:cNvSpPr/>
            <p:nvPr/>
          </p:nvSpPr>
          <p:spPr>
            <a:xfrm>
              <a:off x="5160920" y="326125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7" name="object 5167"/>
            <p:cNvSpPr/>
            <p:nvPr/>
          </p:nvSpPr>
          <p:spPr>
            <a:xfrm>
              <a:off x="5160920" y="324189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8" name="object 5168"/>
            <p:cNvSpPr/>
            <p:nvPr/>
          </p:nvSpPr>
          <p:spPr>
            <a:xfrm>
              <a:off x="5160920" y="322269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69" name="object 5169"/>
            <p:cNvSpPr/>
            <p:nvPr/>
          </p:nvSpPr>
          <p:spPr>
            <a:xfrm>
              <a:off x="5160920" y="32025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0" name="object 5170"/>
            <p:cNvSpPr/>
            <p:nvPr/>
          </p:nvSpPr>
          <p:spPr>
            <a:xfrm>
              <a:off x="5217765" y="3294019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73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1" name="object 5171"/>
            <p:cNvSpPr/>
            <p:nvPr/>
          </p:nvSpPr>
          <p:spPr>
            <a:xfrm>
              <a:off x="5198563" y="3294019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2" name="object 5172"/>
            <p:cNvSpPr/>
            <p:nvPr/>
          </p:nvSpPr>
          <p:spPr>
            <a:xfrm>
              <a:off x="5179208" y="3294019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3" name="object 5173"/>
            <p:cNvSpPr/>
            <p:nvPr/>
          </p:nvSpPr>
          <p:spPr>
            <a:xfrm>
              <a:off x="5160920" y="3294019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88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4" name="object 5174"/>
            <p:cNvSpPr/>
            <p:nvPr/>
          </p:nvSpPr>
          <p:spPr>
            <a:xfrm>
              <a:off x="5229500" y="32025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5" name="object 5175"/>
            <p:cNvSpPr/>
            <p:nvPr/>
          </p:nvSpPr>
          <p:spPr>
            <a:xfrm>
              <a:off x="5229500" y="322269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6" name="object 5176"/>
            <p:cNvSpPr/>
            <p:nvPr/>
          </p:nvSpPr>
          <p:spPr>
            <a:xfrm>
              <a:off x="5229500" y="324189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7" name="object 5177"/>
            <p:cNvSpPr/>
            <p:nvPr/>
          </p:nvSpPr>
          <p:spPr>
            <a:xfrm>
              <a:off x="5229500" y="326125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8" name="object 5178"/>
            <p:cNvSpPr/>
            <p:nvPr/>
          </p:nvSpPr>
          <p:spPr>
            <a:xfrm>
              <a:off x="5229500" y="3280457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79" name="object 5179"/>
            <p:cNvSpPr/>
            <p:nvPr/>
          </p:nvSpPr>
          <p:spPr>
            <a:xfrm>
              <a:off x="5229500" y="3202580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88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0" name="object 5180"/>
            <p:cNvSpPr/>
            <p:nvPr/>
          </p:nvSpPr>
          <p:spPr>
            <a:xfrm>
              <a:off x="5247788" y="3202580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1" name="object 5181"/>
            <p:cNvSpPr/>
            <p:nvPr/>
          </p:nvSpPr>
          <p:spPr>
            <a:xfrm>
              <a:off x="5267143" y="3202580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80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2" name="object 5182"/>
            <p:cNvSpPr/>
            <p:nvPr/>
          </p:nvSpPr>
          <p:spPr>
            <a:xfrm>
              <a:off x="5286345" y="3202580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0" y="0"/>
                  </a:moveTo>
                  <a:lnTo>
                    <a:pt x="1173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3" name="object 5183"/>
            <p:cNvSpPr/>
            <p:nvPr/>
          </p:nvSpPr>
          <p:spPr>
            <a:xfrm>
              <a:off x="5229500" y="3280457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4" name="object 5184"/>
            <p:cNvSpPr/>
            <p:nvPr/>
          </p:nvSpPr>
          <p:spPr>
            <a:xfrm>
              <a:off x="5229500" y="326125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5" name="object 5185"/>
            <p:cNvSpPr/>
            <p:nvPr/>
          </p:nvSpPr>
          <p:spPr>
            <a:xfrm>
              <a:off x="5229500" y="324189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6" name="object 5186"/>
            <p:cNvSpPr/>
            <p:nvPr/>
          </p:nvSpPr>
          <p:spPr>
            <a:xfrm>
              <a:off x="5229500" y="322269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80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7" name="object 5187"/>
            <p:cNvSpPr/>
            <p:nvPr/>
          </p:nvSpPr>
          <p:spPr>
            <a:xfrm>
              <a:off x="5229500" y="320258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135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8" name="object 5188"/>
            <p:cNvSpPr/>
            <p:nvPr/>
          </p:nvSpPr>
          <p:spPr>
            <a:xfrm>
              <a:off x="5286345" y="3294020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73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89" name="object 5189"/>
            <p:cNvSpPr/>
            <p:nvPr/>
          </p:nvSpPr>
          <p:spPr>
            <a:xfrm>
              <a:off x="5267143" y="3294020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0" name="object 5190"/>
            <p:cNvSpPr/>
            <p:nvPr/>
          </p:nvSpPr>
          <p:spPr>
            <a:xfrm>
              <a:off x="5247788" y="3294020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128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1" name="object 5191"/>
            <p:cNvSpPr/>
            <p:nvPr/>
          </p:nvSpPr>
          <p:spPr>
            <a:xfrm>
              <a:off x="5229500" y="3294020"/>
              <a:ext cx="12065" cy="0"/>
            </a:xfrm>
            <a:custGeom>
              <a:avLst/>
              <a:gdLst/>
              <a:ahLst/>
              <a:cxnLst/>
              <a:rect l="l" t="t" r="r" b="b"/>
              <a:pathLst>
                <a:path w="12064">
                  <a:moveTo>
                    <a:pt x="1188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2" name="object 5192"/>
            <p:cNvSpPr/>
            <p:nvPr/>
          </p:nvSpPr>
          <p:spPr>
            <a:xfrm>
              <a:off x="5298080" y="320258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3" name="object 5193"/>
            <p:cNvSpPr/>
            <p:nvPr/>
          </p:nvSpPr>
          <p:spPr>
            <a:xfrm>
              <a:off x="5298080" y="322269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4" name="object 5194"/>
            <p:cNvSpPr/>
            <p:nvPr/>
          </p:nvSpPr>
          <p:spPr>
            <a:xfrm>
              <a:off x="5298080" y="324189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95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5" name="object 5195"/>
            <p:cNvSpPr/>
            <p:nvPr/>
          </p:nvSpPr>
          <p:spPr>
            <a:xfrm>
              <a:off x="5298080" y="326125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0"/>
                  </a:moveTo>
                  <a:lnTo>
                    <a:pt x="0" y="1280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6" name="object 5196"/>
            <p:cNvSpPr/>
            <p:nvPr/>
          </p:nvSpPr>
          <p:spPr>
            <a:xfrm>
              <a:off x="5298080" y="3280457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5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7" name="object 5197"/>
            <p:cNvSpPr/>
            <p:nvPr/>
          </p:nvSpPr>
          <p:spPr>
            <a:xfrm>
              <a:off x="4371480" y="2455366"/>
              <a:ext cx="323850" cy="406400"/>
            </a:xfrm>
            <a:custGeom>
              <a:avLst/>
              <a:gdLst/>
              <a:ahLst/>
              <a:cxnLst/>
              <a:rect l="l" t="t" r="r" b="b"/>
              <a:pathLst>
                <a:path w="323850" h="406400">
                  <a:moveTo>
                    <a:pt x="8470" y="138442"/>
                  </a:moveTo>
                  <a:lnTo>
                    <a:pt x="2336" y="138468"/>
                  </a:lnTo>
                  <a:lnTo>
                    <a:pt x="2438" y="141681"/>
                  </a:lnTo>
                  <a:lnTo>
                    <a:pt x="3136" y="140525"/>
                  </a:lnTo>
                  <a:lnTo>
                    <a:pt x="8470" y="138442"/>
                  </a:lnTo>
                  <a:close/>
                </a:path>
                <a:path w="323850" h="406400">
                  <a:moveTo>
                    <a:pt x="15316" y="138417"/>
                  </a:moveTo>
                  <a:lnTo>
                    <a:pt x="9105" y="138188"/>
                  </a:lnTo>
                  <a:lnTo>
                    <a:pt x="8470" y="138442"/>
                  </a:lnTo>
                  <a:lnTo>
                    <a:pt x="15316" y="138417"/>
                  </a:lnTo>
                  <a:close/>
                </a:path>
                <a:path w="323850" h="406400">
                  <a:moveTo>
                    <a:pt x="20777" y="140843"/>
                  </a:moveTo>
                  <a:lnTo>
                    <a:pt x="20650" y="138391"/>
                  </a:lnTo>
                  <a:lnTo>
                    <a:pt x="15316" y="138417"/>
                  </a:lnTo>
                  <a:lnTo>
                    <a:pt x="15786" y="138430"/>
                  </a:lnTo>
                  <a:lnTo>
                    <a:pt x="20777" y="140843"/>
                  </a:lnTo>
                  <a:close/>
                </a:path>
                <a:path w="323850" h="406400">
                  <a:moveTo>
                    <a:pt x="23317" y="304190"/>
                  </a:moveTo>
                  <a:lnTo>
                    <a:pt x="14020" y="304190"/>
                  </a:lnTo>
                  <a:lnTo>
                    <a:pt x="14020" y="299466"/>
                  </a:lnTo>
                  <a:lnTo>
                    <a:pt x="13690" y="295617"/>
                  </a:lnTo>
                  <a:lnTo>
                    <a:pt x="11887" y="294132"/>
                  </a:lnTo>
                  <a:lnTo>
                    <a:pt x="11582" y="293979"/>
                  </a:lnTo>
                  <a:lnTo>
                    <a:pt x="11277" y="293789"/>
                  </a:lnTo>
                  <a:lnTo>
                    <a:pt x="11277" y="298856"/>
                  </a:lnTo>
                  <a:lnTo>
                    <a:pt x="11277" y="304190"/>
                  </a:lnTo>
                  <a:lnTo>
                    <a:pt x="3048" y="304190"/>
                  </a:lnTo>
                  <a:lnTo>
                    <a:pt x="3048" y="299618"/>
                  </a:lnTo>
                  <a:lnTo>
                    <a:pt x="3048" y="298551"/>
                  </a:lnTo>
                  <a:lnTo>
                    <a:pt x="3441" y="296278"/>
                  </a:lnTo>
                  <a:lnTo>
                    <a:pt x="4102" y="295656"/>
                  </a:lnTo>
                  <a:lnTo>
                    <a:pt x="6400" y="295198"/>
                  </a:lnTo>
                  <a:lnTo>
                    <a:pt x="7467" y="295198"/>
                  </a:lnTo>
                  <a:lnTo>
                    <a:pt x="10045" y="295376"/>
                  </a:lnTo>
                  <a:lnTo>
                    <a:pt x="10998" y="296418"/>
                  </a:lnTo>
                  <a:lnTo>
                    <a:pt x="11277" y="298856"/>
                  </a:lnTo>
                  <a:lnTo>
                    <a:pt x="11277" y="293789"/>
                  </a:lnTo>
                  <a:lnTo>
                    <a:pt x="9448" y="292620"/>
                  </a:lnTo>
                  <a:lnTo>
                    <a:pt x="5803" y="292417"/>
                  </a:lnTo>
                  <a:lnTo>
                    <a:pt x="3962" y="293217"/>
                  </a:lnTo>
                  <a:lnTo>
                    <a:pt x="3505" y="293370"/>
                  </a:lnTo>
                  <a:lnTo>
                    <a:pt x="2895" y="293674"/>
                  </a:lnTo>
                  <a:lnTo>
                    <a:pt x="1054" y="294982"/>
                  </a:lnTo>
                  <a:lnTo>
                    <a:pt x="406" y="296875"/>
                  </a:lnTo>
                  <a:lnTo>
                    <a:pt x="457" y="299770"/>
                  </a:lnTo>
                  <a:lnTo>
                    <a:pt x="457" y="306628"/>
                  </a:lnTo>
                  <a:lnTo>
                    <a:pt x="23317" y="306628"/>
                  </a:lnTo>
                  <a:lnTo>
                    <a:pt x="23317" y="304190"/>
                  </a:lnTo>
                  <a:close/>
                </a:path>
                <a:path w="323850" h="406400">
                  <a:moveTo>
                    <a:pt x="23317" y="273405"/>
                  </a:moveTo>
                  <a:lnTo>
                    <a:pt x="17068" y="276606"/>
                  </a:lnTo>
                  <a:lnTo>
                    <a:pt x="15938" y="277482"/>
                  </a:lnTo>
                  <a:lnTo>
                    <a:pt x="14351" y="277926"/>
                  </a:lnTo>
                  <a:lnTo>
                    <a:pt x="13563" y="279196"/>
                  </a:lnTo>
                  <a:lnTo>
                    <a:pt x="11125" y="276453"/>
                  </a:lnTo>
                  <a:lnTo>
                    <a:pt x="10909" y="276313"/>
                  </a:lnTo>
                  <a:lnTo>
                    <a:pt x="10947" y="275818"/>
                  </a:lnTo>
                  <a:lnTo>
                    <a:pt x="10248" y="275869"/>
                  </a:lnTo>
                  <a:lnTo>
                    <a:pt x="10668" y="276148"/>
                  </a:lnTo>
                  <a:lnTo>
                    <a:pt x="10604" y="280670"/>
                  </a:lnTo>
                  <a:lnTo>
                    <a:pt x="10515" y="287121"/>
                  </a:lnTo>
                  <a:lnTo>
                    <a:pt x="2895" y="287121"/>
                  </a:lnTo>
                  <a:lnTo>
                    <a:pt x="2895" y="281330"/>
                  </a:lnTo>
                  <a:lnTo>
                    <a:pt x="2552" y="276352"/>
                  </a:lnTo>
                  <a:lnTo>
                    <a:pt x="10248" y="275869"/>
                  </a:lnTo>
                  <a:lnTo>
                    <a:pt x="7772" y="274662"/>
                  </a:lnTo>
                  <a:lnTo>
                    <a:pt x="5638" y="274637"/>
                  </a:lnTo>
                  <a:lnTo>
                    <a:pt x="3200" y="275691"/>
                  </a:lnTo>
                  <a:lnTo>
                    <a:pt x="457" y="281482"/>
                  </a:lnTo>
                  <a:lnTo>
                    <a:pt x="457" y="289560"/>
                  </a:lnTo>
                  <a:lnTo>
                    <a:pt x="23317" y="289560"/>
                  </a:lnTo>
                  <a:lnTo>
                    <a:pt x="23317" y="287121"/>
                  </a:lnTo>
                  <a:lnTo>
                    <a:pt x="13106" y="287121"/>
                  </a:lnTo>
                  <a:lnTo>
                    <a:pt x="13106" y="284378"/>
                  </a:lnTo>
                  <a:lnTo>
                    <a:pt x="12446" y="280365"/>
                  </a:lnTo>
                  <a:lnTo>
                    <a:pt x="12992" y="279857"/>
                  </a:lnTo>
                  <a:lnTo>
                    <a:pt x="12801" y="280111"/>
                  </a:lnTo>
                  <a:lnTo>
                    <a:pt x="13106" y="284378"/>
                  </a:lnTo>
                  <a:lnTo>
                    <a:pt x="13106" y="283921"/>
                  </a:lnTo>
                  <a:lnTo>
                    <a:pt x="13030" y="283070"/>
                  </a:lnTo>
                  <a:lnTo>
                    <a:pt x="13423" y="282587"/>
                  </a:lnTo>
                  <a:lnTo>
                    <a:pt x="13868" y="281940"/>
                  </a:lnTo>
                  <a:lnTo>
                    <a:pt x="13868" y="281787"/>
                  </a:lnTo>
                  <a:lnTo>
                    <a:pt x="14325" y="281482"/>
                  </a:lnTo>
                  <a:lnTo>
                    <a:pt x="15506" y="280339"/>
                  </a:lnTo>
                  <a:lnTo>
                    <a:pt x="17068" y="279781"/>
                  </a:lnTo>
                  <a:lnTo>
                    <a:pt x="18440" y="278892"/>
                  </a:lnTo>
                  <a:lnTo>
                    <a:pt x="23317" y="276453"/>
                  </a:lnTo>
                  <a:lnTo>
                    <a:pt x="23317" y="273405"/>
                  </a:lnTo>
                  <a:close/>
                </a:path>
                <a:path w="323850" h="406400">
                  <a:moveTo>
                    <a:pt x="23317" y="249631"/>
                  </a:moveTo>
                  <a:lnTo>
                    <a:pt x="457" y="249631"/>
                  </a:lnTo>
                  <a:lnTo>
                    <a:pt x="457" y="252069"/>
                  </a:lnTo>
                  <a:lnTo>
                    <a:pt x="18288" y="252069"/>
                  </a:lnTo>
                  <a:lnTo>
                    <a:pt x="457" y="261670"/>
                  </a:lnTo>
                  <a:lnTo>
                    <a:pt x="457" y="264109"/>
                  </a:lnTo>
                  <a:lnTo>
                    <a:pt x="23317" y="264109"/>
                  </a:lnTo>
                  <a:lnTo>
                    <a:pt x="23317" y="261823"/>
                  </a:lnTo>
                  <a:lnTo>
                    <a:pt x="5334" y="261823"/>
                  </a:lnTo>
                  <a:lnTo>
                    <a:pt x="23317" y="252222"/>
                  </a:lnTo>
                  <a:lnTo>
                    <a:pt x="23317" y="249631"/>
                  </a:lnTo>
                  <a:close/>
                </a:path>
                <a:path w="323850" h="406400">
                  <a:moveTo>
                    <a:pt x="23317" y="238506"/>
                  </a:moveTo>
                  <a:lnTo>
                    <a:pt x="3048" y="238506"/>
                  </a:lnTo>
                  <a:lnTo>
                    <a:pt x="3048" y="232562"/>
                  </a:lnTo>
                  <a:lnTo>
                    <a:pt x="457" y="232562"/>
                  </a:lnTo>
                  <a:lnTo>
                    <a:pt x="457" y="247040"/>
                  </a:lnTo>
                  <a:lnTo>
                    <a:pt x="3048" y="247040"/>
                  </a:lnTo>
                  <a:lnTo>
                    <a:pt x="3048" y="240944"/>
                  </a:lnTo>
                  <a:lnTo>
                    <a:pt x="23317" y="240944"/>
                  </a:lnTo>
                  <a:lnTo>
                    <a:pt x="23317" y="238506"/>
                  </a:lnTo>
                  <a:close/>
                </a:path>
                <a:path w="323850" h="406400">
                  <a:moveTo>
                    <a:pt x="23317" y="216255"/>
                  </a:moveTo>
                  <a:lnTo>
                    <a:pt x="20574" y="216255"/>
                  </a:lnTo>
                  <a:lnTo>
                    <a:pt x="20574" y="227533"/>
                  </a:lnTo>
                  <a:lnTo>
                    <a:pt x="12801" y="227533"/>
                  </a:lnTo>
                  <a:lnTo>
                    <a:pt x="12801" y="217474"/>
                  </a:lnTo>
                  <a:lnTo>
                    <a:pt x="10058" y="217474"/>
                  </a:lnTo>
                  <a:lnTo>
                    <a:pt x="10058" y="227533"/>
                  </a:lnTo>
                  <a:lnTo>
                    <a:pt x="3048" y="227533"/>
                  </a:lnTo>
                  <a:lnTo>
                    <a:pt x="3048" y="216712"/>
                  </a:lnTo>
                  <a:lnTo>
                    <a:pt x="457" y="216712"/>
                  </a:lnTo>
                  <a:lnTo>
                    <a:pt x="457" y="229971"/>
                  </a:lnTo>
                  <a:lnTo>
                    <a:pt x="23317" y="229971"/>
                  </a:lnTo>
                  <a:lnTo>
                    <a:pt x="23317" y="216255"/>
                  </a:lnTo>
                  <a:close/>
                </a:path>
                <a:path w="323850" h="406400">
                  <a:moveTo>
                    <a:pt x="23317" y="196748"/>
                  </a:moveTo>
                  <a:lnTo>
                    <a:pt x="17068" y="199948"/>
                  </a:lnTo>
                  <a:lnTo>
                    <a:pt x="15938" y="200825"/>
                  </a:lnTo>
                  <a:lnTo>
                    <a:pt x="14351" y="201269"/>
                  </a:lnTo>
                  <a:lnTo>
                    <a:pt x="13563" y="202539"/>
                  </a:lnTo>
                  <a:lnTo>
                    <a:pt x="13258" y="202996"/>
                  </a:lnTo>
                  <a:lnTo>
                    <a:pt x="13462" y="201904"/>
                  </a:lnTo>
                  <a:lnTo>
                    <a:pt x="11125" y="199948"/>
                  </a:lnTo>
                  <a:lnTo>
                    <a:pt x="10896" y="199732"/>
                  </a:lnTo>
                  <a:lnTo>
                    <a:pt x="10947" y="199161"/>
                  </a:lnTo>
                  <a:lnTo>
                    <a:pt x="10248" y="199212"/>
                  </a:lnTo>
                  <a:lnTo>
                    <a:pt x="10668" y="199491"/>
                  </a:lnTo>
                  <a:lnTo>
                    <a:pt x="10604" y="204012"/>
                  </a:lnTo>
                  <a:lnTo>
                    <a:pt x="10515" y="210464"/>
                  </a:lnTo>
                  <a:lnTo>
                    <a:pt x="2895" y="210464"/>
                  </a:lnTo>
                  <a:lnTo>
                    <a:pt x="2895" y="204673"/>
                  </a:lnTo>
                  <a:lnTo>
                    <a:pt x="2552" y="199694"/>
                  </a:lnTo>
                  <a:lnTo>
                    <a:pt x="10248" y="199212"/>
                  </a:lnTo>
                  <a:lnTo>
                    <a:pt x="7772" y="198005"/>
                  </a:lnTo>
                  <a:lnTo>
                    <a:pt x="5638" y="197980"/>
                  </a:lnTo>
                  <a:lnTo>
                    <a:pt x="1066" y="201168"/>
                  </a:lnTo>
                  <a:lnTo>
                    <a:pt x="914" y="201168"/>
                  </a:lnTo>
                  <a:lnTo>
                    <a:pt x="609" y="202082"/>
                  </a:lnTo>
                  <a:lnTo>
                    <a:pt x="609" y="202539"/>
                  </a:lnTo>
                  <a:lnTo>
                    <a:pt x="457" y="202996"/>
                  </a:lnTo>
                  <a:lnTo>
                    <a:pt x="457" y="204825"/>
                  </a:lnTo>
                  <a:lnTo>
                    <a:pt x="457" y="212902"/>
                  </a:lnTo>
                  <a:lnTo>
                    <a:pt x="23317" y="212902"/>
                  </a:lnTo>
                  <a:lnTo>
                    <a:pt x="23317" y="210464"/>
                  </a:lnTo>
                  <a:lnTo>
                    <a:pt x="13106" y="210464"/>
                  </a:lnTo>
                  <a:lnTo>
                    <a:pt x="13106" y="207721"/>
                  </a:lnTo>
                  <a:lnTo>
                    <a:pt x="12661" y="205028"/>
                  </a:lnTo>
                  <a:lnTo>
                    <a:pt x="12852" y="204266"/>
                  </a:lnTo>
                  <a:lnTo>
                    <a:pt x="13106" y="207721"/>
                  </a:lnTo>
                  <a:lnTo>
                    <a:pt x="13106" y="207264"/>
                  </a:lnTo>
                  <a:lnTo>
                    <a:pt x="13030" y="206413"/>
                  </a:lnTo>
                  <a:lnTo>
                    <a:pt x="13423" y="205930"/>
                  </a:lnTo>
                  <a:lnTo>
                    <a:pt x="13868" y="205282"/>
                  </a:lnTo>
                  <a:lnTo>
                    <a:pt x="13868" y="205130"/>
                  </a:lnTo>
                  <a:lnTo>
                    <a:pt x="14325" y="204825"/>
                  </a:lnTo>
                  <a:lnTo>
                    <a:pt x="15621" y="203492"/>
                  </a:lnTo>
                  <a:lnTo>
                    <a:pt x="17208" y="203225"/>
                  </a:lnTo>
                  <a:lnTo>
                    <a:pt x="18440" y="202234"/>
                  </a:lnTo>
                  <a:lnTo>
                    <a:pt x="23317" y="199796"/>
                  </a:lnTo>
                  <a:lnTo>
                    <a:pt x="23317" y="196748"/>
                  </a:lnTo>
                  <a:close/>
                </a:path>
                <a:path w="323850" h="406400">
                  <a:moveTo>
                    <a:pt x="23317" y="132435"/>
                  </a:moveTo>
                  <a:lnTo>
                    <a:pt x="14020" y="132435"/>
                  </a:lnTo>
                  <a:lnTo>
                    <a:pt x="14020" y="127711"/>
                  </a:lnTo>
                  <a:lnTo>
                    <a:pt x="13690" y="123863"/>
                  </a:lnTo>
                  <a:lnTo>
                    <a:pt x="11887" y="122377"/>
                  </a:lnTo>
                  <a:lnTo>
                    <a:pt x="11582" y="122224"/>
                  </a:lnTo>
                  <a:lnTo>
                    <a:pt x="11277" y="122034"/>
                  </a:lnTo>
                  <a:lnTo>
                    <a:pt x="11277" y="127101"/>
                  </a:lnTo>
                  <a:lnTo>
                    <a:pt x="11277" y="132435"/>
                  </a:lnTo>
                  <a:lnTo>
                    <a:pt x="3048" y="132435"/>
                  </a:lnTo>
                  <a:lnTo>
                    <a:pt x="3048" y="127863"/>
                  </a:lnTo>
                  <a:lnTo>
                    <a:pt x="3048" y="126796"/>
                  </a:lnTo>
                  <a:lnTo>
                    <a:pt x="3441" y="124523"/>
                  </a:lnTo>
                  <a:lnTo>
                    <a:pt x="4102" y="123901"/>
                  </a:lnTo>
                  <a:lnTo>
                    <a:pt x="6400" y="123444"/>
                  </a:lnTo>
                  <a:lnTo>
                    <a:pt x="7467" y="123444"/>
                  </a:lnTo>
                  <a:lnTo>
                    <a:pt x="10045" y="123621"/>
                  </a:lnTo>
                  <a:lnTo>
                    <a:pt x="10998" y="124663"/>
                  </a:lnTo>
                  <a:lnTo>
                    <a:pt x="11277" y="127101"/>
                  </a:lnTo>
                  <a:lnTo>
                    <a:pt x="11277" y="122034"/>
                  </a:lnTo>
                  <a:lnTo>
                    <a:pt x="9448" y="120865"/>
                  </a:lnTo>
                  <a:lnTo>
                    <a:pt x="5803" y="120662"/>
                  </a:lnTo>
                  <a:lnTo>
                    <a:pt x="3962" y="121462"/>
                  </a:lnTo>
                  <a:lnTo>
                    <a:pt x="3505" y="121615"/>
                  </a:lnTo>
                  <a:lnTo>
                    <a:pt x="2895" y="121920"/>
                  </a:lnTo>
                  <a:lnTo>
                    <a:pt x="1054" y="123228"/>
                  </a:lnTo>
                  <a:lnTo>
                    <a:pt x="406" y="125120"/>
                  </a:lnTo>
                  <a:lnTo>
                    <a:pt x="457" y="128016"/>
                  </a:lnTo>
                  <a:lnTo>
                    <a:pt x="457" y="134874"/>
                  </a:lnTo>
                  <a:lnTo>
                    <a:pt x="23317" y="134874"/>
                  </a:lnTo>
                  <a:lnTo>
                    <a:pt x="23317" y="132435"/>
                  </a:lnTo>
                  <a:close/>
                </a:path>
                <a:path w="323850" h="406400">
                  <a:moveTo>
                    <a:pt x="23317" y="97078"/>
                  </a:moveTo>
                  <a:lnTo>
                    <a:pt x="20574" y="97078"/>
                  </a:lnTo>
                  <a:lnTo>
                    <a:pt x="20574" y="108356"/>
                  </a:lnTo>
                  <a:lnTo>
                    <a:pt x="12801" y="108356"/>
                  </a:lnTo>
                  <a:lnTo>
                    <a:pt x="12801" y="98145"/>
                  </a:lnTo>
                  <a:lnTo>
                    <a:pt x="10058" y="98145"/>
                  </a:lnTo>
                  <a:lnTo>
                    <a:pt x="10058" y="108356"/>
                  </a:lnTo>
                  <a:lnTo>
                    <a:pt x="3048" y="108356"/>
                  </a:lnTo>
                  <a:lnTo>
                    <a:pt x="3048" y="97536"/>
                  </a:lnTo>
                  <a:lnTo>
                    <a:pt x="457" y="97536"/>
                  </a:lnTo>
                  <a:lnTo>
                    <a:pt x="457" y="110642"/>
                  </a:lnTo>
                  <a:lnTo>
                    <a:pt x="23317" y="110642"/>
                  </a:lnTo>
                  <a:lnTo>
                    <a:pt x="23317" y="97078"/>
                  </a:lnTo>
                  <a:close/>
                </a:path>
                <a:path w="323850" h="406400">
                  <a:moveTo>
                    <a:pt x="23317" y="77571"/>
                  </a:moveTo>
                  <a:lnTo>
                    <a:pt x="17068" y="80772"/>
                  </a:lnTo>
                  <a:lnTo>
                    <a:pt x="16916" y="80772"/>
                  </a:lnTo>
                  <a:lnTo>
                    <a:pt x="16306" y="81076"/>
                  </a:lnTo>
                  <a:lnTo>
                    <a:pt x="15392" y="81686"/>
                  </a:lnTo>
                  <a:lnTo>
                    <a:pt x="14782" y="82143"/>
                  </a:lnTo>
                  <a:lnTo>
                    <a:pt x="14478" y="82448"/>
                  </a:lnTo>
                  <a:lnTo>
                    <a:pt x="14020" y="82753"/>
                  </a:lnTo>
                  <a:lnTo>
                    <a:pt x="13563" y="83210"/>
                  </a:lnTo>
                  <a:lnTo>
                    <a:pt x="13258" y="83667"/>
                  </a:lnTo>
                  <a:lnTo>
                    <a:pt x="13119" y="83858"/>
                  </a:lnTo>
                  <a:lnTo>
                    <a:pt x="13512" y="83197"/>
                  </a:lnTo>
                  <a:lnTo>
                    <a:pt x="11125" y="80619"/>
                  </a:lnTo>
                  <a:lnTo>
                    <a:pt x="10668" y="80314"/>
                  </a:lnTo>
                  <a:lnTo>
                    <a:pt x="10515" y="80213"/>
                  </a:lnTo>
                  <a:lnTo>
                    <a:pt x="10515" y="85496"/>
                  </a:lnTo>
                  <a:lnTo>
                    <a:pt x="10515" y="91287"/>
                  </a:lnTo>
                  <a:lnTo>
                    <a:pt x="2895" y="91287"/>
                  </a:lnTo>
                  <a:lnTo>
                    <a:pt x="2895" y="85496"/>
                  </a:lnTo>
                  <a:lnTo>
                    <a:pt x="2895" y="84734"/>
                  </a:lnTo>
                  <a:lnTo>
                    <a:pt x="3060" y="82715"/>
                  </a:lnTo>
                  <a:lnTo>
                    <a:pt x="4749" y="81419"/>
                  </a:lnTo>
                  <a:lnTo>
                    <a:pt x="6858" y="81534"/>
                  </a:lnTo>
                  <a:lnTo>
                    <a:pt x="7467" y="81686"/>
                  </a:lnTo>
                  <a:lnTo>
                    <a:pt x="9855" y="81991"/>
                  </a:lnTo>
                  <a:lnTo>
                    <a:pt x="10198" y="83451"/>
                  </a:lnTo>
                  <a:lnTo>
                    <a:pt x="10515" y="85496"/>
                  </a:lnTo>
                  <a:lnTo>
                    <a:pt x="10515" y="80213"/>
                  </a:lnTo>
                  <a:lnTo>
                    <a:pt x="10210" y="80010"/>
                  </a:lnTo>
                  <a:lnTo>
                    <a:pt x="8369" y="78689"/>
                  </a:lnTo>
                  <a:lnTo>
                    <a:pt x="5143" y="78803"/>
                  </a:lnTo>
                  <a:lnTo>
                    <a:pt x="3200" y="79857"/>
                  </a:lnTo>
                  <a:lnTo>
                    <a:pt x="2895" y="79857"/>
                  </a:lnTo>
                  <a:lnTo>
                    <a:pt x="2438" y="80314"/>
                  </a:lnTo>
                  <a:lnTo>
                    <a:pt x="1524" y="80924"/>
                  </a:lnTo>
                  <a:lnTo>
                    <a:pt x="1219" y="81381"/>
                  </a:lnTo>
                  <a:lnTo>
                    <a:pt x="1066" y="81838"/>
                  </a:lnTo>
                  <a:lnTo>
                    <a:pt x="914" y="81991"/>
                  </a:lnTo>
                  <a:lnTo>
                    <a:pt x="762" y="82296"/>
                  </a:lnTo>
                  <a:lnTo>
                    <a:pt x="609" y="82753"/>
                  </a:lnTo>
                  <a:lnTo>
                    <a:pt x="609" y="83210"/>
                  </a:lnTo>
                  <a:lnTo>
                    <a:pt x="457" y="83820"/>
                  </a:lnTo>
                  <a:lnTo>
                    <a:pt x="457" y="85496"/>
                  </a:lnTo>
                  <a:lnTo>
                    <a:pt x="457" y="93726"/>
                  </a:lnTo>
                  <a:lnTo>
                    <a:pt x="23317" y="93726"/>
                  </a:lnTo>
                  <a:lnTo>
                    <a:pt x="23317" y="91287"/>
                  </a:lnTo>
                  <a:lnTo>
                    <a:pt x="13106" y="91287"/>
                  </a:lnTo>
                  <a:lnTo>
                    <a:pt x="13106" y="88392"/>
                  </a:lnTo>
                  <a:lnTo>
                    <a:pt x="12547" y="84810"/>
                  </a:lnTo>
                  <a:lnTo>
                    <a:pt x="12801" y="84378"/>
                  </a:lnTo>
                  <a:lnTo>
                    <a:pt x="13106" y="88392"/>
                  </a:lnTo>
                  <a:lnTo>
                    <a:pt x="13106" y="88087"/>
                  </a:lnTo>
                  <a:lnTo>
                    <a:pt x="13030" y="87287"/>
                  </a:lnTo>
                  <a:lnTo>
                    <a:pt x="13385" y="86563"/>
                  </a:lnTo>
                  <a:lnTo>
                    <a:pt x="13868" y="85953"/>
                  </a:lnTo>
                  <a:lnTo>
                    <a:pt x="13868" y="85801"/>
                  </a:lnTo>
                  <a:lnTo>
                    <a:pt x="14325" y="85496"/>
                  </a:lnTo>
                  <a:lnTo>
                    <a:pt x="15735" y="84493"/>
                  </a:lnTo>
                  <a:lnTo>
                    <a:pt x="16840" y="83794"/>
                  </a:lnTo>
                  <a:lnTo>
                    <a:pt x="18440" y="83058"/>
                  </a:lnTo>
                  <a:lnTo>
                    <a:pt x="23317" y="80619"/>
                  </a:lnTo>
                  <a:lnTo>
                    <a:pt x="23317" y="77571"/>
                  </a:lnTo>
                  <a:close/>
                </a:path>
                <a:path w="323850" h="406400">
                  <a:moveTo>
                    <a:pt x="23317" y="44043"/>
                  </a:moveTo>
                  <a:lnTo>
                    <a:pt x="3048" y="44043"/>
                  </a:lnTo>
                  <a:lnTo>
                    <a:pt x="3048" y="37947"/>
                  </a:lnTo>
                  <a:lnTo>
                    <a:pt x="457" y="37947"/>
                  </a:lnTo>
                  <a:lnTo>
                    <a:pt x="457" y="52425"/>
                  </a:lnTo>
                  <a:lnTo>
                    <a:pt x="3048" y="52425"/>
                  </a:lnTo>
                  <a:lnTo>
                    <a:pt x="3048" y="46482"/>
                  </a:lnTo>
                  <a:lnTo>
                    <a:pt x="23317" y="46482"/>
                  </a:lnTo>
                  <a:lnTo>
                    <a:pt x="23317" y="44043"/>
                  </a:lnTo>
                  <a:close/>
                </a:path>
                <a:path w="323850" h="406400">
                  <a:moveTo>
                    <a:pt x="23317" y="20421"/>
                  </a:moveTo>
                  <a:lnTo>
                    <a:pt x="13868" y="23520"/>
                  </a:lnTo>
                  <a:lnTo>
                    <a:pt x="13868" y="26060"/>
                  </a:lnTo>
                  <a:lnTo>
                    <a:pt x="13868" y="32308"/>
                  </a:lnTo>
                  <a:lnTo>
                    <a:pt x="7162" y="30175"/>
                  </a:lnTo>
                  <a:lnTo>
                    <a:pt x="6146" y="29997"/>
                  </a:lnTo>
                  <a:lnTo>
                    <a:pt x="4267" y="29273"/>
                  </a:lnTo>
                  <a:lnTo>
                    <a:pt x="3352" y="29413"/>
                  </a:lnTo>
                  <a:lnTo>
                    <a:pt x="2743" y="29260"/>
                  </a:lnTo>
                  <a:lnTo>
                    <a:pt x="4292" y="28994"/>
                  </a:lnTo>
                  <a:lnTo>
                    <a:pt x="5981" y="28448"/>
                  </a:lnTo>
                  <a:lnTo>
                    <a:pt x="7467" y="27889"/>
                  </a:lnTo>
                  <a:lnTo>
                    <a:pt x="13868" y="26060"/>
                  </a:lnTo>
                  <a:lnTo>
                    <a:pt x="13868" y="23520"/>
                  </a:lnTo>
                  <a:lnTo>
                    <a:pt x="457" y="27889"/>
                  </a:lnTo>
                  <a:lnTo>
                    <a:pt x="457" y="30480"/>
                  </a:lnTo>
                  <a:lnTo>
                    <a:pt x="23317" y="37490"/>
                  </a:lnTo>
                  <a:lnTo>
                    <a:pt x="23317" y="34899"/>
                  </a:lnTo>
                  <a:lnTo>
                    <a:pt x="16306" y="32918"/>
                  </a:lnTo>
                  <a:lnTo>
                    <a:pt x="16306" y="25298"/>
                  </a:lnTo>
                  <a:lnTo>
                    <a:pt x="23317" y="23164"/>
                  </a:lnTo>
                  <a:lnTo>
                    <a:pt x="23317" y="20421"/>
                  </a:lnTo>
                  <a:close/>
                </a:path>
                <a:path w="323850" h="406400">
                  <a:moveTo>
                    <a:pt x="23317" y="11430"/>
                  </a:moveTo>
                  <a:lnTo>
                    <a:pt x="3048" y="11430"/>
                  </a:lnTo>
                  <a:lnTo>
                    <a:pt x="3048" y="5334"/>
                  </a:lnTo>
                  <a:lnTo>
                    <a:pt x="457" y="5334"/>
                  </a:lnTo>
                  <a:lnTo>
                    <a:pt x="457" y="19812"/>
                  </a:lnTo>
                  <a:lnTo>
                    <a:pt x="3048" y="19812"/>
                  </a:lnTo>
                  <a:lnTo>
                    <a:pt x="3048" y="13868"/>
                  </a:lnTo>
                  <a:lnTo>
                    <a:pt x="23317" y="13868"/>
                  </a:lnTo>
                  <a:lnTo>
                    <a:pt x="23317" y="11430"/>
                  </a:lnTo>
                  <a:close/>
                </a:path>
                <a:path w="323850" h="406400">
                  <a:moveTo>
                    <a:pt x="23329" y="268376"/>
                  </a:moveTo>
                  <a:lnTo>
                    <a:pt x="469" y="268376"/>
                  </a:lnTo>
                  <a:lnTo>
                    <a:pt x="469" y="270814"/>
                  </a:lnTo>
                  <a:lnTo>
                    <a:pt x="23329" y="270814"/>
                  </a:lnTo>
                  <a:lnTo>
                    <a:pt x="23329" y="268376"/>
                  </a:lnTo>
                  <a:close/>
                </a:path>
                <a:path w="323850" h="406400">
                  <a:moveTo>
                    <a:pt x="23329" y="115062"/>
                  </a:moveTo>
                  <a:lnTo>
                    <a:pt x="469" y="115062"/>
                  </a:lnTo>
                  <a:lnTo>
                    <a:pt x="469" y="117500"/>
                  </a:lnTo>
                  <a:lnTo>
                    <a:pt x="23329" y="117500"/>
                  </a:lnTo>
                  <a:lnTo>
                    <a:pt x="23329" y="115062"/>
                  </a:lnTo>
                  <a:close/>
                </a:path>
                <a:path w="323850" h="406400">
                  <a:moveTo>
                    <a:pt x="23329" y="0"/>
                  </a:moveTo>
                  <a:lnTo>
                    <a:pt x="469" y="0"/>
                  </a:lnTo>
                  <a:lnTo>
                    <a:pt x="469" y="2438"/>
                  </a:lnTo>
                  <a:lnTo>
                    <a:pt x="23329" y="2438"/>
                  </a:lnTo>
                  <a:lnTo>
                    <a:pt x="23329" y="0"/>
                  </a:lnTo>
                  <a:close/>
                </a:path>
                <a:path w="323850" h="406400">
                  <a:moveTo>
                    <a:pt x="23355" y="149250"/>
                  </a:moveTo>
                  <a:lnTo>
                    <a:pt x="21488" y="141427"/>
                  </a:lnTo>
                  <a:lnTo>
                    <a:pt x="21031" y="140970"/>
                  </a:lnTo>
                  <a:lnTo>
                    <a:pt x="20777" y="140843"/>
                  </a:lnTo>
                  <a:lnTo>
                    <a:pt x="21031" y="146304"/>
                  </a:lnTo>
                  <a:lnTo>
                    <a:pt x="21031" y="147218"/>
                  </a:lnTo>
                  <a:lnTo>
                    <a:pt x="20942" y="150939"/>
                  </a:lnTo>
                  <a:lnTo>
                    <a:pt x="16217" y="153111"/>
                  </a:lnTo>
                  <a:lnTo>
                    <a:pt x="12954" y="153009"/>
                  </a:lnTo>
                  <a:lnTo>
                    <a:pt x="10820" y="153009"/>
                  </a:lnTo>
                  <a:lnTo>
                    <a:pt x="8280" y="152565"/>
                  </a:lnTo>
                  <a:lnTo>
                    <a:pt x="8420" y="152996"/>
                  </a:lnTo>
                  <a:lnTo>
                    <a:pt x="5943" y="151942"/>
                  </a:lnTo>
                  <a:lnTo>
                    <a:pt x="5638" y="151638"/>
                  </a:lnTo>
                  <a:lnTo>
                    <a:pt x="5181" y="151485"/>
                  </a:lnTo>
                  <a:lnTo>
                    <a:pt x="4724" y="151180"/>
                  </a:lnTo>
                  <a:lnTo>
                    <a:pt x="4419" y="150876"/>
                  </a:lnTo>
                  <a:lnTo>
                    <a:pt x="4114" y="150418"/>
                  </a:lnTo>
                  <a:lnTo>
                    <a:pt x="3810" y="150114"/>
                  </a:lnTo>
                  <a:lnTo>
                    <a:pt x="2895" y="148742"/>
                  </a:lnTo>
                  <a:lnTo>
                    <a:pt x="2743" y="148285"/>
                  </a:lnTo>
                  <a:lnTo>
                    <a:pt x="2743" y="147828"/>
                  </a:lnTo>
                  <a:lnTo>
                    <a:pt x="2590" y="147218"/>
                  </a:lnTo>
                  <a:lnTo>
                    <a:pt x="2590" y="146761"/>
                  </a:lnTo>
                  <a:lnTo>
                    <a:pt x="2463" y="148894"/>
                  </a:lnTo>
                  <a:lnTo>
                    <a:pt x="2438" y="141681"/>
                  </a:lnTo>
                  <a:lnTo>
                    <a:pt x="0" y="145694"/>
                  </a:lnTo>
                  <a:lnTo>
                    <a:pt x="114" y="149021"/>
                  </a:lnTo>
                  <a:lnTo>
                    <a:pt x="774" y="150583"/>
                  </a:lnTo>
                  <a:lnTo>
                    <a:pt x="1981" y="151942"/>
                  </a:lnTo>
                  <a:lnTo>
                    <a:pt x="2286" y="152400"/>
                  </a:lnTo>
                  <a:lnTo>
                    <a:pt x="2743" y="152704"/>
                  </a:lnTo>
                  <a:lnTo>
                    <a:pt x="10198" y="155498"/>
                  </a:lnTo>
                  <a:lnTo>
                    <a:pt x="18326" y="154139"/>
                  </a:lnTo>
                  <a:lnTo>
                    <a:pt x="23355" y="149250"/>
                  </a:lnTo>
                  <a:close/>
                </a:path>
                <a:path w="323850" h="406400">
                  <a:moveTo>
                    <a:pt x="23622" y="187604"/>
                  </a:moveTo>
                  <a:lnTo>
                    <a:pt x="0" y="182270"/>
                  </a:lnTo>
                  <a:lnTo>
                    <a:pt x="0" y="184099"/>
                  </a:lnTo>
                  <a:lnTo>
                    <a:pt x="23622" y="189433"/>
                  </a:lnTo>
                  <a:lnTo>
                    <a:pt x="23622" y="187604"/>
                  </a:lnTo>
                  <a:close/>
                </a:path>
                <a:path w="323850" h="406400">
                  <a:moveTo>
                    <a:pt x="25692" y="60769"/>
                  </a:moveTo>
                  <a:lnTo>
                    <a:pt x="21640" y="56235"/>
                  </a:lnTo>
                  <a:lnTo>
                    <a:pt x="21183" y="55930"/>
                  </a:lnTo>
                  <a:lnTo>
                    <a:pt x="20726" y="55626"/>
                  </a:lnTo>
                  <a:lnTo>
                    <a:pt x="18148" y="53746"/>
                  </a:lnTo>
                  <a:lnTo>
                    <a:pt x="13284" y="54000"/>
                  </a:lnTo>
                  <a:lnTo>
                    <a:pt x="11582" y="56997"/>
                  </a:lnTo>
                  <a:lnTo>
                    <a:pt x="11277" y="57607"/>
                  </a:lnTo>
                  <a:lnTo>
                    <a:pt x="11125" y="57607"/>
                  </a:lnTo>
                  <a:lnTo>
                    <a:pt x="10820" y="58216"/>
                  </a:lnTo>
                  <a:lnTo>
                    <a:pt x="10020" y="60528"/>
                  </a:lnTo>
                  <a:lnTo>
                    <a:pt x="9537" y="62928"/>
                  </a:lnTo>
                  <a:lnTo>
                    <a:pt x="8382" y="65074"/>
                  </a:lnTo>
                  <a:lnTo>
                    <a:pt x="8077" y="65227"/>
                  </a:lnTo>
                  <a:lnTo>
                    <a:pt x="7772" y="65532"/>
                  </a:lnTo>
                  <a:lnTo>
                    <a:pt x="5283" y="66624"/>
                  </a:lnTo>
                  <a:lnTo>
                    <a:pt x="3238" y="65570"/>
                  </a:lnTo>
                  <a:lnTo>
                    <a:pt x="2743" y="62941"/>
                  </a:lnTo>
                  <a:lnTo>
                    <a:pt x="2743" y="61722"/>
                  </a:lnTo>
                  <a:lnTo>
                    <a:pt x="2565" y="59423"/>
                  </a:lnTo>
                  <a:lnTo>
                    <a:pt x="4064" y="57467"/>
                  </a:lnTo>
                  <a:lnTo>
                    <a:pt x="6400" y="57454"/>
                  </a:lnTo>
                  <a:lnTo>
                    <a:pt x="7010" y="57302"/>
                  </a:lnTo>
                  <a:lnTo>
                    <a:pt x="6858" y="55016"/>
                  </a:lnTo>
                  <a:lnTo>
                    <a:pt x="6248" y="55016"/>
                  </a:lnTo>
                  <a:lnTo>
                    <a:pt x="5486" y="55168"/>
                  </a:lnTo>
                  <a:lnTo>
                    <a:pt x="4876" y="55168"/>
                  </a:lnTo>
                  <a:lnTo>
                    <a:pt x="4267" y="55473"/>
                  </a:lnTo>
                  <a:lnTo>
                    <a:pt x="3810" y="55626"/>
                  </a:lnTo>
                  <a:lnTo>
                    <a:pt x="3200" y="55930"/>
                  </a:lnTo>
                  <a:lnTo>
                    <a:pt x="1828" y="56845"/>
                  </a:lnTo>
                  <a:lnTo>
                    <a:pt x="1371" y="57302"/>
                  </a:lnTo>
                  <a:lnTo>
                    <a:pt x="558" y="58305"/>
                  </a:lnTo>
                  <a:lnTo>
                    <a:pt x="635" y="58978"/>
                  </a:lnTo>
                  <a:lnTo>
                    <a:pt x="152" y="60198"/>
                  </a:lnTo>
                  <a:lnTo>
                    <a:pt x="0" y="60807"/>
                  </a:lnTo>
                  <a:lnTo>
                    <a:pt x="0" y="61874"/>
                  </a:lnTo>
                  <a:lnTo>
                    <a:pt x="63" y="63728"/>
                  </a:lnTo>
                  <a:lnTo>
                    <a:pt x="812" y="65913"/>
                  </a:lnTo>
                  <a:lnTo>
                    <a:pt x="2133" y="66903"/>
                  </a:lnTo>
                  <a:lnTo>
                    <a:pt x="2590" y="67208"/>
                  </a:lnTo>
                  <a:lnTo>
                    <a:pt x="3048" y="67513"/>
                  </a:lnTo>
                  <a:lnTo>
                    <a:pt x="3352" y="67665"/>
                  </a:lnTo>
                  <a:lnTo>
                    <a:pt x="8483" y="69710"/>
                  </a:lnTo>
                  <a:lnTo>
                    <a:pt x="11874" y="66751"/>
                  </a:lnTo>
                  <a:lnTo>
                    <a:pt x="12801" y="61722"/>
                  </a:lnTo>
                  <a:lnTo>
                    <a:pt x="13106" y="61112"/>
                  </a:lnTo>
                  <a:lnTo>
                    <a:pt x="13411" y="59893"/>
                  </a:lnTo>
                  <a:lnTo>
                    <a:pt x="13563" y="59588"/>
                  </a:lnTo>
                  <a:lnTo>
                    <a:pt x="13716" y="59131"/>
                  </a:lnTo>
                  <a:lnTo>
                    <a:pt x="13868" y="58978"/>
                  </a:lnTo>
                  <a:lnTo>
                    <a:pt x="14020" y="58369"/>
                  </a:lnTo>
                  <a:lnTo>
                    <a:pt x="15240" y="57150"/>
                  </a:lnTo>
                  <a:lnTo>
                    <a:pt x="17068" y="56692"/>
                  </a:lnTo>
                  <a:lnTo>
                    <a:pt x="18808" y="56794"/>
                  </a:lnTo>
                  <a:lnTo>
                    <a:pt x="20383" y="58000"/>
                  </a:lnTo>
                  <a:lnTo>
                    <a:pt x="20726" y="59740"/>
                  </a:lnTo>
                  <a:lnTo>
                    <a:pt x="20878" y="60198"/>
                  </a:lnTo>
                  <a:lnTo>
                    <a:pt x="20878" y="61264"/>
                  </a:lnTo>
                  <a:lnTo>
                    <a:pt x="20929" y="63728"/>
                  </a:lnTo>
                  <a:lnTo>
                    <a:pt x="19646" y="66001"/>
                  </a:lnTo>
                  <a:lnTo>
                    <a:pt x="17068" y="66446"/>
                  </a:lnTo>
                  <a:lnTo>
                    <a:pt x="16306" y="66598"/>
                  </a:lnTo>
                  <a:lnTo>
                    <a:pt x="15697" y="66751"/>
                  </a:lnTo>
                  <a:lnTo>
                    <a:pt x="15849" y="69037"/>
                  </a:lnTo>
                  <a:lnTo>
                    <a:pt x="16459" y="69037"/>
                  </a:lnTo>
                  <a:lnTo>
                    <a:pt x="23660" y="68389"/>
                  </a:lnTo>
                  <a:lnTo>
                    <a:pt x="25692" y="60769"/>
                  </a:lnTo>
                  <a:close/>
                </a:path>
                <a:path w="323850" h="406400">
                  <a:moveTo>
                    <a:pt x="25971" y="166357"/>
                  </a:moveTo>
                  <a:lnTo>
                    <a:pt x="16002" y="157734"/>
                  </a:lnTo>
                  <a:lnTo>
                    <a:pt x="15240" y="160172"/>
                  </a:lnTo>
                  <a:lnTo>
                    <a:pt x="16002" y="160324"/>
                  </a:lnTo>
                  <a:lnTo>
                    <a:pt x="16611" y="160477"/>
                  </a:lnTo>
                  <a:lnTo>
                    <a:pt x="20574" y="163525"/>
                  </a:lnTo>
                  <a:lnTo>
                    <a:pt x="20878" y="163982"/>
                  </a:lnTo>
                  <a:lnTo>
                    <a:pt x="20878" y="164439"/>
                  </a:lnTo>
                  <a:lnTo>
                    <a:pt x="21031" y="165049"/>
                  </a:lnTo>
                  <a:lnTo>
                    <a:pt x="21031" y="165506"/>
                  </a:lnTo>
                  <a:lnTo>
                    <a:pt x="18288" y="169989"/>
                  </a:lnTo>
                  <a:lnTo>
                    <a:pt x="11772" y="171500"/>
                  </a:lnTo>
                  <a:lnTo>
                    <a:pt x="5283" y="169964"/>
                  </a:lnTo>
                  <a:lnTo>
                    <a:pt x="2590" y="165354"/>
                  </a:lnTo>
                  <a:lnTo>
                    <a:pt x="2590" y="162674"/>
                  </a:lnTo>
                  <a:lnTo>
                    <a:pt x="4610" y="161188"/>
                  </a:lnTo>
                  <a:lnTo>
                    <a:pt x="7315" y="160477"/>
                  </a:lnTo>
                  <a:lnTo>
                    <a:pt x="6705" y="158038"/>
                  </a:lnTo>
                  <a:lnTo>
                    <a:pt x="6248" y="158191"/>
                  </a:lnTo>
                  <a:lnTo>
                    <a:pt x="5422" y="158343"/>
                  </a:lnTo>
                  <a:lnTo>
                    <a:pt x="4178" y="158775"/>
                  </a:lnTo>
                  <a:lnTo>
                    <a:pt x="2590" y="159867"/>
                  </a:lnTo>
                  <a:lnTo>
                    <a:pt x="2133" y="160324"/>
                  </a:lnTo>
                  <a:lnTo>
                    <a:pt x="1676" y="160629"/>
                  </a:lnTo>
                  <a:lnTo>
                    <a:pt x="1524" y="160934"/>
                  </a:lnTo>
                  <a:lnTo>
                    <a:pt x="609" y="162306"/>
                  </a:lnTo>
                  <a:lnTo>
                    <a:pt x="152" y="163677"/>
                  </a:lnTo>
                  <a:lnTo>
                    <a:pt x="152" y="164134"/>
                  </a:lnTo>
                  <a:lnTo>
                    <a:pt x="0" y="164744"/>
                  </a:lnTo>
                  <a:lnTo>
                    <a:pt x="0" y="165354"/>
                  </a:lnTo>
                  <a:lnTo>
                    <a:pt x="0" y="165811"/>
                  </a:lnTo>
                  <a:lnTo>
                    <a:pt x="152" y="166420"/>
                  </a:lnTo>
                  <a:lnTo>
                    <a:pt x="965" y="173228"/>
                  </a:lnTo>
                  <a:lnTo>
                    <a:pt x="9194" y="174523"/>
                  </a:lnTo>
                  <a:lnTo>
                    <a:pt x="14782" y="173736"/>
                  </a:lnTo>
                  <a:lnTo>
                    <a:pt x="16002" y="173431"/>
                  </a:lnTo>
                  <a:lnTo>
                    <a:pt x="22377" y="172504"/>
                  </a:lnTo>
                  <a:lnTo>
                    <a:pt x="25971" y="166357"/>
                  </a:lnTo>
                  <a:close/>
                </a:path>
                <a:path w="323850" h="406400">
                  <a:moveTo>
                    <a:pt x="181508" y="364998"/>
                  </a:moveTo>
                  <a:lnTo>
                    <a:pt x="175869" y="347738"/>
                  </a:lnTo>
                  <a:lnTo>
                    <a:pt x="175869" y="355549"/>
                  </a:lnTo>
                  <a:lnTo>
                    <a:pt x="169773" y="355549"/>
                  </a:lnTo>
                  <a:lnTo>
                    <a:pt x="171754" y="348843"/>
                  </a:lnTo>
                  <a:lnTo>
                    <a:pt x="172669" y="345186"/>
                  </a:lnTo>
                  <a:lnTo>
                    <a:pt x="172669" y="344576"/>
                  </a:lnTo>
                  <a:lnTo>
                    <a:pt x="172821" y="344881"/>
                  </a:lnTo>
                  <a:lnTo>
                    <a:pt x="173278" y="346278"/>
                  </a:lnTo>
                  <a:lnTo>
                    <a:pt x="173532" y="348056"/>
                  </a:lnTo>
                  <a:lnTo>
                    <a:pt x="174040" y="349300"/>
                  </a:lnTo>
                  <a:lnTo>
                    <a:pt x="175869" y="355549"/>
                  </a:lnTo>
                  <a:lnTo>
                    <a:pt x="175869" y="347738"/>
                  </a:lnTo>
                  <a:lnTo>
                    <a:pt x="174040" y="342138"/>
                  </a:lnTo>
                  <a:lnTo>
                    <a:pt x="171450" y="342138"/>
                  </a:lnTo>
                  <a:lnTo>
                    <a:pt x="164439" y="364998"/>
                  </a:lnTo>
                  <a:lnTo>
                    <a:pt x="167030" y="364998"/>
                  </a:lnTo>
                  <a:lnTo>
                    <a:pt x="169011" y="357987"/>
                  </a:lnTo>
                  <a:lnTo>
                    <a:pt x="176631" y="357987"/>
                  </a:lnTo>
                  <a:lnTo>
                    <a:pt x="178765" y="364998"/>
                  </a:lnTo>
                  <a:lnTo>
                    <a:pt x="181508" y="364998"/>
                  </a:lnTo>
                  <a:close/>
                </a:path>
                <a:path w="323850" h="406400">
                  <a:moveTo>
                    <a:pt x="198272" y="395782"/>
                  </a:moveTo>
                  <a:lnTo>
                    <a:pt x="195834" y="395020"/>
                  </a:lnTo>
                  <a:lnTo>
                    <a:pt x="195834" y="395173"/>
                  </a:lnTo>
                  <a:lnTo>
                    <a:pt x="195287" y="397560"/>
                  </a:lnTo>
                  <a:lnTo>
                    <a:pt x="193878" y="400824"/>
                  </a:lnTo>
                  <a:lnTo>
                    <a:pt x="190500" y="400812"/>
                  </a:lnTo>
                  <a:lnTo>
                    <a:pt x="185966" y="398106"/>
                  </a:lnTo>
                  <a:lnTo>
                    <a:pt x="184492" y="391617"/>
                  </a:lnTo>
                  <a:lnTo>
                    <a:pt x="186067" y="385114"/>
                  </a:lnTo>
                  <a:lnTo>
                    <a:pt x="190652" y="382371"/>
                  </a:lnTo>
                  <a:lnTo>
                    <a:pt x="190957" y="382371"/>
                  </a:lnTo>
                  <a:lnTo>
                    <a:pt x="191414" y="382524"/>
                  </a:lnTo>
                  <a:lnTo>
                    <a:pt x="191871" y="382524"/>
                  </a:lnTo>
                  <a:lnTo>
                    <a:pt x="192481" y="382676"/>
                  </a:lnTo>
                  <a:lnTo>
                    <a:pt x="192938" y="382981"/>
                  </a:lnTo>
                  <a:lnTo>
                    <a:pt x="193243" y="383286"/>
                  </a:lnTo>
                  <a:lnTo>
                    <a:pt x="193700" y="383590"/>
                  </a:lnTo>
                  <a:lnTo>
                    <a:pt x="194005" y="383895"/>
                  </a:lnTo>
                  <a:lnTo>
                    <a:pt x="194919" y="385267"/>
                  </a:lnTo>
                  <a:lnTo>
                    <a:pt x="195072" y="385876"/>
                  </a:lnTo>
                  <a:lnTo>
                    <a:pt x="195376" y="386486"/>
                  </a:lnTo>
                  <a:lnTo>
                    <a:pt x="195529" y="387248"/>
                  </a:lnTo>
                  <a:lnTo>
                    <a:pt x="197967" y="386486"/>
                  </a:lnTo>
                  <a:lnTo>
                    <a:pt x="197815" y="386181"/>
                  </a:lnTo>
                  <a:lnTo>
                    <a:pt x="197662" y="385419"/>
                  </a:lnTo>
                  <a:lnTo>
                    <a:pt x="197358" y="384962"/>
                  </a:lnTo>
                  <a:lnTo>
                    <a:pt x="197205" y="384352"/>
                  </a:lnTo>
                  <a:lnTo>
                    <a:pt x="196900" y="383743"/>
                  </a:lnTo>
                  <a:lnTo>
                    <a:pt x="195986" y="382371"/>
                  </a:lnTo>
                  <a:lnTo>
                    <a:pt x="195681" y="381914"/>
                  </a:lnTo>
                  <a:lnTo>
                    <a:pt x="195072" y="381304"/>
                  </a:lnTo>
                  <a:lnTo>
                    <a:pt x="194157" y="380695"/>
                  </a:lnTo>
                  <a:lnTo>
                    <a:pt x="193700" y="380542"/>
                  </a:lnTo>
                  <a:lnTo>
                    <a:pt x="193243" y="380238"/>
                  </a:lnTo>
                  <a:lnTo>
                    <a:pt x="192328" y="379933"/>
                  </a:lnTo>
                  <a:lnTo>
                    <a:pt x="191719" y="379933"/>
                  </a:lnTo>
                  <a:lnTo>
                    <a:pt x="191262" y="379780"/>
                  </a:lnTo>
                  <a:lnTo>
                    <a:pt x="190652" y="379780"/>
                  </a:lnTo>
                  <a:lnTo>
                    <a:pt x="190042" y="379933"/>
                  </a:lnTo>
                  <a:lnTo>
                    <a:pt x="189128" y="379933"/>
                  </a:lnTo>
                  <a:lnTo>
                    <a:pt x="186563" y="380479"/>
                  </a:lnTo>
                  <a:lnTo>
                    <a:pt x="184492" y="382333"/>
                  </a:lnTo>
                  <a:lnTo>
                    <a:pt x="183337" y="384657"/>
                  </a:lnTo>
                  <a:lnTo>
                    <a:pt x="183184" y="385267"/>
                  </a:lnTo>
                  <a:lnTo>
                    <a:pt x="183184" y="385419"/>
                  </a:lnTo>
                  <a:lnTo>
                    <a:pt x="182016" y="387159"/>
                  </a:lnTo>
                  <a:lnTo>
                    <a:pt x="181914" y="391922"/>
                  </a:lnTo>
                  <a:lnTo>
                    <a:pt x="182270" y="393954"/>
                  </a:lnTo>
                  <a:lnTo>
                    <a:pt x="182270" y="394563"/>
                  </a:lnTo>
                  <a:lnTo>
                    <a:pt x="182575" y="395782"/>
                  </a:lnTo>
                  <a:lnTo>
                    <a:pt x="183451" y="402234"/>
                  </a:lnTo>
                  <a:lnTo>
                    <a:pt x="189598" y="405815"/>
                  </a:lnTo>
                  <a:lnTo>
                    <a:pt x="195529" y="401574"/>
                  </a:lnTo>
                  <a:lnTo>
                    <a:pt x="195834" y="401269"/>
                  </a:lnTo>
                  <a:lnTo>
                    <a:pt x="196138" y="400812"/>
                  </a:lnTo>
                  <a:lnTo>
                    <a:pt x="197192" y="399440"/>
                  </a:lnTo>
                  <a:lnTo>
                    <a:pt x="197586" y="398183"/>
                  </a:lnTo>
                  <a:lnTo>
                    <a:pt x="198120" y="396544"/>
                  </a:lnTo>
                  <a:lnTo>
                    <a:pt x="198272" y="395782"/>
                  </a:lnTo>
                  <a:close/>
                </a:path>
                <a:path w="323850" h="406400">
                  <a:moveTo>
                    <a:pt x="199034" y="357682"/>
                  </a:moveTo>
                  <a:lnTo>
                    <a:pt x="196596" y="356920"/>
                  </a:lnTo>
                  <a:lnTo>
                    <a:pt x="196596" y="357073"/>
                  </a:lnTo>
                  <a:lnTo>
                    <a:pt x="196049" y="359498"/>
                  </a:lnTo>
                  <a:lnTo>
                    <a:pt x="194614" y="362661"/>
                  </a:lnTo>
                  <a:lnTo>
                    <a:pt x="191262" y="362712"/>
                  </a:lnTo>
                  <a:lnTo>
                    <a:pt x="186715" y="360019"/>
                  </a:lnTo>
                  <a:lnTo>
                    <a:pt x="185242" y="353517"/>
                  </a:lnTo>
                  <a:lnTo>
                    <a:pt x="186829" y="347002"/>
                  </a:lnTo>
                  <a:lnTo>
                    <a:pt x="191414" y="344271"/>
                  </a:lnTo>
                  <a:lnTo>
                    <a:pt x="191719" y="344271"/>
                  </a:lnTo>
                  <a:lnTo>
                    <a:pt x="192176" y="344424"/>
                  </a:lnTo>
                  <a:lnTo>
                    <a:pt x="192633" y="344424"/>
                  </a:lnTo>
                  <a:lnTo>
                    <a:pt x="193243" y="344576"/>
                  </a:lnTo>
                  <a:lnTo>
                    <a:pt x="193548" y="344881"/>
                  </a:lnTo>
                  <a:lnTo>
                    <a:pt x="194462" y="345490"/>
                  </a:lnTo>
                  <a:lnTo>
                    <a:pt x="194767" y="345795"/>
                  </a:lnTo>
                  <a:lnTo>
                    <a:pt x="195681" y="347167"/>
                  </a:lnTo>
                  <a:lnTo>
                    <a:pt x="195834" y="347776"/>
                  </a:lnTo>
                  <a:lnTo>
                    <a:pt x="196138" y="348386"/>
                  </a:lnTo>
                  <a:lnTo>
                    <a:pt x="196291" y="349148"/>
                  </a:lnTo>
                  <a:lnTo>
                    <a:pt x="198729" y="348386"/>
                  </a:lnTo>
                  <a:lnTo>
                    <a:pt x="198577" y="348081"/>
                  </a:lnTo>
                  <a:lnTo>
                    <a:pt x="198424" y="347319"/>
                  </a:lnTo>
                  <a:lnTo>
                    <a:pt x="198120" y="346862"/>
                  </a:lnTo>
                  <a:lnTo>
                    <a:pt x="197967" y="346252"/>
                  </a:lnTo>
                  <a:lnTo>
                    <a:pt x="197662" y="345643"/>
                  </a:lnTo>
                  <a:lnTo>
                    <a:pt x="196748" y="344271"/>
                  </a:lnTo>
                  <a:lnTo>
                    <a:pt x="196443" y="343814"/>
                  </a:lnTo>
                  <a:lnTo>
                    <a:pt x="193890" y="341706"/>
                  </a:lnTo>
                  <a:lnTo>
                    <a:pt x="192481" y="341833"/>
                  </a:lnTo>
                  <a:lnTo>
                    <a:pt x="192024" y="341680"/>
                  </a:lnTo>
                  <a:lnTo>
                    <a:pt x="191414" y="341680"/>
                  </a:lnTo>
                  <a:lnTo>
                    <a:pt x="190804" y="341680"/>
                  </a:lnTo>
                  <a:lnTo>
                    <a:pt x="190347" y="341833"/>
                  </a:lnTo>
                  <a:lnTo>
                    <a:pt x="183489" y="342658"/>
                  </a:lnTo>
                  <a:lnTo>
                    <a:pt x="182245" y="350875"/>
                  </a:lnTo>
                  <a:lnTo>
                    <a:pt x="183032" y="356463"/>
                  </a:lnTo>
                  <a:lnTo>
                    <a:pt x="183337" y="357682"/>
                  </a:lnTo>
                  <a:lnTo>
                    <a:pt x="184137" y="364109"/>
                  </a:lnTo>
                  <a:lnTo>
                    <a:pt x="190423" y="367715"/>
                  </a:lnTo>
                  <a:lnTo>
                    <a:pt x="196291" y="363474"/>
                  </a:lnTo>
                  <a:lnTo>
                    <a:pt x="196443" y="363169"/>
                  </a:lnTo>
                  <a:lnTo>
                    <a:pt x="198107" y="361505"/>
                  </a:lnTo>
                  <a:lnTo>
                    <a:pt x="198081" y="360324"/>
                  </a:lnTo>
                  <a:lnTo>
                    <a:pt x="198882" y="358444"/>
                  </a:lnTo>
                  <a:lnTo>
                    <a:pt x="199034" y="357682"/>
                  </a:lnTo>
                  <a:close/>
                </a:path>
                <a:path w="323850" h="406400">
                  <a:moveTo>
                    <a:pt x="217474" y="357682"/>
                  </a:moveTo>
                  <a:lnTo>
                    <a:pt x="215036" y="356920"/>
                  </a:lnTo>
                  <a:lnTo>
                    <a:pt x="215036" y="357073"/>
                  </a:lnTo>
                  <a:lnTo>
                    <a:pt x="214490" y="359460"/>
                  </a:lnTo>
                  <a:lnTo>
                    <a:pt x="213080" y="362724"/>
                  </a:lnTo>
                  <a:lnTo>
                    <a:pt x="209702" y="362712"/>
                  </a:lnTo>
                  <a:lnTo>
                    <a:pt x="205168" y="360006"/>
                  </a:lnTo>
                  <a:lnTo>
                    <a:pt x="203695" y="353517"/>
                  </a:lnTo>
                  <a:lnTo>
                    <a:pt x="205270" y="347014"/>
                  </a:lnTo>
                  <a:lnTo>
                    <a:pt x="209854" y="344271"/>
                  </a:lnTo>
                  <a:lnTo>
                    <a:pt x="210159" y="344271"/>
                  </a:lnTo>
                  <a:lnTo>
                    <a:pt x="210616" y="344424"/>
                  </a:lnTo>
                  <a:lnTo>
                    <a:pt x="211074" y="344424"/>
                  </a:lnTo>
                  <a:lnTo>
                    <a:pt x="211683" y="344576"/>
                  </a:lnTo>
                  <a:lnTo>
                    <a:pt x="212140" y="344881"/>
                  </a:lnTo>
                  <a:lnTo>
                    <a:pt x="212445" y="345186"/>
                  </a:lnTo>
                  <a:lnTo>
                    <a:pt x="212902" y="345490"/>
                  </a:lnTo>
                  <a:lnTo>
                    <a:pt x="213207" y="345795"/>
                  </a:lnTo>
                  <a:lnTo>
                    <a:pt x="214122" y="347167"/>
                  </a:lnTo>
                  <a:lnTo>
                    <a:pt x="214274" y="347776"/>
                  </a:lnTo>
                  <a:lnTo>
                    <a:pt x="214579" y="348386"/>
                  </a:lnTo>
                  <a:lnTo>
                    <a:pt x="214731" y="349148"/>
                  </a:lnTo>
                  <a:lnTo>
                    <a:pt x="217170" y="348386"/>
                  </a:lnTo>
                  <a:lnTo>
                    <a:pt x="217017" y="348081"/>
                  </a:lnTo>
                  <a:lnTo>
                    <a:pt x="216865" y="347319"/>
                  </a:lnTo>
                  <a:lnTo>
                    <a:pt x="216560" y="346862"/>
                  </a:lnTo>
                  <a:lnTo>
                    <a:pt x="216408" y="346252"/>
                  </a:lnTo>
                  <a:lnTo>
                    <a:pt x="216103" y="345643"/>
                  </a:lnTo>
                  <a:lnTo>
                    <a:pt x="215188" y="344271"/>
                  </a:lnTo>
                  <a:lnTo>
                    <a:pt x="214884" y="343814"/>
                  </a:lnTo>
                  <a:lnTo>
                    <a:pt x="214579" y="343509"/>
                  </a:lnTo>
                  <a:lnTo>
                    <a:pt x="214122" y="343204"/>
                  </a:lnTo>
                  <a:lnTo>
                    <a:pt x="213817" y="342900"/>
                  </a:lnTo>
                  <a:lnTo>
                    <a:pt x="213360" y="342595"/>
                  </a:lnTo>
                  <a:lnTo>
                    <a:pt x="212902" y="342442"/>
                  </a:lnTo>
                  <a:lnTo>
                    <a:pt x="212445" y="342138"/>
                  </a:lnTo>
                  <a:lnTo>
                    <a:pt x="211531" y="341833"/>
                  </a:lnTo>
                  <a:lnTo>
                    <a:pt x="210921" y="341833"/>
                  </a:lnTo>
                  <a:lnTo>
                    <a:pt x="210464" y="341680"/>
                  </a:lnTo>
                  <a:lnTo>
                    <a:pt x="209854" y="341680"/>
                  </a:lnTo>
                  <a:lnTo>
                    <a:pt x="209245" y="341680"/>
                  </a:lnTo>
                  <a:lnTo>
                    <a:pt x="208788" y="341833"/>
                  </a:lnTo>
                  <a:lnTo>
                    <a:pt x="201955" y="342671"/>
                  </a:lnTo>
                  <a:lnTo>
                    <a:pt x="200672" y="350875"/>
                  </a:lnTo>
                  <a:lnTo>
                    <a:pt x="201472" y="356463"/>
                  </a:lnTo>
                  <a:lnTo>
                    <a:pt x="201777" y="357682"/>
                  </a:lnTo>
                  <a:lnTo>
                    <a:pt x="202653" y="364134"/>
                  </a:lnTo>
                  <a:lnTo>
                    <a:pt x="208800" y="367715"/>
                  </a:lnTo>
                  <a:lnTo>
                    <a:pt x="214731" y="363474"/>
                  </a:lnTo>
                  <a:lnTo>
                    <a:pt x="215036" y="363169"/>
                  </a:lnTo>
                  <a:lnTo>
                    <a:pt x="215341" y="362712"/>
                  </a:lnTo>
                  <a:lnTo>
                    <a:pt x="216395" y="361327"/>
                  </a:lnTo>
                  <a:lnTo>
                    <a:pt x="217322" y="358444"/>
                  </a:lnTo>
                  <a:lnTo>
                    <a:pt x="217474" y="357682"/>
                  </a:lnTo>
                  <a:close/>
                </a:path>
                <a:path w="323850" h="406400">
                  <a:moveTo>
                    <a:pt x="217487" y="397878"/>
                  </a:moveTo>
                  <a:lnTo>
                    <a:pt x="215341" y="400507"/>
                  </a:lnTo>
                  <a:lnTo>
                    <a:pt x="215214" y="400710"/>
                  </a:lnTo>
                  <a:lnTo>
                    <a:pt x="217449" y="400672"/>
                  </a:lnTo>
                  <a:lnTo>
                    <a:pt x="217487" y="397878"/>
                  </a:lnTo>
                  <a:close/>
                </a:path>
                <a:path w="323850" h="406400">
                  <a:moveTo>
                    <a:pt x="219824" y="394995"/>
                  </a:moveTo>
                  <a:lnTo>
                    <a:pt x="218884" y="380923"/>
                  </a:lnTo>
                  <a:lnTo>
                    <a:pt x="210312" y="379933"/>
                  </a:lnTo>
                  <a:lnTo>
                    <a:pt x="209702" y="379780"/>
                  </a:lnTo>
                  <a:lnTo>
                    <a:pt x="208635" y="379780"/>
                  </a:lnTo>
                  <a:lnTo>
                    <a:pt x="208178" y="379933"/>
                  </a:lnTo>
                  <a:lnTo>
                    <a:pt x="207568" y="379933"/>
                  </a:lnTo>
                  <a:lnTo>
                    <a:pt x="206197" y="380390"/>
                  </a:lnTo>
                  <a:lnTo>
                    <a:pt x="205740" y="380695"/>
                  </a:lnTo>
                  <a:lnTo>
                    <a:pt x="205282" y="380847"/>
                  </a:lnTo>
                  <a:lnTo>
                    <a:pt x="204368" y="381457"/>
                  </a:lnTo>
                  <a:lnTo>
                    <a:pt x="203606" y="382219"/>
                  </a:lnTo>
                  <a:lnTo>
                    <a:pt x="202844" y="382981"/>
                  </a:lnTo>
                  <a:lnTo>
                    <a:pt x="202844" y="383133"/>
                  </a:lnTo>
                  <a:lnTo>
                    <a:pt x="201752" y="384429"/>
                  </a:lnTo>
                  <a:lnTo>
                    <a:pt x="200672" y="387565"/>
                  </a:lnTo>
                  <a:lnTo>
                    <a:pt x="200710" y="389229"/>
                  </a:lnTo>
                  <a:lnTo>
                    <a:pt x="200558" y="389839"/>
                  </a:lnTo>
                  <a:lnTo>
                    <a:pt x="200558" y="390448"/>
                  </a:lnTo>
                  <a:lnTo>
                    <a:pt x="200406" y="391210"/>
                  </a:lnTo>
                  <a:lnTo>
                    <a:pt x="200406" y="392125"/>
                  </a:lnTo>
                  <a:lnTo>
                    <a:pt x="200558" y="392734"/>
                  </a:lnTo>
                  <a:lnTo>
                    <a:pt x="200558" y="393954"/>
                  </a:lnTo>
                  <a:lnTo>
                    <a:pt x="201168" y="396544"/>
                  </a:lnTo>
                  <a:lnTo>
                    <a:pt x="201472" y="397611"/>
                  </a:lnTo>
                  <a:lnTo>
                    <a:pt x="201625" y="397764"/>
                  </a:lnTo>
                  <a:lnTo>
                    <a:pt x="201777" y="398373"/>
                  </a:lnTo>
                  <a:lnTo>
                    <a:pt x="202082" y="398830"/>
                  </a:lnTo>
                  <a:lnTo>
                    <a:pt x="204330" y="403491"/>
                  </a:lnTo>
                  <a:lnTo>
                    <a:pt x="210096" y="404952"/>
                  </a:lnTo>
                  <a:lnTo>
                    <a:pt x="214122" y="401726"/>
                  </a:lnTo>
                  <a:lnTo>
                    <a:pt x="214579" y="401269"/>
                  </a:lnTo>
                  <a:lnTo>
                    <a:pt x="215036" y="400964"/>
                  </a:lnTo>
                  <a:lnTo>
                    <a:pt x="215214" y="400710"/>
                  </a:lnTo>
                  <a:lnTo>
                    <a:pt x="209702" y="400812"/>
                  </a:lnTo>
                  <a:lnTo>
                    <a:pt x="209245" y="400812"/>
                  </a:lnTo>
                  <a:lnTo>
                    <a:pt x="204558" y="398208"/>
                  </a:lnTo>
                  <a:lnTo>
                    <a:pt x="202895" y="391896"/>
                  </a:lnTo>
                  <a:lnTo>
                    <a:pt x="204292" y="385483"/>
                  </a:lnTo>
                  <a:lnTo>
                    <a:pt x="208788" y="382524"/>
                  </a:lnTo>
                  <a:lnTo>
                    <a:pt x="209245" y="382371"/>
                  </a:lnTo>
                  <a:lnTo>
                    <a:pt x="217639" y="382422"/>
                  </a:lnTo>
                  <a:lnTo>
                    <a:pt x="217487" y="397878"/>
                  </a:lnTo>
                  <a:lnTo>
                    <a:pt x="219824" y="394995"/>
                  </a:lnTo>
                  <a:close/>
                </a:path>
                <a:path w="323850" h="406400">
                  <a:moveTo>
                    <a:pt x="234086" y="362254"/>
                  </a:moveTo>
                  <a:lnTo>
                    <a:pt x="222808" y="362254"/>
                  </a:lnTo>
                  <a:lnTo>
                    <a:pt x="222808" y="354482"/>
                  </a:lnTo>
                  <a:lnTo>
                    <a:pt x="233019" y="354482"/>
                  </a:lnTo>
                  <a:lnTo>
                    <a:pt x="233019" y="351891"/>
                  </a:lnTo>
                  <a:lnTo>
                    <a:pt x="222808" y="351891"/>
                  </a:lnTo>
                  <a:lnTo>
                    <a:pt x="222808" y="344881"/>
                  </a:lnTo>
                  <a:lnTo>
                    <a:pt x="233629" y="344881"/>
                  </a:lnTo>
                  <a:lnTo>
                    <a:pt x="233629" y="342138"/>
                  </a:lnTo>
                  <a:lnTo>
                    <a:pt x="220522" y="342138"/>
                  </a:lnTo>
                  <a:lnTo>
                    <a:pt x="220522" y="364998"/>
                  </a:lnTo>
                  <a:lnTo>
                    <a:pt x="234086" y="364998"/>
                  </a:lnTo>
                  <a:lnTo>
                    <a:pt x="234086" y="362254"/>
                  </a:lnTo>
                  <a:close/>
                </a:path>
                <a:path w="323850" h="406400">
                  <a:moveTo>
                    <a:pt x="235458" y="380238"/>
                  </a:moveTo>
                  <a:lnTo>
                    <a:pt x="233019" y="380238"/>
                  </a:lnTo>
                  <a:lnTo>
                    <a:pt x="233019" y="395630"/>
                  </a:lnTo>
                  <a:lnTo>
                    <a:pt x="232867" y="396392"/>
                  </a:lnTo>
                  <a:lnTo>
                    <a:pt x="232867" y="397002"/>
                  </a:lnTo>
                  <a:lnTo>
                    <a:pt x="232410" y="398526"/>
                  </a:lnTo>
                  <a:lnTo>
                    <a:pt x="232105" y="398830"/>
                  </a:lnTo>
                  <a:lnTo>
                    <a:pt x="231952" y="399288"/>
                  </a:lnTo>
                  <a:lnTo>
                    <a:pt x="231800" y="399288"/>
                  </a:lnTo>
                  <a:lnTo>
                    <a:pt x="230657" y="400659"/>
                  </a:lnTo>
                  <a:lnTo>
                    <a:pt x="229717" y="400494"/>
                  </a:lnTo>
                  <a:lnTo>
                    <a:pt x="228142" y="400812"/>
                  </a:lnTo>
                  <a:lnTo>
                    <a:pt x="227838" y="400812"/>
                  </a:lnTo>
                  <a:lnTo>
                    <a:pt x="227380" y="400659"/>
                  </a:lnTo>
                  <a:lnTo>
                    <a:pt x="226771" y="400659"/>
                  </a:lnTo>
                  <a:lnTo>
                    <a:pt x="226314" y="400507"/>
                  </a:lnTo>
                  <a:lnTo>
                    <a:pt x="225856" y="400202"/>
                  </a:lnTo>
                  <a:lnTo>
                    <a:pt x="225552" y="400050"/>
                  </a:lnTo>
                  <a:lnTo>
                    <a:pt x="224790" y="399288"/>
                  </a:lnTo>
                  <a:lnTo>
                    <a:pt x="224180" y="398373"/>
                  </a:lnTo>
                  <a:lnTo>
                    <a:pt x="223837" y="397268"/>
                  </a:lnTo>
                  <a:lnTo>
                    <a:pt x="223570" y="396176"/>
                  </a:lnTo>
                  <a:lnTo>
                    <a:pt x="223570" y="380238"/>
                  </a:lnTo>
                  <a:lnTo>
                    <a:pt x="221132" y="380238"/>
                  </a:lnTo>
                  <a:lnTo>
                    <a:pt x="221132" y="396176"/>
                  </a:lnTo>
                  <a:lnTo>
                    <a:pt x="221246" y="397268"/>
                  </a:lnTo>
                  <a:lnTo>
                    <a:pt x="221640" y="398373"/>
                  </a:lnTo>
                  <a:lnTo>
                    <a:pt x="221742" y="399135"/>
                  </a:lnTo>
                  <a:lnTo>
                    <a:pt x="221894" y="399135"/>
                  </a:lnTo>
                  <a:lnTo>
                    <a:pt x="222046" y="399745"/>
                  </a:lnTo>
                  <a:lnTo>
                    <a:pt x="222351" y="400354"/>
                  </a:lnTo>
                  <a:lnTo>
                    <a:pt x="222656" y="400812"/>
                  </a:lnTo>
                  <a:lnTo>
                    <a:pt x="223266" y="401726"/>
                  </a:lnTo>
                  <a:lnTo>
                    <a:pt x="225310" y="403580"/>
                  </a:lnTo>
                  <a:lnTo>
                    <a:pt x="228333" y="403796"/>
                  </a:lnTo>
                  <a:lnTo>
                    <a:pt x="231343" y="402945"/>
                  </a:lnTo>
                  <a:lnTo>
                    <a:pt x="231800" y="402640"/>
                  </a:lnTo>
                  <a:lnTo>
                    <a:pt x="234696" y="401370"/>
                  </a:lnTo>
                  <a:lnTo>
                    <a:pt x="235394" y="397751"/>
                  </a:lnTo>
                  <a:lnTo>
                    <a:pt x="235458" y="393496"/>
                  </a:lnTo>
                  <a:lnTo>
                    <a:pt x="235458" y="380238"/>
                  </a:lnTo>
                  <a:close/>
                </a:path>
                <a:path w="323850" h="406400">
                  <a:moveTo>
                    <a:pt x="249783" y="362864"/>
                  </a:moveTo>
                  <a:lnTo>
                    <a:pt x="243992" y="362712"/>
                  </a:lnTo>
                  <a:lnTo>
                    <a:pt x="243103" y="362445"/>
                  </a:lnTo>
                  <a:lnTo>
                    <a:pt x="242468" y="362673"/>
                  </a:lnTo>
                  <a:lnTo>
                    <a:pt x="241554" y="361950"/>
                  </a:lnTo>
                  <a:lnTo>
                    <a:pt x="240639" y="361492"/>
                  </a:lnTo>
                  <a:lnTo>
                    <a:pt x="240334" y="361035"/>
                  </a:lnTo>
                  <a:lnTo>
                    <a:pt x="239877" y="360730"/>
                  </a:lnTo>
                  <a:lnTo>
                    <a:pt x="239572" y="359816"/>
                  </a:lnTo>
                  <a:lnTo>
                    <a:pt x="239268" y="359359"/>
                  </a:lnTo>
                  <a:lnTo>
                    <a:pt x="238963" y="358140"/>
                  </a:lnTo>
                  <a:lnTo>
                    <a:pt x="238963" y="357378"/>
                  </a:lnTo>
                  <a:lnTo>
                    <a:pt x="236677" y="357682"/>
                  </a:lnTo>
                  <a:lnTo>
                    <a:pt x="236677" y="358902"/>
                  </a:lnTo>
                  <a:lnTo>
                    <a:pt x="237223" y="361429"/>
                  </a:lnTo>
                  <a:lnTo>
                    <a:pt x="238480" y="364236"/>
                  </a:lnTo>
                  <a:lnTo>
                    <a:pt x="241249" y="364845"/>
                  </a:lnTo>
                  <a:lnTo>
                    <a:pt x="242163" y="365150"/>
                  </a:lnTo>
                  <a:lnTo>
                    <a:pt x="244500" y="365594"/>
                  </a:lnTo>
                  <a:lnTo>
                    <a:pt x="247129" y="365315"/>
                  </a:lnTo>
                  <a:lnTo>
                    <a:pt x="249021" y="363778"/>
                  </a:lnTo>
                  <a:lnTo>
                    <a:pt x="249326" y="363321"/>
                  </a:lnTo>
                  <a:lnTo>
                    <a:pt x="249783" y="362864"/>
                  </a:lnTo>
                  <a:close/>
                </a:path>
                <a:path w="323850" h="406400">
                  <a:moveTo>
                    <a:pt x="251396" y="359918"/>
                  </a:moveTo>
                  <a:lnTo>
                    <a:pt x="246888" y="352501"/>
                  </a:lnTo>
                  <a:lnTo>
                    <a:pt x="246430" y="352196"/>
                  </a:lnTo>
                  <a:lnTo>
                    <a:pt x="245973" y="352044"/>
                  </a:lnTo>
                  <a:lnTo>
                    <a:pt x="244754" y="351739"/>
                  </a:lnTo>
                  <a:lnTo>
                    <a:pt x="243535" y="351282"/>
                  </a:lnTo>
                  <a:lnTo>
                    <a:pt x="242316" y="350977"/>
                  </a:lnTo>
                  <a:lnTo>
                    <a:pt x="241706" y="350672"/>
                  </a:lnTo>
                  <a:lnTo>
                    <a:pt x="241249" y="350520"/>
                  </a:lnTo>
                  <a:lnTo>
                    <a:pt x="240944" y="350215"/>
                  </a:lnTo>
                  <a:lnTo>
                    <a:pt x="240334" y="349910"/>
                  </a:lnTo>
                  <a:lnTo>
                    <a:pt x="239877" y="348996"/>
                  </a:lnTo>
                  <a:lnTo>
                    <a:pt x="239725" y="348538"/>
                  </a:lnTo>
                  <a:lnTo>
                    <a:pt x="239725" y="346862"/>
                  </a:lnTo>
                  <a:lnTo>
                    <a:pt x="240030" y="346405"/>
                  </a:lnTo>
                  <a:lnTo>
                    <a:pt x="240334" y="345795"/>
                  </a:lnTo>
                  <a:lnTo>
                    <a:pt x="240639" y="345338"/>
                  </a:lnTo>
                  <a:lnTo>
                    <a:pt x="240792" y="345186"/>
                  </a:lnTo>
                  <a:lnTo>
                    <a:pt x="241249" y="345033"/>
                  </a:lnTo>
                  <a:lnTo>
                    <a:pt x="241706" y="344728"/>
                  </a:lnTo>
                  <a:lnTo>
                    <a:pt x="242620" y="344424"/>
                  </a:lnTo>
                  <a:lnTo>
                    <a:pt x="243840" y="344424"/>
                  </a:lnTo>
                  <a:lnTo>
                    <a:pt x="246278" y="344208"/>
                  </a:lnTo>
                  <a:lnTo>
                    <a:pt x="247853" y="345770"/>
                  </a:lnTo>
                  <a:lnTo>
                    <a:pt x="248259" y="348081"/>
                  </a:lnTo>
                  <a:lnTo>
                    <a:pt x="248259" y="348843"/>
                  </a:lnTo>
                  <a:lnTo>
                    <a:pt x="250698" y="348538"/>
                  </a:lnTo>
                  <a:lnTo>
                    <a:pt x="250545" y="347929"/>
                  </a:lnTo>
                  <a:lnTo>
                    <a:pt x="250494" y="346062"/>
                  </a:lnTo>
                  <a:lnTo>
                    <a:pt x="249491" y="343827"/>
                  </a:lnTo>
                  <a:lnTo>
                    <a:pt x="247802" y="342900"/>
                  </a:lnTo>
                  <a:lnTo>
                    <a:pt x="247345" y="342595"/>
                  </a:lnTo>
                  <a:lnTo>
                    <a:pt x="247345" y="342442"/>
                  </a:lnTo>
                  <a:lnTo>
                    <a:pt x="246430" y="342138"/>
                  </a:lnTo>
                  <a:lnTo>
                    <a:pt x="245821" y="341985"/>
                  </a:lnTo>
                  <a:lnTo>
                    <a:pt x="245364" y="341833"/>
                  </a:lnTo>
                  <a:lnTo>
                    <a:pt x="244906" y="341833"/>
                  </a:lnTo>
                  <a:lnTo>
                    <a:pt x="244297" y="341680"/>
                  </a:lnTo>
                  <a:lnTo>
                    <a:pt x="243687" y="341680"/>
                  </a:lnTo>
                  <a:lnTo>
                    <a:pt x="243382" y="341680"/>
                  </a:lnTo>
                  <a:lnTo>
                    <a:pt x="240563" y="342252"/>
                  </a:lnTo>
                  <a:lnTo>
                    <a:pt x="240817" y="342011"/>
                  </a:lnTo>
                  <a:lnTo>
                    <a:pt x="238658" y="343814"/>
                  </a:lnTo>
                  <a:lnTo>
                    <a:pt x="238353" y="344271"/>
                  </a:lnTo>
                  <a:lnTo>
                    <a:pt x="238048" y="344728"/>
                  </a:lnTo>
                  <a:lnTo>
                    <a:pt x="238048" y="345033"/>
                  </a:lnTo>
                  <a:lnTo>
                    <a:pt x="236016" y="349211"/>
                  </a:lnTo>
                  <a:lnTo>
                    <a:pt x="238264" y="353288"/>
                  </a:lnTo>
                  <a:lnTo>
                    <a:pt x="242773" y="354177"/>
                  </a:lnTo>
                  <a:lnTo>
                    <a:pt x="243382" y="354482"/>
                  </a:lnTo>
                  <a:lnTo>
                    <a:pt x="243840" y="354482"/>
                  </a:lnTo>
                  <a:lnTo>
                    <a:pt x="244602" y="354787"/>
                  </a:lnTo>
                  <a:lnTo>
                    <a:pt x="245211" y="354939"/>
                  </a:lnTo>
                  <a:lnTo>
                    <a:pt x="248869" y="358140"/>
                  </a:lnTo>
                  <a:lnTo>
                    <a:pt x="248869" y="358749"/>
                  </a:lnTo>
                  <a:lnTo>
                    <a:pt x="248589" y="361035"/>
                  </a:lnTo>
                  <a:lnTo>
                    <a:pt x="247980" y="361721"/>
                  </a:lnTo>
                  <a:lnTo>
                    <a:pt x="244906" y="362712"/>
                  </a:lnTo>
                  <a:lnTo>
                    <a:pt x="244297" y="362712"/>
                  </a:lnTo>
                  <a:lnTo>
                    <a:pt x="249783" y="362864"/>
                  </a:lnTo>
                  <a:lnTo>
                    <a:pt x="250393" y="361950"/>
                  </a:lnTo>
                  <a:lnTo>
                    <a:pt x="250545" y="361492"/>
                  </a:lnTo>
                  <a:lnTo>
                    <a:pt x="251396" y="359918"/>
                  </a:lnTo>
                  <a:close/>
                </a:path>
                <a:path w="323850" h="406400">
                  <a:moveTo>
                    <a:pt x="253898" y="380238"/>
                  </a:moveTo>
                  <a:lnTo>
                    <a:pt x="251612" y="380238"/>
                  </a:lnTo>
                  <a:lnTo>
                    <a:pt x="251612" y="398221"/>
                  </a:lnTo>
                  <a:lnTo>
                    <a:pt x="242011" y="380238"/>
                  </a:lnTo>
                  <a:lnTo>
                    <a:pt x="239572" y="380238"/>
                  </a:lnTo>
                  <a:lnTo>
                    <a:pt x="239572" y="403098"/>
                  </a:lnTo>
                  <a:lnTo>
                    <a:pt x="241858" y="403098"/>
                  </a:lnTo>
                  <a:lnTo>
                    <a:pt x="241858" y="385114"/>
                  </a:lnTo>
                  <a:lnTo>
                    <a:pt x="251460" y="403098"/>
                  </a:lnTo>
                  <a:lnTo>
                    <a:pt x="253898" y="403098"/>
                  </a:lnTo>
                  <a:lnTo>
                    <a:pt x="253898" y="380238"/>
                  </a:lnTo>
                  <a:close/>
                </a:path>
                <a:path w="323850" h="406400">
                  <a:moveTo>
                    <a:pt x="268592" y="358381"/>
                  </a:moveTo>
                  <a:lnTo>
                    <a:pt x="267766" y="355854"/>
                  </a:lnTo>
                  <a:lnTo>
                    <a:pt x="266725" y="353847"/>
                  </a:lnTo>
                  <a:lnTo>
                    <a:pt x="265430" y="352945"/>
                  </a:lnTo>
                  <a:lnTo>
                    <a:pt x="263956" y="352501"/>
                  </a:lnTo>
                  <a:lnTo>
                    <a:pt x="263499" y="352196"/>
                  </a:lnTo>
                  <a:lnTo>
                    <a:pt x="263042" y="352044"/>
                  </a:lnTo>
                  <a:lnTo>
                    <a:pt x="261823" y="351739"/>
                  </a:lnTo>
                  <a:lnTo>
                    <a:pt x="260604" y="351282"/>
                  </a:lnTo>
                  <a:lnTo>
                    <a:pt x="259232" y="350977"/>
                  </a:lnTo>
                  <a:lnTo>
                    <a:pt x="258775" y="350672"/>
                  </a:lnTo>
                  <a:lnTo>
                    <a:pt x="258318" y="350520"/>
                  </a:lnTo>
                  <a:lnTo>
                    <a:pt x="257860" y="350215"/>
                  </a:lnTo>
                  <a:lnTo>
                    <a:pt x="257556" y="350062"/>
                  </a:lnTo>
                  <a:lnTo>
                    <a:pt x="257403" y="349910"/>
                  </a:lnTo>
                  <a:lnTo>
                    <a:pt x="256946" y="348996"/>
                  </a:lnTo>
                  <a:lnTo>
                    <a:pt x="256794" y="348538"/>
                  </a:lnTo>
                  <a:lnTo>
                    <a:pt x="256641" y="347776"/>
                  </a:lnTo>
                  <a:lnTo>
                    <a:pt x="256641" y="347472"/>
                  </a:lnTo>
                  <a:lnTo>
                    <a:pt x="258318" y="345033"/>
                  </a:lnTo>
                  <a:lnTo>
                    <a:pt x="258622" y="344728"/>
                  </a:lnTo>
                  <a:lnTo>
                    <a:pt x="259080" y="344576"/>
                  </a:lnTo>
                  <a:lnTo>
                    <a:pt x="259689" y="344424"/>
                  </a:lnTo>
                  <a:lnTo>
                    <a:pt x="260908" y="344424"/>
                  </a:lnTo>
                  <a:lnTo>
                    <a:pt x="263702" y="344373"/>
                  </a:lnTo>
                  <a:lnTo>
                    <a:pt x="264591" y="345554"/>
                  </a:lnTo>
                  <a:lnTo>
                    <a:pt x="265328" y="348081"/>
                  </a:lnTo>
                  <a:lnTo>
                    <a:pt x="265328" y="348843"/>
                  </a:lnTo>
                  <a:lnTo>
                    <a:pt x="267614" y="348538"/>
                  </a:lnTo>
                  <a:lnTo>
                    <a:pt x="267614" y="347929"/>
                  </a:lnTo>
                  <a:lnTo>
                    <a:pt x="267500" y="344855"/>
                  </a:lnTo>
                  <a:lnTo>
                    <a:pt x="265061" y="341922"/>
                  </a:lnTo>
                  <a:lnTo>
                    <a:pt x="261823" y="341833"/>
                  </a:lnTo>
                  <a:lnTo>
                    <a:pt x="261366" y="341680"/>
                  </a:lnTo>
                  <a:lnTo>
                    <a:pt x="260756" y="341680"/>
                  </a:lnTo>
                  <a:lnTo>
                    <a:pt x="260451" y="341680"/>
                  </a:lnTo>
                  <a:lnTo>
                    <a:pt x="259842" y="341833"/>
                  </a:lnTo>
                  <a:lnTo>
                    <a:pt x="259384" y="341833"/>
                  </a:lnTo>
                  <a:lnTo>
                    <a:pt x="258927" y="341985"/>
                  </a:lnTo>
                  <a:lnTo>
                    <a:pt x="258318" y="342138"/>
                  </a:lnTo>
                  <a:lnTo>
                    <a:pt x="257403" y="342442"/>
                  </a:lnTo>
                  <a:lnTo>
                    <a:pt x="256489" y="343052"/>
                  </a:lnTo>
                  <a:lnTo>
                    <a:pt x="256184" y="343509"/>
                  </a:lnTo>
                  <a:lnTo>
                    <a:pt x="255727" y="343814"/>
                  </a:lnTo>
                  <a:lnTo>
                    <a:pt x="255422" y="344271"/>
                  </a:lnTo>
                  <a:lnTo>
                    <a:pt x="255117" y="344728"/>
                  </a:lnTo>
                  <a:lnTo>
                    <a:pt x="253936" y="347472"/>
                  </a:lnTo>
                  <a:lnTo>
                    <a:pt x="254012" y="350735"/>
                  </a:lnTo>
                  <a:lnTo>
                    <a:pt x="256489" y="352653"/>
                  </a:lnTo>
                  <a:lnTo>
                    <a:pt x="256946" y="352958"/>
                  </a:lnTo>
                  <a:lnTo>
                    <a:pt x="256946" y="353110"/>
                  </a:lnTo>
                  <a:lnTo>
                    <a:pt x="257403" y="353263"/>
                  </a:lnTo>
                  <a:lnTo>
                    <a:pt x="259715" y="354596"/>
                  </a:lnTo>
                  <a:lnTo>
                    <a:pt x="263359" y="354672"/>
                  </a:lnTo>
                  <a:lnTo>
                    <a:pt x="265023" y="356463"/>
                  </a:lnTo>
                  <a:lnTo>
                    <a:pt x="265328" y="356920"/>
                  </a:lnTo>
                  <a:lnTo>
                    <a:pt x="265480" y="356920"/>
                  </a:lnTo>
                  <a:lnTo>
                    <a:pt x="265938" y="358749"/>
                  </a:lnTo>
                  <a:lnTo>
                    <a:pt x="265938" y="358902"/>
                  </a:lnTo>
                  <a:lnTo>
                    <a:pt x="265633" y="360121"/>
                  </a:lnTo>
                  <a:lnTo>
                    <a:pt x="265328" y="360730"/>
                  </a:lnTo>
                  <a:lnTo>
                    <a:pt x="265176" y="361188"/>
                  </a:lnTo>
                  <a:lnTo>
                    <a:pt x="263613" y="362305"/>
                  </a:lnTo>
                  <a:lnTo>
                    <a:pt x="263664" y="362127"/>
                  </a:lnTo>
                  <a:lnTo>
                    <a:pt x="261975" y="362712"/>
                  </a:lnTo>
                  <a:lnTo>
                    <a:pt x="261366" y="362712"/>
                  </a:lnTo>
                  <a:lnTo>
                    <a:pt x="259003" y="362699"/>
                  </a:lnTo>
                  <a:lnTo>
                    <a:pt x="256476" y="361276"/>
                  </a:lnTo>
                  <a:lnTo>
                    <a:pt x="256184" y="358749"/>
                  </a:lnTo>
                  <a:lnTo>
                    <a:pt x="256032" y="358140"/>
                  </a:lnTo>
                  <a:lnTo>
                    <a:pt x="255879" y="357378"/>
                  </a:lnTo>
                  <a:lnTo>
                    <a:pt x="253593" y="357682"/>
                  </a:lnTo>
                  <a:lnTo>
                    <a:pt x="253746" y="358140"/>
                  </a:lnTo>
                  <a:lnTo>
                    <a:pt x="253746" y="358902"/>
                  </a:lnTo>
                  <a:lnTo>
                    <a:pt x="254190" y="361264"/>
                  </a:lnTo>
                  <a:lnTo>
                    <a:pt x="255422" y="363969"/>
                  </a:lnTo>
                  <a:lnTo>
                    <a:pt x="257860" y="364693"/>
                  </a:lnTo>
                  <a:lnTo>
                    <a:pt x="261061" y="365721"/>
                  </a:lnTo>
                  <a:lnTo>
                    <a:pt x="264198" y="365340"/>
                  </a:lnTo>
                  <a:lnTo>
                    <a:pt x="266090" y="363778"/>
                  </a:lnTo>
                  <a:lnTo>
                    <a:pt x="266700" y="362864"/>
                  </a:lnTo>
                  <a:lnTo>
                    <a:pt x="267157" y="362407"/>
                  </a:lnTo>
                  <a:lnTo>
                    <a:pt x="267462" y="361950"/>
                  </a:lnTo>
                  <a:lnTo>
                    <a:pt x="268122" y="359968"/>
                  </a:lnTo>
                  <a:lnTo>
                    <a:pt x="268592" y="358381"/>
                  </a:lnTo>
                  <a:close/>
                </a:path>
                <a:path w="323850" h="406400">
                  <a:moveTo>
                    <a:pt x="271119" y="380238"/>
                  </a:moveTo>
                  <a:lnTo>
                    <a:pt x="256641" y="380238"/>
                  </a:lnTo>
                  <a:lnTo>
                    <a:pt x="256641" y="382981"/>
                  </a:lnTo>
                  <a:lnTo>
                    <a:pt x="262585" y="382981"/>
                  </a:lnTo>
                  <a:lnTo>
                    <a:pt x="262585" y="403098"/>
                  </a:lnTo>
                  <a:lnTo>
                    <a:pt x="265023" y="403098"/>
                  </a:lnTo>
                  <a:lnTo>
                    <a:pt x="265023" y="382981"/>
                  </a:lnTo>
                  <a:lnTo>
                    <a:pt x="271119" y="382981"/>
                  </a:lnTo>
                  <a:lnTo>
                    <a:pt x="271119" y="380238"/>
                  </a:lnTo>
                  <a:close/>
                </a:path>
                <a:path w="323850" h="406400">
                  <a:moveTo>
                    <a:pt x="274332" y="342138"/>
                  </a:moveTo>
                  <a:lnTo>
                    <a:pt x="271894" y="342138"/>
                  </a:lnTo>
                  <a:lnTo>
                    <a:pt x="271894" y="364998"/>
                  </a:lnTo>
                  <a:lnTo>
                    <a:pt x="274332" y="364998"/>
                  </a:lnTo>
                  <a:lnTo>
                    <a:pt x="274332" y="342138"/>
                  </a:lnTo>
                  <a:close/>
                </a:path>
                <a:path w="323850" h="406400">
                  <a:moveTo>
                    <a:pt x="287274" y="400354"/>
                  </a:moveTo>
                  <a:lnTo>
                    <a:pt x="275996" y="400354"/>
                  </a:lnTo>
                  <a:lnTo>
                    <a:pt x="275996" y="392582"/>
                  </a:lnTo>
                  <a:lnTo>
                    <a:pt x="286207" y="392582"/>
                  </a:lnTo>
                  <a:lnTo>
                    <a:pt x="286207" y="389991"/>
                  </a:lnTo>
                  <a:lnTo>
                    <a:pt x="275996" y="389991"/>
                  </a:lnTo>
                  <a:lnTo>
                    <a:pt x="275996" y="382981"/>
                  </a:lnTo>
                  <a:lnTo>
                    <a:pt x="286816" y="382981"/>
                  </a:lnTo>
                  <a:lnTo>
                    <a:pt x="286816" y="380238"/>
                  </a:lnTo>
                  <a:lnTo>
                    <a:pt x="273710" y="380238"/>
                  </a:lnTo>
                  <a:lnTo>
                    <a:pt x="273710" y="403098"/>
                  </a:lnTo>
                  <a:lnTo>
                    <a:pt x="287274" y="403098"/>
                  </a:lnTo>
                  <a:lnTo>
                    <a:pt x="287274" y="400354"/>
                  </a:lnTo>
                  <a:close/>
                </a:path>
                <a:path w="323850" h="406400">
                  <a:moveTo>
                    <a:pt x="292709" y="356527"/>
                  </a:moveTo>
                  <a:lnTo>
                    <a:pt x="291388" y="354939"/>
                  </a:lnTo>
                  <a:lnTo>
                    <a:pt x="291388" y="354787"/>
                  </a:lnTo>
                  <a:lnTo>
                    <a:pt x="291084" y="354330"/>
                  </a:lnTo>
                  <a:lnTo>
                    <a:pt x="290957" y="360756"/>
                  </a:lnTo>
                  <a:lnTo>
                    <a:pt x="287731" y="361950"/>
                  </a:lnTo>
                  <a:lnTo>
                    <a:pt x="287121" y="362102"/>
                  </a:lnTo>
                  <a:lnTo>
                    <a:pt x="287121" y="362254"/>
                  </a:lnTo>
                  <a:lnTo>
                    <a:pt x="280873" y="362254"/>
                  </a:lnTo>
                  <a:lnTo>
                    <a:pt x="280873" y="354482"/>
                  </a:lnTo>
                  <a:lnTo>
                    <a:pt x="285140" y="354482"/>
                  </a:lnTo>
                  <a:lnTo>
                    <a:pt x="285330" y="354482"/>
                  </a:lnTo>
                  <a:lnTo>
                    <a:pt x="290855" y="354342"/>
                  </a:lnTo>
                  <a:lnTo>
                    <a:pt x="291084" y="354330"/>
                  </a:lnTo>
                  <a:lnTo>
                    <a:pt x="290842" y="354101"/>
                  </a:lnTo>
                  <a:lnTo>
                    <a:pt x="290842" y="353771"/>
                  </a:lnTo>
                  <a:lnTo>
                    <a:pt x="290550" y="353809"/>
                  </a:lnTo>
                  <a:lnTo>
                    <a:pt x="290322" y="353568"/>
                  </a:lnTo>
                  <a:lnTo>
                    <a:pt x="289864" y="353263"/>
                  </a:lnTo>
                  <a:lnTo>
                    <a:pt x="289407" y="353110"/>
                  </a:lnTo>
                  <a:lnTo>
                    <a:pt x="288950" y="352806"/>
                  </a:lnTo>
                  <a:lnTo>
                    <a:pt x="289407" y="352501"/>
                  </a:lnTo>
                  <a:lnTo>
                    <a:pt x="289864" y="352044"/>
                  </a:lnTo>
                  <a:lnTo>
                    <a:pt x="291452" y="350481"/>
                  </a:lnTo>
                  <a:lnTo>
                    <a:pt x="291934" y="347446"/>
                  </a:lnTo>
                  <a:lnTo>
                    <a:pt x="290931" y="345490"/>
                  </a:lnTo>
                  <a:lnTo>
                    <a:pt x="290779" y="344881"/>
                  </a:lnTo>
                  <a:lnTo>
                    <a:pt x="290626" y="344881"/>
                  </a:lnTo>
                  <a:lnTo>
                    <a:pt x="289534" y="342760"/>
                  </a:lnTo>
                  <a:lnTo>
                    <a:pt x="289102" y="342671"/>
                  </a:lnTo>
                  <a:lnTo>
                    <a:pt x="289102" y="348538"/>
                  </a:lnTo>
                  <a:lnTo>
                    <a:pt x="288950" y="349300"/>
                  </a:lnTo>
                  <a:lnTo>
                    <a:pt x="288798" y="349758"/>
                  </a:lnTo>
                  <a:lnTo>
                    <a:pt x="288645" y="350367"/>
                  </a:lnTo>
                  <a:lnTo>
                    <a:pt x="287731" y="351282"/>
                  </a:lnTo>
                  <a:lnTo>
                    <a:pt x="287274" y="351434"/>
                  </a:lnTo>
                  <a:lnTo>
                    <a:pt x="286969" y="351586"/>
                  </a:lnTo>
                  <a:lnTo>
                    <a:pt x="286664" y="351586"/>
                  </a:lnTo>
                  <a:lnTo>
                    <a:pt x="286207" y="351739"/>
                  </a:lnTo>
                  <a:lnTo>
                    <a:pt x="280873" y="351739"/>
                  </a:lnTo>
                  <a:lnTo>
                    <a:pt x="280873" y="344881"/>
                  </a:lnTo>
                  <a:lnTo>
                    <a:pt x="285597" y="344881"/>
                  </a:lnTo>
                  <a:lnTo>
                    <a:pt x="287794" y="344881"/>
                  </a:lnTo>
                  <a:lnTo>
                    <a:pt x="288683" y="345770"/>
                  </a:lnTo>
                  <a:lnTo>
                    <a:pt x="289064" y="347446"/>
                  </a:lnTo>
                  <a:lnTo>
                    <a:pt x="289102" y="348538"/>
                  </a:lnTo>
                  <a:lnTo>
                    <a:pt x="289102" y="342671"/>
                  </a:lnTo>
                  <a:lnTo>
                    <a:pt x="286512" y="342138"/>
                  </a:lnTo>
                  <a:lnTo>
                    <a:pt x="285445" y="342138"/>
                  </a:lnTo>
                  <a:lnTo>
                    <a:pt x="278587" y="342138"/>
                  </a:lnTo>
                  <a:lnTo>
                    <a:pt x="278587" y="364998"/>
                  </a:lnTo>
                  <a:lnTo>
                    <a:pt x="287502" y="365023"/>
                  </a:lnTo>
                  <a:lnTo>
                    <a:pt x="289471" y="364578"/>
                  </a:lnTo>
                  <a:lnTo>
                    <a:pt x="290931" y="363016"/>
                  </a:lnTo>
                  <a:lnTo>
                    <a:pt x="291236" y="362559"/>
                  </a:lnTo>
                  <a:lnTo>
                    <a:pt x="291541" y="361950"/>
                  </a:lnTo>
                  <a:lnTo>
                    <a:pt x="292569" y="360235"/>
                  </a:lnTo>
                  <a:lnTo>
                    <a:pt x="292709" y="356527"/>
                  </a:lnTo>
                  <a:close/>
                </a:path>
                <a:path w="323850" h="406400">
                  <a:moveTo>
                    <a:pt x="298805" y="390372"/>
                  </a:moveTo>
                  <a:lnTo>
                    <a:pt x="298246" y="390296"/>
                  </a:lnTo>
                  <a:lnTo>
                    <a:pt x="293065" y="390296"/>
                  </a:lnTo>
                  <a:lnTo>
                    <a:pt x="298805" y="390372"/>
                  </a:lnTo>
                  <a:close/>
                </a:path>
                <a:path w="323850" h="406400">
                  <a:moveTo>
                    <a:pt x="304647" y="382498"/>
                  </a:moveTo>
                  <a:lnTo>
                    <a:pt x="304190" y="382524"/>
                  </a:lnTo>
                  <a:lnTo>
                    <a:pt x="304342" y="382828"/>
                  </a:lnTo>
                  <a:lnTo>
                    <a:pt x="304495" y="382981"/>
                  </a:lnTo>
                  <a:lnTo>
                    <a:pt x="304584" y="383146"/>
                  </a:lnTo>
                  <a:lnTo>
                    <a:pt x="304647" y="382498"/>
                  </a:lnTo>
                  <a:close/>
                </a:path>
                <a:path w="323850" h="406400">
                  <a:moveTo>
                    <a:pt x="306781" y="403098"/>
                  </a:moveTo>
                  <a:lnTo>
                    <a:pt x="303580" y="396849"/>
                  </a:lnTo>
                  <a:lnTo>
                    <a:pt x="303149" y="395706"/>
                  </a:lnTo>
                  <a:lnTo>
                    <a:pt x="301980" y="394271"/>
                  </a:lnTo>
                  <a:lnTo>
                    <a:pt x="301142" y="393344"/>
                  </a:lnTo>
                  <a:lnTo>
                    <a:pt x="300685" y="393039"/>
                  </a:lnTo>
                  <a:lnTo>
                    <a:pt x="300507" y="392963"/>
                  </a:lnTo>
                  <a:lnTo>
                    <a:pt x="302056" y="392849"/>
                  </a:lnTo>
                  <a:lnTo>
                    <a:pt x="303618" y="391071"/>
                  </a:lnTo>
                  <a:lnTo>
                    <a:pt x="303745" y="391083"/>
                  </a:lnTo>
                  <a:lnTo>
                    <a:pt x="303758" y="390918"/>
                  </a:lnTo>
                  <a:lnTo>
                    <a:pt x="304038" y="390601"/>
                  </a:lnTo>
                  <a:lnTo>
                    <a:pt x="304038" y="390448"/>
                  </a:lnTo>
                  <a:lnTo>
                    <a:pt x="304342" y="389991"/>
                  </a:lnTo>
                  <a:lnTo>
                    <a:pt x="305727" y="388175"/>
                  </a:lnTo>
                  <a:lnTo>
                    <a:pt x="305460" y="384924"/>
                  </a:lnTo>
                  <a:lnTo>
                    <a:pt x="304584" y="383146"/>
                  </a:lnTo>
                  <a:lnTo>
                    <a:pt x="303822" y="390448"/>
                  </a:lnTo>
                  <a:lnTo>
                    <a:pt x="301510" y="390423"/>
                  </a:lnTo>
                  <a:lnTo>
                    <a:pt x="298831" y="390385"/>
                  </a:lnTo>
                  <a:lnTo>
                    <a:pt x="293065" y="390296"/>
                  </a:lnTo>
                  <a:lnTo>
                    <a:pt x="293065" y="382676"/>
                  </a:lnTo>
                  <a:lnTo>
                    <a:pt x="298856" y="382676"/>
                  </a:lnTo>
                  <a:lnTo>
                    <a:pt x="299008" y="382828"/>
                  </a:lnTo>
                  <a:lnTo>
                    <a:pt x="304190" y="382524"/>
                  </a:lnTo>
                  <a:lnTo>
                    <a:pt x="304038" y="382219"/>
                  </a:lnTo>
                  <a:lnTo>
                    <a:pt x="303733" y="381762"/>
                  </a:lnTo>
                  <a:lnTo>
                    <a:pt x="302615" y="380631"/>
                  </a:lnTo>
                  <a:lnTo>
                    <a:pt x="301498" y="380504"/>
                  </a:lnTo>
                  <a:lnTo>
                    <a:pt x="300075" y="380238"/>
                  </a:lnTo>
                  <a:lnTo>
                    <a:pt x="298704" y="380238"/>
                  </a:lnTo>
                  <a:lnTo>
                    <a:pt x="290626" y="380238"/>
                  </a:lnTo>
                  <a:lnTo>
                    <a:pt x="290626" y="403098"/>
                  </a:lnTo>
                  <a:lnTo>
                    <a:pt x="293065" y="403098"/>
                  </a:lnTo>
                  <a:lnTo>
                    <a:pt x="293065" y="392887"/>
                  </a:lnTo>
                  <a:lnTo>
                    <a:pt x="295960" y="392887"/>
                  </a:lnTo>
                  <a:lnTo>
                    <a:pt x="296379" y="392925"/>
                  </a:lnTo>
                  <a:lnTo>
                    <a:pt x="296875" y="393039"/>
                  </a:lnTo>
                  <a:lnTo>
                    <a:pt x="297484" y="393039"/>
                  </a:lnTo>
                  <a:lnTo>
                    <a:pt x="298399" y="393649"/>
                  </a:lnTo>
                  <a:lnTo>
                    <a:pt x="298399" y="393801"/>
                  </a:lnTo>
                  <a:lnTo>
                    <a:pt x="298856" y="394106"/>
                  </a:lnTo>
                  <a:lnTo>
                    <a:pt x="299796" y="395439"/>
                  </a:lnTo>
                  <a:lnTo>
                    <a:pt x="300697" y="396836"/>
                  </a:lnTo>
                  <a:lnTo>
                    <a:pt x="301294" y="398373"/>
                  </a:lnTo>
                  <a:lnTo>
                    <a:pt x="303733" y="403098"/>
                  </a:lnTo>
                  <a:lnTo>
                    <a:pt x="306781" y="403098"/>
                  </a:lnTo>
                  <a:close/>
                </a:path>
                <a:path w="323850" h="406400">
                  <a:moveTo>
                    <a:pt x="306933" y="362254"/>
                  </a:moveTo>
                  <a:lnTo>
                    <a:pt x="297942" y="362254"/>
                  </a:lnTo>
                  <a:lnTo>
                    <a:pt x="297942" y="342138"/>
                  </a:lnTo>
                  <a:lnTo>
                    <a:pt x="295503" y="342138"/>
                  </a:lnTo>
                  <a:lnTo>
                    <a:pt x="295503" y="364998"/>
                  </a:lnTo>
                  <a:lnTo>
                    <a:pt x="306933" y="364998"/>
                  </a:lnTo>
                  <a:lnTo>
                    <a:pt x="306933" y="362254"/>
                  </a:lnTo>
                  <a:close/>
                </a:path>
                <a:path w="323850" h="406400">
                  <a:moveTo>
                    <a:pt x="323545" y="362254"/>
                  </a:moveTo>
                  <a:lnTo>
                    <a:pt x="312420" y="362254"/>
                  </a:lnTo>
                  <a:lnTo>
                    <a:pt x="312420" y="354482"/>
                  </a:lnTo>
                  <a:lnTo>
                    <a:pt x="322478" y="354482"/>
                  </a:lnTo>
                  <a:lnTo>
                    <a:pt x="322478" y="351891"/>
                  </a:lnTo>
                  <a:lnTo>
                    <a:pt x="312420" y="351891"/>
                  </a:lnTo>
                  <a:lnTo>
                    <a:pt x="312420" y="344881"/>
                  </a:lnTo>
                  <a:lnTo>
                    <a:pt x="323088" y="344881"/>
                  </a:lnTo>
                  <a:lnTo>
                    <a:pt x="323088" y="342138"/>
                  </a:lnTo>
                  <a:lnTo>
                    <a:pt x="309981" y="342138"/>
                  </a:lnTo>
                  <a:lnTo>
                    <a:pt x="309981" y="364998"/>
                  </a:lnTo>
                  <a:lnTo>
                    <a:pt x="323545" y="364998"/>
                  </a:lnTo>
                  <a:lnTo>
                    <a:pt x="323545" y="36225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8" name="object 5198"/>
            <p:cNvSpPr/>
            <p:nvPr/>
          </p:nvSpPr>
          <p:spPr>
            <a:xfrm>
              <a:off x="3376003" y="2148433"/>
              <a:ext cx="1019810" cy="309880"/>
            </a:xfrm>
            <a:custGeom>
              <a:avLst/>
              <a:gdLst/>
              <a:ahLst/>
              <a:cxnLst/>
              <a:rect l="l" t="t" r="r" b="b"/>
              <a:pathLst>
                <a:path w="1019810" h="309880">
                  <a:moveTo>
                    <a:pt x="14478" y="38557"/>
                  </a:moveTo>
                  <a:lnTo>
                    <a:pt x="0" y="38557"/>
                  </a:lnTo>
                  <a:lnTo>
                    <a:pt x="0" y="41148"/>
                  </a:lnTo>
                  <a:lnTo>
                    <a:pt x="5943" y="41148"/>
                  </a:lnTo>
                  <a:lnTo>
                    <a:pt x="5943" y="61417"/>
                  </a:lnTo>
                  <a:lnTo>
                    <a:pt x="8382" y="61417"/>
                  </a:lnTo>
                  <a:lnTo>
                    <a:pt x="8382" y="41148"/>
                  </a:lnTo>
                  <a:lnTo>
                    <a:pt x="14478" y="41148"/>
                  </a:lnTo>
                  <a:lnTo>
                    <a:pt x="14478" y="38557"/>
                  </a:lnTo>
                  <a:close/>
                </a:path>
                <a:path w="1019810" h="309880">
                  <a:moveTo>
                    <a:pt x="17373" y="457"/>
                  </a:moveTo>
                  <a:lnTo>
                    <a:pt x="14173" y="457"/>
                  </a:lnTo>
                  <a:lnTo>
                    <a:pt x="9753" y="16306"/>
                  </a:lnTo>
                  <a:lnTo>
                    <a:pt x="9271" y="18783"/>
                  </a:lnTo>
                  <a:lnTo>
                    <a:pt x="8839" y="19964"/>
                  </a:lnTo>
                  <a:lnTo>
                    <a:pt x="8839" y="19812"/>
                  </a:lnTo>
                  <a:lnTo>
                    <a:pt x="8382" y="18135"/>
                  </a:lnTo>
                  <a:lnTo>
                    <a:pt x="8229" y="17373"/>
                  </a:lnTo>
                  <a:lnTo>
                    <a:pt x="7924" y="16611"/>
                  </a:lnTo>
                  <a:lnTo>
                    <a:pt x="3657" y="457"/>
                  </a:lnTo>
                  <a:lnTo>
                    <a:pt x="0" y="457"/>
                  </a:lnTo>
                  <a:lnTo>
                    <a:pt x="0" y="23317"/>
                  </a:lnTo>
                  <a:lnTo>
                    <a:pt x="2286" y="23317"/>
                  </a:lnTo>
                  <a:lnTo>
                    <a:pt x="2286" y="3810"/>
                  </a:lnTo>
                  <a:lnTo>
                    <a:pt x="7620" y="23317"/>
                  </a:lnTo>
                  <a:lnTo>
                    <a:pt x="9753" y="23317"/>
                  </a:lnTo>
                  <a:lnTo>
                    <a:pt x="15087" y="4114"/>
                  </a:lnTo>
                  <a:lnTo>
                    <a:pt x="15087" y="23317"/>
                  </a:lnTo>
                  <a:lnTo>
                    <a:pt x="17373" y="23317"/>
                  </a:lnTo>
                  <a:lnTo>
                    <a:pt x="17373" y="457"/>
                  </a:lnTo>
                  <a:close/>
                </a:path>
                <a:path w="1019810" h="309880">
                  <a:moveTo>
                    <a:pt x="32004" y="61417"/>
                  </a:moveTo>
                  <a:lnTo>
                    <a:pt x="26365" y="44157"/>
                  </a:lnTo>
                  <a:lnTo>
                    <a:pt x="26365" y="51968"/>
                  </a:lnTo>
                  <a:lnTo>
                    <a:pt x="20269" y="51968"/>
                  </a:lnTo>
                  <a:lnTo>
                    <a:pt x="22250" y="45262"/>
                  </a:lnTo>
                  <a:lnTo>
                    <a:pt x="23164" y="41605"/>
                  </a:lnTo>
                  <a:lnTo>
                    <a:pt x="23164" y="40843"/>
                  </a:lnTo>
                  <a:lnTo>
                    <a:pt x="23761" y="42354"/>
                  </a:lnTo>
                  <a:lnTo>
                    <a:pt x="23952" y="44310"/>
                  </a:lnTo>
                  <a:lnTo>
                    <a:pt x="24536" y="45720"/>
                  </a:lnTo>
                  <a:lnTo>
                    <a:pt x="26365" y="51968"/>
                  </a:lnTo>
                  <a:lnTo>
                    <a:pt x="26365" y="44157"/>
                  </a:lnTo>
                  <a:lnTo>
                    <a:pt x="24536" y="38557"/>
                  </a:lnTo>
                  <a:lnTo>
                    <a:pt x="21945" y="38557"/>
                  </a:lnTo>
                  <a:lnTo>
                    <a:pt x="14935" y="61417"/>
                  </a:lnTo>
                  <a:lnTo>
                    <a:pt x="17526" y="61417"/>
                  </a:lnTo>
                  <a:lnTo>
                    <a:pt x="19507" y="54406"/>
                  </a:lnTo>
                  <a:lnTo>
                    <a:pt x="27127" y="54406"/>
                  </a:lnTo>
                  <a:lnTo>
                    <a:pt x="29260" y="61417"/>
                  </a:lnTo>
                  <a:lnTo>
                    <a:pt x="32004" y="61417"/>
                  </a:lnTo>
                  <a:close/>
                </a:path>
                <a:path w="1019810" h="309880">
                  <a:moveTo>
                    <a:pt x="35052" y="21183"/>
                  </a:moveTo>
                  <a:lnTo>
                    <a:pt x="28803" y="21031"/>
                  </a:lnTo>
                  <a:lnTo>
                    <a:pt x="25044" y="20802"/>
                  </a:lnTo>
                  <a:lnTo>
                    <a:pt x="23037" y="16294"/>
                  </a:lnTo>
                  <a:lnTo>
                    <a:pt x="23164" y="12954"/>
                  </a:lnTo>
                  <a:lnTo>
                    <a:pt x="23164" y="11734"/>
                  </a:lnTo>
                  <a:lnTo>
                    <a:pt x="23037" y="7912"/>
                  </a:lnTo>
                  <a:lnTo>
                    <a:pt x="24168" y="3746"/>
                  </a:lnTo>
                  <a:lnTo>
                    <a:pt x="28346" y="2743"/>
                  </a:lnTo>
                  <a:lnTo>
                    <a:pt x="28803" y="2590"/>
                  </a:lnTo>
                  <a:lnTo>
                    <a:pt x="29413" y="2590"/>
                  </a:lnTo>
                  <a:lnTo>
                    <a:pt x="34734" y="2628"/>
                  </a:lnTo>
                  <a:lnTo>
                    <a:pt x="30480" y="152"/>
                  </a:lnTo>
                  <a:lnTo>
                    <a:pt x="29870" y="0"/>
                  </a:lnTo>
                  <a:lnTo>
                    <a:pt x="28803" y="0"/>
                  </a:lnTo>
                  <a:lnTo>
                    <a:pt x="27279" y="88"/>
                  </a:lnTo>
                  <a:lnTo>
                    <a:pt x="25311" y="876"/>
                  </a:lnTo>
                  <a:lnTo>
                    <a:pt x="23774" y="2438"/>
                  </a:lnTo>
                  <a:lnTo>
                    <a:pt x="23012" y="3200"/>
                  </a:lnTo>
                  <a:lnTo>
                    <a:pt x="23012" y="3352"/>
                  </a:lnTo>
                  <a:lnTo>
                    <a:pt x="21247" y="5638"/>
                  </a:lnTo>
                  <a:lnTo>
                    <a:pt x="21501" y="6604"/>
                  </a:lnTo>
                  <a:lnTo>
                    <a:pt x="20726" y="9296"/>
                  </a:lnTo>
                  <a:lnTo>
                    <a:pt x="20726" y="10058"/>
                  </a:lnTo>
                  <a:lnTo>
                    <a:pt x="20574" y="10668"/>
                  </a:lnTo>
                  <a:lnTo>
                    <a:pt x="20535" y="13106"/>
                  </a:lnTo>
                  <a:lnTo>
                    <a:pt x="20726" y="15557"/>
                  </a:lnTo>
                  <a:lnTo>
                    <a:pt x="21640" y="17830"/>
                  </a:lnTo>
                  <a:lnTo>
                    <a:pt x="21640" y="17983"/>
                  </a:lnTo>
                  <a:lnTo>
                    <a:pt x="21945" y="18440"/>
                  </a:lnTo>
                  <a:lnTo>
                    <a:pt x="22250" y="19050"/>
                  </a:lnTo>
                  <a:lnTo>
                    <a:pt x="24269" y="23634"/>
                  </a:lnTo>
                  <a:lnTo>
                    <a:pt x="30543" y="25222"/>
                  </a:lnTo>
                  <a:lnTo>
                    <a:pt x="34290" y="21793"/>
                  </a:lnTo>
                  <a:lnTo>
                    <a:pt x="34747" y="21488"/>
                  </a:lnTo>
                  <a:lnTo>
                    <a:pt x="35052" y="21183"/>
                  </a:lnTo>
                  <a:close/>
                </a:path>
                <a:path w="1019810" h="309880">
                  <a:moveTo>
                    <a:pt x="35229" y="20840"/>
                  </a:moveTo>
                  <a:lnTo>
                    <a:pt x="29870" y="21031"/>
                  </a:lnTo>
                  <a:lnTo>
                    <a:pt x="29413" y="21031"/>
                  </a:lnTo>
                  <a:lnTo>
                    <a:pt x="35052" y="21183"/>
                  </a:lnTo>
                  <a:lnTo>
                    <a:pt x="35229" y="20840"/>
                  </a:lnTo>
                  <a:close/>
                </a:path>
                <a:path w="1019810" h="309880">
                  <a:moveTo>
                    <a:pt x="37668" y="15862"/>
                  </a:moveTo>
                  <a:lnTo>
                    <a:pt x="35229" y="20840"/>
                  </a:lnTo>
                  <a:lnTo>
                    <a:pt x="37642" y="20751"/>
                  </a:lnTo>
                  <a:lnTo>
                    <a:pt x="37668" y="15862"/>
                  </a:lnTo>
                  <a:close/>
                </a:path>
                <a:path w="1019810" h="309880">
                  <a:moveTo>
                    <a:pt x="37706" y="2654"/>
                  </a:moveTo>
                  <a:lnTo>
                    <a:pt x="34734" y="2628"/>
                  </a:lnTo>
                  <a:lnTo>
                    <a:pt x="35585" y="3136"/>
                  </a:lnTo>
                  <a:lnTo>
                    <a:pt x="37693" y="8521"/>
                  </a:lnTo>
                  <a:lnTo>
                    <a:pt x="37706" y="2654"/>
                  </a:lnTo>
                  <a:close/>
                </a:path>
                <a:path w="1019810" h="309880">
                  <a:moveTo>
                    <a:pt x="37909" y="9093"/>
                  </a:moveTo>
                  <a:lnTo>
                    <a:pt x="37693" y="8521"/>
                  </a:lnTo>
                  <a:lnTo>
                    <a:pt x="37668" y="15862"/>
                  </a:lnTo>
                  <a:lnTo>
                    <a:pt x="37909" y="9093"/>
                  </a:lnTo>
                  <a:close/>
                </a:path>
                <a:path w="1019810" h="309880">
                  <a:moveTo>
                    <a:pt x="47701" y="53492"/>
                  </a:moveTo>
                  <a:lnTo>
                    <a:pt x="47548" y="52882"/>
                  </a:lnTo>
                  <a:lnTo>
                    <a:pt x="47396" y="52425"/>
                  </a:lnTo>
                  <a:lnTo>
                    <a:pt x="47091" y="51816"/>
                  </a:lnTo>
                  <a:lnTo>
                    <a:pt x="46786" y="51358"/>
                  </a:lnTo>
                  <a:lnTo>
                    <a:pt x="46786" y="51206"/>
                  </a:lnTo>
                  <a:lnTo>
                    <a:pt x="46482" y="50749"/>
                  </a:lnTo>
                  <a:lnTo>
                    <a:pt x="45720" y="49987"/>
                  </a:lnTo>
                  <a:lnTo>
                    <a:pt x="45186" y="49631"/>
                  </a:lnTo>
                  <a:lnTo>
                    <a:pt x="45186" y="55473"/>
                  </a:lnTo>
                  <a:lnTo>
                    <a:pt x="44958" y="57340"/>
                  </a:lnTo>
                  <a:lnTo>
                    <a:pt x="44208" y="58470"/>
                  </a:lnTo>
                  <a:lnTo>
                    <a:pt x="41605" y="58674"/>
                  </a:lnTo>
                  <a:lnTo>
                    <a:pt x="36271" y="58674"/>
                  </a:lnTo>
                  <a:lnTo>
                    <a:pt x="36271" y="50749"/>
                  </a:lnTo>
                  <a:lnTo>
                    <a:pt x="40690" y="50749"/>
                  </a:lnTo>
                  <a:lnTo>
                    <a:pt x="41300" y="50901"/>
                  </a:lnTo>
                  <a:lnTo>
                    <a:pt x="42341" y="50749"/>
                  </a:lnTo>
                  <a:lnTo>
                    <a:pt x="43472" y="50749"/>
                  </a:lnTo>
                  <a:lnTo>
                    <a:pt x="45097" y="52095"/>
                  </a:lnTo>
                  <a:lnTo>
                    <a:pt x="45186" y="55473"/>
                  </a:lnTo>
                  <a:lnTo>
                    <a:pt x="45186" y="49631"/>
                  </a:lnTo>
                  <a:lnTo>
                    <a:pt x="44805" y="49377"/>
                  </a:lnTo>
                  <a:lnTo>
                    <a:pt x="44196" y="49225"/>
                  </a:lnTo>
                  <a:lnTo>
                    <a:pt x="44348" y="49225"/>
                  </a:lnTo>
                  <a:lnTo>
                    <a:pt x="44805" y="48920"/>
                  </a:lnTo>
                  <a:lnTo>
                    <a:pt x="45262" y="48463"/>
                  </a:lnTo>
                  <a:lnTo>
                    <a:pt x="45567" y="48006"/>
                  </a:lnTo>
                  <a:lnTo>
                    <a:pt x="46736" y="46774"/>
                  </a:lnTo>
                  <a:lnTo>
                    <a:pt x="47294" y="43307"/>
                  </a:lnTo>
                  <a:lnTo>
                    <a:pt x="46329" y="41910"/>
                  </a:lnTo>
                  <a:lnTo>
                    <a:pt x="46177" y="41300"/>
                  </a:lnTo>
                  <a:lnTo>
                    <a:pt x="46024" y="41148"/>
                  </a:lnTo>
                  <a:lnTo>
                    <a:pt x="44526" y="38976"/>
                  </a:lnTo>
                  <a:lnTo>
                    <a:pt x="44500" y="44653"/>
                  </a:lnTo>
                  <a:lnTo>
                    <a:pt x="44500" y="44958"/>
                  </a:lnTo>
                  <a:lnTo>
                    <a:pt x="44043" y="46786"/>
                  </a:lnTo>
                  <a:lnTo>
                    <a:pt x="42900" y="48006"/>
                  </a:lnTo>
                  <a:lnTo>
                    <a:pt x="42367" y="47840"/>
                  </a:lnTo>
                  <a:lnTo>
                    <a:pt x="40995" y="48158"/>
                  </a:lnTo>
                  <a:lnTo>
                    <a:pt x="36271" y="48158"/>
                  </a:lnTo>
                  <a:lnTo>
                    <a:pt x="36271" y="41148"/>
                  </a:lnTo>
                  <a:lnTo>
                    <a:pt x="40233" y="41148"/>
                  </a:lnTo>
                  <a:lnTo>
                    <a:pt x="40995" y="41300"/>
                  </a:lnTo>
                  <a:lnTo>
                    <a:pt x="42062" y="41300"/>
                  </a:lnTo>
                  <a:lnTo>
                    <a:pt x="42367" y="41452"/>
                  </a:lnTo>
                  <a:lnTo>
                    <a:pt x="42824" y="41452"/>
                  </a:lnTo>
                  <a:lnTo>
                    <a:pt x="42824" y="41605"/>
                  </a:lnTo>
                  <a:lnTo>
                    <a:pt x="43738" y="42214"/>
                  </a:lnTo>
                  <a:lnTo>
                    <a:pt x="44043" y="42672"/>
                  </a:lnTo>
                  <a:lnTo>
                    <a:pt x="44043" y="42824"/>
                  </a:lnTo>
                  <a:lnTo>
                    <a:pt x="44284" y="43307"/>
                  </a:lnTo>
                  <a:lnTo>
                    <a:pt x="44348" y="44043"/>
                  </a:lnTo>
                  <a:lnTo>
                    <a:pt x="44500" y="44653"/>
                  </a:lnTo>
                  <a:lnTo>
                    <a:pt x="44500" y="38976"/>
                  </a:lnTo>
                  <a:lnTo>
                    <a:pt x="41910" y="38557"/>
                  </a:lnTo>
                  <a:lnTo>
                    <a:pt x="40690" y="38557"/>
                  </a:lnTo>
                  <a:lnTo>
                    <a:pt x="33832" y="38557"/>
                  </a:lnTo>
                  <a:lnTo>
                    <a:pt x="33832" y="61417"/>
                  </a:lnTo>
                  <a:lnTo>
                    <a:pt x="40843" y="61417"/>
                  </a:lnTo>
                  <a:lnTo>
                    <a:pt x="43167" y="61150"/>
                  </a:lnTo>
                  <a:lnTo>
                    <a:pt x="43332" y="61442"/>
                  </a:lnTo>
                  <a:lnTo>
                    <a:pt x="45872" y="59893"/>
                  </a:lnTo>
                  <a:lnTo>
                    <a:pt x="45872" y="59740"/>
                  </a:lnTo>
                  <a:lnTo>
                    <a:pt x="46329" y="59283"/>
                  </a:lnTo>
                  <a:lnTo>
                    <a:pt x="46634" y="58826"/>
                  </a:lnTo>
                  <a:lnTo>
                    <a:pt x="46939" y="58369"/>
                  </a:lnTo>
                  <a:lnTo>
                    <a:pt x="47244" y="57759"/>
                  </a:lnTo>
                  <a:lnTo>
                    <a:pt x="47396" y="57302"/>
                  </a:lnTo>
                  <a:lnTo>
                    <a:pt x="47548" y="56692"/>
                  </a:lnTo>
                  <a:lnTo>
                    <a:pt x="47548" y="56083"/>
                  </a:lnTo>
                  <a:lnTo>
                    <a:pt x="47701" y="55473"/>
                  </a:lnTo>
                  <a:lnTo>
                    <a:pt x="47701" y="53492"/>
                  </a:lnTo>
                  <a:close/>
                </a:path>
                <a:path w="1019810" h="309880">
                  <a:moveTo>
                    <a:pt x="55194" y="15392"/>
                  </a:moveTo>
                  <a:lnTo>
                    <a:pt x="54102" y="13258"/>
                  </a:lnTo>
                  <a:lnTo>
                    <a:pt x="53949" y="13106"/>
                  </a:lnTo>
                  <a:lnTo>
                    <a:pt x="53644" y="12649"/>
                  </a:lnTo>
                  <a:lnTo>
                    <a:pt x="52882" y="11887"/>
                  </a:lnTo>
                  <a:lnTo>
                    <a:pt x="52412" y="11582"/>
                  </a:lnTo>
                  <a:lnTo>
                    <a:pt x="52412" y="19177"/>
                  </a:lnTo>
                  <a:lnTo>
                    <a:pt x="51155" y="20459"/>
                  </a:lnTo>
                  <a:lnTo>
                    <a:pt x="48768" y="20574"/>
                  </a:lnTo>
                  <a:lnTo>
                    <a:pt x="43586" y="20574"/>
                  </a:lnTo>
                  <a:lnTo>
                    <a:pt x="43586" y="12649"/>
                  </a:lnTo>
                  <a:lnTo>
                    <a:pt x="48006" y="12649"/>
                  </a:lnTo>
                  <a:lnTo>
                    <a:pt x="48615" y="12801"/>
                  </a:lnTo>
                  <a:lnTo>
                    <a:pt x="50215" y="12649"/>
                  </a:lnTo>
                  <a:lnTo>
                    <a:pt x="50660" y="12649"/>
                  </a:lnTo>
                  <a:lnTo>
                    <a:pt x="52235" y="13970"/>
                  </a:lnTo>
                  <a:lnTo>
                    <a:pt x="52374" y="15392"/>
                  </a:lnTo>
                  <a:lnTo>
                    <a:pt x="52412" y="19177"/>
                  </a:lnTo>
                  <a:lnTo>
                    <a:pt x="52412" y="11582"/>
                  </a:lnTo>
                  <a:lnTo>
                    <a:pt x="51968" y="11277"/>
                  </a:lnTo>
                  <a:lnTo>
                    <a:pt x="51511" y="11125"/>
                  </a:lnTo>
                  <a:lnTo>
                    <a:pt x="51968" y="10820"/>
                  </a:lnTo>
                  <a:lnTo>
                    <a:pt x="52425" y="10363"/>
                  </a:lnTo>
                  <a:lnTo>
                    <a:pt x="52641" y="10045"/>
                  </a:lnTo>
                  <a:lnTo>
                    <a:pt x="52730" y="9906"/>
                  </a:lnTo>
                  <a:lnTo>
                    <a:pt x="54241" y="8280"/>
                  </a:lnTo>
                  <a:lnTo>
                    <a:pt x="54279" y="5829"/>
                  </a:lnTo>
                  <a:lnTo>
                    <a:pt x="53644" y="3810"/>
                  </a:lnTo>
                  <a:lnTo>
                    <a:pt x="53340" y="3200"/>
                  </a:lnTo>
                  <a:lnTo>
                    <a:pt x="53187" y="3048"/>
                  </a:lnTo>
                  <a:lnTo>
                    <a:pt x="52882" y="2590"/>
                  </a:lnTo>
                  <a:lnTo>
                    <a:pt x="52019" y="990"/>
                  </a:lnTo>
                  <a:lnTo>
                    <a:pt x="51854" y="965"/>
                  </a:lnTo>
                  <a:lnTo>
                    <a:pt x="51854" y="6350"/>
                  </a:lnTo>
                  <a:lnTo>
                    <a:pt x="51511" y="7467"/>
                  </a:lnTo>
                  <a:lnTo>
                    <a:pt x="51206" y="8686"/>
                  </a:lnTo>
                  <a:lnTo>
                    <a:pt x="49822" y="10045"/>
                  </a:lnTo>
                  <a:lnTo>
                    <a:pt x="49758" y="9715"/>
                  </a:lnTo>
                  <a:lnTo>
                    <a:pt x="48158" y="10058"/>
                  </a:lnTo>
                  <a:lnTo>
                    <a:pt x="43586" y="10058"/>
                  </a:lnTo>
                  <a:lnTo>
                    <a:pt x="43586" y="3048"/>
                  </a:lnTo>
                  <a:lnTo>
                    <a:pt x="47548" y="3048"/>
                  </a:lnTo>
                  <a:lnTo>
                    <a:pt x="48158" y="3200"/>
                  </a:lnTo>
                  <a:lnTo>
                    <a:pt x="49225" y="3200"/>
                  </a:lnTo>
                  <a:lnTo>
                    <a:pt x="49682" y="3352"/>
                  </a:lnTo>
                  <a:lnTo>
                    <a:pt x="49987" y="3352"/>
                  </a:lnTo>
                  <a:lnTo>
                    <a:pt x="49987" y="3505"/>
                  </a:lnTo>
                  <a:lnTo>
                    <a:pt x="50901" y="4114"/>
                  </a:lnTo>
                  <a:lnTo>
                    <a:pt x="51676" y="5003"/>
                  </a:lnTo>
                  <a:lnTo>
                    <a:pt x="51854" y="6350"/>
                  </a:lnTo>
                  <a:lnTo>
                    <a:pt x="51854" y="965"/>
                  </a:lnTo>
                  <a:lnTo>
                    <a:pt x="49225" y="457"/>
                  </a:lnTo>
                  <a:lnTo>
                    <a:pt x="48006" y="457"/>
                  </a:lnTo>
                  <a:lnTo>
                    <a:pt x="41148" y="457"/>
                  </a:lnTo>
                  <a:lnTo>
                    <a:pt x="41148" y="23317"/>
                  </a:lnTo>
                  <a:lnTo>
                    <a:pt x="48158" y="23317"/>
                  </a:lnTo>
                  <a:lnTo>
                    <a:pt x="50063" y="23190"/>
                  </a:lnTo>
                  <a:lnTo>
                    <a:pt x="52349" y="22936"/>
                  </a:lnTo>
                  <a:lnTo>
                    <a:pt x="53797" y="20726"/>
                  </a:lnTo>
                  <a:lnTo>
                    <a:pt x="54102" y="20269"/>
                  </a:lnTo>
                  <a:lnTo>
                    <a:pt x="55194" y="18135"/>
                  </a:lnTo>
                  <a:lnTo>
                    <a:pt x="55194" y="15392"/>
                  </a:lnTo>
                  <a:close/>
                </a:path>
                <a:path w="1019810" h="309880">
                  <a:moveTo>
                    <a:pt x="61125" y="457"/>
                  </a:moveTo>
                  <a:lnTo>
                    <a:pt x="58686" y="457"/>
                  </a:lnTo>
                  <a:lnTo>
                    <a:pt x="58686" y="23317"/>
                  </a:lnTo>
                  <a:lnTo>
                    <a:pt x="61125" y="23317"/>
                  </a:lnTo>
                  <a:lnTo>
                    <a:pt x="61125" y="457"/>
                  </a:lnTo>
                  <a:close/>
                </a:path>
                <a:path w="1019810" h="309880">
                  <a:moveTo>
                    <a:pt x="62331" y="58674"/>
                  </a:moveTo>
                  <a:lnTo>
                    <a:pt x="53340" y="58674"/>
                  </a:lnTo>
                  <a:lnTo>
                    <a:pt x="53340" y="38557"/>
                  </a:lnTo>
                  <a:lnTo>
                    <a:pt x="50901" y="38557"/>
                  </a:lnTo>
                  <a:lnTo>
                    <a:pt x="50901" y="61417"/>
                  </a:lnTo>
                  <a:lnTo>
                    <a:pt x="62331" y="61417"/>
                  </a:lnTo>
                  <a:lnTo>
                    <a:pt x="62331" y="58674"/>
                  </a:lnTo>
                  <a:close/>
                </a:path>
                <a:path w="1019810" h="309880">
                  <a:moveTo>
                    <a:pt x="76657" y="20574"/>
                  </a:moveTo>
                  <a:lnTo>
                    <a:pt x="67665" y="20574"/>
                  </a:lnTo>
                  <a:lnTo>
                    <a:pt x="67665" y="457"/>
                  </a:lnTo>
                  <a:lnTo>
                    <a:pt x="65227" y="457"/>
                  </a:lnTo>
                  <a:lnTo>
                    <a:pt x="65227" y="23317"/>
                  </a:lnTo>
                  <a:lnTo>
                    <a:pt x="76657" y="23317"/>
                  </a:lnTo>
                  <a:lnTo>
                    <a:pt x="76657" y="20574"/>
                  </a:lnTo>
                  <a:close/>
                </a:path>
                <a:path w="1019810" h="309880">
                  <a:moveTo>
                    <a:pt x="78943" y="58674"/>
                  </a:moveTo>
                  <a:lnTo>
                    <a:pt x="67665" y="58674"/>
                  </a:lnTo>
                  <a:lnTo>
                    <a:pt x="67665" y="50901"/>
                  </a:lnTo>
                  <a:lnTo>
                    <a:pt x="77876" y="50901"/>
                  </a:lnTo>
                  <a:lnTo>
                    <a:pt x="77876" y="48158"/>
                  </a:lnTo>
                  <a:lnTo>
                    <a:pt x="67665" y="48158"/>
                  </a:lnTo>
                  <a:lnTo>
                    <a:pt x="67665" y="41148"/>
                  </a:lnTo>
                  <a:lnTo>
                    <a:pt x="78486" y="41148"/>
                  </a:lnTo>
                  <a:lnTo>
                    <a:pt x="78486" y="38557"/>
                  </a:lnTo>
                  <a:lnTo>
                    <a:pt x="65379" y="38557"/>
                  </a:lnTo>
                  <a:lnTo>
                    <a:pt x="65379" y="61417"/>
                  </a:lnTo>
                  <a:lnTo>
                    <a:pt x="78943" y="61417"/>
                  </a:lnTo>
                  <a:lnTo>
                    <a:pt x="78943" y="58674"/>
                  </a:lnTo>
                  <a:close/>
                </a:path>
                <a:path w="1019810" h="309880">
                  <a:moveTo>
                    <a:pt x="93268" y="20574"/>
                  </a:moveTo>
                  <a:lnTo>
                    <a:pt x="81991" y="20574"/>
                  </a:lnTo>
                  <a:lnTo>
                    <a:pt x="81991" y="12801"/>
                  </a:lnTo>
                  <a:lnTo>
                    <a:pt x="92202" y="12801"/>
                  </a:lnTo>
                  <a:lnTo>
                    <a:pt x="92202" y="10058"/>
                  </a:lnTo>
                  <a:lnTo>
                    <a:pt x="81991" y="10058"/>
                  </a:lnTo>
                  <a:lnTo>
                    <a:pt x="81991" y="3048"/>
                  </a:lnTo>
                  <a:lnTo>
                    <a:pt x="92811" y="3048"/>
                  </a:lnTo>
                  <a:lnTo>
                    <a:pt x="92811" y="457"/>
                  </a:lnTo>
                  <a:lnTo>
                    <a:pt x="79552" y="457"/>
                  </a:lnTo>
                  <a:lnTo>
                    <a:pt x="79552" y="23317"/>
                  </a:lnTo>
                  <a:lnTo>
                    <a:pt x="93268" y="23317"/>
                  </a:lnTo>
                  <a:lnTo>
                    <a:pt x="93268" y="20574"/>
                  </a:lnTo>
                  <a:close/>
                </a:path>
                <a:path w="1019810" h="309880">
                  <a:moveTo>
                    <a:pt x="131673" y="457"/>
                  </a:moveTo>
                  <a:lnTo>
                    <a:pt x="128473" y="457"/>
                  </a:lnTo>
                  <a:lnTo>
                    <a:pt x="124053" y="16306"/>
                  </a:lnTo>
                  <a:lnTo>
                    <a:pt x="123571" y="18783"/>
                  </a:lnTo>
                  <a:lnTo>
                    <a:pt x="121920" y="23317"/>
                  </a:lnTo>
                  <a:lnTo>
                    <a:pt x="124053" y="23317"/>
                  </a:lnTo>
                  <a:lnTo>
                    <a:pt x="129387" y="4114"/>
                  </a:lnTo>
                  <a:lnTo>
                    <a:pt x="129387" y="23317"/>
                  </a:lnTo>
                  <a:lnTo>
                    <a:pt x="131673" y="23317"/>
                  </a:lnTo>
                  <a:lnTo>
                    <a:pt x="131673" y="457"/>
                  </a:lnTo>
                  <a:close/>
                </a:path>
                <a:path w="1019810" h="309880">
                  <a:moveTo>
                    <a:pt x="243078" y="38557"/>
                  </a:moveTo>
                  <a:lnTo>
                    <a:pt x="228600" y="38557"/>
                  </a:lnTo>
                  <a:lnTo>
                    <a:pt x="228600" y="41148"/>
                  </a:lnTo>
                  <a:lnTo>
                    <a:pt x="234543" y="41148"/>
                  </a:lnTo>
                  <a:lnTo>
                    <a:pt x="234543" y="61417"/>
                  </a:lnTo>
                  <a:lnTo>
                    <a:pt x="236982" y="61417"/>
                  </a:lnTo>
                  <a:lnTo>
                    <a:pt x="236982" y="41148"/>
                  </a:lnTo>
                  <a:lnTo>
                    <a:pt x="243078" y="41148"/>
                  </a:lnTo>
                  <a:lnTo>
                    <a:pt x="243078" y="38557"/>
                  </a:lnTo>
                  <a:close/>
                </a:path>
                <a:path w="1019810" h="309880">
                  <a:moveTo>
                    <a:pt x="245973" y="457"/>
                  </a:moveTo>
                  <a:lnTo>
                    <a:pt x="242773" y="457"/>
                  </a:lnTo>
                  <a:lnTo>
                    <a:pt x="238353" y="16306"/>
                  </a:lnTo>
                  <a:lnTo>
                    <a:pt x="237871" y="18783"/>
                  </a:lnTo>
                  <a:lnTo>
                    <a:pt x="237439" y="19964"/>
                  </a:lnTo>
                  <a:lnTo>
                    <a:pt x="237439" y="19812"/>
                  </a:lnTo>
                  <a:lnTo>
                    <a:pt x="236982" y="18135"/>
                  </a:lnTo>
                  <a:lnTo>
                    <a:pt x="236829" y="17373"/>
                  </a:lnTo>
                  <a:lnTo>
                    <a:pt x="236524" y="16611"/>
                  </a:lnTo>
                  <a:lnTo>
                    <a:pt x="232257" y="457"/>
                  </a:lnTo>
                  <a:lnTo>
                    <a:pt x="228600" y="457"/>
                  </a:lnTo>
                  <a:lnTo>
                    <a:pt x="228600" y="23317"/>
                  </a:lnTo>
                  <a:lnTo>
                    <a:pt x="230886" y="23317"/>
                  </a:lnTo>
                  <a:lnTo>
                    <a:pt x="230886" y="3810"/>
                  </a:lnTo>
                  <a:lnTo>
                    <a:pt x="236220" y="23317"/>
                  </a:lnTo>
                  <a:lnTo>
                    <a:pt x="238353" y="23317"/>
                  </a:lnTo>
                  <a:lnTo>
                    <a:pt x="243687" y="4114"/>
                  </a:lnTo>
                  <a:lnTo>
                    <a:pt x="243687" y="23317"/>
                  </a:lnTo>
                  <a:lnTo>
                    <a:pt x="245973" y="23317"/>
                  </a:lnTo>
                  <a:lnTo>
                    <a:pt x="245973" y="457"/>
                  </a:lnTo>
                  <a:close/>
                </a:path>
                <a:path w="1019810" h="309880">
                  <a:moveTo>
                    <a:pt x="260604" y="61417"/>
                  </a:moveTo>
                  <a:lnTo>
                    <a:pt x="254965" y="44157"/>
                  </a:lnTo>
                  <a:lnTo>
                    <a:pt x="254965" y="51968"/>
                  </a:lnTo>
                  <a:lnTo>
                    <a:pt x="248869" y="51968"/>
                  </a:lnTo>
                  <a:lnTo>
                    <a:pt x="250850" y="45262"/>
                  </a:lnTo>
                  <a:lnTo>
                    <a:pt x="251764" y="41605"/>
                  </a:lnTo>
                  <a:lnTo>
                    <a:pt x="251764" y="40843"/>
                  </a:lnTo>
                  <a:lnTo>
                    <a:pt x="252285" y="42456"/>
                  </a:lnTo>
                  <a:lnTo>
                    <a:pt x="252653" y="44107"/>
                  </a:lnTo>
                  <a:lnTo>
                    <a:pt x="254965" y="51968"/>
                  </a:lnTo>
                  <a:lnTo>
                    <a:pt x="254965" y="44157"/>
                  </a:lnTo>
                  <a:lnTo>
                    <a:pt x="253136" y="38557"/>
                  </a:lnTo>
                  <a:lnTo>
                    <a:pt x="250545" y="38557"/>
                  </a:lnTo>
                  <a:lnTo>
                    <a:pt x="243535" y="61417"/>
                  </a:lnTo>
                  <a:lnTo>
                    <a:pt x="246126" y="61417"/>
                  </a:lnTo>
                  <a:lnTo>
                    <a:pt x="248107" y="54406"/>
                  </a:lnTo>
                  <a:lnTo>
                    <a:pt x="255727" y="54406"/>
                  </a:lnTo>
                  <a:lnTo>
                    <a:pt x="257860" y="61417"/>
                  </a:lnTo>
                  <a:lnTo>
                    <a:pt x="260604" y="61417"/>
                  </a:lnTo>
                  <a:close/>
                </a:path>
                <a:path w="1019810" h="309880">
                  <a:moveTo>
                    <a:pt x="263652" y="21183"/>
                  </a:moveTo>
                  <a:lnTo>
                    <a:pt x="257403" y="21031"/>
                  </a:lnTo>
                  <a:lnTo>
                    <a:pt x="253644" y="20802"/>
                  </a:lnTo>
                  <a:lnTo>
                    <a:pt x="251637" y="16294"/>
                  </a:lnTo>
                  <a:lnTo>
                    <a:pt x="251764" y="12954"/>
                  </a:lnTo>
                  <a:lnTo>
                    <a:pt x="251764" y="11734"/>
                  </a:lnTo>
                  <a:lnTo>
                    <a:pt x="251637" y="7912"/>
                  </a:lnTo>
                  <a:lnTo>
                    <a:pt x="252768" y="3746"/>
                  </a:lnTo>
                  <a:lnTo>
                    <a:pt x="256946" y="2743"/>
                  </a:lnTo>
                  <a:lnTo>
                    <a:pt x="257403" y="2590"/>
                  </a:lnTo>
                  <a:lnTo>
                    <a:pt x="258013" y="2590"/>
                  </a:lnTo>
                  <a:lnTo>
                    <a:pt x="263347" y="2628"/>
                  </a:lnTo>
                  <a:lnTo>
                    <a:pt x="259080" y="152"/>
                  </a:lnTo>
                  <a:lnTo>
                    <a:pt x="258470" y="0"/>
                  </a:lnTo>
                  <a:lnTo>
                    <a:pt x="257403" y="0"/>
                  </a:lnTo>
                  <a:lnTo>
                    <a:pt x="255879" y="88"/>
                  </a:lnTo>
                  <a:lnTo>
                    <a:pt x="253911" y="876"/>
                  </a:lnTo>
                  <a:lnTo>
                    <a:pt x="252374" y="2438"/>
                  </a:lnTo>
                  <a:lnTo>
                    <a:pt x="251612" y="3200"/>
                  </a:lnTo>
                  <a:lnTo>
                    <a:pt x="251612" y="3352"/>
                  </a:lnTo>
                  <a:lnTo>
                    <a:pt x="249847" y="5638"/>
                  </a:lnTo>
                  <a:lnTo>
                    <a:pt x="250101" y="6604"/>
                  </a:lnTo>
                  <a:lnTo>
                    <a:pt x="249326" y="9296"/>
                  </a:lnTo>
                  <a:lnTo>
                    <a:pt x="249326" y="10668"/>
                  </a:lnTo>
                  <a:lnTo>
                    <a:pt x="248881" y="12522"/>
                  </a:lnTo>
                  <a:lnTo>
                    <a:pt x="249504" y="16090"/>
                  </a:lnTo>
                  <a:lnTo>
                    <a:pt x="250240" y="17830"/>
                  </a:lnTo>
                  <a:lnTo>
                    <a:pt x="250240" y="17983"/>
                  </a:lnTo>
                  <a:lnTo>
                    <a:pt x="250545" y="18440"/>
                  </a:lnTo>
                  <a:lnTo>
                    <a:pt x="250850" y="19050"/>
                  </a:lnTo>
                  <a:lnTo>
                    <a:pt x="252869" y="23634"/>
                  </a:lnTo>
                  <a:lnTo>
                    <a:pt x="259143" y="25222"/>
                  </a:lnTo>
                  <a:lnTo>
                    <a:pt x="262890" y="21793"/>
                  </a:lnTo>
                  <a:lnTo>
                    <a:pt x="263347" y="21488"/>
                  </a:lnTo>
                  <a:lnTo>
                    <a:pt x="263652" y="21183"/>
                  </a:lnTo>
                  <a:close/>
                </a:path>
                <a:path w="1019810" h="309880">
                  <a:moveTo>
                    <a:pt x="263842" y="20802"/>
                  </a:moveTo>
                  <a:lnTo>
                    <a:pt x="258470" y="21031"/>
                  </a:lnTo>
                  <a:lnTo>
                    <a:pt x="258013" y="21031"/>
                  </a:lnTo>
                  <a:lnTo>
                    <a:pt x="263652" y="21183"/>
                  </a:lnTo>
                  <a:lnTo>
                    <a:pt x="263842" y="20802"/>
                  </a:lnTo>
                  <a:close/>
                </a:path>
                <a:path w="1019810" h="309880">
                  <a:moveTo>
                    <a:pt x="266280" y="8496"/>
                  </a:moveTo>
                  <a:lnTo>
                    <a:pt x="266268" y="2641"/>
                  </a:lnTo>
                  <a:lnTo>
                    <a:pt x="263347" y="2628"/>
                  </a:lnTo>
                  <a:lnTo>
                    <a:pt x="264172" y="3111"/>
                  </a:lnTo>
                  <a:lnTo>
                    <a:pt x="266280" y="8496"/>
                  </a:lnTo>
                  <a:close/>
                </a:path>
                <a:path w="1019810" h="309880">
                  <a:moveTo>
                    <a:pt x="266306" y="20701"/>
                  </a:moveTo>
                  <a:lnTo>
                    <a:pt x="266293" y="15074"/>
                  </a:lnTo>
                  <a:lnTo>
                    <a:pt x="266268" y="15824"/>
                  </a:lnTo>
                  <a:lnTo>
                    <a:pt x="263842" y="20802"/>
                  </a:lnTo>
                  <a:lnTo>
                    <a:pt x="266306" y="20701"/>
                  </a:lnTo>
                  <a:close/>
                </a:path>
                <a:path w="1019810" h="309880">
                  <a:moveTo>
                    <a:pt x="266509" y="9067"/>
                  </a:moveTo>
                  <a:lnTo>
                    <a:pt x="266280" y="8496"/>
                  </a:lnTo>
                  <a:lnTo>
                    <a:pt x="266293" y="15074"/>
                  </a:lnTo>
                  <a:lnTo>
                    <a:pt x="266509" y="9067"/>
                  </a:lnTo>
                  <a:close/>
                </a:path>
                <a:path w="1019810" h="309880">
                  <a:moveTo>
                    <a:pt x="276745" y="52870"/>
                  </a:moveTo>
                  <a:lnTo>
                    <a:pt x="275386" y="51358"/>
                  </a:lnTo>
                  <a:lnTo>
                    <a:pt x="275386" y="51206"/>
                  </a:lnTo>
                  <a:lnTo>
                    <a:pt x="275082" y="50749"/>
                  </a:lnTo>
                  <a:lnTo>
                    <a:pt x="274320" y="49987"/>
                  </a:lnTo>
                  <a:lnTo>
                    <a:pt x="273862" y="49682"/>
                  </a:lnTo>
                  <a:lnTo>
                    <a:pt x="273862" y="54711"/>
                  </a:lnTo>
                  <a:lnTo>
                    <a:pt x="273862" y="54864"/>
                  </a:lnTo>
                  <a:lnTo>
                    <a:pt x="273558" y="57340"/>
                  </a:lnTo>
                  <a:lnTo>
                    <a:pt x="272796" y="58470"/>
                  </a:lnTo>
                  <a:lnTo>
                    <a:pt x="270205" y="58674"/>
                  </a:lnTo>
                  <a:lnTo>
                    <a:pt x="264871" y="58674"/>
                  </a:lnTo>
                  <a:lnTo>
                    <a:pt x="264871" y="50749"/>
                  </a:lnTo>
                  <a:lnTo>
                    <a:pt x="269290" y="50749"/>
                  </a:lnTo>
                  <a:lnTo>
                    <a:pt x="269900" y="50901"/>
                  </a:lnTo>
                  <a:lnTo>
                    <a:pt x="270941" y="50749"/>
                  </a:lnTo>
                  <a:lnTo>
                    <a:pt x="272072" y="50749"/>
                  </a:lnTo>
                  <a:lnTo>
                    <a:pt x="273697" y="52095"/>
                  </a:lnTo>
                  <a:lnTo>
                    <a:pt x="273710" y="54102"/>
                  </a:lnTo>
                  <a:lnTo>
                    <a:pt x="273862" y="54711"/>
                  </a:lnTo>
                  <a:lnTo>
                    <a:pt x="273862" y="49682"/>
                  </a:lnTo>
                  <a:lnTo>
                    <a:pt x="273405" y="49377"/>
                  </a:lnTo>
                  <a:lnTo>
                    <a:pt x="272948" y="49225"/>
                  </a:lnTo>
                  <a:lnTo>
                    <a:pt x="273405" y="48920"/>
                  </a:lnTo>
                  <a:lnTo>
                    <a:pt x="273862" y="48463"/>
                  </a:lnTo>
                  <a:lnTo>
                    <a:pt x="274231" y="47942"/>
                  </a:lnTo>
                  <a:lnTo>
                    <a:pt x="275564" y="46494"/>
                  </a:lnTo>
                  <a:lnTo>
                    <a:pt x="275704" y="44958"/>
                  </a:lnTo>
                  <a:lnTo>
                    <a:pt x="275742" y="43434"/>
                  </a:lnTo>
                  <a:lnTo>
                    <a:pt x="274929" y="41910"/>
                  </a:lnTo>
                  <a:lnTo>
                    <a:pt x="274777" y="41300"/>
                  </a:lnTo>
                  <a:lnTo>
                    <a:pt x="274624" y="41148"/>
                  </a:lnTo>
                  <a:lnTo>
                    <a:pt x="273138" y="38976"/>
                  </a:lnTo>
                  <a:lnTo>
                    <a:pt x="273100" y="44653"/>
                  </a:lnTo>
                  <a:lnTo>
                    <a:pt x="273100" y="44958"/>
                  </a:lnTo>
                  <a:lnTo>
                    <a:pt x="272643" y="46786"/>
                  </a:lnTo>
                  <a:lnTo>
                    <a:pt x="271741" y="47840"/>
                  </a:lnTo>
                  <a:lnTo>
                    <a:pt x="270840" y="47942"/>
                  </a:lnTo>
                  <a:lnTo>
                    <a:pt x="269595" y="48158"/>
                  </a:lnTo>
                  <a:lnTo>
                    <a:pt x="264871" y="48158"/>
                  </a:lnTo>
                  <a:lnTo>
                    <a:pt x="264871" y="41148"/>
                  </a:lnTo>
                  <a:lnTo>
                    <a:pt x="268833" y="41148"/>
                  </a:lnTo>
                  <a:lnTo>
                    <a:pt x="269595" y="41300"/>
                  </a:lnTo>
                  <a:lnTo>
                    <a:pt x="270662" y="41300"/>
                  </a:lnTo>
                  <a:lnTo>
                    <a:pt x="270967" y="41452"/>
                  </a:lnTo>
                  <a:lnTo>
                    <a:pt x="271424" y="41452"/>
                  </a:lnTo>
                  <a:lnTo>
                    <a:pt x="271424" y="41605"/>
                  </a:lnTo>
                  <a:lnTo>
                    <a:pt x="272338" y="42214"/>
                  </a:lnTo>
                  <a:lnTo>
                    <a:pt x="272643" y="42672"/>
                  </a:lnTo>
                  <a:lnTo>
                    <a:pt x="272643" y="42824"/>
                  </a:lnTo>
                  <a:lnTo>
                    <a:pt x="272948" y="43434"/>
                  </a:lnTo>
                  <a:lnTo>
                    <a:pt x="272948" y="44043"/>
                  </a:lnTo>
                  <a:lnTo>
                    <a:pt x="273100" y="44653"/>
                  </a:lnTo>
                  <a:lnTo>
                    <a:pt x="273100" y="38976"/>
                  </a:lnTo>
                  <a:lnTo>
                    <a:pt x="270510" y="38557"/>
                  </a:lnTo>
                  <a:lnTo>
                    <a:pt x="269443" y="38557"/>
                  </a:lnTo>
                  <a:lnTo>
                    <a:pt x="262432" y="38557"/>
                  </a:lnTo>
                  <a:lnTo>
                    <a:pt x="262432" y="61417"/>
                  </a:lnTo>
                  <a:lnTo>
                    <a:pt x="269443" y="61417"/>
                  </a:lnTo>
                  <a:lnTo>
                    <a:pt x="271767" y="61150"/>
                  </a:lnTo>
                  <a:lnTo>
                    <a:pt x="271932" y="61442"/>
                  </a:lnTo>
                  <a:lnTo>
                    <a:pt x="274472" y="59893"/>
                  </a:lnTo>
                  <a:lnTo>
                    <a:pt x="274472" y="59740"/>
                  </a:lnTo>
                  <a:lnTo>
                    <a:pt x="274929" y="59283"/>
                  </a:lnTo>
                  <a:lnTo>
                    <a:pt x="275234" y="58826"/>
                  </a:lnTo>
                  <a:lnTo>
                    <a:pt x="275539" y="58369"/>
                  </a:lnTo>
                  <a:lnTo>
                    <a:pt x="276542" y="56718"/>
                  </a:lnTo>
                  <a:lnTo>
                    <a:pt x="276745" y="52870"/>
                  </a:lnTo>
                  <a:close/>
                </a:path>
                <a:path w="1019810" h="309880">
                  <a:moveTo>
                    <a:pt x="279196" y="10299"/>
                  </a:moveTo>
                  <a:lnTo>
                    <a:pt x="276148" y="10058"/>
                  </a:lnTo>
                  <a:lnTo>
                    <a:pt x="272186" y="10058"/>
                  </a:lnTo>
                  <a:lnTo>
                    <a:pt x="279196" y="10299"/>
                  </a:lnTo>
                  <a:close/>
                </a:path>
                <a:path w="1019810" h="309880">
                  <a:moveTo>
                    <a:pt x="283794" y="15392"/>
                  </a:moveTo>
                  <a:lnTo>
                    <a:pt x="282702" y="13258"/>
                  </a:lnTo>
                  <a:lnTo>
                    <a:pt x="282549" y="13106"/>
                  </a:lnTo>
                  <a:lnTo>
                    <a:pt x="282244" y="12649"/>
                  </a:lnTo>
                  <a:lnTo>
                    <a:pt x="281482" y="11887"/>
                  </a:lnTo>
                  <a:lnTo>
                    <a:pt x="281012" y="11582"/>
                  </a:lnTo>
                  <a:lnTo>
                    <a:pt x="281012" y="19177"/>
                  </a:lnTo>
                  <a:lnTo>
                    <a:pt x="279755" y="20459"/>
                  </a:lnTo>
                  <a:lnTo>
                    <a:pt x="277368" y="20574"/>
                  </a:lnTo>
                  <a:lnTo>
                    <a:pt x="272186" y="20574"/>
                  </a:lnTo>
                  <a:lnTo>
                    <a:pt x="272186" y="12649"/>
                  </a:lnTo>
                  <a:lnTo>
                    <a:pt x="276606" y="12649"/>
                  </a:lnTo>
                  <a:lnTo>
                    <a:pt x="277215" y="12801"/>
                  </a:lnTo>
                  <a:lnTo>
                    <a:pt x="278638" y="12649"/>
                  </a:lnTo>
                  <a:lnTo>
                    <a:pt x="279298" y="12649"/>
                  </a:lnTo>
                  <a:lnTo>
                    <a:pt x="280809" y="13970"/>
                  </a:lnTo>
                  <a:lnTo>
                    <a:pt x="280962" y="15392"/>
                  </a:lnTo>
                  <a:lnTo>
                    <a:pt x="281012" y="19177"/>
                  </a:lnTo>
                  <a:lnTo>
                    <a:pt x="281012" y="11582"/>
                  </a:lnTo>
                  <a:lnTo>
                    <a:pt x="280568" y="11277"/>
                  </a:lnTo>
                  <a:lnTo>
                    <a:pt x="280111" y="11125"/>
                  </a:lnTo>
                  <a:lnTo>
                    <a:pt x="280568" y="10820"/>
                  </a:lnTo>
                  <a:lnTo>
                    <a:pt x="281025" y="10363"/>
                  </a:lnTo>
                  <a:lnTo>
                    <a:pt x="281330" y="9906"/>
                  </a:lnTo>
                  <a:lnTo>
                    <a:pt x="282841" y="8280"/>
                  </a:lnTo>
                  <a:lnTo>
                    <a:pt x="282879" y="5842"/>
                  </a:lnTo>
                  <a:lnTo>
                    <a:pt x="282244" y="3810"/>
                  </a:lnTo>
                  <a:lnTo>
                    <a:pt x="282016" y="3352"/>
                  </a:lnTo>
                  <a:lnTo>
                    <a:pt x="281940" y="3048"/>
                  </a:lnTo>
                  <a:lnTo>
                    <a:pt x="281635" y="2590"/>
                  </a:lnTo>
                  <a:lnTo>
                    <a:pt x="281571" y="6616"/>
                  </a:lnTo>
                  <a:lnTo>
                    <a:pt x="280174" y="10337"/>
                  </a:lnTo>
                  <a:lnTo>
                    <a:pt x="279285" y="10312"/>
                  </a:lnTo>
                  <a:lnTo>
                    <a:pt x="272186" y="10058"/>
                  </a:lnTo>
                  <a:lnTo>
                    <a:pt x="272186" y="3048"/>
                  </a:lnTo>
                  <a:lnTo>
                    <a:pt x="276148" y="3048"/>
                  </a:lnTo>
                  <a:lnTo>
                    <a:pt x="276758" y="3200"/>
                  </a:lnTo>
                  <a:lnTo>
                    <a:pt x="277825" y="3200"/>
                  </a:lnTo>
                  <a:lnTo>
                    <a:pt x="278282" y="3352"/>
                  </a:lnTo>
                  <a:lnTo>
                    <a:pt x="278587" y="3352"/>
                  </a:lnTo>
                  <a:lnTo>
                    <a:pt x="278587" y="3505"/>
                  </a:lnTo>
                  <a:lnTo>
                    <a:pt x="279196" y="3810"/>
                  </a:lnTo>
                  <a:lnTo>
                    <a:pt x="281571" y="6616"/>
                  </a:lnTo>
                  <a:lnTo>
                    <a:pt x="281571" y="2527"/>
                  </a:lnTo>
                  <a:lnTo>
                    <a:pt x="280250" y="939"/>
                  </a:lnTo>
                  <a:lnTo>
                    <a:pt x="277825" y="457"/>
                  </a:lnTo>
                  <a:lnTo>
                    <a:pt x="276606" y="457"/>
                  </a:lnTo>
                  <a:lnTo>
                    <a:pt x="269748" y="457"/>
                  </a:lnTo>
                  <a:lnTo>
                    <a:pt x="269748" y="23317"/>
                  </a:lnTo>
                  <a:lnTo>
                    <a:pt x="276758" y="23317"/>
                  </a:lnTo>
                  <a:lnTo>
                    <a:pt x="278663" y="23190"/>
                  </a:lnTo>
                  <a:lnTo>
                    <a:pt x="280949" y="22936"/>
                  </a:lnTo>
                  <a:lnTo>
                    <a:pt x="282397" y="20726"/>
                  </a:lnTo>
                  <a:lnTo>
                    <a:pt x="282702" y="20269"/>
                  </a:lnTo>
                  <a:lnTo>
                    <a:pt x="283794" y="18135"/>
                  </a:lnTo>
                  <a:lnTo>
                    <a:pt x="283794" y="15392"/>
                  </a:lnTo>
                  <a:close/>
                </a:path>
                <a:path w="1019810" h="309880">
                  <a:moveTo>
                    <a:pt x="289725" y="457"/>
                  </a:moveTo>
                  <a:lnTo>
                    <a:pt x="287286" y="457"/>
                  </a:lnTo>
                  <a:lnTo>
                    <a:pt x="287286" y="23317"/>
                  </a:lnTo>
                  <a:lnTo>
                    <a:pt x="289725" y="23317"/>
                  </a:lnTo>
                  <a:lnTo>
                    <a:pt x="289725" y="457"/>
                  </a:lnTo>
                  <a:close/>
                </a:path>
                <a:path w="1019810" h="309880">
                  <a:moveTo>
                    <a:pt x="290931" y="58674"/>
                  </a:moveTo>
                  <a:lnTo>
                    <a:pt x="281940" y="58674"/>
                  </a:lnTo>
                  <a:lnTo>
                    <a:pt x="281940" y="38557"/>
                  </a:lnTo>
                  <a:lnTo>
                    <a:pt x="279501" y="38557"/>
                  </a:lnTo>
                  <a:lnTo>
                    <a:pt x="279501" y="61417"/>
                  </a:lnTo>
                  <a:lnTo>
                    <a:pt x="290931" y="61417"/>
                  </a:lnTo>
                  <a:lnTo>
                    <a:pt x="290931" y="58674"/>
                  </a:lnTo>
                  <a:close/>
                </a:path>
                <a:path w="1019810" h="309880">
                  <a:moveTo>
                    <a:pt x="305257" y="20574"/>
                  </a:moveTo>
                  <a:lnTo>
                    <a:pt x="296265" y="20574"/>
                  </a:lnTo>
                  <a:lnTo>
                    <a:pt x="296265" y="457"/>
                  </a:lnTo>
                  <a:lnTo>
                    <a:pt x="293827" y="457"/>
                  </a:lnTo>
                  <a:lnTo>
                    <a:pt x="293827" y="23317"/>
                  </a:lnTo>
                  <a:lnTo>
                    <a:pt x="305257" y="23317"/>
                  </a:lnTo>
                  <a:lnTo>
                    <a:pt x="305257" y="20574"/>
                  </a:lnTo>
                  <a:close/>
                </a:path>
                <a:path w="1019810" h="309880">
                  <a:moveTo>
                    <a:pt x="307543" y="58674"/>
                  </a:moveTo>
                  <a:lnTo>
                    <a:pt x="296265" y="58674"/>
                  </a:lnTo>
                  <a:lnTo>
                    <a:pt x="296265" y="50901"/>
                  </a:lnTo>
                  <a:lnTo>
                    <a:pt x="306476" y="50901"/>
                  </a:lnTo>
                  <a:lnTo>
                    <a:pt x="306476" y="48158"/>
                  </a:lnTo>
                  <a:lnTo>
                    <a:pt x="296265" y="48158"/>
                  </a:lnTo>
                  <a:lnTo>
                    <a:pt x="296265" y="41148"/>
                  </a:lnTo>
                  <a:lnTo>
                    <a:pt x="307086" y="41148"/>
                  </a:lnTo>
                  <a:lnTo>
                    <a:pt x="307086" y="38557"/>
                  </a:lnTo>
                  <a:lnTo>
                    <a:pt x="293979" y="38557"/>
                  </a:lnTo>
                  <a:lnTo>
                    <a:pt x="293979" y="61417"/>
                  </a:lnTo>
                  <a:lnTo>
                    <a:pt x="307543" y="61417"/>
                  </a:lnTo>
                  <a:lnTo>
                    <a:pt x="307543" y="58674"/>
                  </a:lnTo>
                  <a:close/>
                </a:path>
                <a:path w="1019810" h="309880">
                  <a:moveTo>
                    <a:pt x="321868" y="20574"/>
                  </a:moveTo>
                  <a:lnTo>
                    <a:pt x="310591" y="20574"/>
                  </a:lnTo>
                  <a:lnTo>
                    <a:pt x="310591" y="12801"/>
                  </a:lnTo>
                  <a:lnTo>
                    <a:pt x="320802" y="12801"/>
                  </a:lnTo>
                  <a:lnTo>
                    <a:pt x="320802" y="10058"/>
                  </a:lnTo>
                  <a:lnTo>
                    <a:pt x="310591" y="10058"/>
                  </a:lnTo>
                  <a:lnTo>
                    <a:pt x="310591" y="3048"/>
                  </a:lnTo>
                  <a:lnTo>
                    <a:pt x="321411" y="3048"/>
                  </a:lnTo>
                  <a:lnTo>
                    <a:pt x="321411" y="457"/>
                  </a:lnTo>
                  <a:lnTo>
                    <a:pt x="308152" y="457"/>
                  </a:lnTo>
                  <a:lnTo>
                    <a:pt x="308152" y="23317"/>
                  </a:lnTo>
                  <a:lnTo>
                    <a:pt x="321868" y="23317"/>
                  </a:lnTo>
                  <a:lnTo>
                    <a:pt x="321868" y="20574"/>
                  </a:lnTo>
                  <a:close/>
                </a:path>
                <a:path w="1019810" h="309880">
                  <a:moveTo>
                    <a:pt x="357378" y="38557"/>
                  </a:moveTo>
                  <a:lnTo>
                    <a:pt x="342900" y="38557"/>
                  </a:lnTo>
                  <a:lnTo>
                    <a:pt x="342900" y="41148"/>
                  </a:lnTo>
                  <a:lnTo>
                    <a:pt x="348843" y="41148"/>
                  </a:lnTo>
                  <a:lnTo>
                    <a:pt x="348843" y="61417"/>
                  </a:lnTo>
                  <a:lnTo>
                    <a:pt x="351282" y="61417"/>
                  </a:lnTo>
                  <a:lnTo>
                    <a:pt x="351282" y="41148"/>
                  </a:lnTo>
                  <a:lnTo>
                    <a:pt x="357378" y="41148"/>
                  </a:lnTo>
                  <a:lnTo>
                    <a:pt x="357378" y="38557"/>
                  </a:lnTo>
                  <a:close/>
                </a:path>
                <a:path w="1019810" h="309880">
                  <a:moveTo>
                    <a:pt x="360273" y="457"/>
                  </a:moveTo>
                  <a:lnTo>
                    <a:pt x="357073" y="457"/>
                  </a:lnTo>
                  <a:lnTo>
                    <a:pt x="352653" y="16306"/>
                  </a:lnTo>
                  <a:lnTo>
                    <a:pt x="352171" y="18783"/>
                  </a:lnTo>
                  <a:lnTo>
                    <a:pt x="351739" y="19964"/>
                  </a:lnTo>
                  <a:lnTo>
                    <a:pt x="351739" y="19812"/>
                  </a:lnTo>
                  <a:lnTo>
                    <a:pt x="351282" y="18135"/>
                  </a:lnTo>
                  <a:lnTo>
                    <a:pt x="351129" y="17373"/>
                  </a:lnTo>
                  <a:lnTo>
                    <a:pt x="350824" y="16611"/>
                  </a:lnTo>
                  <a:lnTo>
                    <a:pt x="346557" y="457"/>
                  </a:lnTo>
                  <a:lnTo>
                    <a:pt x="342900" y="457"/>
                  </a:lnTo>
                  <a:lnTo>
                    <a:pt x="342900" y="23317"/>
                  </a:lnTo>
                  <a:lnTo>
                    <a:pt x="345186" y="23317"/>
                  </a:lnTo>
                  <a:lnTo>
                    <a:pt x="345186" y="3810"/>
                  </a:lnTo>
                  <a:lnTo>
                    <a:pt x="350520" y="23317"/>
                  </a:lnTo>
                  <a:lnTo>
                    <a:pt x="352653" y="23317"/>
                  </a:lnTo>
                  <a:lnTo>
                    <a:pt x="357987" y="4114"/>
                  </a:lnTo>
                  <a:lnTo>
                    <a:pt x="357987" y="23317"/>
                  </a:lnTo>
                  <a:lnTo>
                    <a:pt x="360273" y="23317"/>
                  </a:lnTo>
                  <a:lnTo>
                    <a:pt x="360273" y="457"/>
                  </a:lnTo>
                  <a:close/>
                </a:path>
                <a:path w="1019810" h="309880">
                  <a:moveTo>
                    <a:pt x="374904" y="61417"/>
                  </a:moveTo>
                  <a:lnTo>
                    <a:pt x="369265" y="44157"/>
                  </a:lnTo>
                  <a:lnTo>
                    <a:pt x="369265" y="51968"/>
                  </a:lnTo>
                  <a:lnTo>
                    <a:pt x="363169" y="51968"/>
                  </a:lnTo>
                  <a:lnTo>
                    <a:pt x="365150" y="45262"/>
                  </a:lnTo>
                  <a:lnTo>
                    <a:pt x="366064" y="41605"/>
                  </a:lnTo>
                  <a:lnTo>
                    <a:pt x="366064" y="40843"/>
                  </a:lnTo>
                  <a:lnTo>
                    <a:pt x="366585" y="42456"/>
                  </a:lnTo>
                  <a:lnTo>
                    <a:pt x="366953" y="44107"/>
                  </a:lnTo>
                  <a:lnTo>
                    <a:pt x="369265" y="51968"/>
                  </a:lnTo>
                  <a:lnTo>
                    <a:pt x="369265" y="44157"/>
                  </a:lnTo>
                  <a:lnTo>
                    <a:pt x="367436" y="38557"/>
                  </a:lnTo>
                  <a:lnTo>
                    <a:pt x="364845" y="38557"/>
                  </a:lnTo>
                  <a:lnTo>
                    <a:pt x="357835" y="61417"/>
                  </a:lnTo>
                  <a:lnTo>
                    <a:pt x="360426" y="61417"/>
                  </a:lnTo>
                  <a:lnTo>
                    <a:pt x="362407" y="54406"/>
                  </a:lnTo>
                  <a:lnTo>
                    <a:pt x="370027" y="54406"/>
                  </a:lnTo>
                  <a:lnTo>
                    <a:pt x="372160" y="61417"/>
                  </a:lnTo>
                  <a:lnTo>
                    <a:pt x="374904" y="61417"/>
                  </a:lnTo>
                  <a:close/>
                </a:path>
                <a:path w="1019810" h="309880">
                  <a:moveTo>
                    <a:pt x="377952" y="21183"/>
                  </a:moveTo>
                  <a:lnTo>
                    <a:pt x="371703" y="21031"/>
                  </a:lnTo>
                  <a:lnTo>
                    <a:pt x="367919" y="20713"/>
                  </a:lnTo>
                  <a:lnTo>
                    <a:pt x="365963" y="16395"/>
                  </a:lnTo>
                  <a:lnTo>
                    <a:pt x="366064" y="12954"/>
                  </a:lnTo>
                  <a:lnTo>
                    <a:pt x="366064" y="11734"/>
                  </a:lnTo>
                  <a:lnTo>
                    <a:pt x="365937" y="7912"/>
                  </a:lnTo>
                  <a:lnTo>
                    <a:pt x="367068" y="3746"/>
                  </a:lnTo>
                  <a:lnTo>
                    <a:pt x="371246" y="2743"/>
                  </a:lnTo>
                  <a:lnTo>
                    <a:pt x="371703" y="2590"/>
                  </a:lnTo>
                  <a:lnTo>
                    <a:pt x="372313" y="2590"/>
                  </a:lnTo>
                  <a:lnTo>
                    <a:pt x="377647" y="2628"/>
                  </a:lnTo>
                  <a:lnTo>
                    <a:pt x="373380" y="152"/>
                  </a:lnTo>
                  <a:lnTo>
                    <a:pt x="372770" y="0"/>
                  </a:lnTo>
                  <a:lnTo>
                    <a:pt x="371703" y="0"/>
                  </a:lnTo>
                  <a:lnTo>
                    <a:pt x="370179" y="88"/>
                  </a:lnTo>
                  <a:lnTo>
                    <a:pt x="368211" y="876"/>
                  </a:lnTo>
                  <a:lnTo>
                    <a:pt x="366674" y="2438"/>
                  </a:lnTo>
                  <a:lnTo>
                    <a:pt x="365912" y="3200"/>
                  </a:lnTo>
                  <a:lnTo>
                    <a:pt x="365912" y="3352"/>
                  </a:lnTo>
                  <a:lnTo>
                    <a:pt x="364147" y="5638"/>
                  </a:lnTo>
                  <a:lnTo>
                    <a:pt x="364401" y="6604"/>
                  </a:lnTo>
                  <a:lnTo>
                    <a:pt x="363626" y="9296"/>
                  </a:lnTo>
                  <a:lnTo>
                    <a:pt x="363626" y="10668"/>
                  </a:lnTo>
                  <a:lnTo>
                    <a:pt x="363181" y="12522"/>
                  </a:lnTo>
                  <a:lnTo>
                    <a:pt x="363804" y="16090"/>
                  </a:lnTo>
                  <a:lnTo>
                    <a:pt x="364540" y="17830"/>
                  </a:lnTo>
                  <a:lnTo>
                    <a:pt x="364540" y="17983"/>
                  </a:lnTo>
                  <a:lnTo>
                    <a:pt x="364845" y="18440"/>
                  </a:lnTo>
                  <a:lnTo>
                    <a:pt x="365150" y="19050"/>
                  </a:lnTo>
                  <a:lnTo>
                    <a:pt x="367220" y="23622"/>
                  </a:lnTo>
                  <a:lnTo>
                    <a:pt x="373405" y="25234"/>
                  </a:lnTo>
                  <a:lnTo>
                    <a:pt x="377190" y="21793"/>
                  </a:lnTo>
                  <a:lnTo>
                    <a:pt x="377647" y="21488"/>
                  </a:lnTo>
                  <a:lnTo>
                    <a:pt x="377952" y="21183"/>
                  </a:lnTo>
                  <a:close/>
                </a:path>
                <a:path w="1019810" h="309880">
                  <a:moveTo>
                    <a:pt x="378142" y="20802"/>
                  </a:moveTo>
                  <a:lnTo>
                    <a:pt x="372770" y="21031"/>
                  </a:lnTo>
                  <a:lnTo>
                    <a:pt x="372313" y="21031"/>
                  </a:lnTo>
                  <a:lnTo>
                    <a:pt x="377952" y="21183"/>
                  </a:lnTo>
                  <a:lnTo>
                    <a:pt x="378142" y="20802"/>
                  </a:lnTo>
                  <a:close/>
                </a:path>
                <a:path w="1019810" h="309880">
                  <a:moveTo>
                    <a:pt x="380580" y="8496"/>
                  </a:moveTo>
                  <a:lnTo>
                    <a:pt x="380568" y="2641"/>
                  </a:lnTo>
                  <a:lnTo>
                    <a:pt x="377647" y="2628"/>
                  </a:lnTo>
                  <a:lnTo>
                    <a:pt x="378472" y="3111"/>
                  </a:lnTo>
                  <a:lnTo>
                    <a:pt x="380580" y="8496"/>
                  </a:lnTo>
                  <a:close/>
                </a:path>
                <a:path w="1019810" h="309880">
                  <a:moveTo>
                    <a:pt x="380606" y="20701"/>
                  </a:moveTo>
                  <a:lnTo>
                    <a:pt x="380593" y="15074"/>
                  </a:lnTo>
                  <a:lnTo>
                    <a:pt x="380568" y="15824"/>
                  </a:lnTo>
                  <a:lnTo>
                    <a:pt x="378142" y="20802"/>
                  </a:lnTo>
                  <a:lnTo>
                    <a:pt x="380606" y="20701"/>
                  </a:lnTo>
                  <a:close/>
                </a:path>
                <a:path w="1019810" h="309880">
                  <a:moveTo>
                    <a:pt x="380809" y="9067"/>
                  </a:moveTo>
                  <a:lnTo>
                    <a:pt x="380580" y="8496"/>
                  </a:lnTo>
                  <a:lnTo>
                    <a:pt x="380593" y="15074"/>
                  </a:lnTo>
                  <a:lnTo>
                    <a:pt x="380809" y="9067"/>
                  </a:lnTo>
                  <a:close/>
                </a:path>
                <a:path w="1019810" h="309880">
                  <a:moveTo>
                    <a:pt x="391045" y="52870"/>
                  </a:moveTo>
                  <a:lnTo>
                    <a:pt x="389686" y="51358"/>
                  </a:lnTo>
                  <a:lnTo>
                    <a:pt x="389686" y="51206"/>
                  </a:lnTo>
                  <a:lnTo>
                    <a:pt x="389382" y="50749"/>
                  </a:lnTo>
                  <a:lnTo>
                    <a:pt x="388620" y="49987"/>
                  </a:lnTo>
                  <a:lnTo>
                    <a:pt x="388162" y="49682"/>
                  </a:lnTo>
                  <a:lnTo>
                    <a:pt x="388162" y="54711"/>
                  </a:lnTo>
                  <a:lnTo>
                    <a:pt x="388162" y="54864"/>
                  </a:lnTo>
                  <a:lnTo>
                    <a:pt x="387858" y="57340"/>
                  </a:lnTo>
                  <a:lnTo>
                    <a:pt x="387096" y="58470"/>
                  </a:lnTo>
                  <a:lnTo>
                    <a:pt x="384505" y="58674"/>
                  </a:lnTo>
                  <a:lnTo>
                    <a:pt x="379171" y="58674"/>
                  </a:lnTo>
                  <a:lnTo>
                    <a:pt x="379171" y="50749"/>
                  </a:lnTo>
                  <a:lnTo>
                    <a:pt x="383590" y="50749"/>
                  </a:lnTo>
                  <a:lnTo>
                    <a:pt x="384200" y="50901"/>
                  </a:lnTo>
                  <a:lnTo>
                    <a:pt x="385241" y="50749"/>
                  </a:lnTo>
                  <a:lnTo>
                    <a:pt x="386372" y="50749"/>
                  </a:lnTo>
                  <a:lnTo>
                    <a:pt x="387997" y="52095"/>
                  </a:lnTo>
                  <a:lnTo>
                    <a:pt x="388010" y="54102"/>
                  </a:lnTo>
                  <a:lnTo>
                    <a:pt x="388162" y="54711"/>
                  </a:lnTo>
                  <a:lnTo>
                    <a:pt x="388162" y="49682"/>
                  </a:lnTo>
                  <a:lnTo>
                    <a:pt x="387705" y="49377"/>
                  </a:lnTo>
                  <a:lnTo>
                    <a:pt x="387248" y="49225"/>
                  </a:lnTo>
                  <a:lnTo>
                    <a:pt x="387705" y="48920"/>
                  </a:lnTo>
                  <a:lnTo>
                    <a:pt x="388162" y="48463"/>
                  </a:lnTo>
                  <a:lnTo>
                    <a:pt x="388531" y="47942"/>
                  </a:lnTo>
                  <a:lnTo>
                    <a:pt x="389864" y="46494"/>
                  </a:lnTo>
                  <a:lnTo>
                    <a:pt x="390004" y="44958"/>
                  </a:lnTo>
                  <a:lnTo>
                    <a:pt x="390042" y="43434"/>
                  </a:lnTo>
                  <a:lnTo>
                    <a:pt x="389229" y="41910"/>
                  </a:lnTo>
                  <a:lnTo>
                    <a:pt x="389077" y="41300"/>
                  </a:lnTo>
                  <a:lnTo>
                    <a:pt x="388924" y="41148"/>
                  </a:lnTo>
                  <a:lnTo>
                    <a:pt x="387438" y="38976"/>
                  </a:lnTo>
                  <a:lnTo>
                    <a:pt x="387400" y="44653"/>
                  </a:lnTo>
                  <a:lnTo>
                    <a:pt x="387400" y="44958"/>
                  </a:lnTo>
                  <a:lnTo>
                    <a:pt x="386943" y="46786"/>
                  </a:lnTo>
                  <a:lnTo>
                    <a:pt x="386041" y="47840"/>
                  </a:lnTo>
                  <a:lnTo>
                    <a:pt x="385140" y="47942"/>
                  </a:lnTo>
                  <a:lnTo>
                    <a:pt x="383895" y="48158"/>
                  </a:lnTo>
                  <a:lnTo>
                    <a:pt x="379171" y="48158"/>
                  </a:lnTo>
                  <a:lnTo>
                    <a:pt x="379171" y="41148"/>
                  </a:lnTo>
                  <a:lnTo>
                    <a:pt x="383133" y="41148"/>
                  </a:lnTo>
                  <a:lnTo>
                    <a:pt x="383895" y="41300"/>
                  </a:lnTo>
                  <a:lnTo>
                    <a:pt x="384962" y="41300"/>
                  </a:lnTo>
                  <a:lnTo>
                    <a:pt x="385267" y="41452"/>
                  </a:lnTo>
                  <a:lnTo>
                    <a:pt x="385724" y="41452"/>
                  </a:lnTo>
                  <a:lnTo>
                    <a:pt x="385724" y="41605"/>
                  </a:lnTo>
                  <a:lnTo>
                    <a:pt x="386638" y="42214"/>
                  </a:lnTo>
                  <a:lnTo>
                    <a:pt x="386943" y="42672"/>
                  </a:lnTo>
                  <a:lnTo>
                    <a:pt x="386943" y="42824"/>
                  </a:lnTo>
                  <a:lnTo>
                    <a:pt x="387248" y="43434"/>
                  </a:lnTo>
                  <a:lnTo>
                    <a:pt x="387248" y="44043"/>
                  </a:lnTo>
                  <a:lnTo>
                    <a:pt x="387400" y="44653"/>
                  </a:lnTo>
                  <a:lnTo>
                    <a:pt x="387400" y="38976"/>
                  </a:lnTo>
                  <a:lnTo>
                    <a:pt x="384810" y="38557"/>
                  </a:lnTo>
                  <a:lnTo>
                    <a:pt x="383743" y="38557"/>
                  </a:lnTo>
                  <a:lnTo>
                    <a:pt x="376885" y="38557"/>
                  </a:lnTo>
                  <a:lnTo>
                    <a:pt x="376885" y="61417"/>
                  </a:lnTo>
                  <a:lnTo>
                    <a:pt x="383743" y="61417"/>
                  </a:lnTo>
                  <a:lnTo>
                    <a:pt x="386067" y="61163"/>
                  </a:lnTo>
                  <a:lnTo>
                    <a:pt x="386257" y="61429"/>
                  </a:lnTo>
                  <a:lnTo>
                    <a:pt x="388772" y="59893"/>
                  </a:lnTo>
                  <a:lnTo>
                    <a:pt x="388772" y="59740"/>
                  </a:lnTo>
                  <a:lnTo>
                    <a:pt x="389229" y="59283"/>
                  </a:lnTo>
                  <a:lnTo>
                    <a:pt x="389534" y="58826"/>
                  </a:lnTo>
                  <a:lnTo>
                    <a:pt x="389839" y="58369"/>
                  </a:lnTo>
                  <a:lnTo>
                    <a:pt x="390842" y="56718"/>
                  </a:lnTo>
                  <a:lnTo>
                    <a:pt x="391045" y="52870"/>
                  </a:lnTo>
                  <a:close/>
                </a:path>
                <a:path w="1019810" h="309880">
                  <a:moveTo>
                    <a:pt x="393496" y="10299"/>
                  </a:moveTo>
                  <a:lnTo>
                    <a:pt x="390448" y="10058"/>
                  </a:lnTo>
                  <a:lnTo>
                    <a:pt x="386486" y="10058"/>
                  </a:lnTo>
                  <a:lnTo>
                    <a:pt x="393496" y="10299"/>
                  </a:lnTo>
                  <a:close/>
                </a:path>
                <a:path w="1019810" h="309880">
                  <a:moveTo>
                    <a:pt x="398094" y="15392"/>
                  </a:moveTo>
                  <a:lnTo>
                    <a:pt x="397002" y="13258"/>
                  </a:lnTo>
                  <a:lnTo>
                    <a:pt x="396849" y="13106"/>
                  </a:lnTo>
                  <a:lnTo>
                    <a:pt x="396544" y="12649"/>
                  </a:lnTo>
                  <a:lnTo>
                    <a:pt x="395782" y="11887"/>
                  </a:lnTo>
                  <a:lnTo>
                    <a:pt x="395312" y="11582"/>
                  </a:lnTo>
                  <a:lnTo>
                    <a:pt x="395312" y="19177"/>
                  </a:lnTo>
                  <a:lnTo>
                    <a:pt x="394055" y="20459"/>
                  </a:lnTo>
                  <a:lnTo>
                    <a:pt x="391668" y="20574"/>
                  </a:lnTo>
                  <a:lnTo>
                    <a:pt x="386486" y="20574"/>
                  </a:lnTo>
                  <a:lnTo>
                    <a:pt x="386486" y="12649"/>
                  </a:lnTo>
                  <a:lnTo>
                    <a:pt x="390906" y="12649"/>
                  </a:lnTo>
                  <a:lnTo>
                    <a:pt x="391515" y="12801"/>
                  </a:lnTo>
                  <a:lnTo>
                    <a:pt x="392938" y="12649"/>
                  </a:lnTo>
                  <a:lnTo>
                    <a:pt x="393598" y="12649"/>
                  </a:lnTo>
                  <a:lnTo>
                    <a:pt x="395109" y="13970"/>
                  </a:lnTo>
                  <a:lnTo>
                    <a:pt x="395262" y="15392"/>
                  </a:lnTo>
                  <a:lnTo>
                    <a:pt x="395312" y="19177"/>
                  </a:lnTo>
                  <a:lnTo>
                    <a:pt x="395312" y="11582"/>
                  </a:lnTo>
                  <a:lnTo>
                    <a:pt x="394868" y="11277"/>
                  </a:lnTo>
                  <a:lnTo>
                    <a:pt x="394411" y="11125"/>
                  </a:lnTo>
                  <a:lnTo>
                    <a:pt x="394868" y="10820"/>
                  </a:lnTo>
                  <a:lnTo>
                    <a:pt x="395325" y="10363"/>
                  </a:lnTo>
                  <a:lnTo>
                    <a:pt x="397027" y="8661"/>
                  </a:lnTo>
                  <a:lnTo>
                    <a:pt x="397268" y="6019"/>
                  </a:lnTo>
                  <a:lnTo>
                    <a:pt x="396544" y="3810"/>
                  </a:lnTo>
                  <a:lnTo>
                    <a:pt x="396316" y="3352"/>
                  </a:lnTo>
                  <a:lnTo>
                    <a:pt x="396240" y="3048"/>
                  </a:lnTo>
                  <a:lnTo>
                    <a:pt x="395935" y="2590"/>
                  </a:lnTo>
                  <a:lnTo>
                    <a:pt x="395871" y="6616"/>
                  </a:lnTo>
                  <a:lnTo>
                    <a:pt x="394474" y="10337"/>
                  </a:lnTo>
                  <a:lnTo>
                    <a:pt x="393585" y="10312"/>
                  </a:lnTo>
                  <a:lnTo>
                    <a:pt x="386486" y="10058"/>
                  </a:lnTo>
                  <a:lnTo>
                    <a:pt x="386486" y="3048"/>
                  </a:lnTo>
                  <a:lnTo>
                    <a:pt x="390448" y="3048"/>
                  </a:lnTo>
                  <a:lnTo>
                    <a:pt x="391058" y="3200"/>
                  </a:lnTo>
                  <a:lnTo>
                    <a:pt x="392125" y="3200"/>
                  </a:lnTo>
                  <a:lnTo>
                    <a:pt x="392582" y="3352"/>
                  </a:lnTo>
                  <a:lnTo>
                    <a:pt x="392887" y="3352"/>
                  </a:lnTo>
                  <a:lnTo>
                    <a:pt x="392887" y="3505"/>
                  </a:lnTo>
                  <a:lnTo>
                    <a:pt x="393496" y="3810"/>
                  </a:lnTo>
                  <a:lnTo>
                    <a:pt x="395871" y="6616"/>
                  </a:lnTo>
                  <a:lnTo>
                    <a:pt x="395871" y="2527"/>
                  </a:lnTo>
                  <a:lnTo>
                    <a:pt x="394550" y="939"/>
                  </a:lnTo>
                  <a:lnTo>
                    <a:pt x="392125" y="457"/>
                  </a:lnTo>
                  <a:lnTo>
                    <a:pt x="390906" y="457"/>
                  </a:lnTo>
                  <a:lnTo>
                    <a:pt x="384048" y="457"/>
                  </a:lnTo>
                  <a:lnTo>
                    <a:pt x="384048" y="23317"/>
                  </a:lnTo>
                  <a:lnTo>
                    <a:pt x="391058" y="23317"/>
                  </a:lnTo>
                  <a:lnTo>
                    <a:pt x="392912" y="23152"/>
                  </a:lnTo>
                  <a:lnTo>
                    <a:pt x="395325" y="22999"/>
                  </a:lnTo>
                  <a:lnTo>
                    <a:pt x="396392" y="21183"/>
                  </a:lnTo>
                  <a:lnTo>
                    <a:pt x="396697" y="20726"/>
                  </a:lnTo>
                  <a:lnTo>
                    <a:pt x="397002" y="20269"/>
                  </a:lnTo>
                  <a:lnTo>
                    <a:pt x="398094" y="18135"/>
                  </a:lnTo>
                  <a:lnTo>
                    <a:pt x="398094" y="15392"/>
                  </a:lnTo>
                  <a:close/>
                </a:path>
                <a:path w="1019810" h="309880">
                  <a:moveTo>
                    <a:pt x="404025" y="457"/>
                  </a:moveTo>
                  <a:lnTo>
                    <a:pt x="401586" y="457"/>
                  </a:lnTo>
                  <a:lnTo>
                    <a:pt x="401586" y="23317"/>
                  </a:lnTo>
                  <a:lnTo>
                    <a:pt x="404025" y="23317"/>
                  </a:lnTo>
                  <a:lnTo>
                    <a:pt x="404025" y="457"/>
                  </a:lnTo>
                  <a:close/>
                </a:path>
                <a:path w="1019810" h="309880">
                  <a:moveTo>
                    <a:pt x="405231" y="58674"/>
                  </a:moveTo>
                  <a:lnTo>
                    <a:pt x="396240" y="58674"/>
                  </a:lnTo>
                  <a:lnTo>
                    <a:pt x="396240" y="38557"/>
                  </a:lnTo>
                  <a:lnTo>
                    <a:pt x="393801" y="38557"/>
                  </a:lnTo>
                  <a:lnTo>
                    <a:pt x="393801" y="61417"/>
                  </a:lnTo>
                  <a:lnTo>
                    <a:pt x="405231" y="61417"/>
                  </a:lnTo>
                  <a:lnTo>
                    <a:pt x="405231" y="58674"/>
                  </a:lnTo>
                  <a:close/>
                </a:path>
                <a:path w="1019810" h="309880">
                  <a:moveTo>
                    <a:pt x="419557" y="20574"/>
                  </a:moveTo>
                  <a:lnTo>
                    <a:pt x="410565" y="20574"/>
                  </a:lnTo>
                  <a:lnTo>
                    <a:pt x="410565" y="457"/>
                  </a:lnTo>
                  <a:lnTo>
                    <a:pt x="408127" y="457"/>
                  </a:lnTo>
                  <a:lnTo>
                    <a:pt x="408127" y="23317"/>
                  </a:lnTo>
                  <a:lnTo>
                    <a:pt x="419557" y="23317"/>
                  </a:lnTo>
                  <a:lnTo>
                    <a:pt x="419557" y="20574"/>
                  </a:lnTo>
                  <a:close/>
                </a:path>
                <a:path w="1019810" h="309880">
                  <a:moveTo>
                    <a:pt x="421843" y="58674"/>
                  </a:moveTo>
                  <a:lnTo>
                    <a:pt x="410565" y="58674"/>
                  </a:lnTo>
                  <a:lnTo>
                    <a:pt x="410565" y="50901"/>
                  </a:lnTo>
                  <a:lnTo>
                    <a:pt x="420776" y="50901"/>
                  </a:lnTo>
                  <a:lnTo>
                    <a:pt x="420776" y="48158"/>
                  </a:lnTo>
                  <a:lnTo>
                    <a:pt x="410565" y="48158"/>
                  </a:lnTo>
                  <a:lnTo>
                    <a:pt x="410565" y="41148"/>
                  </a:lnTo>
                  <a:lnTo>
                    <a:pt x="421386" y="41148"/>
                  </a:lnTo>
                  <a:lnTo>
                    <a:pt x="421386" y="38557"/>
                  </a:lnTo>
                  <a:lnTo>
                    <a:pt x="408279" y="38557"/>
                  </a:lnTo>
                  <a:lnTo>
                    <a:pt x="408279" y="61417"/>
                  </a:lnTo>
                  <a:lnTo>
                    <a:pt x="421843" y="61417"/>
                  </a:lnTo>
                  <a:lnTo>
                    <a:pt x="421843" y="58674"/>
                  </a:lnTo>
                  <a:close/>
                </a:path>
                <a:path w="1019810" h="309880">
                  <a:moveTo>
                    <a:pt x="436168" y="20574"/>
                  </a:moveTo>
                  <a:lnTo>
                    <a:pt x="424891" y="20574"/>
                  </a:lnTo>
                  <a:lnTo>
                    <a:pt x="424891" y="12801"/>
                  </a:lnTo>
                  <a:lnTo>
                    <a:pt x="435102" y="12801"/>
                  </a:lnTo>
                  <a:lnTo>
                    <a:pt x="435102" y="10058"/>
                  </a:lnTo>
                  <a:lnTo>
                    <a:pt x="424891" y="10058"/>
                  </a:lnTo>
                  <a:lnTo>
                    <a:pt x="424891" y="3048"/>
                  </a:lnTo>
                  <a:lnTo>
                    <a:pt x="435711" y="3048"/>
                  </a:lnTo>
                  <a:lnTo>
                    <a:pt x="435711" y="457"/>
                  </a:lnTo>
                  <a:lnTo>
                    <a:pt x="422452" y="457"/>
                  </a:lnTo>
                  <a:lnTo>
                    <a:pt x="422452" y="23317"/>
                  </a:lnTo>
                  <a:lnTo>
                    <a:pt x="436168" y="23317"/>
                  </a:lnTo>
                  <a:lnTo>
                    <a:pt x="436168" y="20574"/>
                  </a:lnTo>
                  <a:close/>
                </a:path>
                <a:path w="1019810" h="309880">
                  <a:moveTo>
                    <a:pt x="1002779" y="286461"/>
                  </a:moveTo>
                  <a:lnTo>
                    <a:pt x="997762" y="286537"/>
                  </a:lnTo>
                  <a:lnTo>
                    <a:pt x="997839" y="288594"/>
                  </a:lnTo>
                  <a:lnTo>
                    <a:pt x="1000506" y="287274"/>
                  </a:lnTo>
                  <a:lnTo>
                    <a:pt x="1001115" y="287121"/>
                  </a:lnTo>
                  <a:lnTo>
                    <a:pt x="1001115" y="286969"/>
                  </a:lnTo>
                  <a:lnTo>
                    <a:pt x="1001725" y="286816"/>
                  </a:lnTo>
                  <a:lnTo>
                    <a:pt x="1002779" y="286461"/>
                  </a:lnTo>
                  <a:close/>
                </a:path>
                <a:path w="1019810" h="309880">
                  <a:moveTo>
                    <a:pt x="1013752" y="286283"/>
                  </a:moveTo>
                  <a:lnTo>
                    <a:pt x="1013040" y="285597"/>
                  </a:lnTo>
                  <a:lnTo>
                    <a:pt x="1006157" y="285305"/>
                  </a:lnTo>
                  <a:lnTo>
                    <a:pt x="1002779" y="286461"/>
                  </a:lnTo>
                  <a:lnTo>
                    <a:pt x="1013752" y="286283"/>
                  </a:lnTo>
                  <a:close/>
                </a:path>
                <a:path w="1019810" h="309880">
                  <a:moveTo>
                    <a:pt x="1016152" y="288594"/>
                  </a:moveTo>
                  <a:lnTo>
                    <a:pt x="1015987" y="286245"/>
                  </a:lnTo>
                  <a:lnTo>
                    <a:pt x="1013752" y="286283"/>
                  </a:lnTo>
                  <a:lnTo>
                    <a:pt x="1016152" y="288594"/>
                  </a:lnTo>
                  <a:close/>
                </a:path>
                <a:path w="1019810" h="309880">
                  <a:moveTo>
                    <a:pt x="1018794" y="268376"/>
                  </a:moveTo>
                  <a:lnTo>
                    <a:pt x="995934" y="268376"/>
                  </a:lnTo>
                  <a:lnTo>
                    <a:pt x="995934" y="270814"/>
                  </a:lnTo>
                  <a:lnTo>
                    <a:pt x="1013764" y="270814"/>
                  </a:lnTo>
                  <a:lnTo>
                    <a:pt x="995934" y="280416"/>
                  </a:lnTo>
                  <a:lnTo>
                    <a:pt x="995934" y="282854"/>
                  </a:lnTo>
                  <a:lnTo>
                    <a:pt x="1018794" y="282854"/>
                  </a:lnTo>
                  <a:lnTo>
                    <a:pt x="1018794" y="280568"/>
                  </a:lnTo>
                  <a:lnTo>
                    <a:pt x="1000810" y="280568"/>
                  </a:lnTo>
                  <a:lnTo>
                    <a:pt x="1018794" y="270967"/>
                  </a:lnTo>
                  <a:lnTo>
                    <a:pt x="1018794" y="268376"/>
                  </a:lnTo>
                  <a:close/>
                </a:path>
                <a:path w="1019810" h="309880">
                  <a:moveTo>
                    <a:pt x="1018806" y="306933"/>
                  </a:moveTo>
                  <a:lnTo>
                    <a:pt x="995946" y="306933"/>
                  </a:lnTo>
                  <a:lnTo>
                    <a:pt x="995946" y="309372"/>
                  </a:lnTo>
                  <a:lnTo>
                    <a:pt x="1018806" y="309372"/>
                  </a:lnTo>
                  <a:lnTo>
                    <a:pt x="1018806" y="306933"/>
                  </a:lnTo>
                  <a:close/>
                </a:path>
                <a:path w="1019810" h="309880">
                  <a:moveTo>
                    <a:pt x="1018832" y="297103"/>
                  </a:moveTo>
                  <a:lnTo>
                    <a:pt x="1016965" y="289255"/>
                  </a:lnTo>
                  <a:lnTo>
                    <a:pt x="1016508" y="288950"/>
                  </a:lnTo>
                  <a:lnTo>
                    <a:pt x="1016152" y="288594"/>
                  </a:lnTo>
                  <a:lnTo>
                    <a:pt x="1016508" y="294132"/>
                  </a:lnTo>
                  <a:lnTo>
                    <a:pt x="1016508" y="295808"/>
                  </a:lnTo>
                  <a:lnTo>
                    <a:pt x="1016000" y="297522"/>
                  </a:lnTo>
                  <a:lnTo>
                    <a:pt x="1015479" y="297954"/>
                  </a:lnTo>
                  <a:lnTo>
                    <a:pt x="1014222" y="299161"/>
                  </a:lnTo>
                  <a:lnTo>
                    <a:pt x="1014069" y="299161"/>
                  </a:lnTo>
                  <a:lnTo>
                    <a:pt x="1012698" y="300075"/>
                  </a:lnTo>
                  <a:lnTo>
                    <a:pt x="1009802" y="300837"/>
                  </a:lnTo>
                  <a:lnTo>
                    <a:pt x="1009040" y="300837"/>
                  </a:lnTo>
                  <a:lnTo>
                    <a:pt x="1008430" y="300990"/>
                  </a:lnTo>
                  <a:lnTo>
                    <a:pt x="1006297" y="300990"/>
                  </a:lnTo>
                  <a:lnTo>
                    <a:pt x="1004290" y="300774"/>
                  </a:lnTo>
                  <a:lnTo>
                    <a:pt x="1003312" y="300456"/>
                  </a:lnTo>
                  <a:lnTo>
                    <a:pt x="1001420" y="299923"/>
                  </a:lnTo>
                  <a:lnTo>
                    <a:pt x="1001115" y="299618"/>
                  </a:lnTo>
                  <a:lnTo>
                    <a:pt x="1000658" y="299313"/>
                  </a:lnTo>
                  <a:lnTo>
                    <a:pt x="1000201" y="299161"/>
                  </a:lnTo>
                  <a:lnTo>
                    <a:pt x="999896" y="298856"/>
                  </a:lnTo>
                  <a:lnTo>
                    <a:pt x="999286" y="297942"/>
                  </a:lnTo>
                  <a:lnTo>
                    <a:pt x="998982" y="297637"/>
                  </a:lnTo>
                  <a:lnTo>
                    <a:pt x="998372" y="296722"/>
                  </a:lnTo>
                  <a:lnTo>
                    <a:pt x="998220" y="296265"/>
                  </a:lnTo>
                  <a:lnTo>
                    <a:pt x="998220" y="295656"/>
                  </a:lnTo>
                  <a:lnTo>
                    <a:pt x="998067" y="295198"/>
                  </a:lnTo>
                  <a:lnTo>
                    <a:pt x="998067" y="294741"/>
                  </a:lnTo>
                  <a:lnTo>
                    <a:pt x="997940" y="296837"/>
                  </a:lnTo>
                  <a:lnTo>
                    <a:pt x="997839" y="288594"/>
                  </a:lnTo>
                  <a:lnTo>
                    <a:pt x="996010" y="290753"/>
                  </a:lnTo>
                  <a:lnTo>
                    <a:pt x="995476" y="293674"/>
                  </a:lnTo>
                  <a:lnTo>
                    <a:pt x="995553" y="296964"/>
                  </a:lnTo>
                  <a:lnTo>
                    <a:pt x="996327" y="298589"/>
                  </a:lnTo>
                  <a:lnTo>
                    <a:pt x="997458" y="299923"/>
                  </a:lnTo>
                  <a:lnTo>
                    <a:pt x="997762" y="300228"/>
                  </a:lnTo>
                  <a:lnTo>
                    <a:pt x="998220" y="300685"/>
                  </a:lnTo>
                  <a:lnTo>
                    <a:pt x="1005979" y="303453"/>
                  </a:lnTo>
                  <a:lnTo>
                    <a:pt x="1014018" y="302044"/>
                  </a:lnTo>
                  <a:lnTo>
                    <a:pt x="1018832" y="297103"/>
                  </a:lnTo>
                  <a:close/>
                </a:path>
                <a:path w="1019810" h="309880">
                  <a:moveTo>
                    <a:pt x="1019517" y="258292"/>
                  </a:moveTo>
                  <a:lnTo>
                    <a:pt x="1019479" y="254609"/>
                  </a:lnTo>
                  <a:lnTo>
                    <a:pt x="1017117" y="252526"/>
                  </a:lnTo>
                  <a:lnTo>
                    <a:pt x="1016660" y="252069"/>
                  </a:lnTo>
                  <a:lnTo>
                    <a:pt x="1013650" y="249948"/>
                  </a:lnTo>
                  <a:lnTo>
                    <a:pt x="1008608" y="250342"/>
                  </a:lnTo>
                  <a:lnTo>
                    <a:pt x="1007059" y="253288"/>
                  </a:lnTo>
                  <a:lnTo>
                    <a:pt x="1006754" y="253746"/>
                  </a:lnTo>
                  <a:lnTo>
                    <a:pt x="1006602" y="253746"/>
                  </a:lnTo>
                  <a:lnTo>
                    <a:pt x="1006449" y="254050"/>
                  </a:lnTo>
                  <a:lnTo>
                    <a:pt x="1005446" y="256768"/>
                  </a:lnTo>
                  <a:lnTo>
                    <a:pt x="1005039" y="259194"/>
                  </a:lnTo>
                  <a:lnTo>
                    <a:pt x="1003858" y="261213"/>
                  </a:lnTo>
                  <a:lnTo>
                    <a:pt x="1003554" y="261518"/>
                  </a:lnTo>
                  <a:lnTo>
                    <a:pt x="1003249" y="261670"/>
                  </a:lnTo>
                  <a:lnTo>
                    <a:pt x="1001141" y="262966"/>
                  </a:lnTo>
                  <a:lnTo>
                    <a:pt x="998601" y="261658"/>
                  </a:lnTo>
                  <a:lnTo>
                    <a:pt x="998220" y="259232"/>
                  </a:lnTo>
                  <a:lnTo>
                    <a:pt x="998220" y="258013"/>
                  </a:lnTo>
                  <a:lnTo>
                    <a:pt x="998029" y="255663"/>
                  </a:lnTo>
                  <a:lnTo>
                    <a:pt x="999515" y="253860"/>
                  </a:lnTo>
                  <a:lnTo>
                    <a:pt x="1001877" y="253593"/>
                  </a:lnTo>
                  <a:lnTo>
                    <a:pt x="1002487" y="253593"/>
                  </a:lnTo>
                  <a:lnTo>
                    <a:pt x="1002334" y="251155"/>
                  </a:lnTo>
                  <a:lnTo>
                    <a:pt x="1001725" y="251307"/>
                  </a:lnTo>
                  <a:lnTo>
                    <a:pt x="1000963" y="251307"/>
                  </a:lnTo>
                  <a:lnTo>
                    <a:pt x="999744" y="251599"/>
                  </a:lnTo>
                  <a:lnTo>
                    <a:pt x="998613" y="251815"/>
                  </a:lnTo>
                  <a:lnTo>
                    <a:pt x="997762" y="252831"/>
                  </a:lnTo>
                  <a:lnTo>
                    <a:pt x="997305" y="253136"/>
                  </a:lnTo>
                  <a:lnTo>
                    <a:pt x="996848" y="253593"/>
                  </a:lnTo>
                  <a:lnTo>
                    <a:pt x="996073" y="254571"/>
                  </a:lnTo>
                  <a:lnTo>
                    <a:pt x="995959" y="255308"/>
                  </a:lnTo>
                  <a:lnTo>
                    <a:pt x="995629" y="256489"/>
                  </a:lnTo>
                  <a:lnTo>
                    <a:pt x="995476" y="256946"/>
                  </a:lnTo>
                  <a:lnTo>
                    <a:pt x="995476" y="258013"/>
                  </a:lnTo>
                  <a:lnTo>
                    <a:pt x="995514" y="259740"/>
                  </a:lnTo>
                  <a:lnTo>
                    <a:pt x="996442" y="262407"/>
                  </a:lnTo>
                  <a:lnTo>
                    <a:pt x="997610" y="263042"/>
                  </a:lnTo>
                  <a:lnTo>
                    <a:pt x="998067" y="263499"/>
                  </a:lnTo>
                  <a:lnTo>
                    <a:pt x="998524" y="263652"/>
                  </a:lnTo>
                  <a:lnTo>
                    <a:pt x="1003465" y="265938"/>
                  </a:lnTo>
                  <a:lnTo>
                    <a:pt x="1007364" y="263194"/>
                  </a:lnTo>
                  <a:lnTo>
                    <a:pt x="1008126" y="258318"/>
                  </a:lnTo>
                  <a:lnTo>
                    <a:pt x="1008278" y="258013"/>
                  </a:lnTo>
                  <a:lnTo>
                    <a:pt x="1008583" y="257251"/>
                  </a:lnTo>
                  <a:lnTo>
                    <a:pt x="1008735" y="256641"/>
                  </a:lnTo>
                  <a:lnTo>
                    <a:pt x="1009040" y="255727"/>
                  </a:lnTo>
                  <a:lnTo>
                    <a:pt x="1009345" y="255117"/>
                  </a:lnTo>
                  <a:lnTo>
                    <a:pt x="1009497" y="254660"/>
                  </a:lnTo>
                  <a:lnTo>
                    <a:pt x="1009954" y="254203"/>
                  </a:lnTo>
                  <a:lnTo>
                    <a:pt x="1010259" y="253746"/>
                  </a:lnTo>
                  <a:lnTo>
                    <a:pt x="1010564" y="253441"/>
                  </a:lnTo>
                  <a:lnTo>
                    <a:pt x="1010716" y="253441"/>
                  </a:lnTo>
                  <a:lnTo>
                    <a:pt x="1011326" y="253136"/>
                  </a:lnTo>
                  <a:lnTo>
                    <a:pt x="1011936" y="252984"/>
                  </a:lnTo>
                  <a:lnTo>
                    <a:pt x="1012545" y="252984"/>
                  </a:lnTo>
                  <a:lnTo>
                    <a:pt x="1014653" y="253263"/>
                  </a:lnTo>
                  <a:lnTo>
                    <a:pt x="1015466" y="253784"/>
                  </a:lnTo>
                  <a:lnTo>
                    <a:pt x="1016203" y="255879"/>
                  </a:lnTo>
                  <a:lnTo>
                    <a:pt x="1016355" y="256489"/>
                  </a:lnTo>
                  <a:lnTo>
                    <a:pt x="1016355" y="257556"/>
                  </a:lnTo>
                  <a:lnTo>
                    <a:pt x="1016381" y="260096"/>
                  </a:lnTo>
                  <a:lnTo>
                    <a:pt x="1014996" y="262001"/>
                  </a:lnTo>
                  <a:lnTo>
                    <a:pt x="1012545" y="262737"/>
                  </a:lnTo>
                  <a:lnTo>
                    <a:pt x="1011783" y="262890"/>
                  </a:lnTo>
                  <a:lnTo>
                    <a:pt x="1011174" y="262890"/>
                  </a:lnTo>
                  <a:lnTo>
                    <a:pt x="1011326" y="265176"/>
                  </a:lnTo>
                  <a:lnTo>
                    <a:pt x="1013917" y="265176"/>
                  </a:lnTo>
                  <a:lnTo>
                    <a:pt x="1016977" y="263893"/>
                  </a:lnTo>
                  <a:lnTo>
                    <a:pt x="1017879" y="261975"/>
                  </a:lnTo>
                  <a:lnTo>
                    <a:pt x="1018184" y="261518"/>
                  </a:lnTo>
                  <a:lnTo>
                    <a:pt x="1018336" y="261518"/>
                  </a:lnTo>
                  <a:lnTo>
                    <a:pt x="1018489" y="261061"/>
                  </a:lnTo>
                  <a:lnTo>
                    <a:pt x="1019517" y="2582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99" name="object 5199"/>
            <p:cNvSpPr/>
            <p:nvPr/>
          </p:nvSpPr>
          <p:spPr>
            <a:xfrm>
              <a:off x="3490303" y="2148433"/>
              <a:ext cx="93345" cy="61594"/>
            </a:xfrm>
            <a:custGeom>
              <a:avLst/>
              <a:gdLst/>
              <a:ahLst/>
              <a:cxnLst/>
              <a:rect l="l" t="t" r="r" b="b"/>
              <a:pathLst>
                <a:path w="93345" h="61594">
                  <a:moveTo>
                    <a:pt x="8839" y="19812"/>
                  </a:moveTo>
                  <a:lnTo>
                    <a:pt x="8382" y="18135"/>
                  </a:lnTo>
                  <a:lnTo>
                    <a:pt x="8229" y="17373"/>
                  </a:lnTo>
                  <a:lnTo>
                    <a:pt x="7924" y="16611"/>
                  </a:lnTo>
                  <a:lnTo>
                    <a:pt x="3657" y="457"/>
                  </a:lnTo>
                  <a:lnTo>
                    <a:pt x="0" y="457"/>
                  </a:lnTo>
                  <a:lnTo>
                    <a:pt x="0" y="23317"/>
                  </a:lnTo>
                  <a:lnTo>
                    <a:pt x="2286" y="23317"/>
                  </a:lnTo>
                  <a:lnTo>
                    <a:pt x="2286" y="3810"/>
                  </a:lnTo>
                  <a:lnTo>
                    <a:pt x="7620" y="23317"/>
                  </a:lnTo>
                  <a:lnTo>
                    <a:pt x="8839" y="19964"/>
                  </a:lnTo>
                  <a:lnTo>
                    <a:pt x="8839" y="19812"/>
                  </a:lnTo>
                  <a:close/>
                </a:path>
                <a:path w="93345" h="61594">
                  <a:moveTo>
                    <a:pt x="14478" y="38557"/>
                  </a:moveTo>
                  <a:lnTo>
                    <a:pt x="0" y="38557"/>
                  </a:lnTo>
                  <a:lnTo>
                    <a:pt x="0" y="41148"/>
                  </a:lnTo>
                  <a:lnTo>
                    <a:pt x="5943" y="41148"/>
                  </a:lnTo>
                  <a:lnTo>
                    <a:pt x="5943" y="61417"/>
                  </a:lnTo>
                  <a:lnTo>
                    <a:pt x="8382" y="61417"/>
                  </a:lnTo>
                  <a:lnTo>
                    <a:pt x="8382" y="41148"/>
                  </a:lnTo>
                  <a:lnTo>
                    <a:pt x="14478" y="41148"/>
                  </a:lnTo>
                  <a:lnTo>
                    <a:pt x="14478" y="38557"/>
                  </a:lnTo>
                  <a:close/>
                </a:path>
                <a:path w="93345" h="61594">
                  <a:moveTo>
                    <a:pt x="17373" y="457"/>
                  </a:moveTo>
                  <a:lnTo>
                    <a:pt x="15087" y="4114"/>
                  </a:lnTo>
                  <a:lnTo>
                    <a:pt x="15087" y="23317"/>
                  </a:lnTo>
                  <a:lnTo>
                    <a:pt x="17373" y="23317"/>
                  </a:lnTo>
                  <a:lnTo>
                    <a:pt x="17373" y="457"/>
                  </a:lnTo>
                  <a:close/>
                </a:path>
                <a:path w="93345" h="61594">
                  <a:moveTo>
                    <a:pt x="32004" y="61417"/>
                  </a:moveTo>
                  <a:lnTo>
                    <a:pt x="26365" y="44157"/>
                  </a:lnTo>
                  <a:lnTo>
                    <a:pt x="26365" y="51968"/>
                  </a:lnTo>
                  <a:lnTo>
                    <a:pt x="20269" y="51968"/>
                  </a:lnTo>
                  <a:lnTo>
                    <a:pt x="22250" y="45262"/>
                  </a:lnTo>
                  <a:lnTo>
                    <a:pt x="23164" y="41605"/>
                  </a:lnTo>
                  <a:lnTo>
                    <a:pt x="23164" y="40843"/>
                  </a:lnTo>
                  <a:lnTo>
                    <a:pt x="23685" y="42456"/>
                  </a:lnTo>
                  <a:lnTo>
                    <a:pt x="24053" y="44107"/>
                  </a:lnTo>
                  <a:lnTo>
                    <a:pt x="26365" y="51968"/>
                  </a:lnTo>
                  <a:lnTo>
                    <a:pt x="26365" y="44157"/>
                  </a:lnTo>
                  <a:lnTo>
                    <a:pt x="24536" y="38557"/>
                  </a:lnTo>
                  <a:lnTo>
                    <a:pt x="21945" y="38557"/>
                  </a:lnTo>
                  <a:lnTo>
                    <a:pt x="14935" y="61417"/>
                  </a:lnTo>
                  <a:lnTo>
                    <a:pt x="17526" y="61417"/>
                  </a:lnTo>
                  <a:lnTo>
                    <a:pt x="19507" y="54406"/>
                  </a:lnTo>
                  <a:lnTo>
                    <a:pt x="27127" y="54406"/>
                  </a:lnTo>
                  <a:lnTo>
                    <a:pt x="29260" y="61417"/>
                  </a:lnTo>
                  <a:lnTo>
                    <a:pt x="32004" y="61417"/>
                  </a:lnTo>
                  <a:close/>
                </a:path>
                <a:path w="93345" h="61594">
                  <a:moveTo>
                    <a:pt x="35052" y="21183"/>
                  </a:moveTo>
                  <a:lnTo>
                    <a:pt x="28803" y="21031"/>
                  </a:lnTo>
                  <a:lnTo>
                    <a:pt x="25044" y="20802"/>
                  </a:lnTo>
                  <a:lnTo>
                    <a:pt x="23037" y="16294"/>
                  </a:lnTo>
                  <a:lnTo>
                    <a:pt x="23164" y="12954"/>
                  </a:lnTo>
                  <a:lnTo>
                    <a:pt x="23164" y="11734"/>
                  </a:lnTo>
                  <a:lnTo>
                    <a:pt x="23037" y="7912"/>
                  </a:lnTo>
                  <a:lnTo>
                    <a:pt x="24168" y="3746"/>
                  </a:lnTo>
                  <a:lnTo>
                    <a:pt x="28346" y="2743"/>
                  </a:lnTo>
                  <a:lnTo>
                    <a:pt x="28803" y="2590"/>
                  </a:lnTo>
                  <a:lnTo>
                    <a:pt x="29413" y="2590"/>
                  </a:lnTo>
                  <a:lnTo>
                    <a:pt x="34734" y="2628"/>
                  </a:lnTo>
                  <a:lnTo>
                    <a:pt x="30480" y="152"/>
                  </a:lnTo>
                  <a:lnTo>
                    <a:pt x="29870" y="0"/>
                  </a:lnTo>
                  <a:lnTo>
                    <a:pt x="28803" y="0"/>
                  </a:lnTo>
                  <a:lnTo>
                    <a:pt x="27279" y="88"/>
                  </a:lnTo>
                  <a:lnTo>
                    <a:pt x="25311" y="876"/>
                  </a:lnTo>
                  <a:lnTo>
                    <a:pt x="23774" y="2438"/>
                  </a:lnTo>
                  <a:lnTo>
                    <a:pt x="23012" y="3200"/>
                  </a:lnTo>
                  <a:lnTo>
                    <a:pt x="23012" y="3352"/>
                  </a:lnTo>
                  <a:lnTo>
                    <a:pt x="21247" y="5638"/>
                  </a:lnTo>
                  <a:lnTo>
                    <a:pt x="21501" y="6604"/>
                  </a:lnTo>
                  <a:lnTo>
                    <a:pt x="20726" y="9296"/>
                  </a:lnTo>
                  <a:lnTo>
                    <a:pt x="20726" y="10058"/>
                  </a:lnTo>
                  <a:lnTo>
                    <a:pt x="20574" y="10668"/>
                  </a:lnTo>
                  <a:lnTo>
                    <a:pt x="20535" y="13106"/>
                  </a:lnTo>
                  <a:lnTo>
                    <a:pt x="20726" y="15557"/>
                  </a:lnTo>
                  <a:lnTo>
                    <a:pt x="21640" y="17830"/>
                  </a:lnTo>
                  <a:lnTo>
                    <a:pt x="21640" y="17983"/>
                  </a:lnTo>
                  <a:lnTo>
                    <a:pt x="21945" y="18440"/>
                  </a:lnTo>
                  <a:lnTo>
                    <a:pt x="22250" y="19050"/>
                  </a:lnTo>
                  <a:lnTo>
                    <a:pt x="24269" y="23634"/>
                  </a:lnTo>
                  <a:lnTo>
                    <a:pt x="30543" y="25222"/>
                  </a:lnTo>
                  <a:lnTo>
                    <a:pt x="34290" y="21793"/>
                  </a:lnTo>
                  <a:lnTo>
                    <a:pt x="34747" y="21488"/>
                  </a:lnTo>
                  <a:lnTo>
                    <a:pt x="35052" y="21183"/>
                  </a:lnTo>
                  <a:close/>
                </a:path>
                <a:path w="93345" h="61594">
                  <a:moveTo>
                    <a:pt x="35229" y="20840"/>
                  </a:moveTo>
                  <a:lnTo>
                    <a:pt x="29870" y="21031"/>
                  </a:lnTo>
                  <a:lnTo>
                    <a:pt x="29413" y="21031"/>
                  </a:lnTo>
                  <a:lnTo>
                    <a:pt x="35052" y="21183"/>
                  </a:lnTo>
                  <a:lnTo>
                    <a:pt x="35229" y="20840"/>
                  </a:lnTo>
                  <a:close/>
                </a:path>
                <a:path w="93345" h="61594">
                  <a:moveTo>
                    <a:pt x="37668" y="15862"/>
                  </a:moveTo>
                  <a:lnTo>
                    <a:pt x="35229" y="20840"/>
                  </a:lnTo>
                  <a:lnTo>
                    <a:pt x="37642" y="20751"/>
                  </a:lnTo>
                  <a:lnTo>
                    <a:pt x="37668" y="15862"/>
                  </a:lnTo>
                  <a:close/>
                </a:path>
                <a:path w="93345" h="61594">
                  <a:moveTo>
                    <a:pt x="37706" y="2654"/>
                  </a:moveTo>
                  <a:lnTo>
                    <a:pt x="34734" y="2628"/>
                  </a:lnTo>
                  <a:lnTo>
                    <a:pt x="35585" y="3136"/>
                  </a:lnTo>
                  <a:lnTo>
                    <a:pt x="37693" y="8521"/>
                  </a:lnTo>
                  <a:lnTo>
                    <a:pt x="37706" y="2654"/>
                  </a:lnTo>
                  <a:close/>
                </a:path>
                <a:path w="93345" h="61594">
                  <a:moveTo>
                    <a:pt x="37909" y="9093"/>
                  </a:moveTo>
                  <a:lnTo>
                    <a:pt x="37693" y="8521"/>
                  </a:lnTo>
                  <a:lnTo>
                    <a:pt x="37668" y="15862"/>
                  </a:lnTo>
                  <a:lnTo>
                    <a:pt x="37909" y="9093"/>
                  </a:lnTo>
                  <a:close/>
                </a:path>
                <a:path w="93345" h="61594">
                  <a:moveTo>
                    <a:pt x="47701" y="53492"/>
                  </a:moveTo>
                  <a:lnTo>
                    <a:pt x="47548" y="52882"/>
                  </a:lnTo>
                  <a:lnTo>
                    <a:pt x="47396" y="52425"/>
                  </a:lnTo>
                  <a:lnTo>
                    <a:pt x="47091" y="51816"/>
                  </a:lnTo>
                  <a:lnTo>
                    <a:pt x="46786" y="51358"/>
                  </a:lnTo>
                  <a:lnTo>
                    <a:pt x="46786" y="51206"/>
                  </a:lnTo>
                  <a:lnTo>
                    <a:pt x="46482" y="50749"/>
                  </a:lnTo>
                  <a:lnTo>
                    <a:pt x="45720" y="49987"/>
                  </a:lnTo>
                  <a:lnTo>
                    <a:pt x="45186" y="49631"/>
                  </a:lnTo>
                  <a:lnTo>
                    <a:pt x="45186" y="55473"/>
                  </a:lnTo>
                  <a:lnTo>
                    <a:pt x="44958" y="57340"/>
                  </a:lnTo>
                  <a:lnTo>
                    <a:pt x="44196" y="58470"/>
                  </a:lnTo>
                  <a:lnTo>
                    <a:pt x="41605" y="58674"/>
                  </a:lnTo>
                  <a:lnTo>
                    <a:pt x="36271" y="58674"/>
                  </a:lnTo>
                  <a:lnTo>
                    <a:pt x="36271" y="50749"/>
                  </a:lnTo>
                  <a:lnTo>
                    <a:pt x="40690" y="50749"/>
                  </a:lnTo>
                  <a:lnTo>
                    <a:pt x="41300" y="50901"/>
                  </a:lnTo>
                  <a:lnTo>
                    <a:pt x="42341" y="50749"/>
                  </a:lnTo>
                  <a:lnTo>
                    <a:pt x="43472" y="50749"/>
                  </a:lnTo>
                  <a:lnTo>
                    <a:pt x="45097" y="52095"/>
                  </a:lnTo>
                  <a:lnTo>
                    <a:pt x="45186" y="55473"/>
                  </a:lnTo>
                  <a:lnTo>
                    <a:pt x="45186" y="49631"/>
                  </a:lnTo>
                  <a:lnTo>
                    <a:pt x="44805" y="49377"/>
                  </a:lnTo>
                  <a:lnTo>
                    <a:pt x="44348" y="49225"/>
                  </a:lnTo>
                  <a:lnTo>
                    <a:pt x="44805" y="48920"/>
                  </a:lnTo>
                  <a:lnTo>
                    <a:pt x="45262" y="48463"/>
                  </a:lnTo>
                  <a:lnTo>
                    <a:pt x="45567" y="48006"/>
                  </a:lnTo>
                  <a:lnTo>
                    <a:pt x="46736" y="46774"/>
                  </a:lnTo>
                  <a:lnTo>
                    <a:pt x="47294" y="43307"/>
                  </a:lnTo>
                  <a:lnTo>
                    <a:pt x="46329" y="41910"/>
                  </a:lnTo>
                  <a:lnTo>
                    <a:pt x="46177" y="41300"/>
                  </a:lnTo>
                  <a:lnTo>
                    <a:pt x="46024" y="41148"/>
                  </a:lnTo>
                  <a:lnTo>
                    <a:pt x="44538" y="38976"/>
                  </a:lnTo>
                  <a:lnTo>
                    <a:pt x="44500" y="44653"/>
                  </a:lnTo>
                  <a:lnTo>
                    <a:pt x="44500" y="44958"/>
                  </a:lnTo>
                  <a:lnTo>
                    <a:pt x="44043" y="46786"/>
                  </a:lnTo>
                  <a:lnTo>
                    <a:pt x="42900" y="48006"/>
                  </a:lnTo>
                  <a:lnTo>
                    <a:pt x="42367" y="47840"/>
                  </a:lnTo>
                  <a:lnTo>
                    <a:pt x="40995" y="48158"/>
                  </a:lnTo>
                  <a:lnTo>
                    <a:pt x="36271" y="48158"/>
                  </a:lnTo>
                  <a:lnTo>
                    <a:pt x="36271" y="41148"/>
                  </a:lnTo>
                  <a:lnTo>
                    <a:pt x="40233" y="41148"/>
                  </a:lnTo>
                  <a:lnTo>
                    <a:pt x="40995" y="41300"/>
                  </a:lnTo>
                  <a:lnTo>
                    <a:pt x="42062" y="41300"/>
                  </a:lnTo>
                  <a:lnTo>
                    <a:pt x="42367" y="41452"/>
                  </a:lnTo>
                  <a:lnTo>
                    <a:pt x="42824" y="41452"/>
                  </a:lnTo>
                  <a:lnTo>
                    <a:pt x="42824" y="41605"/>
                  </a:lnTo>
                  <a:lnTo>
                    <a:pt x="43738" y="42214"/>
                  </a:lnTo>
                  <a:lnTo>
                    <a:pt x="44043" y="42672"/>
                  </a:lnTo>
                  <a:lnTo>
                    <a:pt x="44043" y="42824"/>
                  </a:lnTo>
                  <a:lnTo>
                    <a:pt x="44284" y="43307"/>
                  </a:lnTo>
                  <a:lnTo>
                    <a:pt x="44348" y="44043"/>
                  </a:lnTo>
                  <a:lnTo>
                    <a:pt x="44500" y="44653"/>
                  </a:lnTo>
                  <a:lnTo>
                    <a:pt x="44500" y="38976"/>
                  </a:lnTo>
                  <a:lnTo>
                    <a:pt x="41910" y="38557"/>
                  </a:lnTo>
                  <a:lnTo>
                    <a:pt x="40843" y="38557"/>
                  </a:lnTo>
                  <a:lnTo>
                    <a:pt x="33832" y="38557"/>
                  </a:lnTo>
                  <a:lnTo>
                    <a:pt x="33832" y="61417"/>
                  </a:lnTo>
                  <a:lnTo>
                    <a:pt x="40843" y="61417"/>
                  </a:lnTo>
                  <a:lnTo>
                    <a:pt x="43167" y="61150"/>
                  </a:lnTo>
                  <a:lnTo>
                    <a:pt x="43332" y="61442"/>
                  </a:lnTo>
                  <a:lnTo>
                    <a:pt x="45872" y="59893"/>
                  </a:lnTo>
                  <a:lnTo>
                    <a:pt x="45872" y="59740"/>
                  </a:lnTo>
                  <a:lnTo>
                    <a:pt x="46329" y="59283"/>
                  </a:lnTo>
                  <a:lnTo>
                    <a:pt x="46634" y="58826"/>
                  </a:lnTo>
                  <a:lnTo>
                    <a:pt x="46939" y="58369"/>
                  </a:lnTo>
                  <a:lnTo>
                    <a:pt x="47244" y="57759"/>
                  </a:lnTo>
                  <a:lnTo>
                    <a:pt x="47396" y="57302"/>
                  </a:lnTo>
                  <a:lnTo>
                    <a:pt x="47548" y="56692"/>
                  </a:lnTo>
                  <a:lnTo>
                    <a:pt x="47548" y="56083"/>
                  </a:lnTo>
                  <a:lnTo>
                    <a:pt x="47701" y="55473"/>
                  </a:lnTo>
                  <a:lnTo>
                    <a:pt x="47701" y="53492"/>
                  </a:lnTo>
                  <a:close/>
                </a:path>
                <a:path w="93345" h="61594">
                  <a:moveTo>
                    <a:pt x="55194" y="15392"/>
                  </a:moveTo>
                  <a:lnTo>
                    <a:pt x="54102" y="13258"/>
                  </a:lnTo>
                  <a:lnTo>
                    <a:pt x="53949" y="13106"/>
                  </a:lnTo>
                  <a:lnTo>
                    <a:pt x="53644" y="12649"/>
                  </a:lnTo>
                  <a:lnTo>
                    <a:pt x="52882" y="11887"/>
                  </a:lnTo>
                  <a:lnTo>
                    <a:pt x="52412" y="11582"/>
                  </a:lnTo>
                  <a:lnTo>
                    <a:pt x="52412" y="19177"/>
                  </a:lnTo>
                  <a:lnTo>
                    <a:pt x="51155" y="20459"/>
                  </a:lnTo>
                  <a:lnTo>
                    <a:pt x="48768" y="20574"/>
                  </a:lnTo>
                  <a:lnTo>
                    <a:pt x="43586" y="20574"/>
                  </a:lnTo>
                  <a:lnTo>
                    <a:pt x="43586" y="12649"/>
                  </a:lnTo>
                  <a:lnTo>
                    <a:pt x="48006" y="12649"/>
                  </a:lnTo>
                  <a:lnTo>
                    <a:pt x="48615" y="12801"/>
                  </a:lnTo>
                  <a:lnTo>
                    <a:pt x="50038" y="12649"/>
                  </a:lnTo>
                  <a:lnTo>
                    <a:pt x="50698" y="12649"/>
                  </a:lnTo>
                  <a:lnTo>
                    <a:pt x="52209" y="13970"/>
                  </a:lnTo>
                  <a:lnTo>
                    <a:pt x="52362" y="15392"/>
                  </a:lnTo>
                  <a:lnTo>
                    <a:pt x="52412" y="19177"/>
                  </a:lnTo>
                  <a:lnTo>
                    <a:pt x="52412" y="11582"/>
                  </a:lnTo>
                  <a:lnTo>
                    <a:pt x="51968" y="11277"/>
                  </a:lnTo>
                  <a:lnTo>
                    <a:pt x="51511" y="11125"/>
                  </a:lnTo>
                  <a:lnTo>
                    <a:pt x="51968" y="10820"/>
                  </a:lnTo>
                  <a:lnTo>
                    <a:pt x="52425" y="10363"/>
                  </a:lnTo>
                  <a:lnTo>
                    <a:pt x="52641" y="10045"/>
                  </a:lnTo>
                  <a:lnTo>
                    <a:pt x="52730" y="9906"/>
                  </a:lnTo>
                  <a:lnTo>
                    <a:pt x="54241" y="8280"/>
                  </a:lnTo>
                  <a:lnTo>
                    <a:pt x="54279" y="5842"/>
                  </a:lnTo>
                  <a:lnTo>
                    <a:pt x="53644" y="3810"/>
                  </a:lnTo>
                  <a:lnTo>
                    <a:pt x="53416" y="3352"/>
                  </a:lnTo>
                  <a:lnTo>
                    <a:pt x="53340" y="3048"/>
                  </a:lnTo>
                  <a:lnTo>
                    <a:pt x="53035" y="2590"/>
                  </a:lnTo>
                  <a:lnTo>
                    <a:pt x="51854" y="1193"/>
                  </a:lnTo>
                  <a:lnTo>
                    <a:pt x="51854" y="6350"/>
                  </a:lnTo>
                  <a:lnTo>
                    <a:pt x="51511" y="7467"/>
                  </a:lnTo>
                  <a:lnTo>
                    <a:pt x="51206" y="8686"/>
                  </a:lnTo>
                  <a:lnTo>
                    <a:pt x="49822" y="10045"/>
                  </a:lnTo>
                  <a:lnTo>
                    <a:pt x="49758" y="9715"/>
                  </a:lnTo>
                  <a:lnTo>
                    <a:pt x="48158" y="10058"/>
                  </a:lnTo>
                  <a:lnTo>
                    <a:pt x="43586" y="10058"/>
                  </a:lnTo>
                  <a:lnTo>
                    <a:pt x="43586" y="3048"/>
                  </a:lnTo>
                  <a:lnTo>
                    <a:pt x="47548" y="3048"/>
                  </a:lnTo>
                  <a:lnTo>
                    <a:pt x="48158" y="3200"/>
                  </a:lnTo>
                  <a:lnTo>
                    <a:pt x="49225" y="3200"/>
                  </a:lnTo>
                  <a:lnTo>
                    <a:pt x="49682" y="3352"/>
                  </a:lnTo>
                  <a:lnTo>
                    <a:pt x="49987" y="3352"/>
                  </a:lnTo>
                  <a:lnTo>
                    <a:pt x="49987" y="3505"/>
                  </a:lnTo>
                  <a:lnTo>
                    <a:pt x="50596" y="3810"/>
                  </a:lnTo>
                  <a:lnTo>
                    <a:pt x="50901" y="4114"/>
                  </a:lnTo>
                  <a:lnTo>
                    <a:pt x="51676" y="5003"/>
                  </a:lnTo>
                  <a:lnTo>
                    <a:pt x="51854" y="6350"/>
                  </a:lnTo>
                  <a:lnTo>
                    <a:pt x="51854" y="1193"/>
                  </a:lnTo>
                  <a:lnTo>
                    <a:pt x="51650" y="939"/>
                  </a:lnTo>
                  <a:lnTo>
                    <a:pt x="49225" y="457"/>
                  </a:lnTo>
                  <a:lnTo>
                    <a:pt x="48006" y="457"/>
                  </a:lnTo>
                  <a:lnTo>
                    <a:pt x="41148" y="457"/>
                  </a:lnTo>
                  <a:lnTo>
                    <a:pt x="41148" y="23317"/>
                  </a:lnTo>
                  <a:lnTo>
                    <a:pt x="48158" y="23317"/>
                  </a:lnTo>
                  <a:lnTo>
                    <a:pt x="50063" y="23190"/>
                  </a:lnTo>
                  <a:lnTo>
                    <a:pt x="52349" y="22936"/>
                  </a:lnTo>
                  <a:lnTo>
                    <a:pt x="53797" y="20726"/>
                  </a:lnTo>
                  <a:lnTo>
                    <a:pt x="54102" y="20269"/>
                  </a:lnTo>
                  <a:lnTo>
                    <a:pt x="55194" y="18135"/>
                  </a:lnTo>
                  <a:lnTo>
                    <a:pt x="55194" y="15392"/>
                  </a:lnTo>
                  <a:close/>
                </a:path>
                <a:path w="93345" h="61594">
                  <a:moveTo>
                    <a:pt x="61125" y="457"/>
                  </a:moveTo>
                  <a:lnTo>
                    <a:pt x="58686" y="457"/>
                  </a:lnTo>
                  <a:lnTo>
                    <a:pt x="58686" y="23317"/>
                  </a:lnTo>
                  <a:lnTo>
                    <a:pt x="61125" y="23317"/>
                  </a:lnTo>
                  <a:lnTo>
                    <a:pt x="61125" y="457"/>
                  </a:lnTo>
                  <a:close/>
                </a:path>
                <a:path w="93345" h="61594">
                  <a:moveTo>
                    <a:pt x="62331" y="58674"/>
                  </a:moveTo>
                  <a:lnTo>
                    <a:pt x="53340" y="58674"/>
                  </a:lnTo>
                  <a:lnTo>
                    <a:pt x="53340" y="38557"/>
                  </a:lnTo>
                  <a:lnTo>
                    <a:pt x="50901" y="38557"/>
                  </a:lnTo>
                  <a:lnTo>
                    <a:pt x="50901" y="61417"/>
                  </a:lnTo>
                  <a:lnTo>
                    <a:pt x="62331" y="61417"/>
                  </a:lnTo>
                  <a:lnTo>
                    <a:pt x="62331" y="58674"/>
                  </a:lnTo>
                  <a:close/>
                </a:path>
                <a:path w="93345" h="61594">
                  <a:moveTo>
                    <a:pt x="76657" y="20574"/>
                  </a:moveTo>
                  <a:lnTo>
                    <a:pt x="67665" y="20574"/>
                  </a:lnTo>
                  <a:lnTo>
                    <a:pt x="67665" y="457"/>
                  </a:lnTo>
                  <a:lnTo>
                    <a:pt x="65227" y="457"/>
                  </a:lnTo>
                  <a:lnTo>
                    <a:pt x="65227" y="23317"/>
                  </a:lnTo>
                  <a:lnTo>
                    <a:pt x="76657" y="23317"/>
                  </a:lnTo>
                  <a:lnTo>
                    <a:pt x="76657" y="20574"/>
                  </a:lnTo>
                  <a:close/>
                </a:path>
                <a:path w="93345" h="61594">
                  <a:moveTo>
                    <a:pt x="78943" y="58674"/>
                  </a:moveTo>
                  <a:lnTo>
                    <a:pt x="67665" y="58674"/>
                  </a:lnTo>
                  <a:lnTo>
                    <a:pt x="67665" y="50901"/>
                  </a:lnTo>
                  <a:lnTo>
                    <a:pt x="77876" y="50901"/>
                  </a:lnTo>
                  <a:lnTo>
                    <a:pt x="77876" y="48158"/>
                  </a:lnTo>
                  <a:lnTo>
                    <a:pt x="67665" y="48158"/>
                  </a:lnTo>
                  <a:lnTo>
                    <a:pt x="67665" y="41148"/>
                  </a:lnTo>
                  <a:lnTo>
                    <a:pt x="78486" y="41148"/>
                  </a:lnTo>
                  <a:lnTo>
                    <a:pt x="78486" y="38557"/>
                  </a:lnTo>
                  <a:lnTo>
                    <a:pt x="65379" y="38557"/>
                  </a:lnTo>
                  <a:lnTo>
                    <a:pt x="65379" y="61417"/>
                  </a:lnTo>
                  <a:lnTo>
                    <a:pt x="78943" y="61417"/>
                  </a:lnTo>
                  <a:lnTo>
                    <a:pt x="78943" y="58674"/>
                  </a:lnTo>
                  <a:close/>
                </a:path>
                <a:path w="93345" h="61594">
                  <a:moveTo>
                    <a:pt x="93268" y="20574"/>
                  </a:moveTo>
                  <a:lnTo>
                    <a:pt x="81991" y="20574"/>
                  </a:lnTo>
                  <a:lnTo>
                    <a:pt x="81991" y="12801"/>
                  </a:lnTo>
                  <a:lnTo>
                    <a:pt x="92202" y="12801"/>
                  </a:lnTo>
                  <a:lnTo>
                    <a:pt x="92202" y="10058"/>
                  </a:lnTo>
                  <a:lnTo>
                    <a:pt x="81991" y="10058"/>
                  </a:lnTo>
                  <a:lnTo>
                    <a:pt x="81991" y="3048"/>
                  </a:lnTo>
                  <a:lnTo>
                    <a:pt x="92811" y="3048"/>
                  </a:lnTo>
                  <a:lnTo>
                    <a:pt x="92811" y="457"/>
                  </a:lnTo>
                  <a:lnTo>
                    <a:pt x="79552" y="457"/>
                  </a:lnTo>
                  <a:lnTo>
                    <a:pt x="79552" y="23317"/>
                  </a:lnTo>
                  <a:lnTo>
                    <a:pt x="93268" y="23317"/>
                  </a:lnTo>
                  <a:lnTo>
                    <a:pt x="93268" y="2057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00" name="object 5200"/>
            <p:cNvSpPr/>
            <p:nvPr/>
          </p:nvSpPr>
          <p:spPr>
            <a:xfrm>
              <a:off x="3857293" y="2320335"/>
              <a:ext cx="80010" cy="60960"/>
            </a:xfrm>
            <a:custGeom>
              <a:avLst/>
              <a:gdLst/>
              <a:ahLst/>
              <a:cxnLst/>
              <a:rect l="l" t="t" r="r" b="b"/>
              <a:pathLst>
                <a:path w="80010" h="60960">
                  <a:moveTo>
                    <a:pt x="0" y="0"/>
                  </a:moveTo>
                  <a:lnTo>
                    <a:pt x="0" y="60960"/>
                  </a:lnTo>
                  <a:lnTo>
                    <a:pt x="80010" y="60960"/>
                  </a:lnTo>
                  <a:lnTo>
                    <a:pt x="8001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01" name="object 5201"/>
            <p:cNvSpPr/>
            <p:nvPr/>
          </p:nvSpPr>
          <p:spPr>
            <a:xfrm>
              <a:off x="3080053" y="2128006"/>
              <a:ext cx="60960" cy="80010"/>
            </a:xfrm>
            <a:custGeom>
              <a:avLst/>
              <a:gdLst/>
              <a:ahLst/>
              <a:cxnLst/>
              <a:rect l="l" t="t" r="r" b="b"/>
              <a:pathLst>
                <a:path w="60960" h="80010">
                  <a:moveTo>
                    <a:pt x="0" y="0"/>
                  </a:moveTo>
                  <a:lnTo>
                    <a:pt x="0" y="80010"/>
                  </a:lnTo>
                  <a:lnTo>
                    <a:pt x="60960" y="80010"/>
                  </a:lnTo>
                  <a:lnTo>
                    <a:pt x="60960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202" name="object 5202"/>
            <p:cNvPicPr/>
            <p:nvPr/>
          </p:nvPicPr>
          <p:blipFill>
            <a:blip r:embed="rId8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0384" y="2017974"/>
              <a:ext cx="218389" cy="175412"/>
            </a:xfrm>
            <a:prstGeom prst="rect">
              <a:avLst/>
            </a:prstGeom>
          </p:spPr>
        </p:pic>
        <p:pic>
          <p:nvPicPr>
            <p:cNvPr id="5203" name="object 5203"/>
            <p:cNvPicPr/>
            <p:nvPr/>
          </p:nvPicPr>
          <p:blipFill>
            <a:blip r:embed="rId8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0384" y="1789526"/>
              <a:ext cx="218389" cy="175259"/>
            </a:xfrm>
            <a:prstGeom prst="rect">
              <a:avLst/>
            </a:prstGeom>
          </p:spPr>
        </p:pic>
        <p:pic>
          <p:nvPicPr>
            <p:cNvPr id="5204" name="object 5204"/>
            <p:cNvPicPr/>
            <p:nvPr/>
          </p:nvPicPr>
          <p:blipFill>
            <a:blip r:embed="rId8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9212" y="1920133"/>
              <a:ext cx="202539" cy="102082"/>
            </a:xfrm>
            <a:prstGeom prst="rect">
              <a:avLst/>
            </a:prstGeom>
          </p:spPr>
        </p:pic>
        <p:pic>
          <p:nvPicPr>
            <p:cNvPr id="5205" name="object 5205"/>
            <p:cNvPicPr/>
            <p:nvPr/>
          </p:nvPicPr>
          <p:blipFill>
            <a:blip r:embed="rId8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1196" y="2544973"/>
              <a:ext cx="117652" cy="63842"/>
            </a:xfrm>
            <a:prstGeom prst="rect">
              <a:avLst/>
            </a:prstGeom>
          </p:spPr>
        </p:pic>
        <p:sp>
          <p:nvSpPr>
            <p:cNvPr id="5206" name="object 5206"/>
            <p:cNvSpPr/>
            <p:nvPr/>
          </p:nvSpPr>
          <p:spPr>
            <a:xfrm>
              <a:off x="4432528" y="3183229"/>
              <a:ext cx="1073150" cy="532130"/>
            </a:xfrm>
            <a:custGeom>
              <a:avLst/>
              <a:gdLst/>
              <a:ahLst/>
              <a:cxnLst/>
              <a:rect l="l" t="t" r="r" b="b"/>
              <a:pathLst>
                <a:path w="1073150" h="532129">
                  <a:moveTo>
                    <a:pt x="16446" y="54025"/>
                  </a:moveTo>
                  <a:lnTo>
                    <a:pt x="14833" y="49568"/>
                  </a:lnTo>
                  <a:lnTo>
                    <a:pt x="9969" y="48463"/>
                  </a:lnTo>
                  <a:lnTo>
                    <a:pt x="9359" y="48158"/>
                  </a:lnTo>
                  <a:lnTo>
                    <a:pt x="8750" y="48006"/>
                  </a:lnTo>
                  <a:lnTo>
                    <a:pt x="2247" y="47167"/>
                  </a:lnTo>
                  <a:lnTo>
                    <a:pt x="2387" y="41821"/>
                  </a:lnTo>
                  <a:lnTo>
                    <a:pt x="6769" y="40843"/>
                  </a:lnTo>
                  <a:lnTo>
                    <a:pt x="7226" y="40690"/>
                  </a:lnTo>
                  <a:lnTo>
                    <a:pt x="7988" y="40690"/>
                  </a:lnTo>
                  <a:lnTo>
                    <a:pt x="10337" y="40627"/>
                  </a:lnTo>
                  <a:lnTo>
                    <a:pt x="11887" y="42087"/>
                  </a:lnTo>
                  <a:lnTo>
                    <a:pt x="12255" y="44348"/>
                  </a:lnTo>
                  <a:lnTo>
                    <a:pt x="12407" y="45110"/>
                  </a:lnTo>
                  <a:lnTo>
                    <a:pt x="14693" y="44958"/>
                  </a:lnTo>
                  <a:lnTo>
                    <a:pt x="14693" y="44196"/>
                  </a:lnTo>
                  <a:lnTo>
                    <a:pt x="14541" y="43586"/>
                  </a:lnTo>
                  <a:lnTo>
                    <a:pt x="14312" y="42392"/>
                  </a:lnTo>
                  <a:lnTo>
                    <a:pt x="13881" y="41236"/>
                  </a:lnTo>
                  <a:lnTo>
                    <a:pt x="13169" y="40233"/>
                  </a:lnTo>
                  <a:lnTo>
                    <a:pt x="12712" y="39928"/>
                  </a:lnTo>
                  <a:lnTo>
                    <a:pt x="12407" y="39471"/>
                  </a:lnTo>
                  <a:lnTo>
                    <a:pt x="11950" y="39166"/>
                  </a:lnTo>
                  <a:lnTo>
                    <a:pt x="11341" y="38862"/>
                  </a:lnTo>
                  <a:lnTo>
                    <a:pt x="10883" y="38709"/>
                  </a:lnTo>
                  <a:lnTo>
                    <a:pt x="10426" y="38404"/>
                  </a:lnTo>
                  <a:lnTo>
                    <a:pt x="9969" y="38252"/>
                  </a:lnTo>
                  <a:lnTo>
                    <a:pt x="9359" y="38252"/>
                  </a:lnTo>
                  <a:lnTo>
                    <a:pt x="8902" y="38100"/>
                  </a:lnTo>
                  <a:lnTo>
                    <a:pt x="7835" y="38100"/>
                  </a:lnTo>
                  <a:lnTo>
                    <a:pt x="5664" y="38061"/>
                  </a:lnTo>
                  <a:lnTo>
                    <a:pt x="3822" y="38912"/>
                  </a:lnTo>
                  <a:lnTo>
                    <a:pt x="2806" y="40233"/>
                  </a:lnTo>
                  <a:lnTo>
                    <a:pt x="2501" y="40690"/>
                  </a:lnTo>
                  <a:lnTo>
                    <a:pt x="2197" y="41148"/>
                  </a:lnTo>
                  <a:lnTo>
                    <a:pt x="2044" y="41300"/>
                  </a:lnTo>
                  <a:lnTo>
                    <a:pt x="0" y="46647"/>
                  </a:lnTo>
                  <a:lnTo>
                    <a:pt x="2844" y="49771"/>
                  </a:lnTo>
                  <a:lnTo>
                    <a:pt x="8597" y="51054"/>
                  </a:lnTo>
                  <a:lnTo>
                    <a:pt x="9207" y="51358"/>
                  </a:lnTo>
                  <a:lnTo>
                    <a:pt x="14300" y="52247"/>
                  </a:lnTo>
                  <a:lnTo>
                    <a:pt x="13957" y="58051"/>
                  </a:lnTo>
                  <a:lnTo>
                    <a:pt x="9512" y="58978"/>
                  </a:lnTo>
                  <a:lnTo>
                    <a:pt x="8293" y="58978"/>
                  </a:lnTo>
                  <a:lnTo>
                    <a:pt x="7531" y="58978"/>
                  </a:lnTo>
                  <a:lnTo>
                    <a:pt x="6921" y="58826"/>
                  </a:lnTo>
                  <a:lnTo>
                    <a:pt x="5549" y="58369"/>
                  </a:lnTo>
                  <a:lnTo>
                    <a:pt x="5245" y="58064"/>
                  </a:lnTo>
                  <a:lnTo>
                    <a:pt x="4330" y="57454"/>
                  </a:lnTo>
                  <a:lnTo>
                    <a:pt x="3721" y="56540"/>
                  </a:lnTo>
                  <a:lnTo>
                    <a:pt x="3568" y="56235"/>
                  </a:lnTo>
                  <a:lnTo>
                    <a:pt x="3416" y="55626"/>
                  </a:lnTo>
                  <a:lnTo>
                    <a:pt x="3111" y="55016"/>
                  </a:lnTo>
                  <a:lnTo>
                    <a:pt x="3111" y="54406"/>
                  </a:lnTo>
                  <a:lnTo>
                    <a:pt x="2959" y="53797"/>
                  </a:lnTo>
                  <a:lnTo>
                    <a:pt x="673" y="53949"/>
                  </a:lnTo>
                  <a:lnTo>
                    <a:pt x="673" y="54559"/>
                  </a:lnTo>
                  <a:lnTo>
                    <a:pt x="825" y="55168"/>
                  </a:lnTo>
                  <a:lnTo>
                    <a:pt x="889" y="57861"/>
                  </a:lnTo>
                  <a:lnTo>
                    <a:pt x="2832" y="60312"/>
                  </a:lnTo>
                  <a:lnTo>
                    <a:pt x="5245" y="61264"/>
                  </a:lnTo>
                  <a:lnTo>
                    <a:pt x="5702" y="61417"/>
                  </a:lnTo>
                  <a:lnTo>
                    <a:pt x="6311" y="61569"/>
                  </a:lnTo>
                  <a:lnTo>
                    <a:pt x="6769" y="61569"/>
                  </a:lnTo>
                  <a:lnTo>
                    <a:pt x="7378" y="61722"/>
                  </a:lnTo>
                  <a:lnTo>
                    <a:pt x="9055" y="61722"/>
                  </a:lnTo>
                  <a:lnTo>
                    <a:pt x="9664" y="61569"/>
                  </a:lnTo>
                  <a:lnTo>
                    <a:pt x="10121" y="61569"/>
                  </a:lnTo>
                  <a:lnTo>
                    <a:pt x="10998" y="61264"/>
                  </a:lnTo>
                  <a:lnTo>
                    <a:pt x="11963" y="61061"/>
                  </a:lnTo>
                  <a:lnTo>
                    <a:pt x="12560" y="60350"/>
                  </a:lnTo>
                  <a:lnTo>
                    <a:pt x="13474" y="59740"/>
                  </a:lnTo>
                  <a:lnTo>
                    <a:pt x="13779" y="59283"/>
                  </a:lnTo>
                  <a:lnTo>
                    <a:pt x="14389" y="58369"/>
                  </a:lnTo>
                  <a:lnTo>
                    <a:pt x="16446" y="54025"/>
                  </a:lnTo>
                  <a:close/>
                </a:path>
                <a:path w="1073150" h="532129">
                  <a:moveTo>
                    <a:pt x="31610" y="38404"/>
                  </a:moveTo>
                  <a:lnTo>
                    <a:pt x="17132" y="38404"/>
                  </a:lnTo>
                  <a:lnTo>
                    <a:pt x="17132" y="41148"/>
                  </a:lnTo>
                  <a:lnTo>
                    <a:pt x="23228" y="41148"/>
                  </a:lnTo>
                  <a:lnTo>
                    <a:pt x="23228" y="61264"/>
                  </a:lnTo>
                  <a:lnTo>
                    <a:pt x="25666" y="61264"/>
                  </a:lnTo>
                  <a:lnTo>
                    <a:pt x="25666" y="41148"/>
                  </a:lnTo>
                  <a:lnTo>
                    <a:pt x="31610" y="41148"/>
                  </a:lnTo>
                  <a:lnTo>
                    <a:pt x="31610" y="38404"/>
                  </a:lnTo>
                  <a:close/>
                </a:path>
                <a:path w="1073150" h="532129">
                  <a:moveTo>
                    <a:pt x="44107" y="16002"/>
                  </a:moveTo>
                  <a:lnTo>
                    <a:pt x="41668" y="15240"/>
                  </a:lnTo>
                  <a:lnTo>
                    <a:pt x="41668" y="16002"/>
                  </a:lnTo>
                  <a:lnTo>
                    <a:pt x="40690" y="18694"/>
                  </a:lnTo>
                  <a:lnTo>
                    <a:pt x="39979" y="20370"/>
                  </a:lnTo>
                  <a:lnTo>
                    <a:pt x="36944" y="21031"/>
                  </a:lnTo>
                  <a:lnTo>
                    <a:pt x="36334" y="21031"/>
                  </a:lnTo>
                  <a:lnTo>
                    <a:pt x="31915" y="18262"/>
                  </a:lnTo>
                  <a:lnTo>
                    <a:pt x="30429" y="11696"/>
                  </a:lnTo>
                  <a:lnTo>
                    <a:pt x="31978" y="5181"/>
                  </a:lnTo>
                  <a:lnTo>
                    <a:pt x="36639" y="2590"/>
                  </a:lnTo>
                  <a:lnTo>
                    <a:pt x="36791" y="2590"/>
                  </a:lnTo>
                  <a:lnTo>
                    <a:pt x="39471" y="2730"/>
                  </a:lnTo>
                  <a:lnTo>
                    <a:pt x="40627" y="4241"/>
                  </a:lnTo>
                  <a:lnTo>
                    <a:pt x="41211" y="6705"/>
                  </a:lnTo>
                  <a:lnTo>
                    <a:pt x="41516" y="7315"/>
                  </a:lnTo>
                  <a:lnTo>
                    <a:pt x="43802" y="6553"/>
                  </a:lnTo>
                  <a:lnTo>
                    <a:pt x="43802" y="6248"/>
                  </a:lnTo>
                  <a:lnTo>
                    <a:pt x="41668" y="2133"/>
                  </a:lnTo>
                  <a:lnTo>
                    <a:pt x="40462" y="698"/>
                  </a:lnTo>
                  <a:lnTo>
                    <a:pt x="39420" y="508"/>
                  </a:lnTo>
                  <a:lnTo>
                    <a:pt x="37706" y="0"/>
                  </a:lnTo>
                  <a:lnTo>
                    <a:pt x="36639" y="0"/>
                  </a:lnTo>
                  <a:lnTo>
                    <a:pt x="35572" y="0"/>
                  </a:lnTo>
                  <a:lnTo>
                    <a:pt x="32600" y="736"/>
                  </a:lnTo>
                  <a:lnTo>
                    <a:pt x="31242" y="1625"/>
                  </a:lnTo>
                  <a:lnTo>
                    <a:pt x="29629" y="4267"/>
                  </a:lnTo>
                  <a:lnTo>
                    <a:pt x="29324" y="4876"/>
                  </a:lnTo>
                  <a:lnTo>
                    <a:pt x="29019" y="5334"/>
                  </a:lnTo>
                  <a:lnTo>
                    <a:pt x="29019" y="5486"/>
                  </a:lnTo>
                  <a:lnTo>
                    <a:pt x="28486" y="7391"/>
                  </a:lnTo>
                  <a:lnTo>
                    <a:pt x="28105" y="8991"/>
                  </a:lnTo>
                  <a:lnTo>
                    <a:pt x="28105" y="9601"/>
                  </a:lnTo>
                  <a:lnTo>
                    <a:pt x="27876" y="11887"/>
                  </a:lnTo>
                  <a:lnTo>
                    <a:pt x="27940" y="11379"/>
                  </a:lnTo>
                  <a:lnTo>
                    <a:pt x="28105" y="13563"/>
                  </a:lnTo>
                  <a:lnTo>
                    <a:pt x="28105" y="14173"/>
                  </a:lnTo>
                  <a:lnTo>
                    <a:pt x="28409" y="15392"/>
                  </a:lnTo>
                  <a:lnTo>
                    <a:pt x="28409" y="16002"/>
                  </a:lnTo>
                  <a:lnTo>
                    <a:pt x="28714" y="17221"/>
                  </a:lnTo>
                  <a:lnTo>
                    <a:pt x="29324" y="18072"/>
                  </a:lnTo>
                  <a:lnTo>
                    <a:pt x="28816" y="18008"/>
                  </a:lnTo>
                  <a:lnTo>
                    <a:pt x="30086" y="19964"/>
                  </a:lnTo>
                  <a:lnTo>
                    <a:pt x="30391" y="20574"/>
                  </a:lnTo>
                  <a:lnTo>
                    <a:pt x="30988" y="21196"/>
                  </a:lnTo>
                  <a:lnTo>
                    <a:pt x="31432" y="21983"/>
                  </a:lnTo>
                  <a:lnTo>
                    <a:pt x="32219" y="22402"/>
                  </a:lnTo>
                  <a:lnTo>
                    <a:pt x="32524" y="22707"/>
                  </a:lnTo>
                  <a:lnTo>
                    <a:pt x="33896" y="23164"/>
                  </a:lnTo>
                  <a:lnTo>
                    <a:pt x="35242" y="23558"/>
                  </a:lnTo>
                  <a:lnTo>
                    <a:pt x="35229" y="23685"/>
                  </a:lnTo>
                  <a:lnTo>
                    <a:pt x="37401" y="23622"/>
                  </a:lnTo>
                  <a:lnTo>
                    <a:pt x="38341" y="23418"/>
                  </a:lnTo>
                  <a:lnTo>
                    <a:pt x="39420" y="23266"/>
                  </a:lnTo>
                  <a:lnTo>
                    <a:pt x="40144" y="22555"/>
                  </a:lnTo>
                  <a:lnTo>
                    <a:pt x="40601" y="22402"/>
                  </a:lnTo>
                  <a:lnTo>
                    <a:pt x="41668" y="21336"/>
                  </a:lnTo>
                  <a:lnTo>
                    <a:pt x="41973" y="20878"/>
                  </a:lnTo>
                  <a:lnTo>
                    <a:pt x="42430" y="20574"/>
                  </a:lnTo>
                  <a:lnTo>
                    <a:pt x="42735" y="20116"/>
                  </a:lnTo>
                  <a:lnTo>
                    <a:pt x="42887" y="19507"/>
                  </a:lnTo>
                  <a:lnTo>
                    <a:pt x="43192" y="19050"/>
                  </a:lnTo>
                  <a:lnTo>
                    <a:pt x="43497" y="18440"/>
                  </a:lnTo>
                  <a:lnTo>
                    <a:pt x="44107" y="16002"/>
                  </a:lnTo>
                  <a:close/>
                </a:path>
                <a:path w="1073150" h="532129">
                  <a:moveTo>
                    <a:pt x="51460" y="48450"/>
                  </a:moveTo>
                  <a:lnTo>
                    <a:pt x="50050" y="44348"/>
                  </a:lnTo>
                  <a:lnTo>
                    <a:pt x="49898" y="43738"/>
                  </a:lnTo>
                  <a:lnTo>
                    <a:pt x="49745" y="43738"/>
                  </a:lnTo>
                  <a:lnTo>
                    <a:pt x="49593" y="43129"/>
                  </a:lnTo>
                  <a:lnTo>
                    <a:pt x="48577" y="40932"/>
                  </a:lnTo>
                  <a:lnTo>
                    <a:pt x="48577" y="53467"/>
                  </a:lnTo>
                  <a:lnTo>
                    <a:pt x="47155" y="55778"/>
                  </a:lnTo>
                  <a:lnTo>
                    <a:pt x="47002" y="56235"/>
                  </a:lnTo>
                  <a:lnTo>
                    <a:pt x="46697" y="56692"/>
                  </a:lnTo>
                  <a:lnTo>
                    <a:pt x="46545" y="56692"/>
                  </a:lnTo>
                  <a:lnTo>
                    <a:pt x="46240" y="57150"/>
                  </a:lnTo>
                  <a:lnTo>
                    <a:pt x="45440" y="58254"/>
                  </a:lnTo>
                  <a:lnTo>
                    <a:pt x="44018" y="58877"/>
                  </a:lnTo>
                  <a:lnTo>
                    <a:pt x="42735" y="59131"/>
                  </a:lnTo>
                  <a:lnTo>
                    <a:pt x="42125" y="59131"/>
                  </a:lnTo>
                  <a:lnTo>
                    <a:pt x="40538" y="59169"/>
                  </a:lnTo>
                  <a:lnTo>
                    <a:pt x="39065" y="58343"/>
                  </a:lnTo>
                  <a:lnTo>
                    <a:pt x="38011" y="57150"/>
                  </a:lnTo>
                  <a:lnTo>
                    <a:pt x="37706" y="56692"/>
                  </a:lnTo>
                  <a:lnTo>
                    <a:pt x="37553" y="56692"/>
                  </a:lnTo>
                  <a:lnTo>
                    <a:pt x="37401" y="56235"/>
                  </a:lnTo>
                  <a:lnTo>
                    <a:pt x="37096" y="55778"/>
                  </a:lnTo>
                  <a:lnTo>
                    <a:pt x="35814" y="53098"/>
                  </a:lnTo>
                  <a:lnTo>
                    <a:pt x="35610" y="49669"/>
                  </a:lnTo>
                  <a:lnTo>
                    <a:pt x="36182" y="46786"/>
                  </a:lnTo>
                  <a:lnTo>
                    <a:pt x="36487" y="45567"/>
                  </a:lnTo>
                  <a:lnTo>
                    <a:pt x="36931" y="43243"/>
                  </a:lnTo>
                  <a:lnTo>
                    <a:pt x="38849" y="41135"/>
                  </a:lnTo>
                  <a:lnTo>
                    <a:pt x="41211" y="40690"/>
                  </a:lnTo>
                  <a:lnTo>
                    <a:pt x="42125" y="40690"/>
                  </a:lnTo>
                  <a:lnTo>
                    <a:pt x="45161" y="40652"/>
                  </a:lnTo>
                  <a:lnTo>
                    <a:pt x="47142" y="43167"/>
                  </a:lnTo>
                  <a:lnTo>
                    <a:pt x="48069" y="46634"/>
                  </a:lnTo>
                  <a:lnTo>
                    <a:pt x="48463" y="48450"/>
                  </a:lnTo>
                  <a:lnTo>
                    <a:pt x="48577" y="53467"/>
                  </a:lnTo>
                  <a:lnTo>
                    <a:pt x="48577" y="40932"/>
                  </a:lnTo>
                  <a:lnTo>
                    <a:pt x="39916" y="38087"/>
                  </a:lnTo>
                  <a:lnTo>
                    <a:pt x="38201" y="38862"/>
                  </a:lnTo>
                  <a:lnTo>
                    <a:pt x="36639" y="40386"/>
                  </a:lnTo>
                  <a:lnTo>
                    <a:pt x="36182" y="40843"/>
                  </a:lnTo>
                  <a:lnTo>
                    <a:pt x="33426" y="48285"/>
                  </a:lnTo>
                  <a:lnTo>
                    <a:pt x="34772" y="56388"/>
                  </a:lnTo>
                  <a:lnTo>
                    <a:pt x="39649" y="61404"/>
                  </a:lnTo>
                  <a:lnTo>
                    <a:pt x="47459" y="59588"/>
                  </a:lnTo>
                  <a:lnTo>
                    <a:pt x="47917" y="59131"/>
                  </a:lnTo>
                  <a:lnTo>
                    <a:pt x="48221" y="58674"/>
                  </a:lnTo>
                  <a:lnTo>
                    <a:pt x="51308" y="55346"/>
                  </a:lnTo>
                  <a:lnTo>
                    <a:pt x="51460" y="48450"/>
                  </a:lnTo>
                  <a:close/>
                </a:path>
                <a:path w="1073150" h="532129">
                  <a:moveTo>
                    <a:pt x="62242" y="23164"/>
                  </a:moveTo>
                  <a:lnTo>
                    <a:pt x="56603" y="5905"/>
                  </a:lnTo>
                  <a:lnTo>
                    <a:pt x="56603" y="13868"/>
                  </a:lnTo>
                  <a:lnTo>
                    <a:pt x="50355" y="13868"/>
                  </a:lnTo>
                  <a:lnTo>
                    <a:pt x="52489" y="7162"/>
                  </a:lnTo>
                  <a:lnTo>
                    <a:pt x="52590" y="6121"/>
                  </a:lnTo>
                  <a:lnTo>
                    <a:pt x="53352" y="4279"/>
                  </a:lnTo>
                  <a:lnTo>
                    <a:pt x="53251" y="3352"/>
                  </a:lnTo>
                  <a:lnTo>
                    <a:pt x="53403" y="2743"/>
                  </a:lnTo>
                  <a:lnTo>
                    <a:pt x="53695" y="4559"/>
                  </a:lnTo>
                  <a:lnTo>
                    <a:pt x="54190" y="5689"/>
                  </a:lnTo>
                  <a:lnTo>
                    <a:pt x="54775" y="7467"/>
                  </a:lnTo>
                  <a:lnTo>
                    <a:pt x="56603" y="13868"/>
                  </a:lnTo>
                  <a:lnTo>
                    <a:pt x="56603" y="5905"/>
                  </a:lnTo>
                  <a:lnTo>
                    <a:pt x="54775" y="304"/>
                  </a:lnTo>
                  <a:lnTo>
                    <a:pt x="52184" y="304"/>
                  </a:lnTo>
                  <a:lnTo>
                    <a:pt x="45173" y="23164"/>
                  </a:lnTo>
                  <a:lnTo>
                    <a:pt x="47764" y="23164"/>
                  </a:lnTo>
                  <a:lnTo>
                    <a:pt x="49745" y="16306"/>
                  </a:lnTo>
                  <a:lnTo>
                    <a:pt x="57365" y="16306"/>
                  </a:lnTo>
                  <a:lnTo>
                    <a:pt x="59499" y="23164"/>
                  </a:lnTo>
                  <a:lnTo>
                    <a:pt x="62242" y="23164"/>
                  </a:lnTo>
                  <a:close/>
                </a:path>
                <a:path w="1073150" h="532129">
                  <a:moveTo>
                    <a:pt x="70167" y="61264"/>
                  </a:moveTo>
                  <a:lnTo>
                    <a:pt x="66967" y="55168"/>
                  </a:lnTo>
                  <a:lnTo>
                    <a:pt x="66967" y="55016"/>
                  </a:lnTo>
                  <a:lnTo>
                    <a:pt x="66662" y="54406"/>
                  </a:lnTo>
                  <a:lnTo>
                    <a:pt x="66357" y="53949"/>
                  </a:lnTo>
                  <a:lnTo>
                    <a:pt x="66052" y="53340"/>
                  </a:lnTo>
                  <a:lnTo>
                    <a:pt x="65595" y="52882"/>
                  </a:lnTo>
                  <a:lnTo>
                    <a:pt x="65290" y="52425"/>
                  </a:lnTo>
                  <a:lnTo>
                    <a:pt x="64084" y="51231"/>
                  </a:lnTo>
                  <a:lnTo>
                    <a:pt x="64858" y="51320"/>
                  </a:lnTo>
                  <a:lnTo>
                    <a:pt x="67119" y="49225"/>
                  </a:lnTo>
                  <a:lnTo>
                    <a:pt x="67424" y="48768"/>
                  </a:lnTo>
                  <a:lnTo>
                    <a:pt x="67729" y="48310"/>
                  </a:lnTo>
                  <a:lnTo>
                    <a:pt x="68033" y="47701"/>
                  </a:lnTo>
                  <a:lnTo>
                    <a:pt x="68338" y="47244"/>
                  </a:lnTo>
                  <a:lnTo>
                    <a:pt x="68643" y="46024"/>
                  </a:lnTo>
                  <a:lnTo>
                    <a:pt x="68643" y="43586"/>
                  </a:lnTo>
                  <a:lnTo>
                    <a:pt x="68186" y="41757"/>
                  </a:lnTo>
                  <a:lnTo>
                    <a:pt x="67881" y="41300"/>
                  </a:lnTo>
                  <a:lnTo>
                    <a:pt x="67729" y="40995"/>
                  </a:lnTo>
                  <a:lnTo>
                    <a:pt x="67424" y="40538"/>
                  </a:lnTo>
                  <a:lnTo>
                    <a:pt x="66382" y="38849"/>
                  </a:lnTo>
                  <a:lnTo>
                    <a:pt x="66332" y="42748"/>
                  </a:lnTo>
                  <a:lnTo>
                    <a:pt x="66205" y="44653"/>
                  </a:lnTo>
                  <a:lnTo>
                    <a:pt x="66205" y="44958"/>
                  </a:lnTo>
                  <a:lnTo>
                    <a:pt x="65747" y="46786"/>
                  </a:lnTo>
                  <a:lnTo>
                    <a:pt x="65443" y="47091"/>
                  </a:lnTo>
                  <a:lnTo>
                    <a:pt x="65138" y="47548"/>
                  </a:lnTo>
                  <a:lnTo>
                    <a:pt x="64833" y="47853"/>
                  </a:lnTo>
                  <a:lnTo>
                    <a:pt x="64223" y="48158"/>
                  </a:lnTo>
                  <a:lnTo>
                    <a:pt x="63309" y="48463"/>
                  </a:lnTo>
                  <a:lnTo>
                    <a:pt x="62242" y="48463"/>
                  </a:lnTo>
                  <a:lnTo>
                    <a:pt x="61633" y="48615"/>
                  </a:lnTo>
                  <a:lnTo>
                    <a:pt x="56451" y="48615"/>
                  </a:lnTo>
                  <a:lnTo>
                    <a:pt x="56451" y="40995"/>
                  </a:lnTo>
                  <a:lnTo>
                    <a:pt x="62242" y="40995"/>
                  </a:lnTo>
                  <a:lnTo>
                    <a:pt x="63004" y="40995"/>
                  </a:lnTo>
                  <a:lnTo>
                    <a:pt x="64897" y="41160"/>
                  </a:lnTo>
                  <a:lnTo>
                    <a:pt x="66332" y="42748"/>
                  </a:lnTo>
                  <a:lnTo>
                    <a:pt x="66332" y="38849"/>
                  </a:lnTo>
                  <a:lnTo>
                    <a:pt x="64770" y="38633"/>
                  </a:lnTo>
                  <a:lnTo>
                    <a:pt x="63461" y="38557"/>
                  </a:lnTo>
                  <a:lnTo>
                    <a:pt x="62852" y="38404"/>
                  </a:lnTo>
                  <a:lnTo>
                    <a:pt x="62242" y="38404"/>
                  </a:lnTo>
                  <a:lnTo>
                    <a:pt x="54013" y="38404"/>
                  </a:lnTo>
                  <a:lnTo>
                    <a:pt x="54013" y="61264"/>
                  </a:lnTo>
                  <a:lnTo>
                    <a:pt x="56451" y="61264"/>
                  </a:lnTo>
                  <a:lnTo>
                    <a:pt x="56451" y="51206"/>
                  </a:lnTo>
                  <a:lnTo>
                    <a:pt x="59347" y="51206"/>
                  </a:lnTo>
                  <a:lnTo>
                    <a:pt x="60566" y="51206"/>
                  </a:lnTo>
                  <a:lnTo>
                    <a:pt x="60871" y="51358"/>
                  </a:lnTo>
                  <a:lnTo>
                    <a:pt x="61328" y="51511"/>
                  </a:lnTo>
                  <a:lnTo>
                    <a:pt x="61785" y="51816"/>
                  </a:lnTo>
                  <a:lnTo>
                    <a:pt x="61937" y="51968"/>
                  </a:lnTo>
                  <a:lnTo>
                    <a:pt x="62547" y="52882"/>
                  </a:lnTo>
                  <a:lnTo>
                    <a:pt x="62992" y="53200"/>
                  </a:lnTo>
                  <a:lnTo>
                    <a:pt x="64681" y="56540"/>
                  </a:lnTo>
                  <a:lnTo>
                    <a:pt x="67119" y="61264"/>
                  </a:lnTo>
                  <a:lnTo>
                    <a:pt x="70167" y="61264"/>
                  </a:lnTo>
                  <a:close/>
                </a:path>
                <a:path w="1073150" h="532129">
                  <a:moveTo>
                    <a:pt x="70192" y="13055"/>
                  </a:moveTo>
                  <a:lnTo>
                    <a:pt x="69405" y="13106"/>
                  </a:lnTo>
                  <a:lnTo>
                    <a:pt x="69862" y="13106"/>
                  </a:lnTo>
                  <a:lnTo>
                    <a:pt x="70192" y="13055"/>
                  </a:lnTo>
                  <a:close/>
                </a:path>
                <a:path w="1073150" h="532129">
                  <a:moveTo>
                    <a:pt x="80378" y="23164"/>
                  </a:moveTo>
                  <a:lnTo>
                    <a:pt x="77177" y="17068"/>
                  </a:lnTo>
                  <a:lnTo>
                    <a:pt x="77089" y="16738"/>
                  </a:lnTo>
                  <a:lnTo>
                    <a:pt x="76873" y="16306"/>
                  </a:lnTo>
                  <a:lnTo>
                    <a:pt x="76415" y="15849"/>
                  </a:lnTo>
                  <a:lnTo>
                    <a:pt x="76111" y="15240"/>
                  </a:lnTo>
                  <a:lnTo>
                    <a:pt x="75501" y="14325"/>
                  </a:lnTo>
                  <a:lnTo>
                    <a:pt x="74371" y="13208"/>
                  </a:lnTo>
                  <a:lnTo>
                    <a:pt x="74790" y="13322"/>
                  </a:lnTo>
                  <a:lnTo>
                    <a:pt x="77330" y="11125"/>
                  </a:lnTo>
                  <a:lnTo>
                    <a:pt x="77635" y="10668"/>
                  </a:lnTo>
                  <a:lnTo>
                    <a:pt x="77939" y="10058"/>
                  </a:lnTo>
                  <a:lnTo>
                    <a:pt x="79044" y="8407"/>
                  </a:lnTo>
                  <a:lnTo>
                    <a:pt x="79235" y="4876"/>
                  </a:lnTo>
                  <a:lnTo>
                    <a:pt x="78092" y="3200"/>
                  </a:lnTo>
                  <a:lnTo>
                    <a:pt x="77939" y="2895"/>
                  </a:lnTo>
                  <a:lnTo>
                    <a:pt x="77635" y="2438"/>
                  </a:lnTo>
                  <a:lnTo>
                    <a:pt x="77330" y="1981"/>
                  </a:lnTo>
                  <a:lnTo>
                    <a:pt x="76415" y="800"/>
                  </a:lnTo>
                  <a:lnTo>
                    <a:pt x="76415" y="6553"/>
                  </a:lnTo>
                  <a:lnTo>
                    <a:pt x="76415" y="6858"/>
                  </a:lnTo>
                  <a:lnTo>
                    <a:pt x="76263" y="7467"/>
                  </a:lnTo>
                  <a:lnTo>
                    <a:pt x="75844" y="9474"/>
                  </a:lnTo>
                  <a:lnTo>
                    <a:pt x="74498" y="10528"/>
                  </a:lnTo>
                  <a:lnTo>
                    <a:pt x="72453" y="10363"/>
                  </a:lnTo>
                  <a:lnTo>
                    <a:pt x="71843" y="10515"/>
                  </a:lnTo>
                  <a:lnTo>
                    <a:pt x="66662" y="10515"/>
                  </a:lnTo>
                  <a:lnTo>
                    <a:pt x="66662" y="2895"/>
                  </a:lnTo>
                  <a:lnTo>
                    <a:pt x="72453" y="2895"/>
                  </a:lnTo>
                  <a:lnTo>
                    <a:pt x="73215" y="2895"/>
                  </a:lnTo>
                  <a:lnTo>
                    <a:pt x="76263" y="5334"/>
                  </a:lnTo>
                  <a:lnTo>
                    <a:pt x="76263" y="5943"/>
                  </a:lnTo>
                  <a:lnTo>
                    <a:pt x="76415" y="6553"/>
                  </a:lnTo>
                  <a:lnTo>
                    <a:pt x="76415" y="800"/>
                  </a:lnTo>
                  <a:lnTo>
                    <a:pt x="76327" y="673"/>
                  </a:lnTo>
                  <a:lnTo>
                    <a:pt x="73520" y="457"/>
                  </a:lnTo>
                  <a:lnTo>
                    <a:pt x="72910" y="304"/>
                  </a:lnTo>
                  <a:lnTo>
                    <a:pt x="72301" y="304"/>
                  </a:lnTo>
                  <a:lnTo>
                    <a:pt x="64223" y="304"/>
                  </a:lnTo>
                  <a:lnTo>
                    <a:pt x="64223" y="23164"/>
                  </a:lnTo>
                  <a:lnTo>
                    <a:pt x="66662" y="23164"/>
                  </a:lnTo>
                  <a:lnTo>
                    <a:pt x="66662" y="13106"/>
                  </a:lnTo>
                  <a:lnTo>
                    <a:pt x="69405" y="13106"/>
                  </a:lnTo>
                  <a:lnTo>
                    <a:pt x="70434" y="13017"/>
                  </a:lnTo>
                  <a:lnTo>
                    <a:pt x="70192" y="13055"/>
                  </a:lnTo>
                  <a:lnTo>
                    <a:pt x="72377" y="12890"/>
                  </a:lnTo>
                  <a:lnTo>
                    <a:pt x="72898" y="12788"/>
                  </a:lnTo>
                  <a:lnTo>
                    <a:pt x="73075" y="12852"/>
                  </a:lnTo>
                  <a:lnTo>
                    <a:pt x="72377" y="12890"/>
                  </a:lnTo>
                  <a:lnTo>
                    <a:pt x="73952" y="16738"/>
                  </a:lnTo>
                  <a:lnTo>
                    <a:pt x="74891" y="18440"/>
                  </a:lnTo>
                  <a:lnTo>
                    <a:pt x="77330" y="23164"/>
                  </a:lnTo>
                  <a:lnTo>
                    <a:pt x="80378" y="23164"/>
                  </a:lnTo>
                  <a:close/>
                </a:path>
                <a:path w="1073150" h="532129">
                  <a:moveTo>
                    <a:pt x="87541" y="61264"/>
                  </a:moveTo>
                  <a:lnTo>
                    <a:pt x="81902" y="44005"/>
                  </a:lnTo>
                  <a:lnTo>
                    <a:pt x="81902" y="51968"/>
                  </a:lnTo>
                  <a:lnTo>
                    <a:pt x="75806" y="51968"/>
                  </a:lnTo>
                  <a:lnTo>
                    <a:pt x="77787" y="45262"/>
                  </a:lnTo>
                  <a:lnTo>
                    <a:pt x="78701" y="41452"/>
                  </a:lnTo>
                  <a:lnTo>
                    <a:pt x="78701" y="40843"/>
                  </a:lnTo>
                  <a:lnTo>
                    <a:pt x="79286" y="42341"/>
                  </a:lnTo>
                  <a:lnTo>
                    <a:pt x="79451" y="44145"/>
                  </a:lnTo>
                  <a:lnTo>
                    <a:pt x="80073" y="45567"/>
                  </a:lnTo>
                  <a:lnTo>
                    <a:pt x="81902" y="51968"/>
                  </a:lnTo>
                  <a:lnTo>
                    <a:pt x="81902" y="44005"/>
                  </a:lnTo>
                  <a:lnTo>
                    <a:pt x="80073" y="38404"/>
                  </a:lnTo>
                  <a:lnTo>
                    <a:pt x="77482" y="38404"/>
                  </a:lnTo>
                  <a:lnTo>
                    <a:pt x="70472" y="61264"/>
                  </a:lnTo>
                  <a:lnTo>
                    <a:pt x="73063" y="61264"/>
                  </a:lnTo>
                  <a:lnTo>
                    <a:pt x="75044" y="54406"/>
                  </a:lnTo>
                  <a:lnTo>
                    <a:pt x="82664" y="54406"/>
                  </a:lnTo>
                  <a:lnTo>
                    <a:pt x="84797" y="61264"/>
                  </a:lnTo>
                  <a:lnTo>
                    <a:pt x="87541" y="61264"/>
                  </a:lnTo>
                  <a:close/>
                </a:path>
                <a:path w="1073150" h="532129">
                  <a:moveTo>
                    <a:pt x="95770" y="304"/>
                  </a:moveTo>
                  <a:lnTo>
                    <a:pt x="81292" y="304"/>
                  </a:lnTo>
                  <a:lnTo>
                    <a:pt x="81292" y="3048"/>
                  </a:lnTo>
                  <a:lnTo>
                    <a:pt x="87236" y="3048"/>
                  </a:lnTo>
                  <a:lnTo>
                    <a:pt x="87236" y="23164"/>
                  </a:lnTo>
                  <a:lnTo>
                    <a:pt x="89674" y="23164"/>
                  </a:lnTo>
                  <a:lnTo>
                    <a:pt x="89674" y="3048"/>
                  </a:lnTo>
                  <a:lnTo>
                    <a:pt x="95770" y="3048"/>
                  </a:lnTo>
                  <a:lnTo>
                    <a:pt x="95770" y="304"/>
                  </a:lnTo>
                  <a:close/>
                </a:path>
                <a:path w="1073150" h="532129">
                  <a:moveTo>
                    <a:pt x="105524" y="44500"/>
                  </a:moveTo>
                  <a:lnTo>
                    <a:pt x="105067" y="43383"/>
                  </a:lnTo>
                  <a:lnTo>
                    <a:pt x="104851" y="42151"/>
                  </a:lnTo>
                  <a:lnTo>
                    <a:pt x="104152" y="41148"/>
                  </a:lnTo>
                  <a:lnTo>
                    <a:pt x="104152" y="40995"/>
                  </a:lnTo>
                  <a:lnTo>
                    <a:pt x="103847" y="40538"/>
                  </a:lnTo>
                  <a:lnTo>
                    <a:pt x="98056" y="40690"/>
                  </a:lnTo>
                  <a:lnTo>
                    <a:pt x="98666" y="40690"/>
                  </a:lnTo>
                  <a:lnTo>
                    <a:pt x="101358" y="40843"/>
                  </a:lnTo>
                  <a:lnTo>
                    <a:pt x="102425" y="42633"/>
                  </a:lnTo>
                  <a:lnTo>
                    <a:pt x="103238" y="44958"/>
                  </a:lnTo>
                  <a:lnTo>
                    <a:pt x="103390" y="45567"/>
                  </a:lnTo>
                  <a:lnTo>
                    <a:pt x="105524" y="44805"/>
                  </a:lnTo>
                  <a:lnTo>
                    <a:pt x="105524" y="44500"/>
                  </a:lnTo>
                  <a:close/>
                </a:path>
                <a:path w="1073150" h="532129">
                  <a:moveTo>
                    <a:pt x="105829" y="49682"/>
                  </a:moveTo>
                  <a:lnTo>
                    <a:pt x="98056" y="49682"/>
                  </a:lnTo>
                  <a:lnTo>
                    <a:pt x="98056" y="52425"/>
                  </a:lnTo>
                  <a:lnTo>
                    <a:pt x="103390" y="52425"/>
                  </a:lnTo>
                  <a:lnTo>
                    <a:pt x="103390" y="56692"/>
                  </a:lnTo>
                  <a:lnTo>
                    <a:pt x="103085" y="56997"/>
                  </a:lnTo>
                  <a:lnTo>
                    <a:pt x="101714" y="57912"/>
                  </a:lnTo>
                  <a:lnTo>
                    <a:pt x="101104" y="58216"/>
                  </a:lnTo>
                  <a:lnTo>
                    <a:pt x="100647" y="58521"/>
                  </a:lnTo>
                  <a:lnTo>
                    <a:pt x="100037" y="58674"/>
                  </a:lnTo>
                  <a:lnTo>
                    <a:pt x="99580" y="58826"/>
                  </a:lnTo>
                  <a:lnTo>
                    <a:pt x="99123" y="58826"/>
                  </a:lnTo>
                  <a:lnTo>
                    <a:pt x="98666" y="58978"/>
                  </a:lnTo>
                  <a:lnTo>
                    <a:pt x="98056" y="58978"/>
                  </a:lnTo>
                  <a:lnTo>
                    <a:pt x="97599" y="58978"/>
                  </a:lnTo>
                  <a:lnTo>
                    <a:pt x="97142" y="58826"/>
                  </a:lnTo>
                  <a:lnTo>
                    <a:pt x="92583" y="58331"/>
                  </a:lnTo>
                  <a:lnTo>
                    <a:pt x="91401" y="53721"/>
                  </a:lnTo>
                  <a:lnTo>
                    <a:pt x="103847" y="40538"/>
                  </a:lnTo>
                  <a:lnTo>
                    <a:pt x="103390" y="40233"/>
                  </a:lnTo>
                  <a:lnTo>
                    <a:pt x="103085" y="39776"/>
                  </a:lnTo>
                  <a:lnTo>
                    <a:pt x="101714" y="38862"/>
                  </a:lnTo>
                  <a:lnTo>
                    <a:pt x="101561" y="38862"/>
                  </a:lnTo>
                  <a:lnTo>
                    <a:pt x="101104" y="38557"/>
                  </a:lnTo>
                  <a:lnTo>
                    <a:pt x="100190" y="38252"/>
                  </a:lnTo>
                  <a:lnTo>
                    <a:pt x="99580" y="38252"/>
                  </a:lnTo>
                  <a:lnTo>
                    <a:pt x="99123" y="38100"/>
                  </a:lnTo>
                  <a:lnTo>
                    <a:pt x="98056" y="38100"/>
                  </a:lnTo>
                  <a:lnTo>
                    <a:pt x="96989" y="38100"/>
                  </a:lnTo>
                  <a:lnTo>
                    <a:pt x="96532" y="38252"/>
                  </a:lnTo>
                  <a:lnTo>
                    <a:pt x="90589" y="42672"/>
                  </a:lnTo>
                  <a:lnTo>
                    <a:pt x="90284" y="43129"/>
                  </a:lnTo>
                  <a:lnTo>
                    <a:pt x="89979" y="43738"/>
                  </a:lnTo>
                  <a:lnTo>
                    <a:pt x="89979" y="43891"/>
                  </a:lnTo>
                  <a:lnTo>
                    <a:pt x="89827" y="44500"/>
                  </a:lnTo>
                  <a:lnTo>
                    <a:pt x="89522" y="44958"/>
                  </a:lnTo>
                  <a:lnTo>
                    <a:pt x="89217" y="46177"/>
                  </a:lnTo>
                  <a:lnTo>
                    <a:pt x="88569" y="50507"/>
                  </a:lnTo>
                  <a:lnTo>
                    <a:pt x="88823" y="55232"/>
                  </a:lnTo>
                  <a:lnTo>
                    <a:pt x="91655" y="58826"/>
                  </a:lnTo>
                  <a:lnTo>
                    <a:pt x="92113" y="59283"/>
                  </a:lnTo>
                  <a:lnTo>
                    <a:pt x="92417" y="59588"/>
                  </a:lnTo>
                  <a:lnTo>
                    <a:pt x="96215" y="62979"/>
                  </a:lnTo>
                  <a:lnTo>
                    <a:pt x="102019" y="62052"/>
                  </a:lnTo>
                  <a:lnTo>
                    <a:pt x="105371" y="58521"/>
                  </a:lnTo>
                  <a:lnTo>
                    <a:pt x="105829" y="58064"/>
                  </a:lnTo>
                  <a:lnTo>
                    <a:pt x="105829" y="49682"/>
                  </a:lnTo>
                  <a:close/>
                </a:path>
                <a:path w="1073150" h="532129">
                  <a:moveTo>
                    <a:pt x="123050" y="58674"/>
                  </a:moveTo>
                  <a:lnTo>
                    <a:pt x="111925" y="58674"/>
                  </a:lnTo>
                  <a:lnTo>
                    <a:pt x="111925" y="50901"/>
                  </a:lnTo>
                  <a:lnTo>
                    <a:pt x="121983" y="50901"/>
                  </a:lnTo>
                  <a:lnTo>
                    <a:pt x="121983" y="48158"/>
                  </a:lnTo>
                  <a:lnTo>
                    <a:pt x="111925" y="48158"/>
                  </a:lnTo>
                  <a:lnTo>
                    <a:pt x="111925" y="41148"/>
                  </a:lnTo>
                  <a:lnTo>
                    <a:pt x="122593" y="41148"/>
                  </a:lnTo>
                  <a:lnTo>
                    <a:pt x="122593" y="38404"/>
                  </a:lnTo>
                  <a:lnTo>
                    <a:pt x="109486" y="38404"/>
                  </a:lnTo>
                  <a:lnTo>
                    <a:pt x="109486" y="61264"/>
                  </a:lnTo>
                  <a:lnTo>
                    <a:pt x="123050" y="61264"/>
                  </a:lnTo>
                  <a:lnTo>
                    <a:pt x="123050" y="58674"/>
                  </a:lnTo>
                  <a:close/>
                </a:path>
                <a:path w="1073150" h="532129">
                  <a:moveTo>
                    <a:pt x="894435" y="516724"/>
                  </a:moveTo>
                  <a:lnTo>
                    <a:pt x="892975" y="516636"/>
                  </a:lnTo>
                  <a:lnTo>
                    <a:pt x="887641" y="516636"/>
                  </a:lnTo>
                  <a:lnTo>
                    <a:pt x="894435" y="516724"/>
                  </a:lnTo>
                  <a:close/>
                </a:path>
                <a:path w="1073150" h="532129">
                  <a:moveTo>
                    <a:pt x="901357" y="529285"/>
                  </a:moveTo>
                  <a:lnTo>
                    <a:pt x="898156" y="523189"/>
                  </a:lnTo>
                  <a:lnTo>
                    <a:pt x="898156" y="523036"/>
                  </a:lnTo>
                  <a:lnTo>
                    <a:pt x="897851" y="522427"/>
                  </a:lnTo>
                  <a:lnTo>
                    <a:pt x="897547" y="521970"/>
                  </a:lnTo>
                  <a:lnTo>
                    <a:pt x="897242" y="521360"/>
                  </a:lnTo>
                  <a:lnTo>
                    <a:pt x="896937" y="520903"/>
                  </a:lnTo>
                  <a:lnTo>
                    <a:pt x="896175" y="520141"/>
                  </a:lnTo>
                  <a:lnTo>
                    <a:pt x="896175" y="519988"/>
                  </a:lnTo>
                  <a:lnTo>
                    <a:pt x="895718" y="519684"/>
                  </a:lnTo>
                  <a:lnTo>
                    <a:pt x="895273" y="519252"/>
                  </a:lnTo>
                  <a:lnTo>
                    <a:pt x="896251" y="519315"/>
                  </a:lnTo>
                  <a:lnTo>
                    <a:pt x="898309" y="517245"/>
                  </a:lnTo>
                  <a:lnTo>
                    <a:pt x="898474" y="516991"/>
                  </a:lnTo>
                  <a:lnTo>
                    <a:pt x="898944" y="517017"/>
                  </a:lnTo>
                  <a:lnTo>
                    <a:pt x="898944" y="516788"/>
                  </a:lnTo>
                  <a:lnTo>
                    <a:pt x="898931" y="516547"/>
                  </a:lnTo>
                  <a:lnTo>
                    <a:pt x="898766" y="516788"/>
                  </a:lnTo>
                  <a:lnTo>
                    <a:pt x="898613" y="516788"/>
                  </a:lnTo>
                  <a:lnTo>
                    <a:pt x="894511" y="516737"/>
                  </a:lnTo>
                  <a:lnTo>
                    <a:pt x="887641" y="516636"/>
                  </a:lnTo>
                  <a:lnTo>
                    <a:pt x="887641" y="509016"/>
                  </a:lnTo>
                  <a:lnTo>
                    <a:pt x="893432" y="509016"/>
                  </a:lnTo>
                  <a:lnTo>
                    <a:pt x="898715" y="508863"/>
                  </a:lnTo>
                  <a:lnTo>
                    <a:pt x="898931" y="516547"/>
                  </a:lnTo>
                  <a:lnTo>
                    <a:pt x="899071" y="516331"/>
                  </a:lnTo>
                  <a:lnTo>
                    <a:pt x="899223" y="515721"/>
                  </a:lnTo>
                  <a:lnTo>
                    <a:pt x="899528" y="515264"/>
                  </a:lnTo>
                  <a:lnTo>
                    <a:pt x="899833" y="514045"/>
                  </a:lnTo>
                  <a:lnTo>
                    <a:pt x="899833" y="511606"/>
                  </a:lnTo>
                  <a:lnTo>
                    <a:pt x="899375" y="509778"/>
                  </a:lnTo>
                  <a:lnTo>
                    <a:pt x="899071" y="509320"/>
                  </a:lnTo>
                  <a:lnTo>
                    <a:pt x="898969" y="508863"/>
                  </a:lnTo>
                  <a:lnTo>
                    <a:pt x="898766" y="508558"/>
                  </a:lnTo>
                  <a:lnTo>
                    <a:pt x="898309" y="508101"/>
                  </a:lnTo>
                  <a:lnTo>
                    <a:pt x="897572" y="506882"/>
                  </a:lnTo>
                  <a:lnTo>
                    <a:pt x="895946" y="506641"/>
                  </a:lnTo>
                  <a:lnTo>
                    <a:pt x="894041" y="506577"/>
                  </a:lnTo>
                  <a:lnTo>
                    <a:pt x="893432" y="506425"/>
                  </a:lnTo>
                  <a:lnTo>
                    <a:pt x="885355" y="506425"/>
                  </a:lnTo>
                  <a:lnTo>
                    <a:pt x="885355" y="529285"/>
                  </a:lnTo>
                  <a:lnTo>
                    <a:pt x="887641" y="529285"/>
                  </a:lnTo>
                  <a:lnTo>
                    <a:pt x="887641" y="519226"/>
                  </a:lnTo>
                  <a:lnTo>
                    <a:pt x="890536" y="519226"/>
                  </a:lnTo>
                  <a:lnTo>
                    <a:pt x="891451" y="519226"/>
                  </a:lnTo>
                  <a:lnTo>
                    <a:pt x="891908" y="519379"/>
                  </a:lnTo>
                  <a:lnTo>
                    <a:pt x="892060" y="519379"/>
                  </a:lnTo>
                  <a:lnTo>
                    <a:pt x="892517" y="519531"/>
                  </a:lnTo>
                  <a:lnTo>
                    <a:pt x="892975" y="519988"/>
                  </a:lnTo>
                  <a:lnTo>
                    <a:pt x="893127" y="519988"/>
                  </a:lnTo>
                  <a:lnTo>
                    <a:pt x="893432" y="520446"/>
                  </a:lnTo>
                  <a:lnTo>
                    <a:pt x="894435" y="521855"/>
                  </a:lnTo>
                  <a:lnTo>
                    <a:pt x="895134" y="522960"/>
                  </a:lnTo>
                  <a:lnTo>
                    <a:pt x="895870" y="524560"/>
                  </a:lnTo>
                  <a:lnTo>
                    <a:pt x="898309" y="529285"/>
                  </a:lnTo>
                  <a:lnTo>
                    <a:pt x="901357" y="529285"/>
                  </a:lnTo>
                  <a:close/>
                </a:path>
                <a:path w="1073150" h="532129">
                  <a:moveTo>
                    <a:pt x="917359" y="526694"/>
                  </a:moveTo>
                  <a:lnTo>
                    <a:pt x="906233" y="526694"/>
                  </a:lnTo>
                  <a:lnTo>
                    <a:pt x="906233" y="518922"/>
                  </a:lnTo>
                  <a:lnTo>
                    <a:pt x="916292" y="518922"/>
                  </a:lnTo>
                  <a:lnTo>
                    <a:pt x="916292" y="516178"/>
                  </a:lnTo>
                  <a:lnTo>
                    <a:pt x="906233" y="516178"/>
                  </a:lnTo>
                  <a:lnTo>
                    <a:pt x="906233" y="509168"/>
                  </a:lnTo>
                  <a:lnTo>
                    <a:pt x="916901" y="509168"/>
                  </a:lnTo>
                  <a:lnTo>
                    <a:pt x="916901" y="506425"/>
                  </a:lnTo>
                  <a:lnTo>
                    <a:pt x="903795" y="506425"/>
                  </a:lnTo>
                  <a:lnTo>
                    <a:pt x="903795" y="529285"/>
                  </a:lnTo>
                  <a:lnTo>
                    <a:pt x="917359" y="529285"/>
                  </a:lnTo>
                  <a:lnTo>
                    <a:pt x="917359" y="526694"/>
                  </a:lnTo>
                  <a:close/>
                </a:path>
                <a:path w="1073150" h="532129">
                  <a:moveTo>
                    <a:pt x="923798" y="508381"/>
                  </a:moveTo>
                  <a:lnTo>
                    <a:pt x="921397" y="508241"/>
                  </a:lnTo>
                  <a:lnTo>
                    <a:pt x="921296" y="512762"/>
                  </a:lnTo>
                  <a:lnTo>
                    <a:pt x="923137" y="508685"/>
                  </a:lnTo>
                  <a:lnTo>
                    <a:pt x="923798" y="508381"/>
                  </a:lnTo>
                  <a:close/>
                </a:path>
                <a:path w="1073150" h="532129">
                  <a:moveTo>
                    <a:pt x="936713" y="512521"/>
                  </a:moveTo>
                  <a:lnTo>
                    <a:pt x="936663" y="511683"/>
                  </a:lnTo>
                  <a:lnTo>
                    <a:pt x="935888" y="509816"/>
                  </a:lnTo>
                  <a:lnTo>
                    <a:pt x="935342" y="509168"/>
                  </a:lnTo>
                  <a:lnTo>
                    <a:pt x="935342" y="509016"/>
                  </a:lnTo>
                  <a:lnTo>
                    <a:pt x="935037" y="508558"/>
                  </a:lnTo>
                  <a:lnTo>
                    <a:pt x="933462" y="507047"/>
                  </a:lnTo>
                  <a:lnTo>
                    <a:pt x="932053" y="506298"/>
                  </a:lnTo>
                  <a:lnTo>
                    <a:pt x="930313" y="506120"/>
                  </a:lnTo>
                  <a:lnTo>
                    <a:pt x="928789" y="506120"/>
                  </a:lnTo>
                  <a:lnTo>
                    <a:pt x="923798" y="508381"/>
                  </a:lnTo>
                  <a:lnTo>
                    <a:pt x="929246" y="508711"/>
                  </a:lnTo>
                  <a:lnTo>
                    <a:pt x="932205" y="508711"/>
                  </a:lnTo>
                  <a:lnTo>
                    <a:pt x="933716" y="510349"/>
                  </a:lnTo>
                  <a:lnTo>
                    <a:pt x="934427" y="512978"/>
                  </a:lnTo>
                  <a:lnTo>
                    <a:pt x="934580" y="513588"/>
                  </a:lnTo>
                  <a:lnTo>
                    <a:pt x="936713" y="512826"/>
                  </a:lnTo>
                  <a:lnTo>
                    <a:pt x="936713" y="512521"/>
                  </a:lnTo>
                  <a:close/>
                </a:path>
                <a:path w="1073150" h="532129">
                  <a:moveTo>
                    <a:pt x="937018" y="517702"/>
                  </a:moveTo>
                  <a:lnTo>
                    <a:pt x="929246" y="517702"/>
                  </a:lnTo>
                  <a:lnTo>
                    <a:pt x="929246" y="520446"/>
                  </a:lnTo>
                  <a:lnTo>
                    <a:pt x="934732" y="520446"/>
                  </a:lnTo>
                  <a:lnTo>
                    <a:pt x="934732" y="524713"/>
                  </a:lnTo>
                  <a:lnTo>
                    <a:pt x="934580" y="524713"/>
                  </a:lnTo>
                  <a:lnTo>
                    <a:pt x="933970" y="525322"/>
                  </a:lnTo>
                  <a:lnTo>
                    <a:pt x="933513" y="525627"/>
                  </a:lnTo>
                  <a:lnTo>
                    <a:pt x="932903" y="525932"/>
                  </a:lnTo>
                  <a:lnTo>
                    <a:pt x="932446" y="526237"/>
                  </a:lnTo>
                  <a:lnTo>
                    <a:pt x="932294" y="526237"/>
                  </a:lnTo>
                  <a:lnTo>
                    <a:pt x="931837" y="526542"/>
                  </a:lnTo>
                  <a:lnTo>
                    <a:pt x="931379" y="526694"/>
                  </a:lnTo>
                  <a:lnTo>
                    <a:pt x="930770" y="526846"/>
                  </a:lnTo>
                  <a:lnTo>
                    <a:pt x="930313" y="526999"/>
                  </a:lnTo>
                  <a:lnTo>
                    <a:pt x="929398" y="526999"/>
                  </a:lnTo>
                  <a:lnTo>
                    <a:pt x="928331" y="526999"/>
                  </a:lnTo>
                  <a:lnTo>
                    <a:pt x="927874" y="526846"/>
                  </a:lnTo>
                  <a:lnTo>
                    <a:pt x="927265" y="526694"/>
                  </a:lnTo>
                  <a:lnTo>
                    <a:pt x="926807" y="526542"/>
                  </a:lnTo>
                  <a:lnTo>
                    <a:pt x="926350" y="526237"/>
                  </a:lnTo>
                  <a:lnTo>
                    <a:pt x="925893" y="526084"/>
                  </a:lnTo>
                  <a:lnTo>
                    <a:pt x="925893" y="525932"/>
                  </a:lnTo>
                  <a:lnTo>
                    <a:pt x="921042" y="522566"/>
                  </a:lnTo>
                  <a:lnTo>
                    <a:pt x="921296" y="512762"/>
                  </a:lnTo>
                  <a:lnTo>
                    <a:pt x="920419" y="514692"/>
                  </a:lnTo>
                  <a:lnTo>
                    <a:pt x="920508" y="521716"/>
                  </a:lnTo>
                  <a:lnTo>
                    <a:pt x="923302" y="527304"/>
                  </a:lnTo>
                  <a:lnTo>
                    <a:pt x="923759" y="527608"/>
                  </a:lnTo>
                  <a:lnTo>
                    <a:pt x="927404" y="531063"/>
                  </a:lnTo>
                  <a:lnTo>
                    <a:pt x="933361" y="530034"/>
                  </a:lnTo>
                  <a:lnTo>
                    <a:pt x="936561" y="526542"/>
                  </a:lnTo>
                  <a:lnTo>
                    <a:pt x="937018" y="526237"/>
                  </a:lnTo>
                  <a:lnTo>
                    <a:pt x="937018" y="517702"/>
                  </a:lnTo>
                  <a:close/>
                </a:path>
                <a:path w="1073150" h="532129">
                  <a:moveTo>
                    <a:pt x="943432" y="506425"/>
                  </a:moveTo>
                  <a:lnTo>
                    <a:pt x="940981" y="506425"/>
                  </a:lnTo>
                  <a:lnTo>
                    <a:pt x="940981" y="529285"/>
                  </a:lnTo>
                  <a:lnTo>
                    <a:pt x="943432" y="529285"/>
                  </a:lnTo>
                  <a:lnTo>
                    <a:pt x="943432" y="506425"/>
                  </a:lnTo>
                  <a:close/>
                </a:path>
                <a:path w="1073150" h="532129">
                  <a:moveTo>
                    <a:pt x="962482" y="522439"/>
                  </a:moveTo>
                  <a:lnTo>
                    <a:pt x="961148" y="517829"/>
                  </a:lnTo>
                  <a:lnTo>
                    <a:pt x="956678" y="516636"/>
                  </a:lnTo>
                  <a:lnTo>
                    <a:pt x="956221" y="516483"/>
                  </a:lnTo>
                  <a:lnTo>
                    <a:pt x="955611" y="516178"/>
                  </a:lnTo>
                  <a:lnTo>
                    <a:pt x="954239" y="515874"/>
                  </a:lnTo>
                  <a:lnTo>
                    <a:pt x="953782" y="515721"/>
                  </a:lnTo>
                  <a:lnTo>
                    <a:pt x="953173" y="515416"/>
                  </a:lnTo>
                  <a:lnTo>
                    <a:pt x="951953" y="515112"/>
                  </a:lnTo>
                  <a:lnTo>
                    <a:pt x="951496" y="514807"/>
                  </a:lnTo>
                  <a:lnTo>
                    <a:pt x="950887" y="514502"/>
                  </a:lnTo>
                  <a:lnTo>
                    <a:pt x="950582" y="514197"/>
                  </a:lnTo>
                  <a:lnTo>
                    <a:pt x="950429" y="513892"/>
                  </a:lnTo>
                  <a:lnTo>
                    <a:pt x="950125" y="513435"/>
                  </a:lnTo>
                  <a:lnTo>
                    <a:pt x="949972" y="512826"/>
                  </a:lnTo>
                  <a:lnTo>
                    <a:pt x="949680" y="511136"/>
                  </a:lnTo>
                  <a:lnTo>
                    <a:pt x="950683" y="509346"/>
                  </a:lnTo>
                  <a:lnTo>
                    <a:pt x="952411" y="509016"/>
                  </a:lnTo>
                  <a:lnTo>
                    <a:pt x="952868" y="508863"/>
                  </a:lnTo>
                  <a:lnTo>
                    <a:pt x="953477" y="508863"/>
                  </a:lnTo>
                  <a:lnTo>
                    <a:pt x="954087" y="508711"/>
                  </a:lnTo>
                  <a:lnTo>
                    <a:pt x="956437" y="508850"/>
                  </a:lnTo>
                  <a:lnTo>
                    <a:pt x="958215" y="510032"/>
                  </a:lnTo>
                  <a:lnTo>
                    <a:pt x="958507" y="512521"/>
                  </a:lnTo>
                  <a:lnTo>
                    <a:pt x="958507" y="513130"/>
                  </a:lnTo>
                  <a:lnTo>
                    <a:pt x="960945" y="512978"/>
                  </a:lnTo>
                  <a:lnTo>
                    <a:pt x="960793" y="512216"/>
                  </a:lnTo>
                  <a:lnTo>
                    <a:pt x="960526" y="508723"/>
                  </a:lnTo>
                  <a:lnTo>
                    <a:pt x="958532" y="506730"/>
                  </a:lnTo>
                  <a:lnTo>
                    <a:pt x="955154" y="506120"/>
                  </a:lnTo>
                  <a:lnTo>
                    <a:pt x="954087" y="506120"/>
                  </a:lnTo>
                  <a:lnTo>
                    <a:pt x="953630" y="506120"/>
                  </a:lnTo>
                  <a:lnTo>
                    <a:pt x="952207" y="506006"/>
                  </a:lnTo>
                  <a:lnTo>
                    <a:pt x="949833" y="507085"/>
                  </a:lnTo>
                  <a:lnTo>
                    <a:pt x="949058" y="508254"/>
                  </a:lnTo>
                  <a:lnTo>
                    <a:pt x="948601" y="508711"/>
                  </a:lnTo>
                  <a:lnTo>
                    <a:pt x="948296" y="509168"/>
                  </a:lnTo>
                  <a:lnTo>
                    <a:pt x="948296" y="509320"/>
                  </a:lnTo>
                  <a:lnTo>
                    <a:pt x="947991" y="509930"/>
                  </a:lnTo>
                  <a:lnTo>
                    <a:pt x="947445" y="511708"/>
                  </a:lnTo>
                  <a:lnTo>
                    <a:pt x="947356" y="513588"/>
                  </a:lnTo>
                  <a:lnTo>
                    <a:pt x="948296" y="515264"/>
                  </a:lnTo>
                  <a:lnTo>
                    <a:pt x="949210" y="516636"/>
                  </a:lnTo>
                  <a:lnTo>
                    <a:pt x="949667" y="517093"/>
                  </a:lnTo>
                  <a:lnTo>
                    <a:pt x="950125" y="517398"/>
                  </a:lnTo>
                  <a:lnTo>
                    <a:pt x="950277" y="517398"/>
                  </a:lnTo>
                  <a:lnTo>
                    <a:pt x="950582" y="517550"/>
                  </a:lnTo>
                  <a:lnTo>
                    <a:pt x="950887" y="517855"/>
                  </a:lnTo>
                  <a:lnTo>
                    <a:pt x="951344" y="518007"/>
                  </a:lnTo>
                  <a:lnTo>
                    <a:pt x="951953" y="518160"/>
                  </a:lnTo>
                  <a:lnTo>
                    <a:pt x="952411" y="518312"/>
                  </a:lnTo>
                  <a:lnTo>
                    <a:pt x="953020" y="518617"/>
                  </a:lnTo>
                  <a:lnTo>
                    <a:pt x="953782" y="518769"/>
                  </a:lnTo>
                  <a:lnTo>
                    <a:pt x="954087" y="518922"/>
                  </a:lnTo>
                  <a:lnTo>
                    <a:pt x="954849" y="519074"/>
                  </a:lnTo>
                  <a:lnTo>
                    <a:pt x="955459" y="519379"/>
                  </a:lnTo>
                  <a:lnTo>
                    <a:pt x="956373" y="519684"/>
                  </a:lnTo>
                  <a:lnTo>
                    <a:pt x="956983" y="519988"/>
                  </a:lnTo>
                  <a:lnTo>
                    <a:pt x="957440" y="520141"/>
                  </a:lnTo>
                  <a:lnTo>
                    <a:pt x="957897" y="520446"/>
                  </a:lnTo>
                  <a:lnTo>
                    <a:pt x="958659" y="521208"/>
                  </a:lnTo>
                  <a:lnTo>
                    <a:pt x="958659" y="521360"/>
                  </a:lnTo>
                  <a:lnTo>
                    <a:pt x="958964" y="521970"/>
                  </a:lnTo>
                  <a:lnTo>
                    <a:pt x="959116" y="522427"/>
                  </a:lnTo>
                  <a:lnTo>
                    <a:pt x="959116" y="523189"/>
                  </a:lnTo>
                  <a:lnTo>
                    <a:pt x="958837" y="525284"/>
                  </a:lnTo>
                  <a:lnTo>
                    <a:pt x="958316" y="526110"/>
                  </a:lnTo>
                  <a:lnTo>
                    <a:pt x="956221" y="526846"/>
                  </a:lnTo>
                  <a:lnTo>
                    <a:pt x="955611" y="526999"/>
                  </a:lnTo>
                  <a:lnTo>
                    <a:pt x="954544" y="526999"/>
                  </a:lnTo>
                  <a:lnTo>
                    <a:pt x="952144" y="527075"/>
                  </a:lnTo>
                  <a:lnTo>
                    <a:pt x="949858" y="525487"/>
                  </a:lnTo>
                  <a:lnTo>
                    <a:pt x="949363" y="523036"/>
                  </a:lnTo>
                  <a:lnTo>
                    <a:pt x="949210" y="522427"/>
                  </a:lnTo>
                  <a:lnTo>
                    <a:pt x="949210" y="521817"/>
                  </a:lnTo>
                  <a:lnTo>
                    <a:pt x="946924" y="521970"/>
                  </a:lnTo>
                  <a:lnTo>
                    <a:pt x="946924" y="522579"/>
                  </a:lnTo>
                  <a:lnTo>
                    <a:pt x="947089" y="529628"/>
                  </a:lnTo>
                  <a:lnTo>
                    <a:pt x="955433" y="531863"/>
                  </a:lnTo>
                  <a:lnTo>
                    <a:pt x="960031" y="527304"/>
                  </a:lnTo>
                  <a:lnTo>
                    <a:pt x="960640" y="526389"/>
                  </a:lnTo>
                  <a:lnTo>
                    <a:pt x="962482" y="522439"/>
                  </a:lnTo>
                  <a:close/>
                </a:path>
                <a:path w="1073150" h="532129">
                  <a:moveTo>
                    <a:pt x="977861" y="506425"/>
                  </a:moveTo>
                  <a:lnTo>
                    <a:pt x="963383" y="506425"/>
                  </a:lnTo>
                  <a:lnTo>
                    <a:pt x="963383" y="509168"/>
                  </a:lnTo>
                  <a:lnTo>
                    <a:pt x="969479" y="509168"/>
                  </a:lnTo>
                  <a:lnTo>
                    <a:pt x="969479" y="529285"/>
                  </a:lnTo>
                  <a:lnTo>
                    <a:pt x="971765" y="529285"/>
                  </a:lnTo>
                  <a:lnTo>
                    <a:pt x="971765" y="509168"/>
                  </a:lnTo>
                  <a:lnTo>
                    <a:pt x="977861" y="509168"/>
                  </a:lnTo>
                  <a:lnTo>
                    <a:pt x="977861" y="506425"/>
                  </a:lnTo>
                  <a:close/>
                </a:path>
                <a:path w="1073150" h="532129">
                  <a:moveTo>
                    <a:pt x="989482" y="516724"/>
                  </a:moveTo>
                  <a:lnTo>
                    <a:pt x="988072" y="516636"/>
                  </a:lnTo>
                  <a:lnTo>
                    <a:pt x="982891" y="516636"/>
                  </a:lnTo>
                  <a:lnTo>
                    <a:pt x="989482" y="516724"/>
                  </a:lnTo>
                  <a:close/>
                </a:path>
                <a:path w="1073150" h="532129">
                  <a:moveTo>
                    <a:pt x="996454" y="529285"/>
                  </a:moveTo>
                  <a:lnTo>
                    <a:pt x="993406" y="523189"/>
                  </a:lnTo>
                  <a:lnTo>
                    <a:pt x="992860" y="522465"/>
                  </a:lnTo>
                  <a:lnTo>
                    <a:pt x="992339" y="521233"/>
                  </a:lnTo>
                  <a:lnTo>
                    <a:pt x="991730" y="520446"/>
                  </a:lnTo>
                  <a:lnTo>
                    <a:pt x="991273" y="520141"/>
                  </a:lnTo>
                  <a:lnTo>
                    <a:pt x="991273" y="519988"/>
                  </a:lnTo>
                  <a:lnTo>
                    <a:pt x="990815" y="519684"/>
                  </a:lnTo>
                  <a:lnTo>
                    <a:pt x="990409" y="519290"/>
                  </a:lnTo>
                  <a:lnTo>
                    <a:pt x="991260" y="519430"/>
                  </a:lnTo>
                  <a:lnTo>
                    <a:pt x="993406" y="517245"/>
                  </a:lnTo>
                  <a:lnTo>
                    <a:pt x="993571" y="517004"/>
                  </a:lnTo>
                  <a:lnTo>
                    <a:pt x="994117" y="517029"/>
                  </a:lnTo>
                  <a:lnTo>
                    <a:pt x="994117" y="516788"/>
                  </a:lnTo>
                  <a:lnTo>
                    <a:pt x="994092" y="516445"/>
                  </a:lnTo>
                  <a:lnTo>
                    <a:pt x="993863" y="516788"/>
                  </a:lnTo>
                  <a:lnTo>
                    <a:pt x="993711" y="516788"/>
                  </a:lnTo>
                  <a:lnTo>
                    <a:pt x="989533" y="516737"/>
                  </a:lnTo>
                  <a:lnTo>
                    <a:pt x="982891" y="516636"/>
                  </a:lnTo>
                  <a:lnTo>
                    <a:pt x="982891" y="509016"/>
                  </a:lnTo>
                  <a:lnTo>
                    <a:pt x="988529" y="509016"/>
                  </a:lnTo>
                  <a:lnTo>
                    <a:pt x="993749" y="508825"/>
                  </a:lnTo>
                  <a:lnTo>
                    <a:pt x="994092" y="516445"/>
                  </a:lnTo>
                  <a:lnTo>
                    <a:pt x="995375" y="513956"/>
                  </a:lnTo>
                  <a:lnTo>
                    <a:pt x="995146" y="511759"/>
                  </a:lnTo>
                  <a:lnTo>
                    <a:pt x="994321" y="509320"/>
                  </a:lnTo>
                  <a:lnTo>
                    <a:pt x="994168" y="509016"/>
                  </a:lnTo>
                  <a:lnTo>
                    <a:pt x="994041" y="508825"/>
                  </a:lnTo>
                  <a:lnTo>
                    <a:pt x="993863" y="508558"/>
                  </a:lnTo>
                  <a:lnTo>
                    <a:pt x="993406" y="508101"/>
                  </a:lnTo>
                  <a:lnTo>
                    <a:pt x="992670" y="506882"/>
                  </a:lnTo>
                  <a:lnTo>
                    <a:pt x="991044" y="506641"/>
                  </a:lnTo>
                  <a:lnTo>
                    <a:pt x="989139" y="506577"/>
                  </a:lnTo>
                  <a:lnTo>
                    <a:pt x="988529" y="506425"/>
                  </a:lnTo>
                  <a:lnTo>
                    <a:pt x="980452" y="506425"/>
                  </a:lnTo>
                  <a:lnTo>
                    <a:pt x="980452" y="529285"/>
                  </a:lnTo>
                  <a:lnTo>
                    <a:pt x="982891" y="529285"/>
                  </a:lnTo>
                  <a:lnTo>
                    <a:pt x="982891" y="519226"/>
                  </a:lnTo>
                  <a:lnTo>
                    <a:pt x="985634" y="519226"/>
                  </a:lnTo>
                  <a:lnTo>
                    <a:pt x="988568" y="518972"/>
                  </a:lnTo>
                  <a:lnTo>
                    <a:pt x="988745" y="519010"/>
                  </a:lnTo>
                  <a:lnTo>
                    <a:pt x="985634" y="519226"/>
                  </a:lnTo>
                  <a:lnTo>
                    <a:pt x="986548" y="519226"/>
                  </a:lnTo>
                  <a:lnTo>
                    <a:pt x="987005" y="519379"/>
                  </a:lnTo>
                  <a:lnTo>
                    <a:pt x="987158" y="519379"/>
                  </a:lnTo>
                  <a:lnTo>
                    <a:pt x="987615" y="519531"/>
                  </a:lnTo>
                  <a:lnTo>
                    <a:pt x="988072" y="519988"/>
                  </a:lnTo>
                  <a:lnTo>
                    <a:pt x="988225" y="519988"/>
                  </a:lnTo>
                  <a:lnTo>
                    <a:pt x="988529" y="520446"/>
                  </a:lnTo>
                  <a:lnTo>
                    <a:pt x="989901" y="522071"/>
                  </a:lnTo>
                  <a:lnTo>
                    <a:pt x="990003" y="523011"/>
                  </a:lnTo>
                  <a:lnTo>
                    <a:pt x="991120" y="524560"/>
                  </a:lnTo>
                  <a:lnTo>
                    <a:pt x="993406" y="529285"/>
                  </a:lnTo>
                  <a:lnTo>
                    <a:pt x="996454" y="529285"/>
                  </a:lnTo>
                  <a:close/>
                </a:path>
                <a:path w="1073150" h="532129">
                  <a:moveTo>
                    <a:pt x="1013980" y="529285"/>
                  </a:moveTo>
                  <a:lnTo>
                    <a:pt x="1008341" y="512368"/>
                  </a:lnTo>
                  <a:lnTo>
                    <a:pt x="1008341" y="519988"/>
                  </a:lnTo>
                  <a:lnTo>
                    <a:pt x="1002093" y="519988"/>
                  </a:lnTo>
                  <a:lnTo>
                    <a:pt x="1004074" y="513283"/>
                  </a:lnTo>
                  <a:lnTo>
                    <a:pt x="1004404" y="512013"/>
                  </a:lnTo>
                  <a:lnTo>
                    <a:pt x="1004633" y="510755"/>
                  </a:lnTo>
                  <a:lnTo>
                    <a:pt x="1005141" y="508863"/>
                  </a:lnTo>
                  <a:lnTo>
                    <a:pt x="1005230" y="510120"/>
                  </a:lnTo>
                  <a:lnTo>
                    <a:pt x="1006005" y="512356"/>
                  </a:lnTo>
                  <a:lnTo>
                    <a:pt x="1008341" y="519988"/>
                  </a:lnTo>
                  <a:lnTo>
                    <a:pt x="1008341" y="512368"/>
                  </a:lnTo>
                  <a:lnTo>
                    <a:pt x="1006360" y="506425"/>
                  </a:lnTo>
                  <a:lnTo>
                    <a:pt x="1003769" y="506425"/>
                  </a:lnTo>
                  <a:lnTo>
                    <a:pt x="996759" y="529285"/>
                  </a:lnTo>
                  <a:lnTo>
                    <a:pt x="999350" y="529285"/>
                  </a:lnTo>
                  <a:lnTo>
                    <a:pt x="1001331" y="522427"/>
                  </a:lnTo>
                  <a:lnTo>
                    <a:pt x="1008951" y="522427"/>
                  </a:lnTo>
                  <a:lnTo>
                    <a:pt x="1011085" y="529285"/>
                  </a:lnTo>
                  <a:lnTo>
                    <a:pt x="1013980" y="529285"/>
                  </a:lnTo>
                  <a:close/>
                </a:path>
                <a:path w="1073150" h="532129">
                  <a:moveTo>
                    <a:pt x="1028915" y="506425"/>
                  </a:moveTo>
                  <a:lnTo>
                    <a:pt x="1014437" y="506425"/>
                  </a:lnTo>
                  <a:lnTo>
                    <a:pt x="1014437" y="509168"/>
                  </a:lnTo>
                  <a:lnTo>
                    <a:pt x="1020533" y="509168"/>
                  </a:lnTo>
                  <a:lnTo>
                    <a:pt x="1020533" y="529285"/>
                  </a:lnTo>
                  <a:lnTo>
                    <a:pt x="1022972" y="529285"/>
                  </a:lnTo>
                  <a:lnTo>
                    <a:pt x="1022972" y="509168"/>
                  </a:lnTo>
                  <a:lnTo>
                    <a:pt x="1028915" y="509168"/>
                  </a:lnTo>
                  <a:lnTo>
                    <a:pt x="1028915" y="506425"/>
                  </a:lnTo>
                  <a:close/>
                </a:path>
                <a:path w="1073150" h="532129">
                  <a:moveTo>
                    <a:pt x="1034262" y="506425"/>
                  </a:moveTo>
                  <a:lnTo>
                    <a:pt x="1031824" y="506425"/>
                  </a:lnTo>
                  <a:lnTo>
                    <a:pt x="1031824" y="529285"/>
                  </a:lnTo>
                  <a:lnTo>
                    <a:pt x="1034262" y="529285"/>
                  </a:lnTo>
                  <a:lnTo>
                    <a:pt x="1034262" y="506425"/>
                  </a:lnTo>
                  <a:close/>
                </a:path>
                <a:path w="1073150" h="532129">
                  <a:moveTo>
                    <a:pt x="1038237" y="522046"/>
                  </a:moveTo>
                  <a:lnTo>
                    <a:pt x="1038098" y="511848"/>
                  </a:lnTo>
                  <a:lnTo>
                    <a:pt x="1037526" y="512495"/>
                  </a:lnTo>
                  <a:lnTo>
                    <a:pt x="1037145" y="518871"/>
                  </a:lnTo>
                  <a:lnTo>
                    <a:pt x="1038237" y="522046"/>
                  </a:lnTo>
                  <a:close/>
                </a:path>
                <a:path w="1073150" h="532129">
                  <a:moveTo>
                    <a:pt x="1040650" y="508876"/>
                  </a:moveTo>
                  <a:lnTo>
                    <a:pt x="1038047" y="508952"/>
                  </a:lnTo>
                  <a:lnTo>
                    <a:pt x="1038098" y="511848"/>
                  </a:lnTo>
                  <a:lnTo>
                    <a:pt x="1040650" y="508876"/>
                  </a:lnTo>
                  <a:close/>
                </a:path>
                <a:path w="1073150" h="532129">
                  <a:moveTo>
                    <a:pt x="1040841" y="527354"/>
                  </a:moveTo>
                  <a:lnTo>
                    <a:pt x="1040447" y="526935"/>
                  </a:lnTo>
                  <a:lnTo>
                    <a:pt x="1039431" y="525170"/>
                  </a:lnTo>
                  <a:lnTo>
                    <a:pt x="1039126" y="524560"/>
                  </a:lnTo>
                  <a:lnTo>
                    <a:pt x="1038974" y="523951"/>
                  </a:lnTo>
                  <a:lnTo>
                    <a:pt x="1038821" y="523951"/>
                  </a:lnTo>
                  <a:lnTo>
                    <a:pt x="1038669" y="523341"/>
                  </a:lnTo>
                  <a:lnTo>
                    <a:pt x="1038237" y="522046"/>
                  </a:lnTo>
                  <a:lnTo>
                    <a:pt x="1038301" y="527443"/>
                  </a:lnTo>
                  <a:lnTo>
                    <a:pt x="1040841" y="527354"/>
                  </a:lnTo>
                  <a:close/>
                </a:path>
                <a:path w="1073150" h="532129">
                  <a:moveTo>
                    <a:pt x="1052664" y="526745"/>
                  </a:moveTo>
                  <a:lnTo>
                    <a:pt x="1047051" y="527151"/>
                  </a:lnTo>
                  <a:lnTo>
                    <a:pt x="1046594" y="527151"/>
                  </a:lnTo>
                  <a:lnTo>
                    <a:pt x="1040841" y="527354"/>
                  </a:lnTo>
                  <a:lnTo>
                    <a:pt x="1041704" y="528269"/>
                  </a:lnTo>
                  <a:lnTo>
                    <a:pt x="1043546" y="529132"/>
                  </a:lnTo>
                  <a:lnTo>
                    <a:pt x="1044460" y="529437"/>
                  </a:lnTo>
                  <a:lnTo>
                    <a:pt x="1046238" y="530072"/>
                  </a:lnTo>
                  <a:lnTo>
                    <a:pt x="1048486" y="529793"/>
                  </a:lnTo>
                  <a:lnTo>
                    <a:pt x="1050099" y="528828"/>
                  </a:lnTo>
                  <a:lnTo>
                    <a:pt x="1050556" y="528675"/>
                  </a:lnTo>
                  <a:lnTo>
                    <a:pt x="1051013" y="528370"/>
                  </a:lnTo>
                  <a:lnTo>
                    <a:pt x="1051013" y="528218"/>
                  </a:lnTo>
                  <a:lnTo>
                    <a:pt x="1051928" y="527608"/>
                  </a:lnTo>
                  <a:lnTo>
                    <a:pt x="1052385" y="527151"/>
                  </a:lnTo>
                  <a:lnTo>
                    <a:pt x="1052664" y="526745"/>
                  </a:lnTo>
                  <a:close/>
                </a:path>
                <a:path w="1073150" h="532129">
                  <a:moveTo>
                    <a:pt x="1055001" y="526567"/>
                  </a:moveTo>
                  <a:lnTo>
                    <a:pt x="1054976" y="523836"/>
                  </a:lnTo>
                  <a:lnTo>
                    <a:pt x="1052664" y="526745"/>
                  </a:lnTo>
                  <a:lnTo>
                    <a:pt x="1055001" y="526567"/>
                  </a:lnTo>
                  <a:close/>
                </a:path>
                <a:path w="1073150" h="532129">
                  <a:moveTo>
                    <a:pt x="1057198" y="521030"/>
                  </a:moveTo>
                  <a:lnTo>
                    <a:pt x="1056335" y="508431"/>
                  </a:lnTo>
                  <a:lnTo>
                    <a:pt x="1056271" y="507504"/>
                  </a:lnTo>
                  <a:lnTo>
                    <a:pt x="1047661" y="506120"/>
                  </a:lnTo>
                  <a:lnTo>
                    <a:pt x="1045984" y="506120"/>
                  </a:lnTo>
                  <a:lnTo>
                    <a:pt x="1044651" y="505993"/>
                  </a:lnTo>
                  <a:lnTo>
                    <a:pt x="1042200" y="507098"/>
                  </a:lnTo>
                  <a:lnTo>
                    <a:pt x="1041412" y="508101"/>
                  </a:lnTo>
                  <a:lnTo>
                    <a:pt x="1040955" y="508406"/>
                  </a:lnTo>
                  <a:lnTo>
                    <a:pt x="1040650" y="508876"/>
                  </a:lnTo>
                  <a:lnTo>
                    <a:pt x="1046137" y="508711"/>
                  </a:lnTo>
                  <a:lnTo>
                    <a:pt x="1046594" y="508711"/>
                  </a:lnTo>
                  <a:lnTo>
                    <a:pt x="1054760" y="508431"/>
                  </a:lnTo>
                  <a:lnTo>
                    <a:pt x="1054976" y="523836"/>
                  </a:lnTo>
                  <a:lnTo>
                    <a:pt x="1057198" y="521030"/>
                  </a:lnTo>
                  <a:close/>
                </a:path>
                <a:path w="1073150" h="532129">
                  <a:moveTo>
                    <a:pt x="1072807" y="506425"/>
                  </a:moveTo>
                  <a:lnTo>
                    <a:pt x="1070521" y="506425"/>
                  </a:lnTo>
                  <a:lnTo>
                    <a:pt x="1070521" y="524408"/>
                  </a:lnTo>
                  <a:lnTo>
                    <a:pt x="1060919" y="506425"/>
                  </a:lnTo>
                  <a:lnTo>
                    <a:pt x="1058329" y="506425"/>
                  </a:lnTo>
                  <a:lnTo>
                    <a:pt x="1058329" y="529285"/>
                  </a:lnTo>
                  <a:lnTo>
                    <a:pt x="1060767" y="529285"/>
                  </a:lnTo>
                  <a:lnTo>
                    <a:pt x="1060767" y="511454"/>
                  </a:lnTo>
                  <a:lnTo>
                    <a:pt x="1070368" y="529285"/>
                  </a:lnTo>
                  <a:lnTo>
                    <a:pt x="1072807" y="529285"/>
                  </a:lnTo>
                  <a:lnTo>
                    <a:pt x="1072807" y="50642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07" name="object 5207"/>
            <p:cNvSpPr/>
            <p:nvPr/>
          </p:nvSpPr>
          <p:spPr>
            <a:xfrm>
              <a:off x="4912663" y="167644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lnTo>
                    <a:pt x="7620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08" name="object 5208"/>
            <p:cNvSpPr/>
            <p:nvPr/>
          </p:nvSpPr>
          <p:spPr>
            <a:xfrm>
              <a:off x="4492801" y="1790745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19">
                  <a:moveTo>
                    <a:pt x="0" y="4572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09" name="object 5209"/>
            <p:cNvSpPr/>
            <p:nvPr/>
          </p:nvSpPr>
          <p:spPr>
            <a:xfrm>
              <a:off x="4412791" y="1790745"/>
              <a:ext cx="80010" cy="45720"/>
            </a:xfrm>
            <a:custGeom>
              <a:avLst/>
              <a:gdLst/>
              <a:ahLst/>
              <a:cxnLst/>
              <a:rect l="l" t="t" r="r" b="b"/>
              <a:pathLst>
                <a:path w="80010" h="45719">
                  <a:moveTo>
                    <a:pt x="0" y="0"/>
                  </a:moveTo>
                  <a:lnTo>
                    <a:pt x="0" y="45720"/>
                  </a:lnTo>
                  <a:lnTo>
                    <a:pt x="80010" y="4572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0" name="object 5210"/>
            <p:cNvSpPr/>
            <p:nvPr/>
          </p:nvSpPr>
          <p:spPr>
            <a:xfrm>
              <a:off x="4412791" y="2072685"/>
              <a:ext cx="80010" cy="45720"/>
            </a:xfrm>
            <a:custGeom>
              <a:avLst/>
              <a:gdLst/>
              <a:ahLst/>
              <a:cxnLst/>
              <a:rect l="l" t="t" r="r" b="b"/>
              <a:pathLst>
                <a:path w="80010" h="45719">
                  <a:moveTo>
                    <a:pt x="80010" y="45720"/>
                  </a:moveTo>
                  <a:lnTo>
                    <a:pt x="80010" y="0"/>
                  </a:lnTo>
                  <a:lnTo>
                    <a:pt x="0" y="0"/>
                  </a:lnTo>
                  <a:lnTo>
                    <a:pt x="0" y="2011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1" name="object 5211"/>
            <p:cNvSpPr/>
            <p:nvPr/>
          </p:nvSpPr>
          <p:spPr>
            <a:xfrm>
              <a:off x="4412791" y="2094631"/>
              <a:ext cx="80010" cy="24130"/>
            </a:xfrm>
            <a:custGeom>
              <a:avLst/>
              <a:gdLst/>
              <a:ahLst/>
              <a:cxnLst/>
              <a:rect l="l" t="t" r="r" b="b"/>
              <a:pathLst>
                <a:path w="80010" h="24130">
                  <a:moveTo>
                    <a:pt x="0" y="0"/>
                  </a:moveTo>
                  <a:lnTo>
                    <a:pt x="0" y="23774"/>
                  </a:lnTo>
                  <a:lnTo>
                    <a:pt x="80010" y="2377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2" name="object 5212"/>
            <p:cNvSpPr/>
            <p:nvPr/>
          </p:nvSpPr>
          <p:spPr>
            <a:xfrm>
              <a:off x="4412791" y="1931715"/>
              <a:ext cx="80010" cy="45720"/>
            </a:xfrm>
            <a:custGeom>
              <a:avLst/>
              <a:gdLst/>
              <a:ahLst/>
              <a:cxnLst/>
              <a:rect l="l" t="t" r="r" b="b"/>
              <a:pathLst>
                <a:path w="80010" h="45719">
                  <a:moveTo>
                    <a:pt x="80010" y="45720"/>
                  </a:moveTo>
                  <a:lnTo>
                    <a:pt x="80010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80010" y="4572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3" name="object 5213"/>
            <p:cNvSpPr/>
            <p:nvPr/>
          </p:nvSpPr>
          <p:spPr>
            <a:xfrm>
              <a:off x="4412791" y="2094631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1190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4" name="object 5214"/>
            <p:cNvSpPr/>
            <p:nvPr/>
          </p:nvSpPr>
          <p:spPr>
            <a:xfrm>
              <a:off x="4412791" y="1790745"/>
              <a:ext cx="0" cy="302260"/>
            </a:xfrm>
            <a:custGeom>
              <a:avLst/>
              <a:gdLst/>
              <a:ahLst/>
              <a:cxnLst/>
              <a:rect l="l" t="t" r="r" b="b"/>
              <a:pathLst>
                <a:path h="302260">
                  <a:moveTo>
                    <a:pt x="0" y="30205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5" name="object 5215"/>
            <p:cNvSpPr/>
            <p:nvPr/>
          </p:nvSpPr>
          <p:spPr>
            <a:xfrm>
              <a:off x="4464912" y="202498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5943"/>
                  </a:moveTo>
                  <a:lnTo>
                    <a:pt x="762" y="3352"/>
                  </a:lnTo>
                  <a:lnTo>
                    <a:pt x="1219" y="0"/>
                  </a:ln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6" name="object 5216"/>
            <p:cNvSpPr/>
            <p:nvPr/>
          </p:nvSpPr>
          <p:spPr>
            <a:xfrm>
              <a:off x="4466130" y="202483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7" name="object 5217"/>
            <p:cNvSpPr/>
            <p:nvPr/>
          </p:nvSpPr>
          <p:spPr>
            <a:xfrm>
              <a:off x="4464912" y="202498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1066" y="0"/>
                  </a:moveTo>
                  <a:lnTo>
                    <a:pt x="914" y="1828"/>
                  </a:lnTo>
                  <a:lnTo>
                    <a:pt x="609" y="3505"/>
                  </a:lnTo>
                  <a:lnTo>
                    <a:pt x="0" y="624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8" name="object 5218"/>
            <p:cNvSpPr/>
            <p:nvPr/>
          </p:nvSpPr>
          <p:spPr>
            <a:xfrm>
              <a:off x="4465215" y="20249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19" name="object 5219"/>
            <p:cNvSpPr/>
            <p:nvPr/>
          </p:nvSpPr>
          <p:spPr>
            <a:xfrm>
              <a:off x="4464911" y="20251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1219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0" name="object 5220"/>
            <p:cNvSpPr/>
            <p:nvPr/>
          </p:nvSpPr>
          <p:spPr>
            <a:xfrm>
              <a:off x="4464911" y="2019193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762" y="2590"/>
                  </a:lnTo>
                  <a:lnTo>
                    <a:pt x="1219" y="5943"/>
                  </a:lnTo>
                  <a:lnTo>
                    <a:pt x="1066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1" name="object 5221"/>
            <p:cNvSpPr/>
            <p:nvPr/>
          </p:nvSpPr>
          <p:spPr>
            <a:xfrm>
              <a:off x="4464911" y="202376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52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2" name="object 5222"/>
            <p:cNvSpPr/>
            <p:nvPr/>
          </p:nvSpPr>
          <p:spPr>
            <a:xfrm>
              <a:off x="4465216" y="202513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3" name="object 5223"/>
            <p:cNvSpPr/>
            <p:nvPr/>
          </p:nvSpPr>
          <p:spPr>
            <a:xfrm>
              <a:off x="4464912" y="2019040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609" y="2743"/>
                  </a:lnTo>
                  <a:lnTo>
                    <a:pt x="914" y="4267"/>
                  </a:lnTo>
                  <a:lnTo>
                    <a:pt x="1066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4" name="object 5224"/>
            <p:cNvSpPr/>
            <p:nvPr/>
          </p:nvSpPr>
          <p:spPr>
            <a:xfrm>
              <a:off x="4433668" y="2001362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80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5" name="object 5225"/>
            <p:cNvSpPr/>
            <p:nvPr/>
          </p:nvSpPr>
          <p:spPr>
            <a:xfrm>
              <a:off x="4435042" y="2006697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16459" y="152"/>
                  </a:moveTo>
                  <a:lnTo>
                    <a:pt x="12344" y="0"/>
                  </a:lnTo>
                  <a:lnTo>
                    <a:pt x="8229" y="0"/>
                  </a:lnTo>
                  <a:lnTo>
                    <a:pt x="0" y="304"/>
                  </a:lnTo>
                  <a:lnTo>
                    <a:pt x="1066" y="457"/>
                  </a:lnTo>
                  <a:lnTo>
                    <a:pt x="5435" y="584"/>
                  </a:lnTo>
                  <a:lnTo>
                    <a:pt x="9461" y="152"/>
                  </a:lnTo>
                  <a:lnTo>
                    <a:pt x="14325" y="457"/>
                  </a:lnTo>
                  <a:lnTo>
                    <a:pt x="16459" y="152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6" name="object 5226"/>
            <p:cNvSpPr/>
            <p:nvPr/>
          </p:nvSpPr>
          <p:spPr>
            <a:xfrm>
              <a:off x="4435804" y="1999990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0" y="304"/>
                  </a:moveTo>
                  <a:lnTo>
                    <a:pt x="6248" y="457"/>
                  </a:lnTo>
                  <a:lnTo>
                    <a:pt x="12496" y="457"/>
                  </a:lnTo>
                  <a:lnTo>
                    <a:pt x="9296" y="152"/>
                  </a:lnTo>
                  <a:lnTo>
                    <a:pt x="6248" y="0"/>
                  </a:lnTo>
                  <a:lnTo>
                    <a:pt x="3048" y="0"/>
                  </a:lnTo>
                  <a:lnTo>
                    <a:pt x="1524" y="152"/>
                  </a:lnTo>
                  <a:lnTo>
                    <a:pt x="0" y="304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7" name="object 5227"/>
            <p:cNvSpPr/>
            <p:nvPr/>
          </p:nvSpPr>
          <p:spPr>
            <a:xfrm>
              <a:off x="4435956" y="199999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304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8" name="object 5228"/>
            <p:cNvSpPr/>
            <p:nvPr/>
          </p:nvSpPr>
          <p:spPr>
            <a:xfrm>
              <a:off x="4438851" y="199999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29" name="object 5229"/>
            <p:cNvSpPr/>
            <p:nvPr/>
          </p:nvSpPr>
          <p:spPr>
            <a:xfrm>
              <a:off x="4442052" y="1999990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0" name="object 5230"/>
            <p:cNvSpPr/>
            <p:nvPr/>
          </p:nvSpPr>
          <p:spPr>
            <a:xfrm>
              <a:off x="4444337" y="2000143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371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1" name="object 5231"/>
            <p:cNvSpPr/>
            <p:nvPr/>
          </p:nvSpPr>
          <p:spPr>
            <a:xfrm>
              <a:off x="4446472" y="200014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676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2" name="object 5232"/>
            <p:cNvSpPr/>
            <p:nvPr/>
          </p:nvSpPr>
          <p:spPr>
            <a:xfrm>
              <a:off x="4448453" y="200044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3" name="object 5233"/>
            <p:cNvSpPr/>
            <p:nvPr/>
          </p:nvSpPr>
          <p:spPr>
            <a:xfrm>
              <a:off x="4450281" y="200090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4" name="object 5234"/>
            <p:cNvSpPr/>
            <p:nvPr/>
          </p:nvSpPr>
          <p:spPr>
            <a:xfrm>
              <a:off x="4450281" y="200700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5" name="object 5235"/>
            <p:cNvSpPr/>
            <p:nvPr/>
          </p:nvSpPr>
          <p:spPr>
            <a:xfrm>
              <a:off x="4448300" y="200715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60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6" name="object 5236"/>
            <p:cNvSpPr/>
            <p:nvPr/>
          </p:nvSpPr>
          <p:spPr>
            <a:xfrm>
              <a:off x="4442812" y="200700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7" name="object 5237"/>
            <p:cNvSpPr/>
            <p:nvPr/>
          </p:nvSpPr>
          <p:spPr>
            <a:xfrm>
              <a:off x="4440833" y="200700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8" name="object 5238"/>
            <p:cNvSpPr/>
            <p:nvPr/>
          </p:nvSpPr>
          <p:spPr>
            <a:xfrm>
              <a:off x="4435651" y="200715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39" name="object 5239"/>
            <p:cNvSpPr/>
            <p:nvPr/>
          </p:nvSpPr>
          <p:spPr>
            <a:xfrm>
              <a:off x="4448300" y="2000449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3200" y="6400"/>
                  </a:moveTo>
                  <a:lnTo>
                    <a:pt x="5334" y="5791"/>
                  </a:lnTo>
                  <a:lnTo>
                    <a:pt x="5791" y="5334"/>
                  </a:lnTo>
                  <a:lnTo>
                    <a:pt x="6096" y="4876"/>
                  </a:lnTo>
                  <a:lnTo>
                    <a:pt x="6248" y="3810"/>
                  </a:lnTo>
                  <a:lnTo>
                    <a:pt x="5943" y="2590"/>
                  </a:lnTo>
                  <a:lnTo>
                    <a:pt x="5638" y="2133"/>
                  </a:lnTo>
                  <a:lnTo>
                    <a:pt x="5334" y="1828"/>
                  </a:lnTo>
                  <a:lnTo>
                    <a:pt x="4114" y="1219"/>
                  </a:lnTo>
                  <a:lnTo>
                    <a:pt x="2743" y="76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0" name="object 5240"/>
            <p:cNvSpPr/>
            <p:nvPr/>
          </p:nvSpPr>
          <p:spPr>
            <a:xfrm>
              <a:off x="4433670" y="2000295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2133" y="0"/>
                  </a:moveTo>
                  <a:lnTo>
                    <a:pt x="762" y="457"/>
                  </a:lnTo>
                  <a:lnTo>
                    <a:pt x="152" y="762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1" name="object 5241"/>
            <p:cNvSpPr/>
            <p:nvPr/>
          </p:nvSpPr>
          <p:spPr>
            <a:xfrm>
              <a:off x="4433668" y="200593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0" y="152"/>
                  </a:lnTo>
                  <a:lnTo>
                    <a:pt x="304" y="457"/>
                  </a:lnTo>
                  <a:lnTo>
                    <a:pt x="1371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2" name="object 5242"/>
            <p:cNvSpPr/>
            <p:nvPr/>
          </p:nvSpPr>
          <p:spPr>
            <a:xfrm>
              <a:off x="4454396" y="200380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52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3" name="object 5243"/>
            <p:cNvSpPr/>
            <p:nvPr/>
          </p:nvSpPr>
          <p:spPr>
            <a:xfrm>
              <a:off x="4451958" y="200151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524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4" name="object 5244"/>
            <p:cNvSpPr/>
            <p:nvPr/>
          </p:nvSpPr>
          <p:spPr>
            <a:xfrm>
              <a:off x="4452566" y="200639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5" name="object 5245"/>
            <p:cNvSpPr/>
            <p:nvPr/>
          </p:nvSpPr>
          <p:spPr>
            <a:xfrm>
              <a:off x="4433668" y="2044186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80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6" name="object 5246"/>
            <p:cNvSpPr/>
            <p:nvPr/>
          </p:nvSpPr>
          <p:spPr>
            <a:xfrm>
              <a:off x="4435802" y="2049672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12496" y="0"/>
                  </a:moveTo>
                  <a:lnTo>
                    <a:pt x="6248" y="0"/>
                  </a:lnTo>
                  <a:lnTo>
                    <a:pt x="0" y="152"/>
                  </a:lnTo>
                  <a:lnTo>
                    <a:pt x="1523" y="457"/>
                  </a:lnTo>
                  <a:lnTo>
                    <a:pt x="6248" y="457"/>
                  </a:lnTo>
                  <a:lnTo>
                    <a:pt x="9296" y="304"/>
                  </a:lnTo>
                  <a:lnTo>
                    <a:pt x="12496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7" name="object 5247"/>
            <p:cNvSpPr/>
            <p:nvPr/>
          </p:nvSpPr>
          <p:spPr>
            <a:xfrm>
              <a:off x="4435040" y="2042967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0" y="304"/>
                  </a:moveTo>
                  <a:lnTo>
                    <a:pt x="8229" y="457"/>
                  </a:lnTo>
                  <a:lnTo>
                    <a:pt x="12344" y="457"/>
                  </a:lnTo>
                  <a:lnTo>
                    <a:pt x="16459" y="304"/>
                  </a:lnTo>
                  <a:lnTo>
                    <a:pt x="14325" y="0"/>
                  </a:lnTo>
                  <a:lnTo>
                    <a:pt x="9880" y="190"/>
                  </a:lnTo>
                  <a:lnTo>
                    <a:pt x="5499" y="38"/>
                  </a:lnTo>
                  <a:lnTo>
                    <a:pt x="1066" y="0"/>
                  </a:lnTo>
                  <a:lnTo>
                    <a:pt x="0" y="304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8" name="object 5248"/>
            <p:cNvSpPr/>
            <p:nvPr/>
          </p:nvSpPr>
          <p:spPr>
            <a:xfrm>
              <a:off x="4435650" y="20429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49" name="object 5249"/>
            <p:cNvSpPr/>
            <p:nvPr/>
          </p:nvSpPr>
          <p:spPr>
            <a:xfrm>
              <a:off x="4440832" y="204311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0" name="object 5250"/>
            <p:cNvSpPr/>
            <p:nvPr/>
          </p:nvSpPr>
          <p:spPr>
            <a:xfrm>
              <a:off x="4442812" y="2043118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1" name="object 5251"/>
            <p:cNvSpPr/>
            <p:nvPr/>
          </p:nvSpPr>
          <p:spPr>
            <a:xfrm>
              <a:off x="4448299" y="20429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2" name="object 5252"/>
            <p:cNvSpPr/>
            <p:nvPr/>
          </p:nvSpPr>
          <p:spPr>
            <a:xfrm>
              <a:off x="4450280" y="204311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3" name="object 5253"/>
            <p:cNvSpPr/>
            <p:nvPr/>
          </p:nvSpPr>
          <p:spPr>
            <a:xfrm>
              <a:off x="4450280" y="204906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4" name="object 5254"/>
            <p:cNvSpPr/>
            <p:nvPr/>
          </p:nvSpPr>
          <p:spPr>
            <a:xfrm>
              <a:off x="4448451" y="204936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5" name="object 5255"/>
            <p:cNvSpPr/>
            <p:nvPr/>
          </p:nvSpPr>
          <p:spPr>
            <a:xfrm>
              <a:off x="4446318" y="204967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28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6" name="object 5256"/>
            <p:cNvSpPr/>
            <p:nvPr/>
          </p:nvSpPr>
          <p:spPr>
            <a:xfrm>
              <a:off x="4444337" y="204997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7" name="object 5257"/>
            <p:cNvSpPr/>
            <p:nvPr/>
          </p:nvSpPr>
          <p:spPr>
            <a:xfrm>
              <a:off x="4442050" y="2050130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8" name="object 5258"/>
            <p:cNvSpPr/>
            <p:nvPr/>
          </p:nvSpPr>
          <p:spPr>
            <a:xfrm>
              <a:off x="4438850" y="20501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59" name="object 5259"/>
            <p:cNvSpPr/>
            <p:nvPr/>
          </p:nvSpPr>
          <p:spPr>
            <a:xfrm>
              <a:off x="4435802" y="204982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1981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0" name="object 5260"/>
            <p:cNvSpPr/>
            <p:nvPr/>
          </p:nvSpPr>
          <p:spPr>
            <a:xfrm>
              <a:off x="4448299" y="2043273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6400"/>
                  </a:moveTo>
                  <a:lnTo>
                    <a:pt x="6248" y="2743"/>
                  </a:lnTo>
                  <a:lnTo>
                    <a:pt x="6096" y="1524"/>
                  </a:lnTo>
                  <a:lnTo>
                    <a:pt x="5791" y="1066"/>
                  </a:lnTo>
                  <a:lnTo>
                    <a:pt x="5334" y="762"/>
                  </a:lnTo>
                  <a:lnTo>
                    <a:pt x="32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1" name="object 5261"/>
            <p:cNvSpPr/>
            <p:nvPr/>
          </p:nvSpPr>
          <p:spPr>
            <a:xfrm>
              <a:off x="4433668" y="204327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371" y="0"/>
                  </a:moveTo>
                  <a:lnTo>
                    <a:pt x="304" y="609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2" name="object 5262"/>
            <p:cNvSpPr/>
            <p:nvPr/>
          </p:nvSpPr>
          <p:spPr>
            <a:xfrm>
              <a:off x="4433668" y="204875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304"/>
                  </a:lnTo>
                  <a:lnTo>
                    <a:pt x="762" y="609"/>
                  </a:lnTo>
                  <a:lnTo>
                    <a:pt x="2133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3" name="object 5263"/>
            <p:cNvSpPr/>
            <p:nvPr/>
          </p:nvSpPr>
          <p:spPr>
            <a:xfrm>
              <a:off x="4454394" y="204510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0"/>
                  </a:moveTo>
                  <a:lnTo>
                    <a:pt x="152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4" name="object 5264"/>
            <p:cNvSpPr/>
            <p:nvPr/>
          </p:nvSpPr>
          <p:spPr>
            <a:xfrm>
              <a:off x="4452565" y="20435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457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5" name="object 5265"/>
            <p:cNvSpPr/>
            <p:nvPr/>
          </p:nvSpPr>
          <p:spPr>
            <a:xfrm>
              <a:off x="4451956" y="2047996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524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6" name="object 5266"/>
            <p:cNvSpPr/>
            <p:nvPr/>
          </p:nvSpPr>
          <p:spPr>
            <a:xfrm>
              <a:off x="4423305" y="201736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7" name="object 5267"/>
            <p:cNvSpPr/>
            <p:nvPr/>
          </p:nvSpPr>
          <p:spPr>
            <a:xfrm>
              <a:off x="4423610" y="20150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761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8" name="object 5268"/>
            <p:cNvSpPr/>
            <p:nvPr/>
          </p:nvSpPr>
          <p:spPr>
            <a:xfrm>
              <a:off x="4424524" y="2011422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371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69" name="object 5269"/>
            <p:cNvSpPr/>
            <p:nvPr/>
          </p:nvSpPr>
          <p:spPr>
            <a:xfrm>
              <a:off x="4425744" y="201020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609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0" name="object 5270"/>
            <p:cNvSpPr/>
            <p:nvPr/>
          </p:nvSpPr>
          <p:spPr>
            <a:xfrm>
              <a:off x="4427115" y="200928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457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1" name="object 5271"/>
            <p:cNvSpPr/>
            <p:nvPr/>
          </p:nvSpPr>
          <p:spPr>
            <a:xfrm>
              <a:off x="4428641" y="200867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2" name="object 5272"/>
            <p:cNvSpPr/>
            <p:nvPr/>
          </p:nvSpPr>
          <p:spPr>
            <a:xfrm>
              <a:off x="4430316" y="200822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3" name="object 5273"/>
            <p:cNvSpPr/>
            <p:nvPr/>
          </p:nvSpPr>
          <p:spPr>
            <a:xfrm>
              <a:off x="4431992" y="200791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4" name="object 5274"/>
            <p:cNvSpPr/>
            <p:nvPr/>
          </p:nvSpPr>
          <p:spPr>
            <a:xfrm>
              <a:off x="4433821" y="200776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5" name="object 5275"/>
            <p:cNvSpPr/>
            <p:nvPr/>
          </p:nvSpPr>
          <p:spPr>
            <a:xfrm>
              <a:off x="4435497" y="20076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6" name="object 5276"/>
            <p:cNvSpPr/>
            <p:nvPr/>
          </p:nvSpPr>
          <p:spPr>
            <a:xfrm>
              <a:off x="4437326" y="200761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7" name="object 5277"/>
            <p:cNvSpPr/>
            <p:nvPr/>
          </p:nvSpPr>
          <p:spPr>
            <a:xfrm>
              <a:off x="4439155" y="200745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8" name="object 5278"/>
            <p:cNvSpPr/>
            <p:nvPr/>
          </p:nvSpPr>
          <p:spPr>
            <a:xfrm>
              <a:off x="4440984" y="200745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79" name="object 5279"/>
            <p:cNvSpPr/>
            <p:nvPr/>
          </p:nvSpPr>
          <p:spPr>
            <a:xfrm>
              <a:off x="4442812" y="200761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0" name="object 5280"/>
            <p:cNvSpPr/>
            <p:nvPr/>
          </p:nvSpPr>
          <p:spPr>
            <a:xfrm>
              <a:off x="4444488" y="200761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1" name="object 5281"/>
            <p:cNvSpPr/>
            <p:nvPr/>
          </p:nvSpPr>
          <p:spPr>
            <a:xfrm>
              <a:off x="4446318" y="200776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2" name="object 5282"/>
            <p:cNvSpPr/>
            <p:nvPr/>
          </p:nvSpPr>
          <p:spPr>
            <a:xfrm>
              <a:off x="4448145" y="200791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3" name="object 5283"/>
            <p:cNvSpPr/>
            <p:nvPr/>
          </p:nvSpPr>
          <p:spPr>
            <a:xfrm>
              <a:off x="4449822" y="200822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4" name="object 5284"/>
            <p:cNvSpPr/>
            <p:nvPr/>
          </p:nvSpPr>
          <p:spPr>
            <a:xfrm>
              <a:off x="4453784" y="201065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609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5" name="object 5285"/>
            <p:cNvSpPr/>
            <p:nvPr/>
          </p:nvSpPr>
          <p:spPr>
            <a:xfrm>
              <a:off x="4453632" y="203839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62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6" name="object 5286"/>
            <p:cNvSpPr/>
            <p:nvPr/>
          </p:nvSpPr>
          <p:spPr>
            <a:xfrm>
              <a:off x="4449823" y="204144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7" name="object 5287"/>
            <p:cNvSpPr/>
            <p:nvPr/>
          </p:nvSpPr>
          <p:spPr>
            <a:xfrm>
              <a:off x="4448147" y="204190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8" name="object 5288"/>
            <p:cNvSpPr/>
            <p:nvPr/>
          </p:nvSpPr>
          <p:spPr>
            <a:xfrm>
              <a:off x="4446318" y="20422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89" name="object 5289"/>
            <p:cNvSpPr/>
            <p:nvPr/>
          </p:nvSpPr>
          <p:spPr>
            <a:xfrm>
              <a:off x="4444488" y="204235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0" name="object 5290"/>
            <p:cNvSpPr/>
            <p:nvPr/>
          </p:nvSpPr>
          <p:spPr>
            <a:xfrm>
              <a:off x="4442811" y="204251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1" name="object 5291"/>
            <p:cNvSpPr/>
            <p:nvPr/>
          </p:nvSpPr>
          <p:spPr>
            <a:xfrm>
              <a:off x="4440984" y="204251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2" name="object 5292"/>
            <p:cNvSpPr/>
            <p:nvPr/>
          </p:nvSpPr>
          <p:spPr>
            <a:xfrm>
              <a:off x="4439155" y="204251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3" name="object 5293"/>
            <p:cNvSpPr/>
            <p:nvPr/>
          </p:nvSpPr>
          <p:spPr>
            <a:xfrm>
              <a:off x="4437326" y="204235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4" name="object 5294"/>
            <p:cNvSpPr/>
            <p:nvPr/>
          </p:nvSpPr>
          <p:spPr>
            <a:xfrm>
              <a:off x="4435497" y="204235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5" name="object 5295"/>
            <p:cNvSpPr/>
            <p:nvPr/>
          </p:nvSpPr>
          <p:spPr>
            <a:xfrm>
              <a:off x="4433821" y="20422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6" name="object 5296"/>
            <p:cNvSpPr/>
            <p:nvPr/>
          </p:nvSpPr>
          <p:spPr>
            <a:xfrm>
              <a:off x="4431992" y="204190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7" name="object 5297"/>
            <p:cNvSpPr/>
            <p:nvPr/>
          </p:nvSpPr>
          <p:spPr>
            <a:xfrm>
              <a:off x="4430316" y="204159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8" name="object 5298"/>
            <p:cNvSpPr/>
            <p:nvPr/>
          </p:nvSpPr>
          <p:spPr>
            <a:xfrm>
              <a:off x="4428639" y="20411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9" name="object 5299"/>
            <p:cNvSpPr/>
            <p:nvPr/>
          </p:nvSpPr>
          <p:spPr>
            <a:xfrm>
              <a:off x="4427116" y="20403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0" name="object 5300"/>
            <p:cNvSpPr/>
            <p:nvPr/>
          </p:nvSpPr>
          <p:spPr>
            <a:xfrm>
              <a:off x="4425745" y="20391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1" name="object 5301"/>
            <p:cNvSpPr/>
            <p:nvPr/>
          </p:nvSpPr>
          <p:spPr>
            <a:xfrm>
              <a:off x="4424524" y="203717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76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2" name="object 5302"/>
            <p:cNvSpPr/>
            <p:nvPr/>
          </p:nvSpPr>
          <p:spPr>
            <a:xfrm>
              <a:off x="4423610" y="20342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3" name="object 5303"/>
            <p:cNvSpPr/>
            <p:nvPr/>
          </p:nvSpPr>
          <p:spPr>
            <a:xfrm>
              <a:off x="4423305" y="203229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4" name="object 5304"/>
            <p:cNvSpPr/>
            <p:nvPr/>
          </p:nvSpPr>
          <p:spPr>
            <a:xfrm>
              <a:off x="4423000" y="2007457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30">
                  <a:moveTo>
                    <a:pt x="27432" y="914"/>
                  </a:moveTo>
                  <a:lnTo>
                    <a:pt x="25755" y="609"/>
                  </a:lnTo>
                  <a:lnTo>
                    <a:pt x="24079" y="304"/>
                  </a:lnTo>
                  <a:lnTo>
                    <a:pt x="20574" y="152"/>
                  </a:lnTo>
                  <a:lnTo>
                    <a:pt x="16916" y="0"/>
                  </a:lnTo>
                  <a:lnTo>
                    <a:pt x="13411" y="152"/>
                  </a:lnTo>
                  <a:lnTo>
                    <a:pt x="9753" y="457"/>
                  </a:lnTo>
                  <a:lnTo>
                    <a:pt x="609" y="8382"/>
                  </a:lnTo>
                  <a:lnTo>
                    <a:pt x="0" y="1143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5" name="object 5305"/>
            <p:cNvSpPr/>
            <p:nvPr/>
          </p:nvSpPr>
          <p:spPr>
            <a:xfrm>
              <a:off x="4423000" y="2031080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30">
                  <a:moveTo>
                    <a:pt x="0" y="0"/>
                  </a:moveTo>
                  <a:lnTo>
                    <a:pt x="16916" y="11430"/>
                  </a:lnTo>
                  <a:lnTo>
                    <a:pt x="20574" y="11430"/>
                  </a:lnTo>
                  <a:lnTo>
                    <a:pt x="24079" y="11125"/>
                  </a:lnTo>
                  <a:lnTo>
                    <a:pt x="27432" y="1051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6" name="object 5306"/>
            <p:cNvSpPr/>
            <p:nvPr/>
          </p:nvSpPr>
          <p:spPr>
            <a:xfrm>
              <a:off x="4422544" y="2018887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457" y="0"/>
                  </a:moveTo>
                  <a:lnTo>
                    <a:pt x="152" y="3048"/>
                  </a:lnTo>
                  <a:lnTo>
                    <a:pt x="0" y="6096"/>
                  </a:lnTo>
                  <a:lnTo>
                    <a:pt x="152" y="9144"/>
                  </a:lnTo>
                  <a:lnTo>
                    <a:pt x="457" y="1219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7" name="object 5307"/>
            <p:cNvSpPr/>
            <p:nvPr/>
          </p:nvSpPr>
          <p:spPr>
            <a:xfrm>
              <a:off x="4423153" y="20316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8" name="object 5308"/>
            <p:cNvSpPr/>
            <p:nvPr/>
          </p:nvSpPr>
          <p:spPr>
            <a:xfrm>
              <a:off x="4422848" y="202970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52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9" name="object 5309"/>
            <p:cNvSpPr/>
            <p:nvPr/>
          </p:nvSpPr>
          <p:spPr>
            <a:xfrm>
              <a:off x="4422696" y="202757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0" name="object 5310"/>
            <p:cNvSpPr/>
            <p:nvPr/>
          </p:nvSpPr>
          <p:spPr>
            <a:xfrm>
              <a:off x="4422544" y="202559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1" name="object 5311"/>
            <p:cNvSpPr/>
            <p:nvPr/>
          </p:nvSpPr>
          <p:spPr>
            <a:xfrm>
              <a:off x="4422544" y="202391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2" name="object 5312"/>
            <p:cNvSpPr/>
            <p:nvPr/>
          </p:nvSpPr>
          <p:spPr>
            <a:xfrm>
              <a:off x="4422696" y="202163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3" name="object 5313"/>
            <p:cNvSpPr/>
            <p:nvPr/>
          </p:nvSpPr>
          <p:spPr>
            <a:xfrm>
              <a:off x="4422848" y="201934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91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4" name="object 5314"/>
            <p:cNvSpPr/>
            <p:nvPr/>
          </p:nvSpPr>
          <p:spPr>
            <a:xfrm>
              <a:off x="4423153" y="201782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5" name="object 5315"/>
            <p:cNvSpPr/>
            <p:nvPr/>
          </p:nvSpPr>
          <p:spPr>
            <a:xfrm>
              <a:off x="4423762" y="201507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6" name="object 5316"/>
            <p:cNvSpPr/>
            <p:nvPr/>
          </p:nvSpPr>
          <p:spPr>
            <a:xfrm>
              <a:off x="4423305" y="201736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7" name="object 5317"/>
            <p:cNvSpPr/>
            <p:nvPr/>
          </p:nvSpPr>
          <p:spPr>
            <a:xfrm>
              <a:off x="4453785" y="201065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09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8" name="object 5318"/>
            <p:cNvSpPr/>
            <p:nvPr/>
          </p:nvSpPr>
          <p:spPr>
            <a:xfrm>
              <a:off x="4449823" y="200821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9" name="object 5319"/>
            <p:cNvSpPr/>
            <p:nvPr/>
          </p:nvSpPr>
          <p:spPr>
            <a:xfrm>
              <a:off x="4448148" y="200791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0" name="object 5320"/>
            <p:cNvSpPr/>
            <p:nvPr/>
          </p:nvSpPr>
          <p:spPr>
            <a:xfrm>
              <a:off x="4446319" y="20077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1" name="object 5321"/>
            <p:cNvSpPr/>
            <p:nvPr/>
          </p:nvSpPr>
          <p:spPr>
            <a:xfrm>
              <a:off x="4444490" y="20076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2" name="object 5322"/>
            <p:cNvSpPr/>
            <p:nvPr/>
          </p:nvSpPr>
          <p:spPr>
            <a:xfrm>
              <a:off x="4443271" y="200760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457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3" name="object 5323"/>
            <p:cNvSpPr/>
            <p:nvPr/>
          </p:nvSpPr>
          <p:spPr>
            <a:xfrm>
              <a:off x="4442814" y="200760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4" name="object 5324"/>
            <p:cNvSpPr/>
            <p:nvPr/>
          </p:nvSpPr>
          <p:spPr>
            <a:xfrm>
              <a:off x="4440985" y="20074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5" name="object 5325"/>
            <p:cNvSpPr/>
            <p:nvPr/>
          </p:nvSpPr>
          <p:spPr>
            <a:xfrm>
              <a:off x="4439156" y="20074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6" name="object 5326"/>
            <p:cNvSpPr/>
            <p:nvPr/>
          </p:nvSpPr>
          <p:spPr>
            <a:xfrm>
              <a:off x="4437327" y="20076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7" name="object 5327"/>
            <p:cNvSpPr/>
            <p:nvPr/>
          </p:nvSpPr>
          <p:spPr>
            <a:xfrm>
              <a:off x="4435499" y="200760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8" name="object 5328"/>
            <p:cNvSpPr/>
            <p:nvPr/>
          </p:nvSpPr>
          <p:spPr>
            <a:xfrm>
              <a:off x="4433822" y="200776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9" name="object 5329"/>
            <p:cNvSpPr/>
            <p:nvPr/>
          </p:nvSpPr>
          <p:spPr>
            <a:xfrm>
              <a:off x="4431993" y="200791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0" name="object 5330"/>
            <p:cNvSpPr/>
            <p:nvPr/>
          </p:nvSpPr>
          <p:spPr>
            <a:xfrm>
              <a:off x="4430318" y="200821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1" name="object 5331"/>
            <p:cNvSpPr/>
            <p:nvPr/>
          </p:nvSpPr>
          <p:spPr>
            <a:xfrm>
              <a:off x="4428642" y="200867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2" name="object 5332"/>
            <p:cNvSpPr/>
            <p:nvPr/>
          </p:nvSpPr>
          <p:spPr>
            <a:xfrm>
              <a:off x="4427118" y="20092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3" name="object 5333"/>
            <p:cNvSpPr/>
            <p:nvPr/>
          </p:nvSpPr>
          <p:spPr>
            <a:xfrm>
              <a:off x="4425746" y="201020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4" name="object 5334"/>
            <p:cNvSpPr/>
            <p:nvPr/>
          </p:nvSpPr>
          <p:spPr>
            <a:xfrm>
              <a:off x="4424527" y="201141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762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5" name="object 5335"/>
            <p:cNvSpPr/>
            <p:nvPr/>
          </p:nvSpPr>
          <p:spPr>
            <a:xfrm>
              <a:off x="4424527" y="2037175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0"/>
                  </a:moveTo>
                  <a:lnTo>
                    <a:pt x="762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6" name="object 5336"/>
            <p:cNvSpPr/>
            <p:nvPr/>
          </p:nvSpPr>
          <p:spPr>
            <a:xfrm>
              <a:off x="4425746" y="20391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7" name="object 5337"/>
            <p:cNvSpPr/>
            <p:nvPr/>
          </p:nvSpPr>
          <p:spPr>
            <a:xfrm>
              <a:off x="4427118" y="20403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8" name="object 5338"/>
            <p:cNvSpPr/>
            <p:nvPr/>
          </p:nvSpPr>
          <p:spPr>
            <a:xfrm>
              <a:off x="4428642" y="20411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39" name="object 5339"/>
            <p:cNvSpPr/>
            <p:nvPr/>
          </p:nvSpPr>
          <p:spPr>
            <a:xfrm>
              <a:off x="4430318" y="204159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0" name="object 5340"/>
            <p:cNvSpPr/>
            <p:nvPr/>
          </p:nvSpPr>
          <p:spPr>
            <a:xfrm>
              <a:off x="4431995" y="204189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1" name="object 5341"/>
            <p:cNvSpPr/>
            <p:nvPr/>
          </p:nvSpPr>
          <p:spPr>
            <a:xfrm>
              <a:off x="4433823" y="204220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2" name="object 5342"/>
            <p:cNvSpPr/>
            <p:nvPr/>
          </p:nvSpPr>
          <p:spPr>
            <a:xfrm>
              <a:off x="4435500" y="204235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3" name="object 5343"/>
            <p:cNvSpPr/>
            <p:nvPr/>
          </p:nvSpPr>
          <p:spPr>
            <a:xfrm>
              <a:off x="4437327" y="204235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4" name="object 5344"/>
            <p:cNvSpPr/>
            <p:nvPr/>
          </p:nvSpPr>
          <p:spPr>
            <a:xfrm>
              <a:off x="4439156" y="20425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5" name="object 5345"/>
            <p:cNvSpPr/>
            <p:nvPr/>
          </p:nvSpPr>
          <p:spPr>
            <a:xfrm>
              <a:off x="4440985" y="20425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6" name="object 5346"/>
            <p:cNvSpPr/>
            <p:nvPr/>
          </p:nvSpPr>
          <p:spPr>
            <a:xfrm>
              <a:off x="4442814" y="20425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7" name="object 5347"/>
            <p:cNvSpPr/>
            <p:nvPr/>
          </p:nvSpPr>
          <p:spPr>
            <a:xfrm>
              <a:off x="4444490" y="204235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8" name="object 5348"/>
            <p:cNvSpPr/>
            <p:nvPr/>
          </p:nvSpPr>
          <p:spPr>
            <a:xfrm>
              <a:off x="4446319" y="204220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9" name="object 5349"/>
            <p:cNvSpPr/>
            <p:nvPr/>
          </p:nvSpPr>
          <p:spPr>
            <a:xfrm>
              <a:off x="4448148" y="204189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0" name="object 5350"/>
            <p:cNvSpPr/>
            <p:nvPr/>
          </p:nvSpPr>
          <p:spPr>
            <a:xfrm>
              <a:off x="4449824" y="204144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1" name="object 5351"/>
            <p:cNvSpPr/>
            <p:nvPr/>
          </p:nvSpPr>
          <p:spPr>
            <a:xfrm>
              <a:off x="4453634" y="20383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1066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2" name="object 5352"/>
            <p:cNvSpPr/>
            <p:nvPr/>
          </p:nvSpPr>
          <p:spPr>
            <a:xfrm>
              <a:off x="4423307" y="203229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3" name="object 5353"/>
            <p:cNvSpPr/>
            <p:nvPr/>
          </p:nvSpPr>
          <p:spPr>
            <a:xfrm>
              <a:off x="4423764" y="203427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4" name="object 5354"/>
            <p:cNvSpPr/>
            <p:nvPr/>
          </p:nvSpPr>
          <p:spPr>
            <a:xfrm>
              <a:off x="4450434" y="200837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5" name="object 5355"/>
            <p:cNvSpPr/>
            <p:nvPr/>
          </p:nvSpPr>
          <p:spPr>
            <a:xfrm>
              <a:off x="4453787" y="201065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609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6" name="object 5356"/>
            <p:cNvSpPr/>
            <p:nvPr/>
          </p:nvSpPr>
          <p:spPr>
            <a:xfrm>
              <a:off x="4423002" y="20167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1981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7" name="object 5357"/>
            <p:cNvSpPr/>
            <p:nvPr/>
          </p:nvSpPr>
          <p:spPr>
            <a:xfrm>
              <a:off x="4423002" y="203123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457" y="19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8" name="object 5358"/>
            <p:cNvSpPr/>
            <p:nvPr/>
          </p:nvSpPr>
          <p:spPr>
            <a:xfrm>
              <a:off x="4453633" y="20383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62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9" name="object 5359"/>
            <p:cNvSpPr/>
            <p:nvPr/>
          </p:nvSpPr>
          <p:spPr>
            <a:xfrm>
              <a:off x="4450433" y="20411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0" name="object 5360"/>
            <p:cNvSpPr/>
            <p:nvPr/>
          </p:nvSpPr>
          <p:spPr>
            <a:xfrm>
              <a:off x="4422696" y="202894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304" y="228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1" name="object 5361"/>
            <p:cNvSpPr/>
            <p:nvPr/>
          </p:nvSpPr>
          <p:spPr>
            <a:xfrm>
              <a:off x="4422544" y="20266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52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2" name="object 5362"/>
            <p:cNvSpPr/>
            <p:nvPr/>
          </p:nvSpPr>
          <p:spPr>
            <a:xfrm>
              <a:off x="4422544" y="2024221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3" name="object 5363"/>
            <p:cNvSpPr/>
            <p:nvPr/>
          </p:nvSpPr>
          <p:spPr>
            <a:xfrm>
              <a:off x="4422544" y="202193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152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4" name="object 5364"/>
            <p:cNvSpPr/>
            <p:nvPr/>
          </p:nvSpPr>
          <p:spPr>
            <a:xfrm>
              <a:off x="4422696" y="201873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285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5" name="object 5365"/>
            <p:cNvSpPr/>
            <p:nvPr/>
          </p:nvSpPr>
          <p:spPr>
            <a:xfrm>
              <a:off x="4422696" y="202208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6" name="object 5366"/>
            <p:cNvSpPr/>
            <p:nvPr/>
          </p:nvSpPr>
          <p:spPr>
            <a:xfrm>
              <a:off x="4422696" y="202772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7" name="object 5367"/>
            <p:cNvSpPr/>
            <p:nvPr/>
          </p:nvSpPr>
          <p:spPr>
            <a:xfrm>
              <a:off x="4422848" y="202970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152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8" name="object 5368"/>
            <p:cNvSpPr/>
            <p:nvPr/>
          </p:nvSpPr>
          <p:spPr>
            <a:xfrm>
              <a:off x="4423153" y="203184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69" name="object 5369"/>
            <p:cNvSpPr/>
            <p:nvPr/>
          </p:nvSpPr>
          <p:spPr>
            <a:xfrm>
              <a:off x="4422696" y="202208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0" name="object 5370"/>
            <p:cNvSpPr/>
            <p:nvPr/>
          </p:nvSpPr>
          <p:spPr>
            <a:xfrm>
              <a:off x="4422696" y="20278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1" name="object 5371"/>
            <p:cNvSpPr/>
            <p:nvPr/>
          </p:nvSpPr>
          <p:spPr>
            <a:xfrm>
              <a:off x="4423153" y="201766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2" name="object 5372"/>
            <p:cNvSpPr/>
            <p:nvPr/>
          </p:nvSpPr>
          <p:spPr>
            <a:xfrm>
              <a:off x="4422848" y="201934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52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3" name="object 5373"/>
            <p:cNvSpPr/>
            <p:nvPr/>
          </p:nvSpPr>
          <p:spPr>
            <a:xfrm>
              <a:off x="4422696" y="202163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4" name="object 5374"/>
            <p:cNvSpPr/>
            <p:nvPr/>
          </p:nvSpPr>
          <p:spPr>
            <a:xfrm>
              <a:off x="4453480" y="2012638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0"/>
                  </a:moveTo>
                  <a:lnTo>
                    <a:pt x="0" y="2484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5" name="object 5375"/>
            <p:cNvSpPr/>
            <p:nvPr/>
          </p:nvSpPr>
          <p:spPr>
            <a:xfrm>
              <a:off x="4460186" y="200623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6" name="object 5376"/>
            <p:cNvSpPr/>
            <p:nvPr/>
          </p:nvSpPr>
          <p:spPr>
            <a:xfrm>
              <a:off x="4460186" y="204388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7" name="object 5377"/>
            <p:cNvSpPr/>
            <p:nvPr/>
          </p:nvSpPr>
          <p:spPr>
            <a:xfrm>
              <a:off x="4460186" y="2036565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724" y="0"/>
                  </a:moveTo>
                  <a:lnTo>
                    <a:pt x="3962" y="2895"/>
                  </a:lnTo>
                  <a:lnTo>
                    <a:pt x="3568" y="4356"/>
                  </a:lnTo>
                  <a:lnTo>
                    <a:pt x="1866" y="6731"/>
                  </a:lnTo>
                  <a:lnTo>
                    <a:pt x="457" y="7315"/>
                  </a:lnTo>
                  <a:lnTo>
                    <a:pt x="0" y="731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8" name="object 5378"/>
            <p:cNvSpPr/>
            <p:nvPr/>
          </p:nvSpPr>
          <p:spPr>
            <a:xfrm>
              <a:off x="4460491" y="2006239"/>
              <a:ext cx="4445" cy="30480"/>
            </a:xfrm>
            <a:custGeom>
              <a:avLst/>
              <a:gdLst/>
              <a:ahLst/>
              <a:cxnLst/>
              <a:rect l="l" t="t" r="r" b="b"/>
              <a:pathLst>
                <a:path w="4445" h="30480">
                  <a:moveTo>
                    <a:pt x="0" y="0"/>
                  </a:moveTo>
                  <a:lnTo>
                    <a:pt x="304" y="152"/>
                  </a:lnTo>
                  <a:lnTo>
                    <a:pt x="2844" y="1485"/>
                  </a:lnTo>
                  <a:lnTo>
                    <a:pt x="3886" y="4699"/>
                  </a:lnTo>
                  <a:lnTo>
                    <a:pt x="4419" y="7315"/>
                  </a:lnTo>
                  <a:lnTo>
                    <a:pt x="4419" y="3032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79" name="object 5379"/>
            <p:cNvSpPr/>
            <p:nvPr/>
          </p:nvSpPr>
          <p:spPr>
            <a:xfrm>
              <a:off x="4465064" y="201355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0" name="object 5380"/>
            <p:cNvSpPr/>
            <p:nvPr/>
          </p:nvSpPr>
          <p:spPr>
            <a:xfrm>
              <a:off x="4464760" y="20138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52" y="0"/>
                  </a:moveTo>
                  <a:lnTo>
                    <a:pt x="0" y="762"/>
                  </a:ln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1" name="object 5381"/>
            <p:cNvSpPr/>
            <p:nvPr/>
          </p:nvSpPr>
          <p:spPr>
            <a:xfrm>
              <a:off x="4464758" y="203473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0"/>
                  </a:moveTo>
                  <a:lnTo>
                    <a:pt x="0" y="762"/>
                  </a:lnTo>
                  <a:lnTo>
                    <a:pt x="152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2" name="object 5382"/>
            <p:cNvSpPr/>
            <p:nvPr/>
          </p:nvSpPr>
          <p:spPr>
            <a:xfrm>
              <a:off x="4465064" y="203626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3" name="object 5383"/>
            <p:cNvSpPr/>
            <p:nvPr/>
          </p:nvSpPr>
          <p:spPr>
            <a:xfrm>
              <a:off x="4453482" y="2006239"/>
              <a:ext cx="11430" cy="28575"/>
            </a:xfrm>
            <a:custGeom>
              <a:avLst/>
              <a:gdLst/>
              <a:ahLst/>
              <a:cxnLst/>
              <a:rect l="l" t="t" r="r" b="b"/>
              <a:pathLst>
                <a:path w="11429" h="28575">
                  <a:moveTo>
                    <a:pt x="11277" y="28498"/>
                  </a:moveTo>
                  <a:lnTo>
                    <a:pt x="11277" y="9144"/>
                  </a:lnTo>
                  <a:lnTo>
                    <a:pt x="10972" y="7620"/>
                  </a:lnTo>
                  <a:lnTo>
                    <a:pt x="10464" y="4838"/>
                  </a:lnTo>
                  <a:lnTo>
                    <a:pt x="9588" y="1435"/>
                  </a:lnTo>
                  <a:lnTo>
                    <a:pt x="6857" y="0"/>
                  </a:lnTo>
                  <a:lnTo>
                    <a:pt x="6400" y="0"/>
                  </a:lnTo>
                  <a:lnTo>
                    <a:pt x="5486" y="609"/>
                  </a:lnTo>
                  <a:lnTo>
                    <a:pt x="3835" y="2159"/>
                  </a:lnTo>
                  <a:lnTo>
                    <a:pt x="1892" y="4762"/>
                  </a:lnTo>
                  <a:lnTo>
                    <a:pt x="152" y="6096"/>
                  </a:lnTo>
                  <a:lnTo>
                    <a:pt x="0" y="6248"/>
                  </a:lnTo>
                  <a:lnTo>
                    <a:pt x="0" y="64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4" name="object 5384"/>
            <p:cNvSpPr/>
            <p:nvPr/>
          </p:nvSpPr>
          <p:spPr>
            <a:xfrm>
              <a:off x="4453482" y="2034738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29" h="9525">
                  <a:moveTo>
                    <a:pt x="0" y="2743"/>
                  </a:moveTo>
                  <a:lnTo>
                    <a:pt x="0" y="2895"/>
                  </a:lnTo>
                  <a:lnTo>
                    <a:pt x="152" y="3048"/>
                  </a:lnTo>
                  <a:lnTo>
                    <a:pt x="1498" y="4038"/>
                  </a:lnTo>
                  <a:lnTo>
                    <a:pt x="3378" y="6337"/>
                  </a:lnTo>
                  <a:lnTo>
                    <a:pt x="4572" y="7620"/>
                  </a:lnTo>
                  <a:lnTo>
                    <a:pt x="5486" y="8534"/>
                  </a:lnTo>
                  <a:lnTo>
                    <a:pt x="6400" y="9144"/>
                  </a:lnTo>
                  <a:lnTo>
                    <a:pt x="6858" y="9144"/>
                  </a:lnTo>
                  <a:lnTo>
                    <a:pt x="10972" y="1524"/>
                  </a:lnTo>
                  <a:lnTo>
                    <a:pt x="1127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5" name="object 5385"/>
            <p:cNvSpPr/>
            <p:nvPr/>
          </p:nvSpPr>
          <p:spPr>
            <a:xfrm>
              <a:off x="4464455" y="201385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6" name="object 5386"/>
            <p:cNvSpPr/>
            <p:nvPr/>
          </p:nvSpPr>
          <p:spPr>
            <a:xfrm>
              <a:off x="4464455" y="203626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7" name="object 5387"/>
            <p:cNvSpPr/>
            <p:nvPr/>
          </p:nvSpPr>
          <p:spPr>
            <a:xfrm>
              <a:off x="4453177" y="204372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5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8" name="object 5388"/>
            <p:cNvSpPr/>
            <p:nvPr/>
          </p:nvSpPr>
          <p:spPr>
            <a:xfrm>
              <a:off x="4453178" y="200639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9" name="object 5389"/>
            <p:cNvSpPr/>
            <p:nvPr/>
          </p:nvSpPr>
          <p:spPr>
            <a:xfrm>
              <a:off x="4459425" y="2043577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0"/>
                  </a:moveTo>
                  <a:lnTo>
                    <a:pt x="0" y="243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0" name="object 5390"/>
            <p:cNvSpPr/>
            <p:nvPr/>
          </p:nvSpPr>
          <p:spPr>
            <a:xfrm>
              <a:off x="4459425" y="2004105"/>
              <a:ext cx="0" cy="2540"/>
            </a:xfrm>
            <a:custGeom>
              <a:avLst/>
              <a:gdLst/>
              <a:ahLst/>
              <a:cxnLst/>
              <a:rect l="l" t="t" r="r" b="b"/>
              <a:pathLst>
                <a:path h="2539">
                  <a:moveTo>
                    <a:pt x="0" y="0"/>
                  </a:moveTo>
                  <a:lnTo>
                    <a:pt x="0" y="243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1" name="object 5391"/>
            <p:cNvSpPr/>
            <p:nvPr/>
          </p:nvSpPr>
          <p:spPr>
            <a:xfrm>
              <a:off x="4454396" y="2046015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5029" y="0"/>
                  </a:moveTo>
                  <a:lnTo>
                    <a:pt x="4724" y="0"/>
                  </a:lnTo>
                  <a:lnTo>
                    <a:pt x="4419" y="152"/>
                  </a:ln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2" name="object 5392"/>
            <p:cNvSpPr/>
            <p:nvPr/>
          </p:nvSpPr>
          <p:spPr>
            <a:xfrm>
              <a:off x="4453178" y="204372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3" name="object 5393"/>
            <p:cNvSpPr/>
            <p:nvPr/>
          </p:nvSpPr>
          <p:spPr>
            <a:xfrm>
              <a:off x="4454550" y="204052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4">
                  <a:moveTo>
                    <a:pt x="0" y="4419"/>
                  </a:moveTo>
                  <a:lnTo>
                    <a:pt x="1371" y="4267"/>
                  </a:lnTo>
                  <a:lnTo>
                    <a:pt x="1981" y="3809"/>
                  </a:lnTo>
                  <a:lnTo>
                    <a:pt x="2286" y="3047"/>
                  </a:lnTo>
                  <a:lnTo>
                    <a:pt x="2286" y="2285"/>
                  </a:lnTo>
                  <a:lnTo>
                    <a:pt x="2133" y="1523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4" name="object 5394"/>
            <p:cNvSpPr/>
            <p:nvPr/>
          </p:nvSpPr>
          <p:spPr>
            <a:xfrm>
              <a:off x="4451502" y="204052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152" y="259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5" name="object 5395"/>
            <p:cNvSpPr/>
            <p:nvPr/>
          </p:nvSpPr>
          <p:spPr>
            <a:xfrm>
              <a:off x="4458206" y="20426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1828"/>
                  </a:moveTo>
                  <a:lnTo>
                    <a:pt x="152" y="1066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6" name="object 5396"/>
            <p:cNvSpPr/>
            <p:nvPr/>
          </p:nvSpPr>
          <p:spPr>
            <a:xfrm>
              <a:off x="4457597" y="204220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52" y="0"/>
                  </a:moveTo>
                  <a:lnTo>
                    <a:pt x="0" y="1219"/>
                  </a:lnTo>
                  <a:lnTo>
                    <a:pt x="152" y="1828"/>
                  </a:lnTo>
                  <a:lnTo>
                    <a:pt x="609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7" name="object 5397"/>
            <p:cNvSpPr/>
            <p:nvPr/>
          </p:nvSpPr>
          <p:spPr>
            <a:xfrm>
              <a:off x="4451501" y="2039462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4876" y="1066"/>
                  </a:moveTo>
                  <a:lnTo>
                    <a:pt x="0" y="1066"/>
                  </a:ln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8" name="object 5398"/>
            <p:cNvSpPr/>
            <p:nvPr/>
          </p:nvSpPr>
          <p:spPr>
            <a:xfrm>
              <a:off x="4451805" y="2039462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657" y="0"/>
                  </a:moveTo>
                  <a:lnTo>
                    <a:pt x="0" y="0"/>
                  </a:lnTo>
                  <a:lnTo>
                    <a:pt x="3657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9" name="object 5399"/>
            <p:cNvSpPr/>
            <p:nvPr/>
          </p:nvSpPr>
          <p:spPr>
            <a:xfrm>
              <a:off x="4451501" y="2007001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304" y="3657"/>
                  </a:moveTo>
                  <a:lnTo>
                    <a:pt x="3962" y="3657"/>
                  </a:lnTo>
                  <a:lnTo>
                    <a:pt x="304" y="3657"/>
                  </a:lnTo>
                  <a:lnTo>
                    <a:pt x="0" y="2590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0" name="object 5400"/>
            <p:cNvSpPr/>
            <p:nvPr/>
          </p:nvSpPr>
          <p:spPr>
            <a:xfrm>
              <a:off x="4451501" y="2005173"/>
              <a:ext cx="5715" cy="4445"/>
            </a:xfrm>
            <a:custGeom>
              <a:avLst/>
              <a:gdLst/>
              <a:ahLst/>
              <a:cxnLst/>
              <a:rect l="l" t="t" r="r" b="b"/>
              <a:pathLst>
                <a:path w="5714" h="4444">
                  <a:moveTo>
                    <a:pt x="0" y="4419"/>
                  </a:moveTo>
                  <a:lnTo>
                    <a:pt x="4876" y="4419"/>
                  </a:lnTo>
                  <a:lnTo>
                    <a:pt x="5334" y="2133"/>
                  </a:lnTo>
                  <a:lnTo>
                    <a:pt x="5334" y="1371"/>
                  </a:lnTo>
                  <a:lnTo>
                    <a:pt x="5029" y="609"/>
                  </a:lnTo>
                  <a:lnTo>
                    <a:pt x="4419" y="304"/>
                  </a:lnTo>
                  <a:lnTo>
                    <a:pt x="304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1" name="object 5401"/>
            <p:cNvSpPr/>
            <p:nvPr/>
          </p:nvSpPr>
          <p:spPr>
            <a:xfrm>
              <a:off x="4453177" y="200639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2" name="object 5402"/>
            <p:cNvSpPr/>
            <p:nvPr/>
          </p:nvSpPr>
          <p:spPr>
            <a:xfrm>
              <a:off x="4457597" y="200578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762" y="1676"/>
                  </a:moveTo>
                  <a:lnTo>
                    <a:pt x="762" y="609"/>
                  </a:lnTo>
                  <a:lnTo>
                    <a:pt x="609" y="0"/>
                  </a:lnTo>
                  <a:lnTo>
                    <a:pt x="152" y="457"/>
                  </a:lnTo>
                  <a:lnTo>
                    <a:pt x="0" y="914"/>
                  </a:lnTo>
                  <a:lnTo>
                    <a:pt x="152" y="213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3" name="object 5403"/>
            <p:cNvSpPr/>
            <p:nvPr/>
          </p:nvSpPr>
          <p:spPr>
            <a:xfrm>
              <a:off x="4454396" y="2003953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0"/>
                  </a:moveTo>
                  <a:lnTo>
                    <a:pt x="3810" y="0"/>
                  </a:lnTo>
                  <a:lnTo>
                    <a:pt x="4419" y="152"/>
                  </a:lnTo>
                  <a:lnTo>
                    <a:pt x="5029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4" name="object 5404"/>
            <p:cNvSpPr/>
            <p:nvPr/>
          </p:nvSpPr>
          <p:spPr>
            <a:xfrm>
              <a:off x="4459121" y="2043272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5" name="object 5405"/>
            <p:cNvSpPr/>
            <p:nvPr/>
          </p:nvSpPr>
          <p:spPr>
            <a:xfrm>
              <a:off x="4459121" y="2004105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6" name="object 5406"/>
            <p:cNvSpPr/>
            <p:nvPr/>
          </p:nvSpPr>
          <p:spPr>
            <a:xfrm>
              <a:off x="4458206" y="2044491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6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7" name="object 5407"/>
            <p:cNvSpPr/>
            <p:nvPr/>
          </p:nvSpPr>
          <p:spPr>
            <a:xfrm>
              <a:off x="4458206" y="2003953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828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8" name="object 5408"/>
            <p:cNvSpPr/>
            <p:nvPr/>
          </p:nvSpPr>
          <p:spPr>
            <a:xfrm>
              <a:off x="4377130" y="2010049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0"/>
                  </a:moveTo>
                  <a:lnTo>
                    <a:pt x="0" y="3108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9" name="object 5409"/>
            <p:cNvSpPr/>
            <p:nvPr/>
          </p:nvSpPr>
          <p:spPr>
            <a:xfrm>
              <a:off x="4372405" y="2022546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743" y="5943"/>
                  </a:moveTo>
                  <a:lnTo>
                    <a:pt x="0" y="5943"/>
                  </a:lnTo>
                  <a:lnTo>
                    <a:pt x="0" y="0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0" name="object 5410"/>
            <p:cNvSpPr/>
            <p:nvPr/>
          </p:nvSpPr>
          <p:spPr>
            <a:xfrm>
              <a:off x="4380025" y="2018126"/>
              <a:ext cx="635" cy="15240"/>
            </a:xfrm>
            <a:custGeom>
              <a:avLst/>
              <a:gdLst/>
              <a:ahLst/>
              <a:cxnLst/>
              <a:rect l="l" t="t" r="r" b="b"/>
              <a:pathLst>
                <a:path w="635" h="15239">
                  <a:moveTo>
                    <a:pt x="0" y="0"/>
                  </a:moveTo>
                  <a:lnTo>
                    <a:pt x="304" y="0"/>
                  </a:lnTo>
                  <a:lnTo>
                    <a:pt x="304" y="14935"/>
                  </a:lnTo>
                  <a:lnTo>
                    <a:pt x="0" y="1493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1" name="object 5411"/>
            <p:cNvSpPr/>
            <p:nvPr/>
          </p:nvSpPr>
          <p:spPr>
            <a:xfrm>
              <a:off x="4366461" y="2018126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8686" y="14935"/>
                  </a:moveTo>
                  <a:lnTo>
                    <a:pt x="0" y="14935"/>
                  </a:lnTo>
                  <a:lnTo>
                    <a:pt x="0" y="0"/>
                  </a:lnTo>
                  <a:lnTo>
                    <a:pt x="868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2" name="object 5412"/>
            <p:cNvSpPr/>
            <p:nvPr/>
          </p:nvSpPr>
          <p:spPr>
            <a:xfrm>
              <a:off x="4375148" y="2010049"/>
              <a:ext cx="5080" cy="31115"/>
            </a:xfrm>
            <a:custGeom>
              <a:avLst/>
              <a:gdLst/>
              <a:ahLst/>
              <a:cxnLst/>
              <a:rect l="l" t="t" r="r" b="b"/>
              <a:pathLst>
                <a:path w="5079" h="31114">
                  <a:moveTo>
                    <a:pt x="0" y="31089"/>
                  </a:moveTo>
                  <a:lnTo>
                    <a:pt x="0" y="0"/>
                  </a:lnTo>
                  <a:lnTo>
                    <a:pt x="4876" y="0"/>
                  </a:lnTo>
                  <a:lnTo>
                    <a:pt x="4876" y="31089"/>
                  </a:lnTo>
                  <a:lnTo>
                    <a:pt x="0" y="31089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3" name="object 5413"/>
            <p:cNvSpPr/>
            <p:nvPr/>
          </p:nvSpPr>
          <p:spPr>
            <a:xfrm>
              <a:off x="4525415" y="2068418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50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4" name="object 5414"/>
            <p:cNvSpPr/>
            <p:nvPr/>
          </p:nvSpPr>
          <p:spPr>
            <a:xfrm>
              <a:off x="4496611" y="206857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5" name="object 5415"/>
            <p:cNvSpPr/>
            <p:nvPr/>
          </p:nvSpPr>
          <p:spPr>
            <a:xfrm>
              <a:off x="4499049" y="2136541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0" y="914"/>
                  </a:moveTo>
                  <a:lnTo>
                    <a:pt x="3505" y="914"/>
                  </a:ln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6" name="object 5416"/>
            <p:cNvSpPr/>
            <p:nvPr/>
          </p:nvSpPr>
          <p:spPr>
            <a:xfrm>
              <a:off x="4496611" y="213151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5791"/>
                  </a:moveTo>
                  <a:lnTo>
                    <a:pt x="0" y="5334"/>
                  </a:lnTo>
                  <a:lnTo>
                    <a:pt x="0" y="0"/>
                  </a:lnTo>
                  <a:lnTo>
                    <a:pt x="914" y="0"/>
                  </a:lnTo>
                  <a:lnTo>
                    <a:pt x="5943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7" name="object 5417"/>
            <p:cNvSpPr/>
            <p:nvPr/>
          </p:nvSpPr>
          <p:spPr>
            <a:xfrm>
              <a:off x="4496611" y="2069028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5333"/>
                  </a:moveTo>
                  <a:lnTo>
                    <a:pt x="0" y="533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8" name="object 5418"/>
            <p:cNvSpPr/>
            <p:nvPr/>
          </p:nvSpPr>
          <p:spPr>
            <a:xfrm>
              <a:off x="4497525" y="206841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0"/>
                  </a:moveTo>
                  <a:lnTo>
                    <a:pt x="5029" y="0"/>
                  </a:lnTo>
                  <a:lnTo>
                    <a:pt x="5029" y="914"/>
                  </a:lnTo>
                  <a:lnTo>
                    <a:pt x="0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9" name="object 5419"/>
            <p:cNvSpPr/>
            <p:nvPr/>
          </p:nvSpPr>
          <p:spPr>
            <a:xfrm>
              <a:off x="4525415" y="206841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0" name="object 5420"/>
            <p:cNvSpPr/>
            <p:nvPr/>
          </p:nvSpPr>
          <p:spPr>
            <a:xfrm>
              <a:off x="4525415" y="206857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486" y="0"/>
                  </a:moveTo>
                  <a:lnTo>
                    <a:pt x="5943" y="457"/>
                  </a:lnTo>
                  <a:lnTo>
                    <a:pt x="5943" y="5791"/>
                  </a:lnTo>
                  <a:lnTo>
                    <a:pt x="5029" y="5791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1" name="object 5421"/>
            <p:cNvSpPr/>
            <p:nvPr/>
          </p:nvSpPr>
          <p:spPr>
            <a:xfrm>
              <a:off x="4530901" y="21368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2" name="object 5422"/>
            <p:cNvSpPr/>
            <p:nvPr/>
          </p:nvSpPr>
          <p:spPr>
            <a:xfrm>
              <a:off x="4530444" y="2131512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0"/>
                  </a:moveTo>
                  <a:lnTo>
                    <a:pt x="914" y="0"/>
                  </a:lnTo>
                  <a:lnTo>
                    <a:pt x="914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3" name="object 5423"/>
            <p:cNvSpPr/>
            <p:nvPr/>
          </p:nvSpPr>
          <p:spPr>
            <a:xfrm>
              <a:off x="4525413" y="21315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5943"/>
                  </a:moveTo>
                  <a:lnTo>
                    <a:pt x="0" y="5943"/>
                  </a:lnTo>
                  <a:lnTo>
                    <a:pt x="0" y="5029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4" name="object 5424"/>
            <p:cNvSpPr/>
            <p:nvPr/>
          </p:nvSpPr>
          <p:spPr>
            <a:xfrm>
              <a:off x="4528005" y="21373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5" name="object 5425"/>
            <p:cNvSpPr/>
            <p:nvPr/>
          </p:nvSpPr>
          <p:spPr>
            <a:xfrm>
              <a:off x="4528005" y="213730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6" name="object 5426"/>
            <p:cNvSpPr/>
            <p:nvPr/>
          </p:nvSpPr>
          <p:spPr>
            <a:xfrm>
              <a:off x="4499049" y="213730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7" name="object 5427"/>
            <p:cNvSpPr/>
            <p:nvPr/>
          </p:nvSpPr>
          <p:spPr>
            <a:xfrm>
              <a:off x="4497221" y="213730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8" name="object 5428"/>
            <p:cNvSpPr/>
            <p:nvPr/>
          </p:nvSpPr>
          <p:spPr>
            <a:xfrm>
              <a:off x="4499049" y="20676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29" name="object 5429"/>
            <p:cNvSpPr/>
            <p:nvPr/>
          </p:nvSpPr>
          <p:spPr>
            <a:xfrm>
              <a:off x="4497221" y="206582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0" name="object 5430"/>
            <p:cNvSpPr/>
            <p:nvPr/>
          </p:nvSpPr>
          <p:spPr>
            <a:xfrm>
              <a:off x="4528005" y="20676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1" name="object 5431"/>
            <p:cNvSpPr/>
            <p:nvPr/>
          </p:nvSpPr>
          <p:spPr>
            <a:xfrm>
              <a:off x="4528005" y="2065827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2" name="object 5432"/>
            <p:cNvSpPr/>
            <p:nvPr/>
          </p:nvSpPr>
          <p:spPr>
            <a:xfrm>
              <a:off x="4528615" y="213486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3" name="object 5433"/>
            <p:cNvSpPr/>
            <p:nvPr/>
          </p:nvSpPr>
          <p:spPr>
            <a:xfrm>
              <a:off x="4528920" y="2135169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4" name="object 5434"/>
            <p:cNvSpPr/>
            <p:nvPr/>
          </p:nvSpPr>
          <p:spPr>
            <a:xfrm>
              <a:off x="4497068" y="213517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5" name="object 5435"/>
            <p:cNvSpPr/>
            <p:nvPr/>
          </p:nvSpPr>
          <p:spPr>
            <a:xfrm>
              <a:off x="4497983" y="213516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6" name="object 5436"/>
            <p:cNvSpPr/>
            <p:nvPr/>
          </p:nvSpPr>
          <p:spPr>
            <a:xfrm>
              <a:off x="4496763" y="213486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7" name="object 5437"/>
            <p:cNvSpPr/>
            <p:nvPr/>
          </p:nvSpPr>
          <p:spPr>
            <a:xfrm>
              <a:off x="4529834" y="213486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8" name="object 5438"/>
            <p:cNvSpPr/>
            <p:nvPr/>
          </p:nvSpPr>
          <p:spPr>
            <a:xfrm>
              <a:off x="4497983" y="213486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39" name="object 5439"/>
            <p:cNvSpPr/>
            <p:nvPr/>
          </p:nvSpPr>
          <p:spPr>
            <a:xfrm>
              <a:off x="4499049" y="213608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0" name="object 5440"/>
            <p:cNvSpPr/>
            <p:nvPr/>
          </p:nvSpPr>
          <p:spPr>
            <a:xfrm>
              <a:off x="4528920" y="213608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1" name="object 5441"/>
            <p:cNvSpPr/>
            <p:nvPr/>
          </p:nvSpPr>
          <p:spPr>
            <a:xfrm>
              <a:off x="4499964" y="213821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2" name="object 5442"/>
            <p:cNvSpPr/>
            <p:nvPr/>
          </p:nvSpPr>
          <p:spPr>
            <a:xfrm>
              <a:off x="4530901" y="213608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3" name="object 5443"/>
            <p:cNvSpPr/>
            <p:nvPr/>
          </p:nvSpPr>
          <p:spPr>
            <a:xfrm>
              <a:off x="4497068" y="213608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4" name="object 5444"/>
            <p:cNvSpPr/>
            <p:nvPr/>
          </p:nvSpPr>
          <p:spPr>
            <a:xfrm>
              <a:off x="4499962" y="2140198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5" name="object 5445"/>
            <p:cNvSpPr/>
            <p:nvPr/>
          </p:nvSpPr>
          <p:spPr>
            <a:xfrm>
              <a:off x="4502553" y="2137303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6" name="object 5446"/>
            <p:cNvSpPr/>
            <p:nvPr/>
          </p:nvSpPr>
          <p:spPr>
            <a:xfrm>
              <a:off x="4528615" y="206918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7" name="object 5447"/>
            <p:cNvSpPr/>
            <p:nvPr/>
          </p:nvSpPr>
          <p:spPr>
            <a:xfrm>
              <a:off x="4529834" y="206994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8" name="object 5448"/>
            <p:cNvSpPr/>
            <p:nvPr/>
          </p:nvSpPr>
          <p:spPr>
            <a:xfrm>
              <a:off x="4528920" y="206994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9" name="object 5449"/>
            <p:cNvSpPr/>
            <p:nvPr/>
          </p:nvSpPr>
          <p:spPr>
            <a:xfrm>
              <a:off x="4497068" y="206994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0" name="object 5450"/>
            <p:cNvSpPr/>
            <p:nvPr/>
          </p:nvSpPr>
          <p:spPr>
            <a:xfrm>
              <a:off x="4496763" y="206918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1" name="object 5451"/>
            <p:cNvSpPr/>
            <p:nvPr/>
          </p:nvSpPr>
          <p:spPr>
            <a:xfrm>
              <a:off x="4529834" y="206918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2" name="object 5452"/>
            <p:cNvSpPr/>
            <p:nvPr/>
          </p:nvSpPr>
          <p:spPr>
            <a:xfrm>
              <a:off x="4497983" y="206918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3" name="object 5453"/>
            <p:cNvSpPr/>
            <p:nvPr/>
          </p:nvSpPr>
          <p:spPr>
            <a:xfrm>
              <a:off x="4499049" y="20685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4" name="object 5454"/>
            <p:cNvSpPr/>
            <p:nvPr/>
          </p:nvSpPr>
          <p:spPr>
            <a:xfrm>
              <a:off x="4528920" y="20685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5" name="object 5455"/>
            <p:cNvSpPr/>
            <p:nvPr/>
          </p:nvSpPr>
          <p:spPr>
            <a:xfrm>
              <a:off x="4499964" y="2067656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6" name="object 5456"/>
            <p:cNvSpPr/>
            <p:nvPr/>
          </p:nvSpPr>
          <p:spPr>
            <a:xfrm>
              <a:off x="4530901" y="20685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7" name="object 5457"/>
            <p:cNvSpPr/>
            <p:nvPr/>
          </p:nvSpPr>
          <p:spPr>
            <a:xfrm>
              <a:off x="4497068" y="206857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8" name="object 5458"/>
            <p:cNvSpPr/>
            <p:nvPr/>
          </p:nvSpPr>
          <p:spPr>
            <a:xfrm>
              <a:off x="4499962" y="206582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59" name="object 5459"/>
            <p:cNvSpPr/>
            <p:nvPr/>
          </p:nvSpPr>
          <p:spPr>
            <a:xfrm>
              <a:off x="4502553" y="2068722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0" name="object 5460"/>
            <p:cNvSpPr/>
            <p:nvPr/>
          </p:nvSpPr>
          <p:spPr>
            <a:xfrm>
              <a:off x="4496762" y="2074362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1" name="object 5461"/>
            <p:cNvSpPr/>
            <p:nvPr/>
          </p:nvSpPr>
          <p:spPr>
            <a:xfrm>
              <a:off x="4531052" y="2074362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2" name="object 5462"/>
            <p:cNvSpPr/>
            <p:nvPr/>
          </p:nvSpPr>
          <p:spPr>
            <a:xfrm>
              <a:off x="4464911" y="216793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5791"/>
                  </a:moveTo>
                  <a:lnTo>
                    <a:pt x="762" y="3352"/>
                  </a:lnTo>
                  <a:lnTo>
                    <a:pt x="1219" y="0"/>
                  </a:ln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3" name="object 5463"/>
            <p:cNvSpPr/>
            <p:nvPr/>
          </p:nvSpPr>
          <p:spPr>
            <a:xfrm>
              <a:off x="4466130" y="216778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4" name="object 5464"/>
            <p:cNvSpPr/>
            <p:nvPr/>
          </p:nvSpPr>
          <p:spPr>
            <a:xfrm>
              <a:off x="4464911" y="2167935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1066" y="0"/>
                  </a:moveTo>
                  <a:lnTo>
                    <a:pt x="914" y="1828"/>
                  </a:lnTo>
                  <a:lnTo>
                    <a:pt x="609" y="3352"/>
                  </a:lnTo>
                  <a:lnTo>
                    <a:pt x="0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5" name="object 5465"/>
            <p:cNvSpPr/>
            <p:nvPr/>
          </p:nvSpPr>
          <p:spPr>
            <a:xfrm>
              <a:off x="4465215" y="216778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04" y="152"/>
                  </a:lnTo>
                  <a:lnTo>
                    <a:pt x="762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6" name="object 5466"/>
            <p:cNvSpPr/>
            <p:nvPr/>
          </p:nvSpPr>
          <p:spPr>
            <a:xfrm>
              <a:off x="4464911" y="216793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1219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7" name="object 5467"/>
            <p:cNvSpPr/>
            <p:nvPr/>
          </p:nvSpPr>
          <p:spPr>
            <a:xfrm>
              <a:off x="4464911" y="216214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762" y="2590"/>
                  </a:lnTo>
                  <a:lnTo>
                    <a:pt x="1219" y="5791"/>
                  </a:lnTo>
                  <a:lnTo>
                    <a:pt x="1066" y="579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8" name="object 5468"/>
            <p:cNvSpPr/>
            <p:nvPr/>
          </p:nvSpPr>
          <p:spPr>
            <a:xfrm>
              <a:off x="4464911" y="216671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52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69" name="object 5469"/>
            <p:cNvSpPr/>
            <p:nvPr/>
          </p:nvSpPr>
          <p:spPr>
            <a:xfrm>
              <a:off x="4465215" y="216793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304" y="152"/>
                  </a:ln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0" name="object 5470"/>
            <p:cNvSpPr/>
            <p:nvPr/>
          </p:nvSpPr>
          <p:spPr>
            <a:xfrm>
              <a:off x="4464911" y="2161838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609" y="2743"/>
                  </a:lnTo>
                  <a:lnTo>
                    <a:pt x="914" y="4419"/>
                  </a:lnTo>
                  <a:lnTo>
                    <a:pt x="1066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1" name="object 5471"/>
            <p:cNvSpPr/>
            <p:nvPr/>
          </p:nvSpPr>
          <p:spPr>
            <a:xfrm>
              <a:off x="4433668" y="2144160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80">
                  <a:moveTo>
                    <a:pt x="0" y="0"/>
                  </a:moveTo>
                  <a:lnTo>
                    <a:pt x="0" y="47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2" name="object 5472"/>
            <p:cNvSpPr/>
            <p:nvPr/>
          </p:nvSpPr>
          <p:spPr>
            <a:xfrm>
              <a:off x="4435040" y="2149633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16459" y="165"/>
                  </a:moveTo>
                  <a:lnTo>
                    <a:pt x="12344" y="12"/>
                  </a:lnTo>
                  <a:lnTo>
                    <a:pt x="8229" y="12"/>
                  </a:lnTo>
                  <a:lnTo>
                    <a:pt x="0" y="165"/>
                  </a:lnTo>
                  <a:lnTo>
                    <a:pt x="1066" y="469"/>
                  </a:lnTo>
                  <a:lnTo>
                    <a:pt x="5486" y="584"/>
                  </a:lnTo>
                  <a:lnTo>
                    <a:pt x="9918" y="0"/>
                  </a:lnTo>
                  <a:lnTo>
                    <a:pt x="14325" y="469"/>
                  </a:lnTo>
                  <a:lnTo>
                    <a:pt x="16459" y="165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3" name="object 5473"/>
            <p:cNvSpPr/>
            <p:nvPr/>
          </p:nvSpPr>
          <p:spPr>
            <a:xfrm>
              <a:off x="4435802" y="2142940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0" y="304"/>
                  </a:moveTo>
                  <a:lnTo>
                    <a:pt x="6248" y="457"/>
                  </a:lnTo>
                  <a:lnTo>
                    <a:pt x="12496" y="457"/>
                  </a:lnTo>
                  <a:lnTo>
                    <a:pt x="9296" y="0"/>
                  </a:lnTo>
                  <a:lnTo>
                    <a:pt x="1524" y="0"/>
                  </a:lnTo>
                  <a:lnTo>
                    <a:pt x="0" y="304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4" name="object 5474"/>
            <p:cNvSpPr/>
            <p:nvPr/>
          </p:nvSpPr>
          <p:spPr>
            <a:xfrm>
              <a:off x="4435955" y="214294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52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5" name="object 5475"/>
            <p:cNvSpPr/>
            <p:nvPr/>
          </p:nvSpPr>
          <p:spPr>
            <a:xfrm>
              <a:off x="4438850" y="214294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6" name="object 5476"/>
            <p:cNvSpPr/>
            <p:nvPr/>
          </p:nvSpPr>
          <p:spPr>
            <a:xfrm>
              <a:off x="4442050" y="2142940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7" name="object 5477"/>
            <p:cNvSpPr/>
            <p:nvPr/>
          </p:nvSpPr>
          <p:spPr>
            <a:xfrm>
              <a:off x="4444337" y="214294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371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8" name="object 5478"/>
            <p:cNvSpPr/>
            <p:nvPr/>
          </p:nvSpPr>
          <p:spPr>
            <a:xfrm>
              <a:off x="4446470" y="214309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676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79" name="object 5479"/>
            <p:cNvSpPr/>
            <p:nvPr/>
          </p:nvSpPr>
          <p:spPr>
            <a:xfrm>
              <a:off x="4448451" y="214339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0" name="object 5480"/>
            <p:cNvSpPr/>
            <p:nvPr/>
          </p:nvSpPr>
          <p:spPr>
            <a:xfrm>
              <a:off x="4450280" y="21438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1" name="object 5481"/>
            <p:cNvSpPr/>
            <p:nvPr/>
          </p:nvSpPr>
          <p:spPr>
            <a:xfrm>
              <a:off x="4450280" y="214995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76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2" name="object 5482"/>
            <p:cNvSpPr/>
            <p:nvPr/>
          </p:nvSpPr>
          <p:spPr>
            <a:xfrm>
              <a:off x="4448299" y="215010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60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3" name="object 5483"/>
            <p:cNvSpPr/>
            <p:nvPr/>
          </p:nvSpPr>
          <p:spPr>
            <a:xfrm>
              <a:off x="4442812" y="2149951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4" name="object 5484"/>
            <p:cNvSpPr/>
            <p:nvPr/>
          </p:nvSpPr>
          <p:spPr>
            <a:xfrm>
              <a:off x="4440832" y="214995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5" name="object 5485"/>
            <p:cNvSpPr/>
            <p:nvPr/>
          </p:nvSpPr>
          <p:spPr>
            <a:xfrm>
              <a:off x="4435650" y="214995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6" name="object 5486"/>
            <p:cNvSpPr/>
            <p:nvPr/>
          </p:nvSpPr>
          <p:spPr>
            <a:xfrm>
              <a:off x="4448299" y="2143399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3200" y="6400"/>
                  </a:moveTo>
                  <a:lnTo>
                    <a:pt x="5334" y="5638"/>
                  </a:lnTo>
                  <a:lnTo>
                    <a:pt x="5791" y="5334"/>
                  </a:lnTo>
                  <a:lnTo>
                    <a:pt x="6096" y="4876"/>
                  </a:lnTo>
                  <a:lnTo>
                    <a:pt x="6248" y="3657"/>
                  </a:lnTo>
                  <a:lnTo>
                    <a:pt x="5943" y="2590"/>
                  </a:lnTo>
                  <a:lnTo>
                    <a:pt x="5334" y="1676"/>
                  </a:lnTo>
                  <a:lnTo>
                    <a:pt x="4114" y="1066"/>
                  </a:lnTo>
                  <a:lnTo>
                    <a:pt x="2743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7" name="object 5487"/>
            <p:cNvSpPr/>
            <p:nvPr/>
          </p:nvSpPr>
          <p:spPr>
            <a:xfrm>
              <a:off x="4433668" y="214324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2133" y="0"/>
                  </a:moveTo>
                  <a:lnTo>
                    <a:pt x="762" y="457"/>
                  </a:lnTo>
                  <a:lnTo>
                    <a:pt x="152" y="76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8" name="object 5488"/>
            <p:cNvSpPr/>
            <p:nvPr/>
          </p:nvSpPr>
          <p:spPr>
            <a:xfrm>
              <a:off x="4433668" y="2148885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304"/>
                  </a:lnTo>
                  <a:lnTo>
                    <a:pt x="1371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89" name="object 5489"/>
            <p:cNvSpPr/>
            <p:nvPr/>
          </p:nvSpPr>
          <p:spPr>
            <a:xfrm>
              <a:off x="4454395" y="214659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52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0" name="object 5490"/>
            <p:cNvSpPr/>
            <p:nvPr/>
          </p:nvSpPr>
          <p:spPr>
            <a:xfrm>
              <a:off x="4451956" y="214431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1524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1" name="object 5491"/>
            <p:cNvSpPr/>
            <p:nvPr/>
          </p:nvSpPr>
          <p:spPr>
            <a:xfrm>
              <a:off x="4452566" y="21493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2" name="object 5492"/>
            <p:cNvSpPr/>
            <p:nvPr/>
          </p:nvSpPr>
          <p:spPr>
            <a:xfrm>
              <a:off x="4433668" y="2187138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80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3" name="object 5493"/>
            <p:cNvSpPr/>
            <p:nvPr/>
          </p:nvSpPr>
          <p:spPr>
            <a:xfrm>
              <a:off x="4435802" y="2192624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12496" y="0"/>
                  </a:moveTo>
                  <a:lnTo>
                    <a:pt x="6248" y="0"/>
                  </a:lnTo>
                  <a:lnTo>
                    <a:pt x="0" y="152"/>
                  </a:lnTo>
                  <a:lnTo>
                    <a:pt x="1523" y="304"/>
                  </a:lnTo>
                  <a:lnTo>
                    <a:pt x="3047" y="457"/>
                  </a:lnTo>
                  <a:lnTo>
                    <a:pt x="6248" y="457"/>
                  </a:lnTo>
                  <a:lnTo>
                    <a:pt x="9296" y="304"/>
                  </a:lnTo>
                  <a:lnTo>
                    <a:pt x="12496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4" name="object 5494"/>
            <p:cNvSpPr/>
            <p:nvPr/>
          </p:nvSpPr>
          <p:spPr>
            <a:xfrm>
              <a:off x="4435040" y="2185779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0" y="292"/>
                  </a:moveTo>
                  <a:lnTo>
                    <a:pt x="8229" y="596"/>
                  </a:lnTo>
                  <a:lnTo>
                    <a:pt x="10210" y="596"/>
                  </a:lnTo>
                  <a:lnTo>
                    <a:pt x="12344" y="444"/>
                  </a:lnTo>
                  <a:lnTo>
                    <a:pt x="16459" y="292"/>
                  </a:lnTo>
                  <a:lnTo>
                    <a:pt x="14325" y="139"/>
                  </a:lnTo>
                  <a:lnTo>
                    <a:pt x="9398" y="457"/>
                  </a:lnTo>
                  <a:lnTo>
                    <a:pt x="5473" y="0"/>
                  </a:lnTo>
                  <a:lnTo>
                    <a:pt x="1066" y="139"/>
                  </a:lnTo>
                  <a:lnTo>
                    <a:pt x="0" y="292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5" name="object 5495"/>
            <p:cNvSpPr/>
            <p:nvPr/>
          </p:nvSpPr>
          <p:spPr>
            <a:xfrm>
              <a:off x="4435650" y="218576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6" name="object 5496"/>
            <p:cNvSpPr/>
            <p:nvPr/>
          </p:nvSpPr>
          <p:spPr>
            <a:xfrm>
              <a:off x="4440832" y="21859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7" name="object 5497"/>
            <p:cNvSpPr/>
            <p:nvPr/>
          </p:nvSpPr>
          <p:spPr>
            <a:xfrm>
              <a:off x="4442812" y="2185918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52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8" name="object 5498"/>
            <p:cNvSpPr/>
            <p:nvPr/>
          </p:nvSpPr>
          <p:spPr>
            <a:xfrm>
              <a:off x="4448299" y="218591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99" name="object 5499"/>
            <p:cNvSpPr/>
            <p:nvPr/>
          </p:nvSpPr>
          <p:spPr>
            <a:xfrm>
              <a:off x="4450280" y="21859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0" name="object 5500"/>
            <p:cNvSpPr/>
            <p:nvPr/>
          </p:nvSpPr>
          <p:spPr>
            <a:xfrm>
              <a:off x="4450280" y="219186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1" name="object 5501"/>
            <p:cNvSpPr/>
            <p:nvPr/>
          </p:nvSpPr>
          <p:spPr>
            <a:xfrm>
              <a:off x="4448451" y="21923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2" name="object 5502"/>
            <p:cNvSpPr/>
            <p:nvPr/>
          </p:nvSpPr>
          <p:spPr>
            <a:xfrm>
              <a:off x="4446316" y="2192624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28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3" name="object 5503"/>
            <p:cNvSpPr/>
            <p:nvPr/>
          </p:nvSpPr>
          <p:spPr>
            <a:xfrm>
              <a:off x="4444335" y="21929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4" name="object 5504"/>
            <p:cNvSpPr/>
            <p:nvPr/>
          </p:nvSpPr>
          <p:spPr>
            <a:xfrm>
              <a:off x="4442049" y="2192929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52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5" name="object 5505"/>
            <p:cNvSpPr/>
            <p:nvPr/>
          </p:nvSpPr>
          <p:spPr>
            <a:xfrm>
              <a:off x="4438850" y="219308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6" name="object 5506"/>
            <p:cNvSpPr/>
            <p:nvPr/>
          </p:nvSpPr>
          <p:spPr>
            <a:xfrm>
              <a:off x="4435801" y="2192776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1981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7" name="object 5507"/>
            <p:cNvSpPr/>
            <p:nvPr/>
          </p:nvSpPr>
          <p:spPr>
            <a:xfrm>
              <a:off x="4448298" y="2186071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6553"/>
                  </a:moveTo>
                  <a:lnTo>
                    <a:pt x="6248" y="2743"/>
                  </a:lnTo>
                  <a:lnTo>
                    <a:pt x="6096" y="1676"/>
                  </a:lnTo>
                  <a:lnTo>
                    <a:pt x="5791" y="1066"/>
                  </a:lnTo>
                  <a:lnTo>
                    <a:pt x="5334" y="761"/>
                  </a:lnTo>
                  <a:lnTo>
                    <a:pt x="32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8" name="object 5508"/>
            <p:cNvSpPr/>
            <p:nvPr/>
          </p:nvSpPr>
          <p:spPr>
            <a:xfrm>
              <a:off x="4433667" y="2186071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371" y="0"/>
                  </a:moveTo>
                  <a:lnTo>
                    <a:pt x="304" y="609"/>
                  </a:lnTo>
                  <a:lnTo>
                    <a:pt x="0" y="91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09" name="object 5509"/>
            <p:cNvSpPr/>
            <p:nvPr/>
          </p:nvSpPr>
          <p:spPr>
            <a:xfrm>
              <a:off x="4433667" y="219171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152"/>
                  </a:lnTo>
                  <a:lnTo>
                    <a:pt x="762" y="457"/>
                  </a:lnTo>
                  <a:lnTo>
                    <a:pt x="2133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0" name="object 5510"/>
            <p:cNvSpPr/>
            <p:nvPr/>
          </p:nvSpPr>
          <p:spPr>
            <a:xfrm>
              <a:off x="4454394" y="218790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0"/>
                  </a:moveTo>
                  <a:lnTo>
                    <a:pt x="152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1" name="object 5511"/>
            <p:cNvSpPr/>
            <p:nvPr/>
          </p:nvSpPr>
          <p:spPr>
            <a:xfrm>
              <a:off x="4452565" y="218637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457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2" name="object 5512"/>
            <p:cNvSpPr/>
            <p:nvPr/>
          </p:nvSpPr>
          <p:spPr>
            <a:xfrm>
              <a:off x="4451955" y="219079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524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3" name="object 5513"/>
            <p:cNvSpPr/>
            <p:nvPr/>
          </p:nvSpPr>
          <p:spPr>
            <a:xfrm>
              <a:off x="4423304" y="216031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4" name="object 5514"/>
            <p:cNvSpPr/>
            <p:nvPr/>
          </p:nvSpPr>
          <p:spPr>
            <a:xfrm>
              <a:off x="4423610" y="215802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5" name="object 5515"/>
            <p:cNvSpPr/>
            <p:nvPr/>
          </p:nvSpPr>
          <p:spPr>
            <a:xfrm>
              <a:off x="4424524" y="215421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524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6" name="object 5516"/>
            <p:cNvSpPr/>
            <p:nvPr/>
          </p:nvSpPr>
          <p:spPr>
            <a:xfrm>
              <a:off x="4425744" y="21529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761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7" name="object 5517"/>
            <p:cNvSpPr/>
            <p:nvPr/>
          </p:nvSpPr>
          <p:spPr>
            <a:xfrm>
              <a:off x="4427115" y="215208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457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8" name="object 5518"/>
            <p:cNvSpPr/>
            <p:nvPr/>
          </p:nvSpPr>
          <p:spPr>
            <a:xfrm>
              <a:off x="4428639" y="21514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19" name="object 5519"/>
            <p:cNvSpPr/>
            <p:nvPr/>
          </p:nvSpPr>
          <p:spPr>
            <a:xfrm>
              <a:off x="4430316" y="21510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0" name="object 5520"/>
            <p:cNvSpPr/>
            <p:nvPr/>
          </p:nvSpPr>
          <p:spPr>
            <a:xfrm>
              <a:off x="4431992" y="215086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1" name="object 5521"/>
            <p:cNvSpPr/>
            <p:nvPr/>
          </p:nvSpPr>
          <p:spPr>
            <a:xfrm>
              <a:off x="4433821" y="215056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2" name="object 5522"/>
            <p:cNvSpPr/>
            <p:nvPr/>
          </p:nvSpPr>
          <p:spPr>
            <a:xfrm>
              <a:off x="4435496" y="21505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3" name="object 5523"/>
            <p:cNvSpPr/>
            <p:nvPr/>
          </p:nvSpPr>
          <p:spPr>
            <a:xfrm>
              <a:off x="4437326" y="21504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4" name="object 5524"/>
            <p:cNvSpPr/>
            <p:nvPr/>
          </p:nvSpPr>
          <p:spPr>
            <a:xfrm>
              <a:off x="4439154" y="21504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5" name="object 5525"/>
            <p:cNvSpPr/>
            <p:nvPr/>
          </p:nvSpPr>
          <p:spPr>
            <a:xfrm>
              <a:off x="4440982" y="21504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6" name="object 5526"/>
            <p:cNvSpPr/>
            <p:nvPr/>
          </p:nvSpPr>
          <p:spPr>
            <a:xfrm>
              <a:off x="4442811" y="21504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7" name="object 5527"/>
            <p:cNvSpPr/>
            <p:nvPr/>
          </p:nvSpPr>
          <p:spPr>
            <a:xfrm>
              <a:off x="4444488" y="215040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066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8" name="object 5528"/>
            <p:cNvSpPr/>
            <p:nvPr/>
          </p:nvSpPr>
          <p:spPr>
            <a:xfrm>
              <a:off x="4446316" y="215056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29" name="object 5529"/>
            <p:cNvSpPr/>
            <p:nvPr/>
          </p:nvSpPr>
          <p:spPr>
            <a:xfrm>
              <a:off x="4448145" y="215086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0" name="object 5530"/>
            <p:cNvSpPr/>
            <p:nvPr/>
          </p:nvSpPr>
          <p:spPr>
            <a:xfrm>
              <a:off x="4449822" y="21511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1" name="object 5531"/>
            <p:cNvSpPr/>
            <p:nvPr/>
          </p:nvSpPr>
          <p:spPr>
            <a:xfrm>
              <a:off x="4453784" y="215360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60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2" name="object 5532"/>
            <p:cNvSpPr/>
            <p:nvPr/>
          </p:nvSpPr>
          <p:spPr>
            <a:xfrm>
              <a:off x="4453632" y="218119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62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3" name="object 5533"/>
            <p:cNvSpPr/>
            <p:nvPr/>
          </p:nvSpPr>
          <p:spPr>
            <a:xfrm>
              <a:off x="4449822" y="218439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4" name="object 5534"/>
            <p:cNvSpPr/>
            <p:nvPr/>
          </p:nvSpPr>
          <p:spPr>
            <a:xfrm>
              <a:off x="4448145" y="218485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5" name="object 5535"/>
            <p:cNvSpPr/>
            <p:nvPr/>
          </p:nvSpPr>
          <p:spPr>
            <a:xfrm>
              <a:off x="4446316" y="218500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6" name="object 5536"/>
            <p:cNvSpPr/>
            <p:nvPr/>
          </p:nvSpPr>
          <p:spPr>
            <a:xfrm>
              <a:off x="4444488" y="21851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7" name="object 5537"/>
            <p:cNvSpPr/>
            <p:nvPr/>
          </p:nvSpPr>
          <p:spPr>
            <a:xfrm>
              <a:off x="4442811" y="21853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8" name="object 5538"/>
            <p:cNvSpPr/>
            <p:nvPr/>
          </p:nvSpPr>
          <p:spPr>
            <a:xfrm>
              <a:off x="4440984" y="21853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9" name="object 5539"/>
            <p:cNvSpPr/>
            <p:nvPr/>
          </p:nvSpPr>
          <p:spPr>
            <a:xfrm>
              <a:off x="4439155" y="21853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0" name="object 5540"/>
            <p:cNvSpPr/>
            <p:nvPr/>
          </p:nvSpPr>
          <p:spPr>
            <a:xfrm>
              <a:off x="4437326" y="21853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1" name="object 5541"/>
            <p:cNvSpPr/>
            <p:nvPr/>
          </p:nvSpPr>
          <p:spPr>
            <a:xfrm>
              <a:off x="4435497" y="218515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2" name="object 5542"/>
            <p:cNvSpPr/>
            <p:nvPr/>
          </p:nvSpPr>
          <p:spPr>
            <a:xfrm>
              <a:off x="4433821" y="218500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3" name="object 5543"/>
            <p:cNvSpPr/>
            <p:nvPr/>
          </p:nvSpPr>
          <p:spPr>
            <a:xfrm>
              <a:off x="4431992" y="218485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4" name="object 5544"/>
            <p:cNvSpPr/>
            <p:nvPr/>
          </p:nvSpPr>
          <p:spPr>
            <a:xfrm>
              <a:off x="4430316" y="218439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5" name="object 5545"/>
            <p:cNvSpPr/>
            <p:nvPr/>
          </p:nvSpPr>
          <p:spPr>
            <a:xfrm>
              <a:off x="4428639" y="21839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6" name="object 5546"/>
            <p:cNvSpPr/>
            <p:nvPr/>
          </p:nvSpPr>
          <p:spPr>
            <a:xfrm>
              <a:off x="4427116" y="21831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7" name="object 5547"/>
            <p:cNvSpPr/>
            <p:nvPr/>
          </p:nvSpPr>
          <p:spPr>
            <a:xfrm>
              <a:off x="4425745" y="21819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62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8" name="object 5548"/>
            <p:cNvSpPr/>
            <p:nvPr/>
          </p:nvSpPr>
          <p:spPr>
            <a:xfrm>
              <a:off x="4424524" y="217997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76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49" name="object 5549"/>
            <p:cNvSpPr/>
            <p:nvPr/>
          </p:nvSpPr>
          <p:spPr>
            <a:xfrm>
              <a:off x="4423610" y="217707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304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0" name="object 5550"/>
            <p:cNvSpPr/>
            <p:nvPr/>
          </p:nvSpPr>
          <p:spPr>
            <a:xfrm>
              <a:off x="4423305" y="217509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1" name="object 5551"/>
            <p:cNvSpPr/>
            <p:nvPr/>
          </p:nvSpPr>
          <p:spPr>
            <a:xfrm>
              <a:off x="4423000" y="2150408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30">
                  <a:moveTo>
                    <a:pt x="27432" y="914"/>
                  </a:moveTo>
                  <a:lnTo>
                    <a:pt x="25755" y="457"/>
                  </a:lnTo>
                  <a:lnTo>
                    <a:pt x="24079" y="304"/>
                  </a:lnTo>
                  <a:lnTo>
                    <a:pt x="20574" y="0"/>
                  </a:lnTo>
                  <a:lnTo>
                    <a:pt x="16916" y="0"/>
                  </a:lnTo>
                  <a:lnTo>
                    <a:pt x="609" y="8229"/>
                  </a:lnTo>
                  <a:lnTo>
                    <a:pt x="0" y="1143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2" name="object 5552"/>
            <p:cNvSpPr/>
            <p:nvPr/>
          </p:nvSpPr>
          <p:spPr>
            <a:xfrm>
              <a:off x="4423000" y="2174030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30">
                  <a:moveTo>
                    <a:pt x="0" y="0"/>
                  </a:moveTo>
                  <a:lnTo>
                    <a:pt x="13411" y="11277"/>
                  </a:lnTo>
                  <a:lnTo>
                    <a:pt x="20574" y="11277"/>
                  </a:lnTo>
                  <a:lnTo>
                    <a:pt x="24079" y="10972"/>
                  </a:lnTo>
                  <a:lnTo>
                    <a:pt x="25755" y="10820"/>
                  </a:lnTo>
                  <a:lnTo>
                    <a:pt x="27432" y="103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3" name="object 5553"/>
            <p:cNvSpPr/>
            <p:nvPr/>
          </p:nvSpPr>
          <p:spPr>
            <a:xfrm>
              <a:off x="4422544" y="2161838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457" y="0"/>
                  </a:moveTo>
                  <a:lnTo>
                    <a:pt x="152" y="2895"/>
                  </a:lnTo>
                  <a:lnTo>
                    <a:pt x="0" y="6096"/>
                  </a:lnTo>
                  <a:lnTo>
                    <a:pt x="152" y="9144"/>
                  </a:lnTo>
                  <a:lnTo>
                    <a:pt x="457" y="1219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4" name="object 5554"/>
            <p:cNvSpPr/>
            <p:nvPr/>
          </p:nvSpPr>
          <p:spPr>
            <a:xfrm>
              <a:off x="4423153" y="217464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5" name="object 5555"/>
            <p:cNvSpPr/>
            <p:nvPr/>
          </p:nvSpPr>
          <p:spPr>
            <a:xfrm>
              <a:off x="4422848" y="217250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52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6" name="object 5556"/>
            <p:cNvSpPr/>
            <p:nvPr/>
          </p:nvSpPr>
          <p:spPr>
            <a:xfrm>
              <a:off x="4422696" y="217052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7" name="object 5557"/>
            <p:cNvSpPr/>
            <p:nvPr/>
          </p:nvSpPr>
          <p:spPr>
            <a:xfrm>
              <a:off x="4422544" y="216839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60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8" name="object 5558"/>
            <p:cNvSpPr/>
            <p:nvPr/>
          </p:nvSpPr>
          <p:spPr>
            <a:xfrm>
              <a:off x="4422544" y="216686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59" name="object 5559"/>
            <p:cNvSpPr/>
            <p:nvPr/>
          </p:nvSpPr>
          <p:spPr>
            <a:xfrm>
              <a:off x="4422696" y="21644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0" name="object 5560"/>
            <p:cNvSpPr/>
            <p:nvPr/>
          </p:nvSpPr>
          <p:spPr>
            <a:xfrm>
              <a:off x="4422848" y="216214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1066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1" name="object 5561"/>
            <p:cNvSpPr/>
            <p:nvPr/>
          </p:nvSpPr>
          <p:spPr>
            <a:xfrm>
              <a:off x="4423153" y="2160619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2" name="object 5562"/>
            <p:cNvSpPr/>
            <p:nvPr/>
          </p:nvSpPr>
          <p:spPr>
            <a:xfrm>
              <a:off x="4423762" y="215787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52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3" name="object 5563"/>
            <p:cNvSpPr/>
            <p:nvPr/>
          </p:nvSpPr>
          <p:spPr>
            <a:xfrm>
              <a:off x="4423305" y="216016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4" name="object 5564"/>
            <p:cNvSpPr/>
            <p:nvPr/>
          </p:nvSpPr>
          <p:spPr>
            <a:xfrm>
              <a:off x="4453785" y="215360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09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5" name="object 5565"/>
            <p:cNvSpPr/>
            <p:nvPr/>
          </p:nvSpPr>
          <p:spPr>
            <a:xfrm>
              <a:off x="4449823" y="21511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6" name="object 5566"/>
            <p:cNvSpPr/>
            <p:nvPr/>
          </p:nvSpPr>
          <p:spPr>
            <a:xfrm>
              <a:off x="4448148" y="215086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7" name="object 5567"/>
            <p:cNvSpPr/>
            <p:nvPr/>
          </p:nvSpPr>
          <p:spPr>
            <a:xfrm>
              <a:off x="4446319" y="215056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8" name="object 5568"/>
            <p:cNvSpPr/>
            <p:nvPr/>
          </p:nvSpPr>
          <p:spPr>
            <a:xfrm>
              <a:off x="4444490" y="215040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69" name="object 5569"/>
            <p:cNvSpPr/>
            <p:nvPr/>
          </p:nvSpPr>
          <p:spPr>
            <a:xfrm>
              <a:off x="4442814" y="21504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0" name="object 5570"/>
            <p:cNvSpPr/>
            <p:nvPr/>
          </p:nvSpPr>
          <p:spPr>
            <a:xfrm>
              <a:off x="4440985" y="21504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1" name="object 5571"/>
            <p:cNvSpPr/>
            <p:nvPr/>
          </p:nvSpPr>
          <p:spPr>
            <a:xfrm>
              <a:off x="4439156" y="21504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2" name="object 5572"/>
            <p:cNvSpPr/>
            <p:nvPr/>
          </p:nvSpPr>
          <p:spPr>
            <a:xfrm>
              <a:off x="4437327" y="21504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3" name="object 5573"/>
            <p:cNvSpPr/>
            <p:nvPr/>
          </p:nvSpPr>
          <p:spPr>
            <a:xfrm>
              <a:off x="4435499" y="21505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4" name="object 5574"/>
            <p:cNvSpPr/>
            <p:nvPr/>
          </p:nvSpPr>
          <p:spPr>
            <a:xfrm>
              <a:off x="4433822" y="215056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5" name="object 5575"/>
            <p:cNvSpPr/>
            <p:nvPr/>
          </p:nvSpPr>
          <p:spPr>
            <a:xfrm>
              <a:off x="4431993" y="215086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6" name="object 5576"/>
            <p:cNvSpPr/>
            <p:nvPr/>
          </p:nvSpPr>
          <p:spPr>
            <a:xfrm>
              <a:off x="4430318" y="215101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7" name="object 5577"/>
            <p:cNvSpPr/>
            <p:nvPr/>
          </p:nvSpPr>
          <p:spPr>
            <a:xfrm>
              <a:off x="4428642" y="21514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8" name="object 5578"/>
            <p:cNvSpPr/>
            <p:nvPr/>
          </p:nvSpPr>
          <p:spPr>
            <a:xfrm>
              <a:off x="4427118" y="215208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79" name="object 5579"/>
            <p:cNvSpPr/>
            <p:nvPr/>
          </p:nvSpPr>
          <p:spPr>
            <a:xfrm>
              <a:off x="4425746" y="21529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62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0" name="object 5580"/>
            <p:cNvSpPr/>
            <p:nvPr/>
          </p:nvSpPr>
          <p:spPr>
            <a:xfrm>
              <a:off x="4424527" y="215421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76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1" name="object 5581"/>
            <p:cNvSpPr/>
            <p:nvPr/>
          </p:nvSpPr>
          <p:spPr>
            <a:xfrm>
              <a:off x="4424527" y="217997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0"/>
                  </a:moveTo>
                  <a:lnTo>
                    <a:pt x="762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2" name="object 5582"/>
            <p:cNvSpPr/>
            <p:nvPr/>
          </p:nvSpPr>
          <p:spPr>
            <a:xfrm>
              <a:off x="4425746" y="218195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762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3" name="object 5583"/>
            <p:cNvSpPr/>
            <p:nvPr/>
          </p:nvSpPr>
          <p:spPr>
            <a:xfrm>
              <a:off x="4427118" y="21831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4" name="object 5584"/>
            <p:cNvSpPr/>
            <p:nvPr/>
          </p:nvSpPr>
          <p:spPr>
            <a:xfrm>
              <a:off x="4428642" y="21839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5" name="object 5585"/>
            <p:cNvSpPr/>
            <p:nvPr/>
          </p:nvSpPr>
          <p:spPr>
            <a:xfrm>
              <a:off x="4430318" y="218439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6" name="object 5586"/>
            <p:cNvSpPr/>
            <p:nvPr/>
          </p:nvSpPr>
          <p:spPr>
            <a:xfrm>
              <a:off x="4431995" y="218485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7" name="object 5587"/>
            <p:cNvSpPr/>
            <p:nvPr/>
          </p:nvSpPr>
          <p:spPr>
            <a:xfrm>
              <a:off x="4433823" y="218500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8" name="object 5588"/>
            <p:cNvSpPr/>
            <p:nvPr/>
          </p:nvSpPr>
          <p:spPr>
            <a:xfrm>
              <a:off x="4435500" y="21851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066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89" name="object 5589"/>
            <p:cNvSpPr/>
            <p:nvPr/>
          </p:nvSpPr>
          <p:spPr>
            <a:xfrm>
              <a:off x="4437327" y="21853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0" name="object 5590"/>
            <p:cNvSpPr/>
            <p:nvPr/>
          </p:nvSpPr>
          <p:spPr>
            <a:xfrm>
              <a:off x="4439156" y="21853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1" name="object 5591"/>
            <p:cNvSpPr/>
            <p:nvPr/>
          </p:nvSpPr>
          <p:spPr>
            <a:xfrm>
              <a:off x="4440985" y="21853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2" name="object 5592"/>
            <p:cNvSpPr/>
            <p:nvPr/>
          </p:nvSpPr>
          <p:spPr>
            <a:xfrm>
              <a:off x="4442814" y="21853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3" name="object 5593"/>
            <p:cNvSpPr/>
            <p:nvPr/>
          </p:nvSpPr>
          <p:spPr>
            <a:xfrm>
              <a:off x="4444490" y="21851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4" name="object 5594"/>
            <p:cNvSpPr/>
            <p:nvPr/>
          </p:nvSpPr>
          <p:spPr>
            <a:xfrm>
              <a:off x="4446319" y="218500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5" name="object 5595"/>
            <p:cNvSpPr/>
            <p:nvPr/>
          </p:nvSpPr>
          <p:spPr>
            <a:xfrm>
              <a:off x="4448148" y="218485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6" name="object 5596"/>
            <p:cNvSpPr/>
            <p:nvPr/>
          </p:nvSpPr>
          <p:spPr>
            <a:xfrm>
              <a:off x="4449824" y="218439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7" name="object 5597"/>
            <p:cNvSpPr/>
            <p:nvPr/>
          </p:nvSpPr>
          <p:spPr>
            <a:xfrm>
              <a:off x="4453634" y="21811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1219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8" name="object 5598"/>
            <p:cNvSpPr/>
            <p:nvPr/>
          </p:nvSpPr>
          <p:spPr>
            <a:xfrm>
              <a:off x="4423307" y="217524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99" name="object 5599"/>
            <p:cNvSpPr/>
            <p:nvPr/>
          </p:nvSpPr>
          <p:spPr>
            <a:xfrm>
              <a:off x="4423764" y="2177079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152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0" name="object 5600"/>
            <p:cNvSpPr/>
            <p:nvPr/>
          </p:nvSpPr>
          <p:spPr>
            <a:xfrm>
              <a:off x="4450434" y="215132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1" name="object 5601"/>
            <p:cNvSpPr/>
            <p:nvPr/>
          </p:nvSpPr>
          <p:spPr>
            <a:xfrm>
              <a:off x="4453787" y="215361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60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2" name="object 5602"/>
            <p:cNvSpPr/>
            <p:nvPr/>
          </p:nvSpPr>
          <p:spPr>
            <a:xfrm>
              <a:off x="4423002" y="21595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133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3" name="object 5603"/>
            <p:cNvSpPr/>
            <p:nvPr/>
          </p:nvSpPr>
          <p:spPr>
            <a:xfrm>
              <a:off x="4423002" y="217418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457" y="19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4" name="object 5604"/>
            <p:cNvSpPr/>
            <p:nvPr/>
          </p:nvSpPr>
          <p:spPr>
            <a:xfrm>
              <a:off x="4453633" y="21811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62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5" name="object 5605"/>
            <p:cNvSpPr/>
            <p:nvPr/>
          </p:nvSpPr>
          <p:spPr>
            <a:xfrm>
              <a:off x="4450433" y="218409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6" name="object 5606"/>
            <p:cNvSpPr/>
            <p:nvPr/>
          </p:nvSpPr>
          <p:spPr>
            <a:xfrm>
              <a:off x="4422696" y="217174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304" y="24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7" name="object 5607"/>
            <p:cNvSpPr/>
            <p:nvPr/>
          </p:nvSpPr>
          <p:spPr>
            <a:xfrm>
              <a:off x="4422544" y="216945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5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8" name="object 5608"/>
            <p:cNvSpPr/>
            <p:nvPr/>
          </p:nvSpPr>
          <p:spPr>
            <a:xfrm>
              <a:off x="4422544" y="2167173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09" name="object 5609"/>
            <p:cNvSpPr/>
            <p:nvPr/>
          </p:nvSpPr>
          <p:spPr>
            <a:xfrm>
              <a:off x="4422544" y="216473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152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0" name="object 5610"/>
            <p:cNvSpPr/>
            <p:nvPr/>
          </p:nvSpPr>
          <p:spPr>
            <a:xfrm>
              <a:off x="4422696" y="216168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285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1" name="object 5611"/>
            <p:cNvSpPr/>
            <p:nvPr/>
          </p:nvSpPr>
          <p:spPr>
            <a:xfrm>
              <a:off x="4422696" y="216488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2" name="object 5612"/>
            <p:cNvSpPr/>
            <p:nvPr/>
          </p:nvSpPr>
          <p:spPr>
            <a:xfrm>
              <a:off x="4422696" y="217052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3" name="object 5613"/>
            <p:cNvSpPr/>
            <p:nvPr/>
          </p:nvSpPr>
          <p:spPr>
            <a:xfrm>
              <a:off x="4422848" y="2172660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152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4" name="object 5614"/>
            <p:cNvSpPr/>
            <p:nvPr/>
          </p:nvSpPr>
          <p:spPr>
            <a:xfrm>
              <a:off x="4423153" y="217479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5" name="object 5615"/>
            <p:cNvSpPr/>
            <p:nvPr/>
          </p:nvSpPr>
          <p:spPr>
            <a:xfrm>
              <a:off x="4422696" y="216488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6" name="object 5616"/>
            <p:cNvSpPr/>
            <p:nvPr/>
          </p:nvSpPr>
          <p:spPr>
            <a:xfrm>
              <a:off x="4422696" y="21706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7" name="object 5617"/>
            <p:cNvSpPr/>
            <p:nvPr/>
          </p:nvSpPr>
          <p:spPr>
            <a:xfrm>
              <a:off x="4423153" y="216046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8" name="object 5618"/>
            <p:cNvSpPr/>
            <p:nvPr/>
          </p:nvSpPr>
          <p:spPr>
            <a:xfrm>
              <a:off x="4422848" y="216214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52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19" name="object 5619"/>
            <p:cNvSpPr/>
            <p:nvPr/>
          </p:nvSpPr>
          <p:spPr>
            <a:xfrm>
              <a:off x="4422696" y="216458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0" name="object 5620"/>
            <p:cNvSpPr/>
            <p:nvPr/>
          </p:nvSpPr>
          <p:spPr>
            <a:xfrm>
              <a:off x="4453480" y="2155437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0"/>
                  </a:moveTo>
                  <a:lnTo>
                    <a:pt x="0" y="2499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1" name="object 5621"/>
            <p:cNvSpPr/>
            <p:nvPr/>
          </p:nvSpPr>
          <p:spPr>
            <a:xfrm>
              <a:off x="4460186" y="214918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2" name="object 5622"/>
            <p:cNvSpPr/>
            <p:nvPr/>
          </p:nvSpPr>
          <p:spPr>
            <a:xfrm>
              <a:off x="4460186" y="218683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3" name="object 5623"/>
            <p:cNvSpPr/>
            <p:nvPr/>
          </p:nvSpPr>
          <p:spPr>
            <a:xfrm>
              <a:off x="4460186" y="2179364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724" y="0"/>
                  </a:moveTo>
                  <a:lnTo>
                    <a:pt x="457" y="7315"/>
                  </a:lnTo>
                  <a:lnTo>
                    <a:pt x="0" y="731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4" name="object 5624"/>
            <p:cNvSpPr/>
            <p:nvPr/>
          </p:nvSpPr>
          <p:spPr>
            <a:xfrm>
              <a:off x="4460491" y="2149189"/>
              <a:ext cx="4445" cy="30480"/>
            </a:xfrm>
            <a:custGeom>
              <a:avLst/>
              <a:gdLst/>
              <a:ahLst/>
              <a:cxnLst/>
              <a:rect l="l" t="t" r="r" b="b"/>
              <a:pathLst>
                <a:path w="4445" h="30480">
                  <a:moveTo>
                    <a:pt x="0" y="0"/>
                  </a:moveTo>
                  <a:lnTo>
                    <a:pt x="304" y="0"/>
                  </a:lnTo>
                  <a:lnTo>
                    <a:pt x="2870" y="1651"/>
                  </a:lnTo>
                  <a:lnTo>
                    <a:pt x="3924" y="4394"/>
                  </a:lnTo>
                  <a:lnTo>
                    <a:pt x="4419" y="7315"/>
                  </a:lnTo>
                  <a:lnTo>
                    <a:pt x="4419" y="3017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5" name="object 5625"/>
            <p:cNvSpPr/>
            <p:nvPr/>
          </p:nvSpPr>
          <p:spPr>
            <a:xfrm>
              <a:off x="4465064" y="215635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6" name="object 5626"/>
            <p:cNvSpPr/>
            <p:nvPr/>
          </p:nvSpPr>
          <p:spPr>
            <a:xfrm>
              <a:off x="4464760" y="215681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52" y="0"/>
                  </a:moveTo>
                  <a:lnTo>
                    <a:pt x="0" y="762"/>
                  </a:ln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7" name="object 5627"/>
            <p:cNvSpPr/>
            <p:nvPr/>
          </p:nvSpPr>
          <p:spPr>
            <a:xfrm>
              <a:off x="4464758" y="217768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0"/>
                  </a:moveTo>
                  <a:lnTo>
                    <a:pt x="0" y="609"/>
                  </a:lnTo>
                  <a:lnTo>
                    <a:pt x="152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8" name="object 5628"/>
            <p:cNvSpPr/>
            <p:nvPr/>
          </p:nvSpPr>
          <p:spPr>
            <a:xfrm>
              <a:off x="4465064" y="217921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29" name="object 5629"/>
            <p:cNvSpPr/>
            <p:nvPr/>
          </p:nvSpPr>
          <p:spPr>
            <a:xfrm>
              <a:off x="4453482" y="2149190"/>
              <a:ext cx="11430" cy="28575"/>
            </a:xfrm>
            <a:custGeom>
              <a:avLst/>
              <a:gdLst/>
              <a:ahLst/>
              <a:cxnLst/>
              <a:rect l="l" t="t" r="r" b="b"/>
              <a:pathLst>
                <a:path w="11429" h="28575">
                  <a:moveTo>
                    <a:pt x="11277" y="28498"/>
                  </a:moveTo>
                  <a:lnTo>
                    <a:pt x="11277" y="9144"/>
                  </a:lnTo>
                  <a:lnTo>
                    <a:pt x="10972" y="7620"/>
                  </a:lnTo>
                  <a:lnTo>
                    <a:pt x="10490" y="5105"/>
                  </a:lnTo>
                  <a:lnTo>
                    <a:pt x="9563" y="1155"/>
                  </a:lnTo>
                  <a:lnTo>
                    <a:pt x="6857" y="0"/>
                  </a:lnTo>
                  <a:lnTo>
                    <a:pt x="6400" y="0"/>
                  </a:lnTo>
                  <a:lnTo>
                    <a:pt x="5486" y="457"/>
                  </a:lnTo>
                  <a:lnTo>
                    <a:pt x="4406" y="1612"/>
                  </a:lnTo>
                  <a:lnTo>
                    <a:pt x="1435" y="5359"/>
                  </a:lnTo>
                  <a:lnTo>
                    <a:pt x="152" y="5943"/>
                  </a:lnTo>
                  <a:lnTo>
                    <a:pt x="0" y="6248"/>
                  </a:lnTo>
                  <a:lnTo>
                    <a:pt x="0" y="64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0" name="object 5630"/>
            <p:cNvSpPr/>
            <p:nvPr/>
          </p:nvSpPr>
          <p:spPr>
            <a:xfrm>
              <a:off x="4453482" y="2177689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29" h="9525">
                  <a:moveTo>
                    <a:pt x="0" y="2590"/>
                  </a:moveTo>
                  <a:lnTo>
                    <a:pt x="0" y="2743"/>
                  </a:lnTo>
                  <a:lnTo>
                    <a:pt x="152" y="3047"/>
                  </a:lnTo>
                  <a:lnTo>
                    <a:pt x="914" y="3505"/>
                  </a:lnTo>
                  <a:lnTo>
                    <a:pt x="1676" y="4267"/>
                  </a:lnTo>
                  <a:lnTo>
                    <a:pt x="2438" y="5181"/>
                  </a:lnTo>
                  <a:lnTo>
                    <a:pt x="3657" y="6400"/>
                  </a:lnTo>
                  <a:lnTo>
                    <a:pt x="4572" y="7619"/>
                  </a:lnTo>
                  <a:lnTo>
                    <a:pt x="5486" y="8534"/>
                  </a:lnTo>
                  <a:lnTo>
                    <a:pt x="6400" y="8991"/>
                  </a:lnTo>
                  <a:lnTo>
                    <a:pt x="6858" y="8991"/>
                  </a:lnTo>
                  <a:lnTo>
                    <a:pt x="10972" y="1371"/>
                  </a:lnTo>
                  <a:lnTo>
                    <a:pt x="1127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1" name="object 5631"/>
            <p:cNvSpPr/>
            <p:nvPr/>
          </p:nvSpPr>
          <p:spPr>
            <a:xfrm>
              <a:off x="4464455" y="215681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2" name="object 5632"/>
            <p:cNvSpPr/>
            <p:nvPr/>
          </p:nvSpPr>
          <p:spPr>
            <a:xfrm>
              <a:off x="4464455" y="217906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3" name="object 5633"/>
            <p:cNvSpPr/>
            <p:nvPr/>
          </p:nvSpPr>
          <p:spPr>
            <a:xfrm>
              <a:off x="4453177" y="218668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5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4" name="object 5634"/>
            <p:cNvSpPr/>
            <p:nvPr/>
          </p:nvSpPr>
          <p:spPr>
            <a:xfrm>
              <a:off x="4453178" y="214934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5" name="object 5635"/>
            <p:cNvSpPr/>
            <p:nvPr/>
          </p:nvSpPr>
          <p:spPr>
            <a:xfrm>
              <a:off x="4459425" y="218637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9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6" name="object 5636"/>
            <p:cNvSpPr/>
            <p:nvPr/>
          </p:nvSpPr>
          <p:spPr>
            <a:xfrm>
              <a:off x="4459425" y="214690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9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7" name="object 5637"/>
            <p:cNvSpPr/>
            <p:nvPr/>
          </p:nvSpPr>
          <p:spPr>
            <a:xfrm>
              <a:off x="4454396" y="2188966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5029" y="0"/>
                  </a:moveTo>
                  <a:lnTo>
                    <a:pt x="1828" y="0"/>
                  </a:ln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8" name="object 5638"/>
            <p:cNvSpPr/>
            <p:nvPr/>
          </p:nvSpPr>
          <p:spPr>
            <a:xfrm>
              <a:off x="4453178" y="218668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39" name="object 5639"/>
            <p:cNvSpPr/>
            <p:nvPr/>
          </p:nvSpPr>
          <p:spPr>
            <a:xfrm>
              <a:off x="4454550" y="218332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0" y="4572"/>
                  </a:moveTo>
                  <a:lnTo>
                    <a:pt x="1371" y="4267"/>
                  </a:lnTo>
                  <a:lnTo>
                    <a:pt x="1981" y="3810"/>
                  </a:lnTo>
                  <a:lnTo>
                    <a:pt x="2286" y="3200"/>
                  </a:lnTo>
                  <a:lnTo>
                    <a:pt x="2286" y="2438"/>
                  </a:lnTo>
                  <a:lnTo>
                    <a:pt x="2133" y="1676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0" name="object 5640"/>
            <p:cNvSpPr/>
            <p:nvPr/>
          </p:nvSpPr>
          <p:spPr>
            <a:xfrm>
              <a:off x="4451502" y="218332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152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1" name="object 5641"/>
            <p:cNvSpPr/>
            <p:nvPr/>
          </p:nvSpPr>
          <p:spPr>
            <a:xfrm>
              <a:off x="4458206" y="218561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1676"/>
                  </a:moveTo>
                  <a:lnTo>
                    <a:pt x="152" y="914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2" name="object 5642"/>
            <p:cNvSpPr/>
            <p:nvPr/>
          </p:nvSpPr>
          <p:spPr>
            <a:xfrm>
              <a:off x="4457597" y="218500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52" y="0"/>
                  </a:moveTo>
                  <a:lnTo>
                    <a:pt x="0" y="1219"/>
                  </a:lnTo>
                  <a:lnTo>
                    <a:pt x="152" y="1828"/>
                  </a:lnTo>
                  <a:lnTo>
                    <a:pt x="609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3" name="object 5643"/>
            <p:cNvSpPr/>
            <p:nvPr/>
          </p:nvSpPr>
          <p:spPr>
            <a:xfrm>
              <a:off x="4451501" y="2182413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4876" y="914"/>
                  </a:moveTo>
                  <a:lnTo>
                    <a:pt x="0" y="914"/>
                  </a:ln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4" name="object 5644"/>
            <p:cNvSpPr/>
            <p:nvPr/>
          </p:nvSpPr>
          <p:spPr>
            <a:xfrm>
              <a:off x="4451805" y="2182261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10" h="635">
                  <a:moveTo>
                    <a:pt x="3657" y="0"/>
                  </a:moveTo>
                  <a:lnTo>
                    <a:pt x="1524" y="152"/>
                  </a:lnTo>
                  <a:lnTo>
                    <a:pt x="0" y="152"/>
                  </a:lnTo>
                  <a:lnTo>
                    <a:pt x="3657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5" name="object 5645"/>
            <p:cNvSpPr/>
            <p:nvPr/>
          </p:nvSpPr>
          <p:spPr>
            <a:xfrm>
              <a:off x="4451501" y="2149800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304" y="3809"/>
                  </a:moveTo>
                  <a:lnTo>
                    <a:pt x="3962" y="3809"/>
                  </a:lnTo>
                  <a:lnTo>
                    <a:pt x="304" y="3809"/>
                  </a:lnTo>
                  <a:lnTo>
                    <a:pt x="0" y="2743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6" name="object 5646"/>
            <p:cNvSpPr/>
            <p:nvPr/>
          </p:nvSpPr>
          <p:spPr>
            <a:xfrm>
              <a:off x="4451501" y="2147971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4572"/>
                  </a:moveTo>
                  <a:lnTo>
                    <a:pt x="4876" y="4572"/>
                  </a:lnTo>
                  <a:lnTo>
                    <a:pt x="5334" y="2286"/>
                  </a:lnTo>
                  <a:lnTo>
                    <a:pt x="5334" y="1371"/>
                  </a:lnTo>
                  <a:lnTo>
                    <a:pt x="5029" y="762"/>
                  </a:lnTo>
                  <a:lnTo>
                    <a:pt x="4419" y="304"/>
                  </a:lnTo>
                  <a:lnTo>
                    <a:pt x="304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7" name="object 5647"/>
            <p:cNvSpPr/>
            <p:nvPr/>
          </p:nvSpPr>
          <p:spPr>
            <a:xfrm>
              <a:off x="4453177" y="214919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0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8" name="object 5648"/>
            <p:cNvSpPr/>
            <p:nvPr/>
          </p:nvSpPr>
          <p:spPr>
            <a:xfrm>
              <a:off x="4457597" y="214858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762" y="1828"/>
                  </a:moveTo>
                  <a:lnTo>
                    <a:pt x="762" y="762"/>
                  </a:lnTo>
                  <a:lnTo>
                    <a:pt x="609" y="0"/>
                  </a:lnTo>
                  <a:lnTo>
                    <a:pt x="152" y="457"/>
                  </a:lnTo>
                  <a:lnTo>
                    <a:pt x="0" y="1066"/>
                  </a:lnTo>
                  <a:lnTo>
                    <a:pt x="152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49" name="object 5649"/>
            <p:cNvSpPr/>
            <p:nvPr/>
          </p:nvSpPr>
          <p:spPr>
            <a:xfrm>
              <a:off x="4454396" y="2146752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0"/>
                  </a:moveTo>
                  <a:lnTo>
                    <a:pt x="1828" y="152"/>
                  </a:lnTo>
                  <a:lnTo>
                    <a:pt x="5029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0" name="object 5650"/>
            <p:cNvSpPr/>
            <p:nvPr/>
          </p:nvSpPr>
          <p:spPr>
            <a:xfrm>
              <a:off x="4459121" y="2186223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1" name="object 5651"/>
            <p:cNvSpPr/>
            <p:nvPr/>
          </p:nvSpPr>
          <p:spPr>
            <a:xfrm>
              <a:off x="4459121" y="214690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2" name="object 5652"/>
            <p:cNvSpPr/>
            <p:nvPr/>
          </p:nvSpPr>
          <p:spPr>
            <a:xfrm>
              <a:off x="4458206" y="218729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6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3" name="object 5653"/>
            <p:cNvSpPr/>
            <p:nvPr/>
          </p:nvSpPr>
          <p:spPr>
            <a:xfrm>
              <a:off x="4458206" y="214690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6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4" name="object 5654"/>
            <p:cNvSpPr/>
            <p:nvPr/>
          </p:nvSpPr>
          <p:spPr>
            <a:xfrm>
              <a:off x="4377130" y="2151933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0"/>
                  </a:moveTo>
                  <a:lnTo>
                    <a:pt x="0" y="3108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5" name="object 5655"/>
            <p:cNvSpPr/>
            <p:nvPr/>
          </p:nvSpPr>
          <p:spPr>
            <a:xfrm>
              <a:off x="4372405" y="2164430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743" y="6096"/>
                  </a:moveTo>
                  <a:lnTo>
                    <a:pt x="0" y="6096"/>
                  </a:lnTo>
                  <a:lnTo>
                    <a:pt x="0" y="0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6" name="object 5656"/>
            <p:cNvSpPr/>
            <p:nvPr/>
          </p:nvSpPr>
          <p:spPr>
            <a:xfrm>
              <a:off x="4380025" y="2160010"/>
              <a:ext cx="635" cy="15240"/>
            </a:xfrm>
            <a:custGeom>
              <a:avLst/>
              <a:gdLst/>
              <a:ahLst/>
              <a:cxnLst/>
              <a:rect l="l" t="t" r="r" b="b"/>
              <a:pathLst>
                <a:path w="635" h="15239">
                  <a:moveTo>
                    <a:pt x="0" y="0"/>
                  </a:moveTo>
                  <a:lnTo>
                    <a:pt x="304" y="0"/>
                  </a:lnTo>
                  <a:lnTo>
                    <a:pt x="304" y="14935"/>
                  </a:lnTo>
                  <a:lnTo>
                    <a:pt x="0" y="1493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7" name="object 5657"/>
            <p:cNvSpPr/>
            <p:nvPr/>
          </p:nvSpPr>
          <p:spPr>
            <a:xfrm>
              <a:off x="4366461" y="2160010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8686" y="14935"/>
                  </a:moveTo>
                  <a:lnTo>
                    <a:pt x="0" y="14935"/>
                  </a:lnTo>
                  <a:lnTo>
                    <a:pt x="0" y="0"/>
                  </a:lnTo>
                  <a:lnTo>
                    <a:pt x="868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8" name="object 5658"/>
            <p:cNvSpPr/>
            <p:nvPr/>
          </p:nvSpPr>
          <p:spPr>
            <a:xfrm>
              <a:off x="4375148" y="2151933"/>
              <a:ext cx="5080" cy="31115"/>
            </a:xfrm>
            <a:custGeom>
              <a:avLst/>
              <a:gdLst/>
              <a:ahLst/>
              <a:cxnLst/>
              <a:rect l="l" t="t" r="r" b="b"/>
              <a:pathLst>
                <a:path w="5079" h="31114">
                  <a:moveTo>
                    <a:pt x="0" y="31089"/>
                  </a:moveTo>
                  <a:lnTo>
                    <a:pt x="0" y="0"/>
                  </a:lnTo>
                  <a:lnTo>
                    <a:pt x="4876" y="0"/>
                  </a:lnTo>
                  <a:lnTo>
                    <a:pt x="4876" y="31089"/>
                  </a:lnTo>
                  <a:lnTo>
                    <a:pt x="0" y="31089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59" name="object 5659"/>
            <p:cNvSpPr/>
            <p:nvPr/>
          </p:nvSpPr>
          <p:spPr>
            <a:xfrm>
              <a:off x="4464912" y="1870755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5791"/>
                  </a:moveTo>
                  <a:lnTo>
                    <a:pt x="762" y="3352"/>
                  </a:lnTo>
                  <a:lnTo>
                    <a:pt x="1219" y="0"/>
                  </a:ln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0" name="object 5660"/>
            <p:cNvSpPr/>
            <p:nvPr/>
          </p:nvSpPr>
          <p:spPr>
            <a:xfrm>
              <a:off x="4466131" y="187060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1" name="object 5661"/>
            <p:cNvSpPr/>
            <p:nvPr/>
          </p:nvSpPr>
          <p:spPr>
            <a:xfrm>
              <a:off x="4464912" y="1870755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1066" y="0"/>
                  </a:moveTo>
                  <a:lnTo>
                    <a:pt x="914" y="1828"/>
                  </a:lnTo>
                  <a:lnTo>
                    <a:pt x="609" y="3352"/>
                  </a:lnTo>
                  <a:lnTo>
                    <a:pt x="0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2" name="object 5662"/>
            <p:cNvSpPr/>
            <p:nvPr/>
          </p:nvSpPr>
          <p:spPr>
            <a:xfrm>
              <a:off x="4465216" y="187060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304" y="152"/>
                  </a:lnTo>
                  <a:lnTo>
                    <a:pt x="762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3" name="object 5663"/>
            <p:cNvSpPr/>
            <p:nvPr/>
          </p:nvSpPr>
          <p:spPr>
            <a:xfrm>
              <a:off x="4464912" y="187075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1219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4" name="object 5664"/>
            <p:cNvSpPr/>
            <p:nvPr/>
          </p:nvSpPr>
          <p:spPr>
            <a:xfrm>
              <a:off x="4464912" y="1864963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762" y="2590"/>
                  </a:lnTo>
                  <a:lnTo>
                    <a:pt x="1219" y="5791"/>
                  </a:lnTo>
                  <a:lnTo>
                    <a:pt x="1066" y="579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5" name="object 5665"/>
            <p:cNvSpPr/>
            <p:nvPr/>
          </p:nvSpPr>
          <p:spPr>
            <a:xfrm>
              <a:off x="4464912" y="1869536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52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6" name="object 5666"/>
            <p:cNvSpPr/>
            <p:nvPr/>
          </p:nvSpPr>
          <p:spPr>
            <a:xfrm>
              <a:off x="4465216" y="187075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304" y="152"/>
                  </a:ln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7" name="object 5667"/>
            <p:cNvSpPr/>
            <p:nvPr/>
          </p:nvSpPr>
          <p:spPr>
            <a:xfrm>
              <a:off x="4464912" y="186465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609" y="2743"/>
                  </a:lnTo>
                  <a:lnTo>
                    <a:pt x="914" y="4419"/>
                  </a:lnTo>
                  <a:lnTo>
                    <a:pt x="1066" y="609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8" name="object 5668"/>
            <p:cNvSpPr/>
            <p:nvPr/>
          </p:nvSpPr>
          <p:spPr>
            <a:xfrm>
              <a:off x="4433670" y="1846981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80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69" name="object 5669"/>
            <p:cNvSpPr/>
            <p:nvPr/>
          </p:nvSpPr>
          <p:spPr>
            <a:xfrm>
              <a:off x="4435042" y="1852467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16459" y="152"/>
                  </a:moveTo>
                  <a:lnTo>
                    <a:pt x="12344" y="0"/>
                  </a:lnTo>
                  <a:lnTo>
                    <a:pt x="8229" y="0"/>
                  </a:lnTo>
                  <a:lnTo>
                    <a:pt x="0" y="152"/>
                  </a:lnTo>
                  <a:lnTo>
                    <a:pt x="1066" y="457"/>
                  </a:lnTo>
                  <a:lnTo>
                    <a:pt x="5549" y="495"/>
                  </a:lnTo>
                  <a:lnTo>
                    <a:pt x="9778" y="190"/>
                  </a:lnTo>
                  <a:lnTo>
                    <a:pt x="14325" y="304"/>
                  </a:lnTo>
                  <a:lnTo>
                    <a:pt x="16459" y="152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0" name="object 5670"/>
            <p:cNvSpPr/>
            <p:nvPr/>
          </p:nvSpPr>
          <p:spPr>
            <a:xfrm>
              <a:off x="4435804" y="1845762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0" y="304"/>
                  </a:moveTo>
                  <a:lnTo>
                    <a:pt x="6248" y="457"/>
                  </a:lnTo>
                  <a:lnTo>
                    <a:pt x="12496" y="457"/>
                  </a:lnTo>
                  <a:lnTo>
                    <a:pt x="9296" y="0"/>
                  </a:lnTo>
                  <a:lnTo>
                    <a:pt x="1524" y="0"/>
                  </a:lnTo>
                  <a:lnTo>
                    <a:pt x="0" y="304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1" name="object 5671"/>
            <p:cNvSpPr/>
            <p:nvPr/>
          </p:nvSpPr>
          <p:spPr>
            <a:xfrm>
              <a:off x="4435956" y="1845760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52"/>
                  </a:move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2" name="object 5672"/>
            <p:cNvSpPr/>
            <p:nvPr/>
          </p:nvSpPr>
          <p:spPr>
            <a:xfrm>
              <a:off x="4438851" y="184576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3" name="object 5673"/>
            <p:cNvSpPr/>
            <p:nvPr/>
          </p:nvSpPr>
          <p:spPr>
            <a:xfrm>
              <a:off x="4442052" y="184576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0" y="0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4" name="object 5674"/>
            <p:cNvSpPr/>
            <p:nvPr/>
          </p:nvSpPr>
          <p:spPr>
            <a:xfrm>
              <a:off x="4444338" y="1845762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371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5" name="object 5675"/>
            <p:cNvSpPr/>
            <p:nvPr/>
          </p:nvSpPr>
          <p:spPr>
            <a:xfrm>
              <a:off x="4446472" y="184591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0"/>
                  </a:moveTo>
                  <a:lnTo>
                    <a:pt x="1676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6" name="object 5676"/>
            <p:cNvSpPr/>
            <p:nvPr/>
          </p:nvSpPr>
          <p:spPr>
            <a:xfrm>
              <a:off x="4448453" y="184621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7" name="object 5677"/>
            <p:cNvSpPr/>
            <p:nvPr/>
          </p:nvSpPr>
          <p:spPr>
            <a:xfrm>
              <a:off x="4450281" y="184652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8" name="object 5678"/>
            <p:cNvSpPr/>
            <p:nvPr/>
          </p:nvSpPr>
          <p:spPr>
            <a:xfrm>
              <a:off x="4450281" y="185262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79" name="object 5679"/>
            <p:cNvSpPr/>
            <p:nvPr/>
          </p:nvSpPr>
          <p:spPr>
            <a:xfrm>
              <a:off x="4448300" y="185292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60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0" name="object 5680"/>
            <p:cNvSpPr/>
            <p:nvPr/>
          </p:nvSpPr>
          <p:spPr>
            <a:xfrm>
              <a:off x="4442814" y="1852772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1" name="object 5681"/>
            <p:cNvSpPr/>
            <p:nvPr/>
          </p:nvSpPr>
          <p:spPr>
            <a:xfrm>
              <a:off x="4440833" y="185277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2" name="object 5682"/>
            <p:cNvSpPr/>
            <p:nvPr/>
          </p:nvSpPr>
          <p:spPr>
            <a:xfrm>
              <a:off x="4435651" y="185277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3" name="object 5683"/>
            <p:cNvSpPr/>
            <p:nvPr/>
          </p:nvSpPr>
          <p:spPr>
            <a:xfrm>
              <a:off x="4448300" y="1846219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3200" y="6400"/>
                  </a:moveTo>
                  <a:lnTo>
                    <a:pt x="5334" y="5638"/>
                  </a:lnTo>
                  <a:lnTo>
                    <a:pt x="5791" y="5334"/>
                  </a:lnTo>
                  <a:lnTo>
                    <a:pt x="6096" y="4876"/>
                  </a:lnTo>
                  <a:lnTo>
                    <a:pt x="6248" y="3657"/>
                  </a:lnTo>
                  <a:lnTo>
                    <a:pt x="5943" y="2590"/>
                  </a:lnTo>
                  <a:lnTo>
                    <a:pt x="5334" y="1676"/>
                  </a:lnTo>
                  <a:lnTo>
                    <a:pt x="4114" y="1066"/>
                  </a:lnTo>
                  <a:lnTo>
                    <a:pt x="2743" y="60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4" name="object 5684"/>
            <p:cNvSpPr/>
            <p:nvPr/>
          </p:nvSpPr>
          <p:spPr>
            <a:xfrm>
              <a:off x="4433670" y="1846066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2133" y="0"/>
                  </a:moveTo>
                  <a:lnTo>
                    <a:pt x="762" y="457"/>
                  </a:lnTo>
                  <a:lnTo>
                    <a:pt x="152" y="762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5" name="object 5685"/>
            <p:cNvSpPr/>
            <p:nvPr/>
          </p:nvSpPr>
          <p:spPr>
            <a:xfrm>
              <a:off x="4433670" y="185155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0" y="152"/>
                  </a:lnTo>
                  <a:lnTo>
                    <a:pt x="304" y="457"/>
                  </a:lnTo>
                  <a:lnTo>
                    <a:pt x="1371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6" name="object 5686"/>
            <p:cNvSpPr/>
            <p:nvPr/>
          </p:nvSpPr>
          <p:spPr>
            <a:xfrm>
              <a:off x="4454396" y="184941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52" y="0"/>
                  </a:move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7" name="object 5687"/>
            <p:cNvSpPr/>
            <p:nvPr/>
          </p:nvSpPr>
          <p:spPr>
            <a:xfrm>
              <a:off x="4451958" y="184713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1524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8" name="object 5688"/>
            <p:cNvSpPr/>
            <p:nvPr/>
          </p:nvSpPr>
          <p:spPr>
            <a:xfrm>
              <a:off x="4452567" y="18521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89" name="object 5689"/>
            <p:cNvSpPr/>
            <p:nvPr/>
          </p:nvSpPr>
          <p:spPr>
            <a:xfrm>
              <a:off x="4433668" y="1889958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80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0" name="object 5690"/>
            <p:cNvSpPr/>
            <p:nvPr/>
          </p:nvSpPr>
          <p:spPr>
            <a:xfrm>
              <a:off x="4435804" y="1895443"/>
              <a:ext cx="12700" cy="635"/>
            </a:xfrm>
            <a:custGeom>
              <a:avLst/>
              <a:gdLst/>
              <a:ahLst/>
              <a:cxnLst/>
              <a:rect l="l" t="t" r="r" b="b"/>
              <a:pathLst>
                <a:path w="12700" h="635">
                  <a:moveTo>
                    <a:pt x="12496" y="0"/>
                  </a:moveTo>
                  <a:lnTo>
                    <a:pt x="6248" y="0"/>
                  </a:lnTo>
                  <a:lnTo>
                    <a:pt x="0" y="152"/>
                  </a:lnTo>
                  <a:lnTo>
                    <a:pt x="1523" y="304"/>
                  </a:lnTo>
                  <a:lnTo>
                    <a:pt x="3047" y="457"/>
                  </a:lnTo>
                  <a:lnTo>
                    <a:pt x="6248" y="304"/>
                  </a:lnTo>
                  <a:lnTo>
                    <a:pt x="9296" y="304"/>
                  </a:lnTo>
                  <a:lnTo>
                    <a:pt x="12496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1" name="object 5691"/>
            <p:cNvSpPr/>
            <p:nvPr/>
          </p:nvSpPr>
          <p:spPr>
            <a:xfrm>
              <a:off x="4435042" y="1888597"/>
              <a:ext cx="16510" cy="635"/>
            </a:xfrm>
            <a:custGeom>
              <a:avLst/>
              <a:gdLst/>
              <a:ahLst/>
              <a:cxnLst/>
              <a:rect l="l" t="t" r="r" b="b"/>
              <a:pathLst>
                <a:path w="16510" h="635">
                  <a:moveTo>
                    <a:pt x="0" y="292"/>
                  </a:moveTo>
                  <a:lnTo>
                    <a:pt x="8229" y="444"/>
                  </a:lnTo>
                  <a:lnTo>
                    <a:pt x="10210" y="596"/>
                  </a:lnTo>
                  <a:lnTo>
                    <a:pt x="12344" y="444"/>
                  </a:lnTo>
                  <a:lnTo>
                    <a:pt x="16459" y="292"/>
                  </a:lnTo>
                  <a:lnTo>
                    <a:pt x="14325" y="139"/>
                  </a:lnTo>
                  <a:lnTo>
                    <a:pt x="9398" y="457"/>
                  </a:lnTo>
                  <a:lnTo>
                    <a:pt x="5473" y="0"/>
                  </a:lnTo>
                  <a:lnTo>
                    <a:pt x="1066" y="139"/>
                  </a:lnTo>
                  <a:lnTo>
                    <a:pt x="0" y="292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2" name="object 5692"/>
            <p:cNvSpPr/>
            <p:nvPr/>
          </p:nvSpPr>
          <p:spPr>
            <a:xfrm>
              <a:off x="4435651" y="188858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3" name="object 5693"/>
            <p:cNvSpPr/>
            <p:nvPr/>
          </p:nvSpPr>
          <p:spPr>
            <a:xfrm>
              <a:off x="4440833" y="18887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4" name="object 5694"/>
            <p:cNvSpPr/>
            <p:nvPr/>
          </p:nvSpPr>
          <p:spPr>
            <a:xfrm>
              <a:off x="4442814" y="1888737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0" y="152"/>
                  </a:moveTo>
                  <a:lnTo>
                    <a:pt x="152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5" name="object 5695"/>
            <p:cNvSpPr/>
            <p:nvPr/>
          </p:nvSpPr>
          <p:spPr>
            <a:xfrm>
              <a:off x="4448300" y="18887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6" name="object 5696"/>
            <p:cNvSpPr/>
            <p:nvPr/>
          </p:nvSpPr>
          <p:spPr>
            <a:xfrm>
              <a:off x="4450281" y="188873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7" name="object 5697"/>
            <p:cNvSpPr/>
            <p:nvPr/>
          </p:nvSpPr>
          <p:spPr>
            <a:xfrm>
              <a:off x="4450281" y="189468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8" name="object 5698"/>
            <p:cNvSpPr/>
            <p:nvPr/>
          </p:nvSpPr>
          <p:spPr>
            <a:xfrm>
              <a:off x="4448453" y="189513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99" name="object 5699"/>
            <p:cNvSpPr/>
            <p:nvPr/>
          </p:nvSpPr>
          <p:spPr>
            <a:xfrm>
              <a:off x="4446318" y="189544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828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0" name="object 5700"/>
            <p:cNvSpPr/>
            <p:nvPr/>
          </p:nvSpPr>
          <p:spPr>
            <a:xfrm>
              <a:off x="4444338" y="189574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1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1" name="object 5701"/>
            <p:cNvSpPr/>
            <p:nvPr/>
          </p:nvSpPr>
          <p:spPr>
            <a:xfrm>
              <a:off x="4442050" y="1895748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152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2" name="object 5702"/>
            <p:cNvSpPr/>
            <p:nvPr/>
          </p:nvSpPr>
          <p:spPr>
            <a:xfrm>
              <a:off x="4438851" y="189590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3" name="object 5703"/>
            <p:cNvSpPr/>
            <p:nvPr/>
          </p:nvSpPr>
          <p:spPr>
            <a:xfrm>
              <a:off x="4435802" y="189559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39" h="635">
                  <a:moveTo>
                    <a:pt x="1981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4" name="object 5704"/>
            <p:cNvSpPr/>
            <p:nvPr/>
          </p:nvSpPr>
          <p:spPr>
            <a:xfrm>
              <a:off x="4448299" y="1888890"/>
              <a:ext cx="6350" cy="6985"/>
            </a:xfrm>
            <a:custGeom>
              <a:avLst/>
              <a:gdLst/>
              <a:ahLst/>
              <a:cxnLst/>
              <a:rect l="l" t="t" r="r" b="b"/>
              <a:pathLst>
                <a:path w="6350" h="6985">
                  <a:moveTo>
                    <a:pt x="0" y="6553"/>
                  </a:moveTo>
                  <a:lnTo>
                    <a:pt x="6248" y="2743"/>
                  </a:lnTo>
                  <a:lnTo>
                    <a:pt x="6096" y="1676"/>
                  </a:lnTo>
                  <a:lnTo>
                    <a:pt x="5791" y="1066"/>
                  </a:lnTo>
                  <a:lnTo>
                    <a:pt x="5334" y="761"/>
                  </a:lnTo>
                  <a:lnTo>
                    <a:pt x="320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5" name="object 5705"/>
            <p:cNvSpPr/>
            <p:nvPr/>
          </p:nvSpPr>
          <p:spPr>
            <a:xfrm>
              <a:off x="4433668" y="188889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371" y="0"/>
                  </a:moveTo>
                  <a:lnTo>
                    <a:pt x="304" y="609"/>
                  </a:lnTo>
                  <a:lnTo>
                    <a:pt x="0" y="914"/>
                  </a:ln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6" name="object 5706"/>
            <p:cNvSpPr/>
            <p:nvPr/>
          </p:nvSpPr>
          <p:spPr>
            <a:xfrm>
              <a:off x="4433668" y="1894528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0" y="0"/>
                  </a:moveTo>
                  <a:lnTo>
                    <a:pt x="152" y="152"/>
                  </a:lnTo>
                  <a:lnTo>
                    <a:pt x="762" y="457"/>
                  </a:lnTo>
                  <a:lnTo>
                    <a:pt x="2133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7" name="object 5707"/>
            <p:cNvSpPr/>
            <p:nvPr/>
          </p:nvSpPr>
          <p:spPr>
            <a:xfrm>
              <a:off x="4454395" y="189071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0"/>
                  </a:moveTo>
                  <a:lnTo>
                    <a:pt x="152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8" name="object 5708"/>
            <p:cNvSpPr/>
            <p:nvPr/>
          </p:nvSpPr>
          <p:spPr>
            <a:xfrm>
              <a:off x="4452566" y="188919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457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09" name="object 5709"/>
            <p:cNvSpPr/>
            <p:nvPr/>
          </p:nvSpPr>
          <p:spPr>
            <a:xfrm>
              <a:off x="4451956" y="189361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524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0" name="object 5710"/>
            <p:cNvSpPr/>
            <p:nvPr/>
          </p:nvSpPr>
          <p:spPr>
            <a:xfrm>
              <a:off x="4423305" y="186313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1" name="object 5711"/>
            <p:cNvSpPr/>
            <p:nvPr/>
          </p:nvSpPr>
          <p:spPr>
            <a:xfrm>
              <a:off x="4423611" y="186084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2" name="object 5712"/>
            <p:cNvSpPr/>
            <p:nvPr/>
          </p:nvSpPr>
          <p:spPr>
            <a:xfrm>
              <a:off x="4424526" y="1857038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1524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3" name="object 5713"/>
            <p:cNvSpPr/>
            <p:nvPr/>
          </p:nvSpPr>
          <p:spPr>
            <a:xfrm>
              <a:off x="4425745" y="185581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761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4" name="object 5714"/>
            <p:cNvSpPr/>
            <p:nvPr/>
          </p:nvSpPr>
          <p:spPr>
            <a:xfrm>
              <a:off x="4427116" y="185490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457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5" name="object 5715"/>
            <p:cNvSpPr/>
            <p:nvPr/>
          </p:nvSpPr>
          <p:spPr>
            <a:xfrm>
              <a:off x="4428641" y="185429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6" name="object 5716"/>
            <p:cNvSpPr/>
            <p:nvPr/>
          </p:nvSpPr>
          <p:spPr>
            <a:xfrm>
              <a:off x="4430317" y="185383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304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7" name="object 5717"/>
            <p:cNvSpPr/>
            <p:nvPr/>
          </p:nvSpPr>
          <p:spPr>
            <a:xfrm>
              <a:off x="4431993" y="185368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8" name="object 5718"/>
            <p:cNvSpPr/>
            <p:nvPr/>
          </p:nvSpPr>
          <p:spPr>
            <a:xfrm>
              <a:off x="4433822" y="18533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19" name="object 5719"/>
            <p:cNvSpPr/>
            <p:nvPr/>
          </p:nvSpPr>
          <p:spPr>
            <a:xfrm>
              <a:off x="4435499" y="18533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0" name="object 5720"/>
            <p:cNvSpPr/>
            <p:nvPr/>
          </p:nvSpPr>
          <p:spPr>
            <a:xfrm>
              <a:off x="4437326" y="18532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1" name="object 5721"/>
            <p:cNvSpPr/>
            <p:nvPr/>
          </p:nvSpPr>
          <p:spPr>
            <a:xfrm>
              <a:off x="4439155" y="18532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2" name="object 5722"/>
            <p:cNvSpPr/>
            <p:nvPr/>
          </p:nvSpPr>
          <p:spPr>
            <a:xfrm>
              <a:off x="4440984" y="18532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3" name="object 5723"/>
            <p:cNvSpPr/>
            <p:nvPr/>
          </p:nvSpPr>
          <p:spPr>
            <a:xfrm>
              <a:off x="4442812" y="18532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4" name="object 5724"/>
            <p:cNvSpPr/>
            <p:nvPr/>
          </p:nvSpPr>
          <p:spPr>
            <a:xfrm>
              <a:off x="4444489" y="185322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066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5" name="object 5725"/>
            <p:cNvSpPr/>
            <p:nvPr/>
          </p:nvSpPr>
          <p:spPr>
            <a:xfrm>
              <a:off x="4446318" y="18533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6" name="object 5726"/>
            <p:cNvSpPr/>
            <p:nvPr/>
          </p:nvSpPr>
          <p:spPr>
            <a:xfrm>
              <a:off x="4448147" y="185368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7" name="object 5727"/>
            <p:cNvSpPr/>
            <p:nvPr/>
          </p:nvSpPr>
          <p:spPr>
            <a:xfrm>
              <a:off x="4449823" y="185399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8" name="object 5728"/>
            <p:cNvSpPr/>
            <p:nvPr/>
          </p:nvSpPr>
          <p:spPr>
            <a:xfrm>
              <a:off x="4453785" y="185642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60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29" name="object 5729"/>
            <p:cNvSpPr/>
            <p:nvPr/>
          </p:nvSpPr>
          <p:spPr>
            <a:xfrm>
              <a:off x="4453633" y="188401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62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0" name="object 5730"/>
            <p:cNvSpPr/>
            <p:nvPr/>
          </p:nvSpPr>
          <p:spPr>
            <a:xfrm>
              <a:off x="4449823" y="188721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1" name="object 5731"/>
            <p:cNvSpPr/>
            <p:nvPr/>
          </p:nvSpPr>
          <p:spPr>
            <a:xfrm>
              <a:off x="4448147" y="18876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2" name="object 5732"/>
            <p:cNvSpPr/>
            <p:nvPr/>
          </p:nvSpPr>
          <p:spPr>
            <a:xfrm>
              <a:off x="4446318" y="188782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3" name="object 5733"/>
            <p:cNvSpPr/>
            <p:nvPr/>
          </p:nvSpPr>
          <p:spPr>
            <a:xfrm>
              <a:off x="4444490" y="18879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4" name="object 5734"/>
            <p:cNvSpPr/>
            <p:nvPr/>
          </p:nvSpPr>
          <p:spPr>
            <a:xfrm>
              <a:off x="4442812" y="18881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5" name="object 5735"/>
            <p:cNvSpPr/>
            <p:nvPr/>
          </p:nvSpPr>
          <p:spPr>
            <a:xfrm>
              <a:off x="4440985" y="18881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6" name="object 5736"/>
            <p:cNvSpPr/>
            <p:nvPr/>
          </p:nvSpPr>
          <p:spPr>
            <a:xfrm>
              <a:off x="4439155" y="18881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7" name="object 5737"/>
            <p:cNvSpPr/>
            <p:nvPr/>
          </p:nvSpPr>
          <p:spPr>
            <a:xfrm>
              <a:off x="4437327" y="18881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8" name="object 5738"/>
            <p:cNvSpPr/>
            <p:nvPr/>
          </p:nvSpPr>
          <p:spPr>
            <a:xfrm>
              <a:off x="4435499" y="188797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39" name="object 5739"/>
            <p:cNvSpPr/>
            <p:nvPr/>
          </p:nvSpPr>
          <p:spPr>
            <a:xfrm>
              <a:off x="4433822" y="188782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0" name="object 5740"/>
            <p:cNvSpPr/>
            <p:nvPr/>
          </p:nvSpPr>
          <p:spPr>
            <a:xfrm>
              <a:off x="4431993" y="188767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1" name="object 5741"/>
            <p:cNvSpPr/>
            <p:nvPr/>
          </p:nvSpPr>
          <p:spPr>
            <a:xfrm>
              <a:off x="4430317" y="188721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2" name="object 5742"/>
            <p:cNvSpPr/>
            <p:nvPr/>
          </p:nvSpPr>
          <p:spPr>
            <a:xfrm>
              <a:off x="4428641" y="188675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30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3" name="object 5743"/>
            <p:cNvSpPr/>
            <p:nvPr/>
          </p:nvSpPr>
          <p:spPr>
            <a:xfrm>
              <a:off x="4427116" y="188599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4" name="object 5744"/>
            <p:cNvSpPr/>
            <p:nvPr/>
          </p:nvSpPr>
          <p:spPr>
            <a:xfrm>
              <a:off x="4425745" y="188477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62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5" name="object 5745"/>
            <p:cNvSpPr/>
            <p:nvPr/>
          </p:nvSpPr>
          <p:spPr>
            <a:xfrm>
              <a:off x="4424526" y="1882794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76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6" name="object 5746"/>
            <p:cNvSpPr/>
            <p:nvPr/>
          </p:nvSpPr>
          <p:spPr>
            <a:xfrm>
              <a:off x="4423611" y="187989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304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7" name="object 5747"/>
            <p:cNvSpPr/>
            <p:nvPr/>
          </p:nvSpPr>
          <p:spPr>
            <a:xfrm>
              <a:off x="4423307" y="187791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8" name="object 5748"/>
            <p:cNvSpPr/>
            <p:nvPr/>
          </p:nvSpPr>
          <p:spPr>
            <a:xfrm>
              <a:off x="4423002" y="1853228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30">
                  <a:moveTo>
                    <a:pt x="27432" y="914"/>
                  </a:moveTo>
                  <a:lnTo>
                    <a:pt x="25755" y="457"/>
                  </a:lnTo>
                  <a:lnTo>
                    <a:pt x="24079" y="304"/>
                  </a:lnTo>
                  <a:lnTo>
                    <a:pt x="20574" y="0"/>
                  </a:lnTo>
                  <a:lnTo>
                    <a:pt x="16916" y="0"/>
                  </a:lnTo>
                  <a:lnTo>
                    <a:pt x="609" y="8229"/>
                  </a:lnTo>
                  <a:lnTo>
                    <a:pt x="0" y="1127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49" name="object 5749"/>
            <p:cNvSpPr/>
            <p:nvPr/>
          </p:nvSpPr>
          <p:spPr>
            <a:xfrm>
              <a:off x="4423002" y="1876850"/>
              <a:ext cx="27940" cy="11430"/>
            </a:xfrm>
            <a:custGeom>
              <a:avLst/>
              <a:gdLst/>
              <a:ahLst/>
              <a:cxnLst/>
              <a:rect l="l" t="t" r="r" b="b"/>
              <a:pathLst>
                <a:path w="27939" h="11430">
                  <a:moveTo>
                    <a:pt x="0" y="0"/>
                  </a:moveTo>
                  <a:lnTo>
                    <a:pt x="13411" y="11277"/>
                  </a:lnTo>
                  <a:lnTo>
                    <a:pt x="20574" y="11277"/>
                  </a:lnTo>
                  <a:lnTo>
                    <a:pt x="24079" y="10972"/>
                  </a:lnTo>
                  <a:lnTo>
                    <a:pt x="25755" y="10820"/>
                  </a:lnTo>
                  <a:lnTo>
                    <a:pt x="27432" y="1036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0" name="object 5750"/>
            <p:cNvSpPr/>
            <p:nvPr/>
          </p:nvSpPr>
          <p:spPr>
            <a:xfrm>
              <a:off x="4422545" y="1864506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5" h="12700">
                  <a:moveTo>
                    <a:pt x="457" y="0"/>
                  </a:moveTo>
                  <a:lnTo>
                    <a:pt x="152" y="3048"/>
                  </a:lnTo>
                  <a:lnTo>
                    <a:pt x="0" y="6248"/>
                  </a:lnTo>
                  <a:lnTo>
                    <a:pt x="152" y="9296"/>
                  </a:lnTo>
                  <a:lnTo>
                    <a:pt x="457" y="1234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1" name="object 5751"/>
            <p:cNvSpPr/>
            <p:nvPr/>
          </p:nvSpPr>
          <p:spPr>
            <a:xfrm>
              <a:off x="4423154" y="18774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2" name="object 5752"/>
            <p:cNvSpPr/>
            <p:nvPr/>
          </p:nvSpPr>
          <p:spPr>
            <a:xfrm>
              <a:off x="4422849" y="187532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52" y="106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3" name="object 5753"/>
            <p:cNvSpPr/>
            <p:nvPr/>
          </p:nvSpPr>
          <p:spPr>
            <a:xfrm>
              <a:off x="4422697" y="187334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4" name="object 5754"/>
            <p:cNvSpPr/>
            <p:nvPr/>
          </p:nvSpPr>
          <p:spPr>
            <a:xfrm>
              <a:off x="4422545" y="187121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5" name="object 5755"/>
            <p:cNvSpPr/>
            <p:nvPr/>
          </p:nvSpPr>
          <p:spPr>
            <a:xfrm>
              <a:off x="4422545" y="186968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45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6" name="object 5756"/>
            <p:cNvSpPr/>
            <p:nvPr/>
          </p:nvSpPr>
          <p:spPr>
            <a:xfrm>
              <a:off x="4422697" y="18672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76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7" name="object 5757"/>
            <p:cNvSpPr/>
            <p:nvPr/>
          </p:nvSpPr>
          <p:spPr>
            <a:xfrm>
              <a:off x="4422849" y="1864963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1066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8" name="object 5758"/>
            <p:cNvSpPr/>
            <p:nvPr/>
          </p:nvSpPr>
          <p:spPr>
            <a:xfrm>
              <a:off x="4423154" y="186343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59" name="object 5759"/>
            <p:cNvSpPr/>
            <p:nvPr/>
          </p:nvSpPr>
          <p:spPr>
            <a:xfrm>
              <a:off x="4423764" y="186069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52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0" name="object 5760"/>
            <p:cNvSpPr/>
            <p:nvPr/>
          </p:nvSpPr>
          <p:spPr>
            <a:xfrm>
              <a:off x="4423307" y="186298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1" name="object 5761"/>
            <p:cNvSpPr/>
            <p:nvPr/>
          </p:nvSpPr>
          <p:spPr>
            <a:xfrm>
              <a:off x="4453787" y="18564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609" y="91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2" name="object 5762"/>
            <p:cNvSpPr/>
            <p:nvPr/>
          </p:nvSpPr>
          <p:spPr>
            <a:xfrm>
              <a:off x="4449824" y="185398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3" name="object 5763"/>
            <p:cNvSpPr/>
            <p:nvPr/>
          </p:nvSpPr>
          <p:spPr>
            <a:xfrm>
              <a:off x="4448149" y="185368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4" name="object 5764"/>
            <p:cNvSpPr/>
            <p:nvPr/>
          </p:nvSpPr>
          <p:spPr>
            <a:xfrm>
              <a:off x="4446320" y="18533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5" name="object 5765"/>
            <p:cNvSpPr/>
            <p:nvPr/>
          </p:nvSpPr>
          <p:spPr>
            <a:xfrm>
              <a:off x="4444491" y="1853227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066" y="1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6" name="object 5766"/>
            <p:cNvSpPr/>
            <p:nvPr/>
          </p:nvSpPr>
          <p:spPr>
            <a:xfrm>
              <a:off x="4442815" y="185322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7" name="object 5767"/>
            <p:cNvSpPr/>
            <p:nvPr/>
          </p:nvSpPr>
          <p:spPr>
            <a:xfrm>
              <a:off x="4440986" y="185322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8" name="object 5768"/>
            <p:cNvSpPr/>
            <p:nvPr/>
          </p:nvSpPr>
          <p:spPr>
            <a:xfrm>
              <a:off x="4439158" y="185322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69" name="object 5769"/>
            <p:cNvSpPr/>
            <p:nvPr/>
          </p:nvSpPr>
          <p:spPr>
            <a:xfrm>
              <a:off x="4437329" y="185322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91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0" name="object 5770"/>
            <p:cNvSpPr/>
            <p:nvPr/>
          </p:nvSpPr>
          <p:spPr>
            <a:xfrm>
              <a:off x="4435500" y="18533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066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1" name="object 5771"/>
            <p:cNvSpPr/>
            <p:nvPr/>
          </p:nvSpPr>
          <p:spPr>
            <a:xfrm>
              <a:off x="4433823" y="185337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2" name="object 5772"/>
            <p:cNvSpPr/>
            <p:nvPr/>
          </p:nvSpPr>
          <p:spPr>
            <a:xfrm>
              <a:off x="4431995" y="185368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3" name="object 5773"/>
            <p:cNvSpPr/>
            <p:nvPr/>
          </p:nvSpPr>
          <p:spPr>
            <a:xfrm>
              <a:off x="4430318" y="185383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4" name="object 5774"/>
            <p:cNvSpPr/>
            <p:nvPr/>
          </p:nvSpPr>
          <p:spPr>
            <a:xfrm>
              <a:off x="4428643" y="185429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914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5" name="object 5775"/>
            <p:cNvSpPr/>
            <p:nvPr/>
          </p:nvSpPr>
          <p:spPr>
            <a:xfrm>
              <a:off x="4427119" y="185490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762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6" name="object 5776"/>
            <p:cNvSpPr/>
            <p:nvPr/>
          </p:nvSpPr>
          <p:spPr>
            <a:xfrm>
              <a:off x="4425748" y="185581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62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7" name="object 5777"/>
            <p:cNvSpPr/>
            <p:nvPr/>
          </p:nvSpPr>
          <p:spPr>
            <a:xfrm>
              <a:off x="4424528" y="1857037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762" y="0"/>
                  </a:moveTo>
                  <a:lnTo>
                    <a:pt x="0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8" name="object 5778"/>
            <p:cNvSpPr/>
            <p:nvPr/>
          </p:nvSpPr>
          <p:spPr>
            <a:xfrm>
              <a:off x="4424528" y="1882791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5">
                  <a:moveTo>
                    <a:pt x="0" y="0"/>
                  </a:moveTo>
                  <a:lnTo>
                    <a:pt x="762" y="152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79" name="object 5779"/>
            <p:cNvSpPr/>
            <p:nvPr/>
          </p:nvSpPr>
          <p:spPr>
            <a:xfrm>
              <a:off x="4425748" y="188477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762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0" name="object 5780"/>
            <p:cNvSpPr/>
            <p:nvPr/>
          </p:nvSpPr>
          <p:spPr>
            <a:xfrm>
              <a:off x="4427119" y="1885993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762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1" name="object 5781"/>
            <p:cNvSpPr/>
            <p:nvPr/>
          </p:nvSpPr>
          <p:spPr>
            <a:xfrm>
              <a:off x="4428643" y="1886755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2" name="object 5782"/>
            <p:cNvSpPr/>
            <p:nvPr/>
          </p:nvSpPr>
          <p:spPr>
            <a:xfrm>
              <a:off x="4430319" y="188721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3" name="object 5783"/>
            <p:cNvSpPr/>
            <p:nvPr/>
          </p:nvSpPr>
          <p:spPr>
            <a:xfrm>
              <a:off x="4431996" y="1887669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4" name="object 5784"/>
            <p:cNvSpPr/>
            <p:nvPr/>
          </p:nvSpPr>
          <p:spPr>
            <a:xfrm>
              <a:off x="4433825" y="188782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914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5" name="object 5785"/>
            <p:cNvSpPr/>
            <p:nvPr/>
          </p:nvSpPr>
          <p:spPr>
            <a:xfrm>
              <a:off x="4435500" y="18879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066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6" name="object 5786"/>
            <p:cNvSpPr/>
            <p:nvPr/>
          </p:nvSpPr>
          <p:spPr>
            <a:xfrm>
              <a:off x="4437329" y="188812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7" name="object 5787"/>
            <p:cNvSpPr/>
            <p:nvPr/>
          </p:nvSpPr>
          <p:spPr>
            <a:xfrm>
              <a:off x="4439158" y="188812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8" name="object 5788"/>
            <p:cNvSpPr/>
            <p:nvPr/>
          </p:nvSpPr>
          <p:spPr>
            <a:xfrm>
              <a:off x="4440986" y="188812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89" name="object 5789"/>
            <p:cNvSpPr/>
            <p:nvPr/>
          </p:nvSpPr>
          <p:spPr>
            <a:xfrm>
              <a:off x="4442815" y="188812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0" name="object 5790"/>
            <p:cNvSpPr/>
            <p:nvPr/>
          </p:nvSpPr>
          <p:spPr>
            <a:xfrm>
              <a:off x="4444491" y="1887974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106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1" name="object 5791"/>
            <p:cNvSpPr/>
            <p:nvPr/>
          </p:nvSpPr>
          <p:spPr>
            <a:xfrm>
              <a:off x="4446320" y="188782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2" name="object 5792"/>
            <p:cNvSpPr/>
            <p:nvPr/>
          </p:nvSpPr>
          <p:spPr>
            <a:xfrm>
              <a:off x="4448149" y="188766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3" name="object 5793"/>
            <p:cNvSpPr/>
            <p:nvPr/>
          </p:nvSpPr>
          <p:spPr>
            <a:xfrm>
              <a:off x="4449826" y="1887212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152"/>
                  </a:move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4" name="object 5794"/>
            <p:cNvSpPr/>
            <p:nvPr/>
          </p:nvSpPr>
          <p:spPr>
            <a:xfrm>
              <a:off x="4453635" y="188401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1219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5" name="object 5795"/>
            <p:cNvSpPr/>
            <p:nvPr/>
          </p:nvSpPr>
          <p:spPr>
            <a:xfrm>
              <a:off x="4423308" y="187806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6" name="object 5796"/>
            <p:cNvSpPr/>
            <p:nvPr/>
          </p:nvSpPr>
          <p:spPr>
            <a:xfrm>
              <a:off x="4423765" y="1879895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152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7" name="object 5797"/>
            <p:cNvSpPr/>
            <p:nvPr/>
          </p:nvSpPr>
          <p:spPr>
            <a:xfrm>
              <a:off x="4450435" y="1854141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19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8" name="object 5798"/>
            <p:cNvSpPr/>
            <p:nvPr/>
          </p:nvSpPr>
          <p:spPr>
            <a:xfrm>
              <a:off x="4453788" y="185642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609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99" name="object 5799"/>
            <p:cNvSpPr/>
            <p:nvPr/>
          </p:nvSpPr>
          <p:spPr>
            <a:xfrm>
              <a:off x="4423003" y="186236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133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0" name="object 5800"/>
            <p:cNvSpPr/>
            <p:nvPr/>
          </p:nvSpPr>
          <p:spPr>
            <a:xfrm>
              <a:off x="4423003" y="187700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457" y="198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1" name="object 5801"/>
            <p:cNvSpPr/>
            <p:nvPr/>
          </p:nvSpPr>
          <p:spPr>
            <a:xfrm>
              <a:off x="4453634" y="188401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762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2" name="object 5802"/>
            <p:cNvSpPr/>
            <p:nvPr/>
          </p:nvSpPr>
          <p:spPr>
            <a:xfrm>
              <a:off x="4450434" y="1886906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3" name="object 5803"/>
            <p:cNvSpPr/>
            <p:nvPr/>
          </p:nvSpPr>
          <p:spPr>
            <a:xfrm>
              <a:off x="4422697" y="187456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304" y="243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4" name="object 5804"/>
            <p:cNvSpPr/>
            <p:nvPr/>
          </p:nvSpPr>
          <p:spPr>
            <a:xfrm>
              <a:off x="4422545" y="187227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52" y="1524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5" name="object 5805"/>
            <p:cNvSpPr/>
            <p:nvPr/>
          </p:nvSpPr>
          <p:spPr>
            <a:xfrm>
              <a:off x="4422545" y="1869989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6" name="object 5806"/>
            <p:cNvSpPr/>
            <p:nvPr/>
          </p:nvSpPr>
          <p:spPr>
            <a:xfrm>
              <a:off x="4422545" y="18675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1524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7" name="object 5807"/>
            <p:cNvSpPr/>
            <p:nvPr/>
          </p:nvSpPr>
          <p:spPr>
            <a:xfrm>
              <a:off x="4422697" y="186450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2285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8" name="object 5808"/>
            <p:cNvSpPr/>
            <p:nvPr/>
          </p:nvSpPr>
          <p:spPr>
            <a:xfrm>
              <a:off x="4422697" y="186770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9" name="object 5809"/>
            <p:cNvSpPr/>
            <p:nvPr/>
          </p:nvSpPr>
          <p:spPr>
            <a:xfrm>
              <a:off x="4422697" y="187334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0" name="object 5810"/>
            <p:cNvSpPr/>
            <p:nvPr/>
          </p:nvSpPr>
          <p:spPr>
            <a:xfrm>
              <a:off x="4422849" y="1875477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0" y="0"/>
                  </a:moveTo>
                  <a:lnTo>
                    <a:pt x="152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1" name="object 5811"/>
            <p:cNvSpPr/>
            <p:nvPr/>
          </p:nvSpPr>
          <p:spPr>
            <a:xfrm>
              <a:off x="4423154" y="187761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0"/>
                  </a:moveTo>
                  <a:lnTo>
                    <a:pt x="152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2" name="object 5812"/>
            <p:cNvSpPr/>
            <p:nvPr/>
          </p:nvSpPr>
          <p:spPr>
            <a:xfrm>
              <a:off x="4422697" y="186770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3" name="object 5813"/>
            <p:cNvSpPr/>
            <p:nvPr/>
          </p:nvSpPr>
          <p:spPr>
            <a:xfrm>
              <a:off x="4422697" y="187349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4" name="object 5814"/>
            <p:cNvSpPr/>
            <p:nvPr/>
          </p:nvSpPr>
          <p:spPr>
            <a:xfrm>
              <a:off x="4423154" y="186328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52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5" name="object 5815"/>
            <p:cNvSpPr/>
            <p:nvPr/>
          </p:nvSpPr>
          <p:spPr>
            <a:xfrm>
              <a:off x="4422849" y="1864961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5" h="1269">
                  <a:moveTo>
                    <a:pt x="152" y="0"/>
                  </a:moveTo>
                  <a:lnTo>
                    <a:pt x="0" y="106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6" name="object 5816"/>
            <p:cNvSpPr/>
            <p:nvPr/>
          </p:nvSpPr>
          <p:spPr>
            <a:xfrm>
              <a:off x="4422697" y="186740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7" name="object 5817"/>
            <p:cNvSpPr/>
            <p:nvPr/>
          </p:nvSpPr>
          <p:spPr>
            <a:xfrm>
              <a:off x="4453482" y="1858256"/>
              <a:ext cx="0" cy="25400"/>
            </a:xfrm>
            <a:custGeom>
              <a:avLst/>
              <a:gdLst/>
              <a:ahLst/>
              <a:cxnLst/>
              <a:rect l="l" t="t" r="r" b="b"/>
              <a:pathLst>
                <a:path h="25400">
                  <a:moveTo>
                    <a:pt x="0" y="0"/>
                  </a:moveTo>
                  <a:lnTo>
                    <a:pt x="0" y="2499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8" name="object 5818"/>
            <p:cNvSpPr/>
            <p:nvPr/>
          </p:nvSpPr>
          <p:spPr>
            <a:xfrm>
              <a:off x="4460187" y="185200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19" name="object 5819"/>
            <p:cNvSpPr/>
            <p:nvPr/>
          </p:nvSpPr>
          <p:spPr>
            <a:xfrm>
              <a:off x="4460187" y="188965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0" name="object 5820"/>
            <p:cNvSpPr/>
            <p:nvPr/>
          </p:nvSpPr>
          <p:spPr>
            <a:xfrm>
              <a:off x="4460187" y="1882183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4724" y="0"/>
                  </a:moveTo>
                  <a:lnTo>
                    <a:pt x="457" y="7315"/>
                  </a:lnTo>
                  <a:lnTo>
                    <a:pt x="0" y="731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1" name="object 5821"/>
            <p:cNvSpPr/>
            <p:nvPr/>
          </p:nvSpPr>
          <p:spPr>
            <a:xfrm>
              <a:off x="4460492" y="1852009"/>
              <a:ext cx="4445" cy="30480"/>
            </a:xfrm>
            <a:custGeom>
              <a:avLst/>
              <a:gdLst/>
              <a:ahLst/>
              <a:cxnLst/>
              <a:rect l="l" t="t" r="r" b="b"/>
              <a:pathLst>
                <a:path w="4445" h="30480">
                  <a:moveTo>
                    <a:pt x="0" y="0"/>
                  </a:moveTo>
                  <a:lnTo>
                    <a:pt x="304" y="0"/>
                  </a:lnTo>
                  <a:lnTo>
                    <a:pt x="2870" y="1651"/>
                  </a:lnTo>
                  <a:lnTo>
                    <a:pt x="3924" y="4394"/>
                  </a:lnTo>
                  <a:lnTo>
                    <a:pt x="4419" y="7315"/>
                  </a:lnTo>
                  <a:lnTo>
                    <a:pt x="4419" y="3017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2" name="object 5822"/>
            <p:cNvSpPr/>
            <p:nvPr/>
          </p:nvSpPr>
          <p:spPr>
            <a:xfrm>
              <a:off x="4465064" y="185917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3" name="object 5823"/>
            <p:cNvSpPr/>
            <p:nvPr/>
          </p:nvSpPr>
          <p:spPr>
            <a:xfrm>
              <a:off x="4464760" y="185963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152" y="0"/>
                  </a:moveTo>
                  <a:lnTo>
                    <a:pt x="0" y="762"/>
                  </a:lnTo>
                  <a:lnTo>
                    <a:pt x="0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4" name="object 5824"/>
            <p:cNvSpPr/>
            <p:nvPr/>
          </p:nvSpPr>
          <p:spPr>
            <a:xfrm>
              <a:off x="4464758" y="188050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0"/>
                  </a:moveTo>
                  <a:lnTo>
                    <a:pt x="0" y="609"/>
                  </a:lnTo>
                  <a:lnTo>
                    <a:pt x="152" y="137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5" name="object 5825"/>
            <p:cNvSpPr/>
            <p:nvPr/>
          </p:nvSpPr>
          <p:spPr>
            <a:xfrm>
              <a:off x="4465064" y="188203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0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6" name="object 5826"/>
            <p:cNvSpPr/>
            <p:nvPr/>
          </p:nvSpPr>
          <p:spPr>
            <a:xfrm>
              <a:off x="4453482" y="1852010"/>
              <a:ext cx="11430" cy="28575"/>
            </a:xfrm>
            <a:custGeom>
              <a:avLst/>
              <a:gdLst/>
              <a:ahLst/>
              <a:cxnLst/>
              <a:rect l="l" t="t" r="r" b="b"/>
              <a:pathLst>
                <a:path w="11429" h="28575">
                  <a:moveTo>
                    <a:pt x="11277" y="28498"/>
                  </a:moveTo>
                  <a:lnTo>
                    <a:pt x="11277" y="8991"/>
                  </a:lnTo>
                  <a:lnTo>
                    <a:pt x="10972" y="7620"/>
                  </a:lnTo>
                  <a:lnTo>
                    <a:pt x="10490" y="5105"/>
                  </a:lnTo>
                  <a:lnTo>
                    <a:pt x="9563" y="1155"/>
                  </a:lnTo>
                  <a:lnTo>
                    <a:pt x="6857" y="0"/>
                  </a:lnTo>
                  <a:lnTo>
                    <a:pt x="6400" y="0"/>
                  </a:lnTo>
                  <a:lnTo>
                    <a:pt x="5486" y="457"/>
                  </a:lnTo>
                  <a:lnTo>
                    <a:pt x="4229" y="1562"/>
                  </a:lnTo>
                  <a:lnTo>
                    <a:pt x="1663" y="5270"/>
                  </a:lnTo>
                  <a:lnTo>
                    <a:pt x="152" y="5943"/>
                  </a:lnTo>
                  <a:lnTo>
                    <a:pt x="0" y="6248"/>
                  </a:lnTo>
                  <a:lnTo>
                    <a:pt x="0" y="640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7" name="object 5827"/>
            <p:cNvSpPr/>
            <p:nvPr/>
          </p:nvSpPr>
          <p:spPr>
            <a:xfrm>
              <a:off x="4453482" y="1880509"/>
              <a:ext cx="11430" cy="9525"/>
            </a:xfrm>
            <a:custGeom>
              <a:avLst/>
              <a:gdLst/>
              <a:ahLst/>
              <a:cxnLst/>
              <a:rect l="l" t="t" r="r" b="b"/>
              <a:pathLst>
                <a:path w="11429" h="9525">
                  <a:moveTo>
                    <a:pt x="0" y="2590"/>
                  </a:moveTo>
                  <a:lnTo>
                    <a:pt x="0" y="2743"/>
                  </a:lnTo>
                  <a:lnTo>
                    <a:pt x="152" y="3047"/>
                  </a:lnTo>
                  <a:lnTo>
                    <a:pt x="914" y="3505"/>
                  </a:lnTo>
                  <a:lnTo>
                    <a:pt x="1676" y="4267"/>
                  </a:lnTo>
                  <a:lnTo>
                    <a:pt x="2438" y="5181"/>
                  </a:lnTo>
                  <a:lnTo>
                    <a:pt x="3657" y="6400"/>
                  </a:lnTo>
                  <a:lnTo>
                    <a:pt x="4572" y="7619"/>
                  </a:lnTo>
                  <a:lnTo>
                    <a:pt x="5486" y="8534"/>
                  </a:lnTo>
                  <a:lnTo>
                    <a:pt x="6400" y="8991"/>
                  </a:lnTo>
                  <a:lnTo>
                    <a:pt x="6858" y="8991"/>
                  </a:lnTo>
                  <a:lnTo>
                    <a:pt x="10972" y="1371"/>
                  </a:lnTo>
                  <a:lnTo>
                    <a:pt x="1127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8" name="object 5828"/>
            <p:cNvSpPr/>
            <p:nvPr/>
          </p:nvSpPr>
          <p:spPr>
            <a:xfrm>
              <a:off x="4464455" y="185963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29" name="object 5829"/>
            <p:cNvSpPr/>
            <p:nvPr/>
          </p:nvSpPr>
          <p:spPr>
            <a:xfrm>
              <a:off x="4464455" y="188188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0" name="object 5830"/>
            <p:cNvSpPr/>
            <p:nvPr/>
          </p:nvSpPr>
          <p:spPr>
            <a:xfrm>
              <a:off x="4453177" y="188950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52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1" name="object 5831"/>
            <p:cNvSpPr/>
            <p:nvPr/>
          </p:nvSpPr>
          <p:spPr>
            <a:xfrm>
              <a:off x="4453178" y="185216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2" name="object 5832"/>
            <p:cNvSpPr/>
            <p:nvPr/>
          </p:nvSpPr>
          <p:spPr>
            <a:xfrm>
              <a:off x="4459425" y="1889196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9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3" name="object 5833"/>
            <p:cNvSpPr/>
            <p:nvPr/>
          </p:nvSpPr>
          <p:spPr>
            <a:xfrm>
              <a:off x="4459425" y="184972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59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4" name="object 5834"/>
            <p:cNvSpPr/>
            <p:nvPr/>
          </p:nvSpPr>
          <p:spPr>
            <a:xfrm>
              <a:off x="4454396" y="1891786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5029" y="0"/>
                  </a:moveTo>
                  <a:lnTo>
                    <a:pt x="1828" y="0"/>
                  </a:lnTo>
                  <a:lnTo>
                    <a:pt x="0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5" name="object 5835"/>
            <p:cNvSpPr/>
            <p:nvPr/>
          </p:nvSpPr>
          <p:spPr>
            <a:xfrm>
              <a:off x="4453178" y="188950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6" name="object 5836"/>
            <p:cNvSpPr/>
            <p:nvPr/>
          </p:nvSpPr>
          <p:spPr>
            <a:xfrm>
              <a:off x="4454550" y="188614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0" y="4572"/>
                  </a:moveTo>
                  <a:lnTo>
                    <a:pt x="1371" y="4267"/>
                  </a:lnTo>
                  <a:lnTo>
                    <a:pt x="1981" y="3810"/>
                  </a:lnTo>
                  <a:lnTo>
                    <a:pt x="2286" y="3200"/>
                  </a:lnTo>
                  <a:lnTo>
                    <a:pt x="2286" y="2438"/>
                  </a:lnTo>
                  <a:lnTo>
                    <a:pt x="2133" y="1676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7" name="object 5837"/>
            <p:cNvSpPr/>
            <p:nvPr/>
          </p:nvSpPr>
          <p:spPr>
            <a:xfrm>
              <a:off x="4451502" y="188614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152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8" name="object 5838"/>
            <p:cNvSpPr/>
            <p:nvPr/>
          </p:nvSpPr>
          <p:spPr>
            <a:xfrm>
              <a:off x="4458206" y="188828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5">
                  <a:moveTo>
                    <a:pt x="0" y="1828"/>
                  </a:moveTo>
                  <a:lnTo>
                    <a:pt x="152" y="1066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39" name="object 5839"/>
            <p:cNvSpPr/>
            <p:nvPr/>
          </p:nvSpPr>
          <p:spPr>
            <a:xfrm>
              <a:off x="4457597" y="188782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52" y="0"/>
                  </a:moveTo>
                  <a:lnTo>
                    <a:pt x="0" y="1219"/>
                  </a:lnTo>
                  <a:lnTo>
                    <a:pt x="152" y="1828"/>
                  </a:lnTo>
                  <a:lnTo>
                    <a:pt x="609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0" name="object 5840"/>
            <p:cNvSpPr/>
            <p:nvPr/>
          </p:nvSpPr>
          <p:spPr>
            <a:xfrm>
              <a:off x="4451501" y="1885234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69">
                  <a:moveTo>
                    <a:pt x="4876" y="914"/>
                  </a:moveTo>
                  <a:lnTo>
                    <a:pt x="0" y="914"/>
                  </a:lnTo>
                  <a:lnTo>
                    <a:pt x="30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1" name="object 5841"/>
            <p:cNvSpPr/>
            <p:nvPr/>
          </p:nvSpPr>
          <p:spPr>
            <a:xfrm>
              <a:off x="4451805" y="1885082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10" h="635">
                  <a:moveTo>
                    <a:pt x="3657" y="0"/>
                  </a:moveTo>
                  <a:lnTo>
                    <a:pt x="1524" y="152"/>
                  </a:lnTo>
                  <a:lnTo>
                    <a:pt x="0" y="152"/>
                  </a:lnTo>
                  <a:lnTo>
                    <a:pt x="3657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2" name="object 5842"/>
            <p:cNvSpPr/>
            <p:nvPr/>
          </p:nvSpPr>
          <p:spPr>
            <a:xfrm>
              <a:off x="4451805" y="1856278"/>
              <a:ext cx="3810" cy="635"/>
            </a:xfrm>
            <a:custGeom>
              <a:avLst/>
              <a:gdLst/>
              <a:ahLst/>
              <a:cxnLst/>
              <a:rect l="l" t="t" r="r" b="b"/>
              <a:pathLst>
                <a:path w="3810" h="635">
                  <a:moveTo>
                    <a:pt x="0" y="0"/>
                  </a:moveTo>
                  <a:lnTo>
                    <a:pt x="609" y="152"/>
                  </a:lnTo>
                  <a:lnTo>
                    <a:pt x="3657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3" name="object 5843"/>
            <p:cNvSpPr/>
            <p:nvPr/>
          </p:nvSpPr>
          <p:spPr>
            <a:xfrm>
              <a:off x="4451501" y="1852621"/>
              <a:ext cx="4445" cy="3810"/>
            </a:xfrm>
            <a:custGeom>
              <a:avLst/>
              <a:gdLst/>
              <a:ahLst/>
              <a:cxnLst/>
              <a:rect l="l" t="t" r="r" b="b"/>
              <a:pathLst>
                <a:path w="4445" h="3810">
                  <a:moveTo>
                    <a:pt x="3962" y="3657"/>
                  </a:moveTo>
                  <a:lnTo>
                    <a:pt x="304" y="3657"/>
                  </a:lnTo>
                  <a:lnTo>
                    <a:pt x="0" y="2743"/>
                  </a:lnTo>
                  <a:lnTo>
                    <a:pt x="152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4" name="object 5844"/>
            <p:cNvSpPr/>
            <p:nvPr/>
          </p:nvSpPr>
          <p:spPr>
            <a:xfrm>
              <a:off x="4451501" y="1850792"/>
              <a:ext cx="5715" cy="5080"/>
            </a:xfrm>
            <a:custGeom>
              <a:avLst/>
              <a:gdLst/>
              <a:ahLst/>
              <a:cxnLst/>
              <a:rect l="l" t="t" r="r" b="b"/>
              <a:pathLst>
                <a:path w="5714" h="5080">
                  <a:moveTo>
                    <a:pt x="0" y="4572"/>
                  </a:moveTo>
                  <a:lnTo>
                    <a:pt x="4876" y="4572"/>
                  </a:lnTo>
                  <a:lnTo>
                    <a:pt x="5181" y="2895"/>
                  </a:lnTo>
                  <a:lnTo>
                    <a:pt x="5334" y="2286"/>
                  </a:lnTo>
                  <a:lnTo>
                    <a:pt x="5334" y="1371"/>
                  </a:lnTo>
                  <a:lnTo>
                    <a:pt x="5029" y="762"/>
                  </a:lnTo>
                  <a:lnTo>
                    <a:pt x="4419" y="304"/>
                  </a:lnTo>
                  <a:lnTo>
                    <a:pt x="304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5" name="object 5845"/>
            <p:cNvSpPr/>
            <p:nvPr/>
          </p:nvSpPr>
          <p:spPr>
            <a:xfrm>
              <a:off x="4453177" y="185201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304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6" name="object 5846"/>
            <p:cNvSpPr/>
            <p:nvPr/>
          </p:nvSpPr>
          <p:spPr>
            <a:xfrm>
              <a:off x="4457597" y="185140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762" y="1828"/>
                  </a:moveTo>
                  <a:lnTo>
                    <a:pt x="762" y="762"/>
                  </a:lnTo>
                  <a:lnTo>
                    <a:pt x="609" y="0"/>
                  </a:lnTo>
                  <a:lnTo>
                    <a:pt x="152" y="457"/>
                  </a:lnTo>
                  <a:lnTo>
                    <a:pt x="0" y="1066"/>
                  </a:lnTo>
                  <a:lnTo>
                    <a:pt x="152" y="228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7" name="object 5847"/>
            <p:cNvSpPr/>
            <p:nvPr/>
          </p:nvSpPr>
          <p:spPr>
            <a:xfrm>
              <a:off x="4454396" y="1849572"/>
              <a:ext cx="5080" cy="635"/>
            </a:xfrm>
            <a:custGeom>
              <a:avLst/>
              <a:gdLst/>
              <a:ahLst/>
              <a:cxnLst/>
              <a:rect l="l" t="t" r="r" b="b"/>
              <a:pathLst>
                <a:path w="5079" h="635">
                  <a:moveTo>
                    <a:pt x="0" y="0"/>
                  </a:moveTo>
                  <a:lnTo>
                    <a:pt x="1828" y="152"/>
                  </a:lnTo>
                  <a:lnTo>
                    <a:pt x="5029" y="15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8" name="object 5848"/>
            <p:cNvSpPr/>
            <p:nvPr/>
          </p:nvSpPr>
          <p:spPr>
            <a:xfrm>
              <a:off x="4459121" y="188904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49" name="object 5849"/>
            <p:cNvSpPr/>
            <p:nvPr/>
          </p:nvSpPr>
          <p:spPr>
            <a:xfrm>
              <a:off x="4459121" y="1849724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h="3175">
                  <a:moveTo>
                    <a:pt x="0" y="0"/>
                  </a:move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0" name="object 5850"/>
            <p:cNvSpPr/>
            <p:nvPr/>
          </p:nvSpPr>
          <p:spPr>
            <a:xfrm>
              <a:off x="4458206" y="1890110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6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1" name="object 5851"/>
            <p:cNvSpPr/>
            <p:nvPr/>
          </p:nvSpPr>
          <p:spPr>
            <a:xfrm>
              <a:off x="4458206" y="184972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0"/>
                  </a:moveTo>
                  <a:lnTo>
                    <a:pt x="0" y="16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2" name="object 5852"/>
            <p:cNvSpPr/>
            <p:nvPr/>
          </p:nvSpPr>
          <p:spPr>
            <a:xfrm>
              <a:off x="4525415" y="1796233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50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3" name="object 5853"/>
            <p:cNvSpPr/>
            <p:nvPr/>
          </p:nvSpPr>
          <p:spPr>
            <a:xfrm>
              <a:off x="4496611" y="179638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4" name="object 5854"/>
            <p:cNvSpPr/>
            <p:nvPr/>
          </p:nvSpPr>
          <p:spPr>
            <a:xfrm>
              <a:off x="4499049" y="1864356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0" y="914"/>
                  </a:moveTo>
                  <a:lnTo>
                    <a:pt x="3505" y="914"/>
                  </a:ln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5" name="object 5855"/>
            <p:cNvSpPr/>
            <p:nvPr/>
          </p:nvSpPr>
          <p:spPr>
            <a:xfrm>
              <a:off x="4496611" y="185932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5791"/>
                  </a:moveTo>
                  <a:lnTo>
                    <a:pt x="0" y="5334"/>
                  </a:lnTo>
                  <a:lnTo>
                    <a:pt x="0" y="0"/>
                  </a:lnTo>
                  <a:lnTo>
                    <a:pt x="914" y="0"/>
                  </a:lnTo>
                  <a:lnTo>
                    <a:pt x="5943" y="502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6" name="object 5856"/>
            <p:cNvSpPr/>
            <p:nvPr/>
          </p:nvSpPr>
          <p:spPr>
            <a:xfrm>
              <a:off x="4496611" y="1796842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5333"/>
                  </a:moveTo>
                  <a:lnTo>
                    <a:pt x="0" y="533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7" name="object 5857"/>
            <p:cNvSpPr/>
            <p:nvPr/>
          </p:nvSpPr>
          <p:spPr>
            <a:xfrm>
              <a:off x="4497525" y="179623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0"/>
                  </a:moveTo>
                  <a:lnTo>
                    <a:pt x="5029" y="0"/>
                  </a:lnTo>
                  <a:lnTo>
                    <a:pt x="5029" y="914"/>
                  </a:lnTo>
                  <a:lnTo>
                    <a:pt x="0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8" name="object 5858"/>
            <p:cNvSpPr/>
            <p:nvPr/>
          </p:nvSpPr>
          <p:spPr>
            <a:xfrm>
              <a:off x="4525415" y="179623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59" name="object 5859"/>
            <p:cNvSpPr/>
            <p:nvPr/>
          </p:nvSpPr>
          <p:spPr>
            <a:xfrm>
              <a:off x="4525415" y="1796384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486" y="0"/>
                  </a:moveTo>
                  <a:lnTo>
                    <a:pt x="5943" y="457"/>
                  </a:lnTo>
                  <a:lnTo>
                    <a:pt x="5943" y="5791"/>
                  </a:lnTo>
                  <a:lnTo>
                    <a:pt x="5029" y="5791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0" name="object 5860"/>
            <p:cNvSpPr/>
            <p:nvPr/>
          </p:nvSpPr>
          <p:spPr>
            <a:xfrm>
              <a:off x="4530901" y="1864660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457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1" name="object 5861"/>
            <p:cNvSpPr/>
            <p:nvPr/>
          </p:nvSpPr>
          <p:spPr>
            <a:xfrm>
              <a:off x="4530444" y="1859326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0"/>
                  </a:moveTo>
                  <a:lnTo>
                    <a:pt x="914" y="0"/>
                  </a:lnTo>
                  <a:lnTo>
                    <a:pt x="914" y="533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2" name="object 5862"/>
            <p:cNvSpPr/>
            <p:nvPr/>
          </p:nvSpPr>
          <p:spPr>
            <a:xfrm>
              <a:off x="4525413" y="185932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5943"/>
                  </a:moveTo>
                  <a:lnTo>
                    <a:pt x="0" y="5943"/>
                  </a:lnTo>
                  <a:lnTo>
                    <a:pt x="0" y="5029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3" name="object 5863"/>
            <p:cNvSpPr/>
            <p:nvPr/>
          </p:nvSpPr>
          <p:spPr>
            <a:xfrm>
              <a:off x="4528005" y="186511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4" name="object 5864"/>
            <p:cNvSpPr/>
            <p:nvPr/>
          </p:nvSpPr>
          <p:spPr>
            <a:xfrm>
              <a:off x="4528005" y="186511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5" name="object 5865"/>
            <p:cNvSpPr/>
            <p:nvPr/>
          </p:nvSpPr>
          <p:spPr>
            <a:xfrm>
              <a:off x="4499049" y="186511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6" name="object 5866"/>
            <p:cNvSpPr/>
            <p:nvPr/>
          </p:nvSpPr>
          <p:spPr>
            <a:xfrm>
              <a:off x="4497221" y="1865116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7" name="object 5867"/>
            <p:cNvSpPr/>
            <p:nvPr/>
          </p:nvSpPr>
          <p:spPr>
            <a:xfrm>
              <a:off x="4499049" y="17954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8" name="object 5868"/>
            <p:cNvSpPr/>
            <p:nvPr/>
          </p:nvSpPr>
          <p:spPr>
            <a:xfrm>
              <a:off x="4497221" y="17936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69" name="object 5869"/>
            <p:cNvSpPr/>
            <p:nvPr/>
          </p:nvSpPr>
          <p:spPr>
            <a:xfrm>
              <a:off x="4528005" y="17954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0" name="object 5870"/>
            <p:cNvSpPr/>
            <p:nvPr/>
          </p:nvSpPr>
          <p:spPr>
            <a:xfrm>
              <a:off x="4528005" y="1793641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1" name="object 5871"/>
            <p:cNvSpPr/>
            <p:nvPr/>
          </p:nvSpPr>
          <p:spPr>
            <a:xfrm>
              <a:off x="4528615" y="186267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2" name="object 5872"/>
            <p:cNvSpPr/>
            <p:nvPr/>
          </p:nvSpPr>
          <p:spPr>
            <a:xfrm>
              <a:off x="4528920" y="1862983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3" name="object 5873"/>
            <p:cNvSpPr/>
            <p:nvPr/>
          </p:nvSpPr>
          <p:spPr>
            <a:xfrm>
              <a:off x="4497068" y="186298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4" name="object 5874"/>
            <p:cNvSpPr/>
            <p:nvPr/>
          </p:nvSpPr>
          <p:spPr>
            <a:xfrm>
              <a:off x="4497983" y="186298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5" name="object 5875"/>
            <p:cNvSpPr/>
            <p:nvPr/>
          </p:nvSpPr>
          <p:spPr>
            <a:xfrm>
              <a:off x="4496763" y="186267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6" name="object 5876"/>
            <p:cNvSpPr/>
            <p:nvPr/>
          </p:nvSpPr>
          <p:spPr>
            <a:xfrm>
              <a:off x="4529834" y="186267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7" name="object 5877"/>
            <p:cNvSpPr/>
            <p:nvPr/>
          </p:nvSpPr>
          <p:spPr>
            <a:xfrm>
              <a:off x="4497983" y="186267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8" name="object 5878"/>
            <p:cNvSpPr/>
            <p:nvPr/>
          </p:nvSpPr>
          <p:spPr>
            <a:xfrm>
              <a:off x="4499049" y="186389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79" name="object 5879"/>
            <p:cNvSpPr/>
            <p:nvPr/>
          </p:nvSpPr>
          <p:spPr>
            <a:xfrm>
              <a:off x="4528920" y="186389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0" name="object 5880"/>
            <p:cNvSpPr/>
            <p:nvPr/>
          </p:nvSpPr>
          <p:spPr>
            <a:xfrm>
              <a:off x="4499964" y="186603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1" name="object 5881"/>
            <p:cNvSpPr/>
            <p:nvPr/>
          </p:nvSpPr>
          <p:spPr>
            <a:xfrm>
              <a:off x="4530901" y="186389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2" name="object 5882"/>
            <p:cNvSpPr/>
            <p:nvPr/>
          </p:nvSpPr>
          <p:spPr>
            <a:xfrm>
              <a:off x="4497068" y="1863897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3" name="object 5883"/>
            <p:cNvSpPr/>
            <p:nvPr/>
          </p:nvSpPr>
          <p:spPr>
            <a:xfrm>
              <a:off x="4499962" y="186801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4" name="object 5884"/>
            <p:cNvSpPr/>
            <p:nvPr/>
          </p:nvSpPr>
          <p:spPr>
            <a:xfrm>
              <a:off x="4502553" y="1865118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5" name="object 5885"/>
            <p:cNvSpPr/>
            <p:nvPr/>
          </p:nvSpPr>
          <p:spPr>
            <a:xfrm>
              <a:off x="4528615" y="179699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6" name="object 5886"/>
            <p:cNvSpPr/>
            <p:nvPr/>
          </p:nvSpPr>
          <p:spPr>
            <a:xfrm>
              <a:off x="4529834" y="179775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7" name="object 5887"/>
            <p:cNvSpPr/>
            <p:nvPr/>
          </p:nvSpPr>
          <p:spPr>
            <a:xfrm>
              <a:off x="4528920" y="179775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8" name="object 5888"/>
            <p:cNvSpPr/>
            <p:nvPr/>
          </p:nvSpPr>
          <p:spPr>
            <a:xfrm>
              <a:off x="4497068" y="179775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9" name="object 5889"/>
            <p:cNvSpPr/>
            <p:nvPr/>
          </p:nvSpPr>
          <p:spPr>
            <a:xfrm>
              <a:off x="4496763" y="179699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0" name="object 5890"/>
            <p:cNvSpPr/>
            <p:nvPr/>
          </p:nvSpPr>
          <p:spPr>
            <a:xfrm>
              <a:off x="4529834" y="179699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1" name="object 5891"/>
            <p:cNvSpPr/>
            <p:nvPr/>
          </p:nvSpPr>
          <p:spPr>
            <a:xfrm>
              <a:off x="4497983" y="179699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2" name="object 5892"/>
            <p:cNvSpPr/>
            <p:nvPr/>
          </p:nvSpPr>
          <p:spPr>
            <a:xfrm>
              <a:off x="4499049" y="179638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3" name="object 5893"/>
            <p:cNvSpPr/>
            <p:nvPr/>
          </p:nvSpPr>
          <p:spPr>
            <a:xfrm>
              <a:off x="4528920" y="179638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4" name="object 5894"/>
            <p:cNvSpPr/>
            <p:nvPr/>
          </p:nvSpPr>
          <p:spPr>
            <a:xfrm>
              <a:off x="4499964" y="179547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5" name="object 5895"/>
            <p:cNvSpPr/>
            <p:nvPr/>
          </p:nvSpPr>
          <p:spPr>
            <a:xfrm>
              <a:off x="4530901" y="179638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6" name="object 5896"/>
            <p:cNvSpPr/>
            <p:nvPr/>
          </p:nvSpPr>
          <p:spPr>
            <a:xfrm>
              <a:off x="4497068" y="1796384"/>
              <a:ext cx="0" cy="1905"/>
            </a:xfrm>
            <a:custGeom>
              <a:avLst/>
              <a:gdLst/>
              <a:ahLst/>
              <a:cxnLst/>
              <a:rect l="l" t="t" r="r" b="b"/>
              <a:pathLst>
                <a:path h="1905">
                  <a:moveTo>
                    <a:pt x="0" y="137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7" name="object 5897"/>
            <p:cNvSpPr/>
            <p:nvPr/>
          </p:nvSpPr>
          <p:spPr>
            <a:xfrm>
              <a:off x="4499962" y="179364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8" name="object 5898"/>
            <p:cNvSpPr/>
            <p:nvPr/>
          </p:nvSpPr>
          <p:spPr>
            <a:xfrm>
              <a:off x="4502553" y="1796536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9" name="object 5899"/>
            <p:cNvSpPr/>
            <p:nvPr/>
          </p:nvSpPr>
          <p:spPr>
            <a:xfrm>
              <a:off x="4496762" y="1802175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0" name="object 5900"/>
            <p:cNvSpPr/>
            <p:nvPr/>
          </p:nvSpPr>
          <p:spPr>
            <a:xfrm>
              <a:off x="4531052" y="1802175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1" name="object 5901"/>
            <p:cNvSpPr/>
            <p:nvPr/>
          </p:nvSpPr>
          <p:spPr>
            <a:xfrm>
              <a:off x="4525413" y="1916322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3505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2" name="object 5902"/>
            <p:cNvSpPr/>
            <p:nvPr/>
          </p:nvSpPr>
          <p:spPr>
            <a:xfrm>
              <a:off x="4496610" y="191632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457" y="0"/>
                  </a:moveTo>
                  <a:lnTo>
                    <a:pt x="0" y="60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3" name="object 5903"/>
            <p:cNvSpPr/>
            <p:nvPr/>
          </p:nvSpPr>
          <p:spPr>
            <a:xfrm>
              <a:off x="4499048" y="1984292"/>
              <a:ext cx="3810" cy="1270"/>
            </a:xfrm>
            <a:custGeom>
              <a:avLst/>
              <a:gdLst/>
              <a:ahLst/>
              <a:cxnLst/>
              <a:rect l="l" t="t" r="r" b="b"/>
              <a:pathLst>
                <a:path w="3810" h="1269">
                  <a:moveTo>
                    <a:pt x="0" y="1066"/>
                  </a:moveTo>
                  <a:lnTo>
                    <a:pt x="3505" y="1066"/>
                  </a:lnTo>
                  <a:lnTo>
                    <a:pt x="3505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4" name="object 5904"/>
            <p:cNvSpPr/>
            <p:nvPr/>
          </p:nvSpPr>
          <p:spPr>
            <a:xfrm>
              <a:off x="4496610" y="1979416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457" y="5791"/>
                  </a:moveTo>
                  <a:lnTo>
                    <a:pt x="0" y="5181"/>
                  </a:lnTo>
                  <a:lnTo>
                    <a:pt x="0" y="0"/>
                  </a:lnTo>
                  <a:lnTo>
                    <a:pt x="914" y="0"/>
                  </a:lnTo>
                  <a:lnTo>
                    <a:pt x="5943" y="4876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5" name="object 5905"/>
            <p:cNvSpPr/>
            <p:nvPr/>
          </p:nvSpPr>
          <p:spPr>
            <a:xfrm>
              <a:off x="4496610" y="1916931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914" y="5333"/>
                  </a:moveTo>
                  <a:lnTo>
                    <a:pt x="0" y="533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6" name="object 5906"/>
            <p:cNvSpPr/>
            <p:nvPr/>
          </p:nvSpPr>
          <p:spPr>
            <a:xfrm>
              <a:off x="4497524" y="191632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1524" y="0"/>
                  </a:moveTo>
                  <a:lnTo>
                    <a:pt x="5029" y="0"/>
                  </a:lnTo>
                  <a:lnTo>
                    <a:pt x="5029" y="914"/>
                  </a:lnTo>
                  <a:lnTo>
                    <a:pt x="0" y="59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7" name="object 5907"/>
            <p:cNvSpPr/>
            <p:nvPr/>
          </p:nvSpPr>
          <p:spPr>
            <a:xfrm>
              <a:off x="4525413" y="191632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8" name="object 5908"/>
            <p:cNvSpPr/>
            <p:nvPr/>
          </p:nvSpPr>
          <p:spPr>
            <a:xfrm>
              <a:off x="4525413" y="191632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486" y="0"/>
                  </a:moveTo>
                  <a:lnTo>
                    <a:pt x="5943" y="609"/>
                  </a:lnTo>
                  <a:lnTo>
                    <a:pt x="5943" y="5943"/>
                  </a:lnTo>
                  <a:lnTo>
                    <a:pt x="5029" y="5943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09" name="object 5909"/>
            <p:cNvSpPr/>
            <p:nvPr/>
          </p:nvSpPr>
          <p:spPr>
            <a:xfrm>
              <a:off x="4530900" y="19845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0" y="609"/>
                  </a:moveTo>
                  <a:lnTo>
                    <a:pt x="457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0" name="object 5910"/>
            <p:cNvSpPr/>
            <p:nvPr/>
          </p:nvSpPr>
          <p:spPr>
            <a:xfrm>
              <a:off x="4530443" y="1979415"/>
              <a:ext cx="1270" cy="5715"/>
            </a:xfrm>
            <a:custGeom>
              <a:avLst/>
              <a:gdLst/>
              <a:ahLst/>
              <a:cxnLst/>
              <a:rect l="l" t="t" r="r" b="b"/>
              <a:pathLst>
                <a:path w="1270" h="5714">
                  <a:moveTo>
                    <a:pt x="0" y="0"/>
                  </a:moveTo>
                  <a:lnTo>
                    <a:pt x="914" y="0"/>
                  </a:lnTo>
                  <a:lnTo>
                    <a:pt x="914" y="51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1" name="object 5911"/>
            <p:cNvSpPr/>
            <p:nvPr/>
          </p:nvSpPr>
          <p:spPr>
            <a:xfrm>
              <a:off x="4525413" y="197941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505" y="5943"/>
                  </a:moveTo>
                  <a:lnTo>
                    <a:pt x="0" y="5943"/>
                  </a:lnTo>
                  <a:lnTo>
                    <a:pt x="0" y="4876"/>
                  </a:lnTo>
                  <a:lnTo>
                    <a:pt x="5029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2" name="object 5912"/>
            <p:cNvSpPr/>
            <p:nvPr/>
          </p:nvSpPr>
          <p:spPr>
            <a:xfrm>
              <a:off x="4528005" y="198505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3" name="object 5913"/>
            <p:cNvSpPr/>
            <p:nvPr/>
          </p:nvSpPr>
          <p:spPr>
            <a:xfrm>
              <a:off x="4528005" y="198505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43"/>
                  </a:moveTo>
                  <a:lnTo>
                    <a:pt x="1066" y="2590"/>
                  </a:lnTo>
                  <a:lnTo>
                    <a:pt x="1981" y="1981"/>
                  </a:lnTo>
                  <a:lnTo>
                    <a:pt x="2590" y="1066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4" name="object 5914"/>
            <p:cNvSpPr/>
            <p:nvPr/>
          </p:nvSpPr>
          <p:spPr>
            <a:xfrm>
              <a:off x="4499049" y="198505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5" name="object 5915"/>
            <p:cNvSpPr/>
            <p:nvPr/>
          </p:nvSpPr>
          <p:spPr>
            <a:xfrm>
              <a:off x="4497221" y="198505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0"/>
                  </a:moveTo>
                  <a:lnTo>
                    <a:pt x="152" y="1066"/>
                  </a:lnTo>
                  <a:lnTo>
                    <a:pt x="762" y="1981"/>
                  </a:lnTo>
                  <a:lnTo>
                    <a:pt x="1676" y="2590"/>
                  </a:lnTo>
                  <a:lnTo>
                    <a:pt x="2743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6" name="object 5916"/>
            <p:cNvSpPr/>
            <p:nvPr/>
          </p:nvSpPr>
          <p:spPr>
            <a:xfrm>
              <a:off x="4499049" y="191556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7" name="object 5917"/>
            <p:cNvSpPr/>
            <p:nvPr/>
          </p:nvSpPr>
          <p:spPr>
            <a:xfrm>
              <a:off x="4497221" y="191373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0"/>
                  </a:moveTo>
                  <a:lnTo>
                    <a:pt x="1676" y="152"/>
                  </a:lnTo>
                  <a:lnTo>
                    <a:pt x="762" y="762"/>
                  </a:lnTo>
                  <a:lnTo>
                    <a:pt x="152" y="1676"/>
                  </a:lnTo>
                  <a:lnTo>
                    <a:pt x="0" y="2743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8" name="object 5918"/>
            <p:cNvSpPr/>
            <p:nvPr/>
          </p:nvSpPr>
          <p:spPr>
            <a:xfrm>
              <a:off x="4528005" y="191556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19" name="object 5919"/>
            <p:cNvSpPr/>
            <p:nvPr/>
          </p:nvSpPr>
          <p:spPr>
            <a:xfrm>
              <a:off x="4528005" y="1913732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2743" y="2743"/>
                  </a:moveTo>
                  <a:lnTo>
                    <a:pt x="2590" y="1676"/>
                  </a:lnTo>
                  <a:lnTo>
                    <a:pt x="1981" y="762"/>
                  </a:lnTo>
                  <a:lnTo>
                    <a:pt x="1066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0" name="object 5920"/>
            <p:cNvSpPr/>
            <p:nvPr/>
          </p:nvSpPr>
          <p:spPr>
            <a:xfrm>
              <a:off x="4528615" y="198261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1" name="object 5921"/>
            <p:cNvSpPr/>
            <p:nvPr/>
          </p:nvSpPr>
          <p:spPr>
            <a:xfrm>
              <a:off x="4528920" y="1982922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1828" y="914"/>
                  </a:moveTo>
                  <a:lnTo>
                    <a:pt x="1524" y="304"/>
                  </a:lnTo>
                  <a:lnTo>
                    <a:pt x="914" y="0"/>
                  </a:ln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2" name="object 5922"/>
            <p:cNvSpPr/>
            <p:nvPr/>
          </p:nvSpPr>
          <p:spPr>
            <a:xfrm>
              <a:off x="4497068" y="198292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0"/>
                  </a:moveTo>
                  <a:lnTo>
                    <a:pt x="304" y="304"/>
                  </a:lnTo>
                  <a:lnTo>
                    <a:pt x="0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3" name="object 5923"/>
            <p:cNvSpPr/>
            <p:nvPr/>
          </p:nvSpPr>
          <p:spPr>
            <a:xfrm>
              <a:off x="4497983" y="198292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914" y="914"/>
                  </a:moveTo>
                  <a:lnTo>
                    <a:pt x="609" y="3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4" name="object 5924"/>
            <p:cNvSpPr/>
            <p:nvPr/>
          </p:nvSpPr>
          <p:spPr>
            <a:xfrm>
              <a:off x="4496763" y="198261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1219" y="0"/>
                  </a:moveTo>
                  <a:lnTo>
                    <a:pt x="609" y="152"/>
                  </a:lnTo>
                  <a:lnTo>
                    <a:pt x="152" y="762"/>
                  </a:lnTo>
                  <a:lnTo>
                    <a:pt x="0" y="1371"/>
                  </a:lnTo>
                  <a:lnTo>
                    <a:pt x="304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5" name="object 5925"/>
            <p:cNvSpPr/>
            <p:nvPr/>
          </p:nvSpPr>
          <p:spPr>
            <a:xfrm>
              <a:off x="4529834" y="198261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6" name="object 5926"/>
            <p:cNvSpPr/>
            <p:nvPr/>
          </p:nvSpPr>
          <p:spPr>
            <a:xfrm>
              <a:off x="4497983" y="198261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914" y="1981"/>
                  </a:moveTo>
                  <a:lnTo>
                    <a:pt x="1219" y="1371"/>
                  </a:lnTo>
                  <a:lnTo>
                    <a:pt x="1066" y="761"/>
                  </a:lnTo>
                  <a:lnTo>
                    <a:pt x="609" y="15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7" name="object 5927"/>
            <p:cNvSpPr/>
            <p:nvPr/>
          </p:nvSpPr>
          <p:spPr>
            <a:xfrm>
              <a:off x="4499049" y="198383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8" name="object 5928"/>
            <p:cNvSpPr/>
            <p:nvPr/>
          </p:nvSpPr>
          <p:spPr>
            <a:xfrm>
              <a:off x="4528920" y="198383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29" name="object 5929"/>
            <p:cNvSpPr/>
            <p:nvPr/>
          </p:nvSpPr>
          <p:spPr>
            <a:xfrm>
              <a:off x="4499964" y="1986122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0" name="object 5930"/>
            <p:cNvSpPr/>
            <p:nvPr/>
          </p:nvSpPr>
          <p:spPr>
            <a:xfrm>
              <a:off x="4530901" y="198383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1" name="object 5931"/>
            <p:cNvSpPr/>
            <p:nvPr/>
          </p:nvSpPr>
          <p:spPr>
            <a:xfrm>
              <a:off x="4497068" y="1983836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0"/>
                  </a:moveTo>
                  <a:lnTo>
                    <a:pt x="0" y="121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2" name="object 5932"/>
            <p:cNvSpPr/>
            <p:nvPr/>
          </p:nvSpPr>
          <p:spPr>
            <a:xfrm>
              <a:off x="4499962" y="198795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3" name="object 5933"/>
            <p:cNvSpPr/>
            <p:nvPr/>
          </p:nvSpPr>
          <p:spPr>
            <a:xfrm>
              <a:off x="4502553" y="1985055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4" name="object 5934"/>
            <p:cNvSpPr/>
            <p:nvPr/>
          </p:nvSpPr>
          <p:spPr>
            <a:xfrm>
              <a:off x="4528615" y="191693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5" name="object 5935"/>
            <p:cNvSpPr/>
            <p:nvPr/>
          </p:nvSpPr>
          <p:spPr>
            <a:xfrm>
              <a:off x="4529834" y="19176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914"/>
                  </a:moveTo>
                  <a:lnTo>
                    <a:pt x="60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6" name="object 5936"/>
            <p:cNvSpPr/>
            <p:nvPr/>
          </p:nvSpPr>
          <p:spPr>
            <a:xfrm>
              <a:off x="4528920" y="191769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7" name="object 5937"/>
            <p:cNvSpPr/>
            <p:nvPr/>
          </p:nvSpPr>
          <p:spPr>
            <a:xfrm>
              <a:off x="4497068" y="1917694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69">
                  <a:moveTo>
                    <a:pt x="0" y="0"/>
                  </a:moveTo>
                  <a:lnTo>
                    <a:pt x="304" y="609"/>
                  </a:lnTo>
                  <a:lnTo>
                    <a:pt x="914" y="914"/>
                  </a:lnTo>
                  <a:lnTo>
                    <a:pt x="1524" y="609"/>
                  </a:lnTo>
                  <a:lnTo>
                    <a:pt x="1828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8" name="object 5938"/>
            <p:cNvSpPr/>
            <p:nvPr/>
          </p:nvSpPr>
          <p:spPr>
            <a:xfrm>
              <a:off x="4496763" y="191693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304" y="0"/>
                  </a:moveTo>
                  <a:lnTo>
                    <a:pt x="0" y="609"/>
                  </a:lnTo>
                  <a:lnTo>
                    <a:pt x="152" y="1219"/>
                  </a:lnTo>
                  <a:lnTo>
                    <a:pt x="609" y="1828"/>
                  </a:lnTo>
                  <a:lnTo>
                    <a:pt x="1219" y="1981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9" name="object 5939"/>
            <p:cNvSpPr/>
            <p:nvPr/>
          </p:nvSpPr>
          <p:spPr>
            <a:xfrm>
              <a:off x="4529834" y="191693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0" name="object 5940"/>
            <p:cNvSpPr/>
            <p:nvPr/>
          </p:nvSpPr>
          <p:spPr>
            <a:xfrm>
              <a:off x="4497983" y="191693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39">
                  <a:moveTo>
                    <a:pt x="0" y="1981"/>
                  </a:moveTo>
                  <a:lnTo>
                    <a:pt x="609" y="1828"/>
                  </a:lnTo>
                  <a:lnTo>
                    <a:pt x="1066" y="1219"/>
                  </a:lnTo>
                  <a:lnTo>
                    <a:pt x="1219" y="609"/>
                  </a:lnTo>
                  <a:lnTo>
                    <a:pt x="914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1" name="object 5941"/>
            <p:cNvSpPr/>
            <p:nvPr/>
          </p:nvSpPr>
          <p:spPr>
            <a:xfrm>
              <a:off x="4499049" y="191647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2" name="object 5942"/>
            <p:cNvSpPr/>
            <p:nvPr/>
          </p:nvSpPr>
          <p:spPr>
            <a:xfrm>
              <a:off x="4528920" y="191647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3" name="object 5943"/>
            <p:cNvSpPr/>
            <p:nvPr/>
          </p:nvSpPr>
          <p:spPr>
            <a:xfrm>
              <a:off x="4499964" y="1915561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4" name="object 5944"/>
            <p:cNvSpPr/>
            <p:nvPr/>
          </p:nvSpPr>
          <p:spPr>
            <a:xfrm>
              <a:off x="4530901" y="191647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5" name="object 5945"/>
            <p:cNvSpPr/>
            <p:nvPr/>
          </p:nvSpPr>
          <p:spPr>
            <a:xfrm>
              <a:off x="4497068" y="191647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2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6" name="object 5946"/>
            <p:cNvSpPr/>
            <p:nvPr/>
          </p:nvSpPr>
          <p:spPr>
            <a:xfrm>
              <a:off x="4499962" y="1913580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2804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7" name="object 5947"/>
            <p:cNvSpPr/>
            <p:nvPr/>
          </p:nvSpPr>
          <p:spPr>
            <a:xfrm>
              <a:off x="4502553" y="1916475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8" name="object 5948"/>
            <p:cNvSpPr/>
            <p:nvPr/>
          </p:nvSpPr>
          <p:spPr>
            <a:xfrm>
              <a:off x="4496762" y="1922266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571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49" name="object 5949"/>
            <p:cNvSpPr/>
            <p:nvPr/>
          </p:nvSpPr>
          <p:spPr>
            <a:xfrm>
              <a:off x="4531052" y="1922266"/>
              <a:ext cx="0" cy="57150"/>
            </a:xfrm>
            <a:custGeom>
              <a:avLst/>
              <a:gdLst/>
              <a:ahLst/>
              <a:cxnLst/>
              <a:rect l="l" t="t" r="r" b="b"/>
              <a:pathLst>
                <a:path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0" name="object 5950"/>
            <p:cNvSpPr/>
            <p:nvPr/>
          </p:nvSpPr>
          <p:spPr>
            <a:xfrm>
              <a:off x="4377128" y="1855668"/>
              <a:ext cx="0" cy="31115"/>
            </a:xfrm>
            <a:custGeom>
              <a:avLst/>
              <a:gdLst/>
              <a:ahLst/>
              <a:cxnLst/>
              <a:rect l="l" t="t" r="r" b="b"/>
              <a:pathLst>
                <a:path h="31114">
                  <a:moveTo>
                    <a:pt x="0" y="0"/>
                  </a:moveTo>
                  <a:lnTo>
                    <a:pt x="0" y="31089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1" name="object 5951"/>
            <p:cNvSpPr/>
            <p:nvPr/>
          </p:nvSpPr>
          <p:spPr>
            <a:xfrm>
              <a:off x="4372404" y="1868317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743" y="5943"/>
                  </a:moveTo>
                  <a:lnTo>
                    <a:pt x="0" y="5943"/>
                  </a:lnTo>
                  <a:lnTo>
                    <a:pt x="0" y="0"/>
                  </a:lnTo>
                  <a:lnTo>
                    <a:pt x="2743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2" name="object 5952"/>
            <p:cNvSpPr/>
            <p:nvPr/>
          </p:nvSpPr>
          <p:spPr>
            <a:xfrm>
              <a:off x="4380024" y="1863745"/>
              <a:ext cx="635" cy="15240"/>
            </a:xfrm>
            <a:custGeom>
              <a:avLst/>
              <a:gdLst/>
              <a:ahLst/>
              <a:cxnLst/>
              <a:rect l="l" t="t" r="r" b="b"/>
              <a:pathLst>
                <a:path w="635" h="15239">
                  <a:moveTo>
                    <a:pt x="0" y="0"/>
                  </a:moveTo>
                  <a:lnTo>
                    <a:pt x="304" y="0"/>
                  </a:lnTo>
                  <a:lnTo>
                    <a:pt x="304" y="14935"/>
                  </a:lnTo>
                  <a:lnTo>
                    <a:pt x="0" y="14935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3" name="object 5953"/>
            <p:cNvSpPr/>
            <p:nvPr/>
          </p:nvSpPr>
          <p:spPr>
            <a:xfrm>
              <a:off x="4366460" y="1863745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8686" y="14935"/>
                  </a:moveTo>
                  <a:lnTo>
                    <a:pt x="0" y="14935"/>
                  </a:lnTo>
                  <a:lnTo>
                    <a:pt x="0" y="0"/>
                  </a:lnTo>
                  <a:lnTo>
                    <a:pt x="8686" y="0"/>
                  </a:lnTo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4" name="object 5954"/>
            <p:cNvSpPr/>
            <p:nvPr/>
          </p:nvSpPr>
          <p:spPr>
            <a:xfrm>
              <a:off x="4375147" y="1855668"/>
              <a:ext cx="5080" cy="31115"/>
            </a:xfrm>
            <a:custGeom>
              <a:avLst/>
              <a:gdLst/>
              <a:ahLst/>
              <a:cxnLst/>
              <a:rect l="l" t="t" r="r" b="b"/>
              <a:pathLst>
                <a:path w="5079" h="31114">
                  <a:moveTo>
                    <a:pt x="0" y="31089"/>
                  </a:moveTo>
                  <a:lnTo>
                    <a:pt x="0" y="0"/>
                  </a:lnTo>
                  <a:lnTo>
                    <a:pt x="4876" y="0"/>
                  </a:lnTo>
                  <a:lnTo>
                    <a:pt x="4876" y="31089"/>
                  </a:lnTo>
                  <a:lnTo>
                    <a:pt x="0" y="31089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5" name="object 5955"/>
            <p:cNvSpPr/>
            <p:nvPr/>
          </p:nvSpPr>
          <p:spPr>
            <a:xfrm>
              <a:off x="4912662" y="1767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lnTo>
                    <a:pt x="7620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6" name="object 5956"/>
            <p:cNvSpPr/>
            <p:nvPr/>
          </p:nvSpPr>
          <p:spPr>
            <a:xfrm>
              <a:off x="4912662" y="185932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lnTo>
                    <a:pt x="76200" y="0"/>
                  </a:lnTo>
                  <a:close/>
                </a:path>
              </a:pathLst>
            </a:custGeom>
            <a:ln w="3175">
              <a:solidFill>
                <a:srgbClr val="808284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7" name="object 5957"/>
            <p:cNvSpPr/>
            <p:nvPr/>
          </p:nvSpPr>
          <p:spPr>
            <a:xfrm>
              <a:off x="4903203" y="1685137"/>
              <a:ext cx="86995" cy="246379"/>
            </a:xfrm>
            <a:custGeom>
              <a:avLst/>
              <a:gdLst/>
              <a:ahLst/>
              <a:cxnLst/>
              <a:rect l="l" t="t" r="r" b="b"/>
              <a:pathLst>
                <a:path w="86995" h="246380">
                  <a:moveTo>
                    <a:pt x="9321" y="58420"/>
                  </a:moveTo>
                  <a:lnTo>
                    <a:pt x="7620" y="58216"/>
                  </a:lnTo>
                  <a:lnTo>
                    <a:pt x="2438" y="58216"/>
                  </a:lnTo>
                  <a:lnTo>
                    <a:pt x="9321" y="58420"/>
                  </a:lnTo>
                  <a:close/>
                </a:path>
                <a:path w="86995" h="246380">
                  <a:moveTo>
                    <a:pt x="14046" y="236385"/>
                  </a:moveTo>
                  <a:lnTo>
                    <a:pt x="13258" y="234238"/>
                  </a:lnTo>
                  <a:lnTo>
                    <a:pt x="12649" y="233324"/>
                  </a:lnTo>
                  <a:lnTo>
                    <a:pt x="11430" y="232105"/>
                  </a:lnTo>
                  <a:lnTo>
                    <a:pt x="10820" y="231952"/>
                  </a:lnTo>
                  <a:lnTo>
                    <a:pt x="10363" y="231648"/>
                  </a:lnTo>
                  <a:lnTo>
                    <a:pt x="10820" y="231343"/>
                  </a:lnTo>
                  <a:lnTo>
                    <a:pt x="12077" y="231432"/>
                  </a:lnTo>
                  <a:lnTo>
                    <a:pt x="12077" y="230886"/>
                  </a:lnTo>
                  <a:lnTo>
                    <a:pt x="12065" y="230365"/>
                  </a:lnTo>
                  <a:lnTo>
                    <a:pt x="11277" y="230886"/>
                  </a:lnTo>
                  <a:lnTo>
                    <a:pt x="7594" y="230759"/>
                  </a:lnTo>
                  <a:lnTo>
                    <a:pt x="6400" y="230581"/>
                  </a:lnTo>
                  <a:lnTo>
                    <a:pt x="2438" y="230581"/>
                  </a:lnTo>
                  <a:lnTo>
                    <a:pt x="2438" y="223723"/>
                  </a:lnTo>
                  <a:lnTo>
                    <a:pt x="6400" y="223723"/>
                  </a:lnTo>
                  <a:lnTo>
                    <a:pt x="11963" y="223723"/>
                  </a:lnTo>
                  <a:lnTo>
                    <a:pt x="12065" y="230365"/>
                  </a:lnTo>
                  <a:lnTo>
                    <a:pt x="13068" y="229704"/>
                  </a:lnTo>
                  <a:lnTo>
                    <a:pt x="13309" y="226288"/>
                  </a:lnTo>
                  <a:lnTo>
                    <a:pt x="12496" y="224332"/>
                  </a:lnTo>
                  <a:lnTo>
                    <a:pt x="12192" y="223875"/>
                  </a:lnTo>
                  <a:lnTo>
                    <a:pt x="12192" y="223723"/>
                  </a:lnTo>
                  <a:lnTo>
                    <a:pt x="11938" y="223240"/>
                  </a:lnTo>
                  <a:lnTo>
                    <a:pt x="11938" y="222808"/>
                  </a:lnTo>
                  <a:lnTo>
                    <a:pt x="11645" y="222859"/>
                  </a:lnTo>
                  <a:lnTo>
                    <a:pt x="10629" y="221767"/>
                  </a:lnTo>
                  <a:lnTo>
                    <a:pt x="9791" y="221437"/>
                  </a:lnTo>
                  <a:lnTo>
                    <a:pt x="8077" y="220980"/>
                  </a:lnTo>
                  <a:lnTo>
                    <a:pt x="6858" y="220980"/>
                  </a:lnTo>
                  <a:lnTo>
                    <a:pt x="0" y="220980"/>
                  </a:lnTo>
                  <a:lnTo>
                    <a:pt x="0" y="243840"/>
                  </a:lnTo>
                  <a:lnTo>
                    <a:pt x="7010" y="243840"/>
                  </a:lnTo>
                  <a:lnTo>
                    <a:pt x="9144" y="243751"/>
                  </a:lnTo>
                  <a:lnTo>
                    <a:pt x="10883" y="243586"/>
                  </a:lnTo>
                  <a:lnTo>
                    <a:pt x="12344" y="241858"/>
                  </a:lnTo>
                  <a:lnTo>
                    <a:pt x="12649" y="241401"/>
                  </a:lnTo>
                  <a:lnTo>
                    <a:pt x="9664" y="241325"/>
                  </a:lnTo>
                  <a:lnTo>
                    <a:pt x="9525" y="241312"/>
                  </a:lnTo>
                  <a:lnTo>
                    <a:pt x="9232" y="241300"/>
                  </a:lnTo>
                  <a:lnTo>
                    <a:pt x="7620" y="241096"/>
                  </a:lnTo>
                  <a:lnTo>
                    <a:pt x="2438" y="241096"/>
                  </a:lnTo>
                  <a:lnTo>
                    <a:pt x="2438" y="233324"/>
                  </a:lnTo>
                  <a:lnTo>
                    <a:pt x="6705" y="233324"/>
                  </a:lnTo>
                  <a:lnTo>
                    <a:pt x="9652" y="233337"/>
                  </a:lnTo>
                  <a:lnTo>
                    <a:pt x="10934" y="234251"/>
                  </a:lnTo>
                  <a:lnTo>
                    <a:pt x="11264" y="236385"/>
                  </a:lnTo>
                  <a:lnTo>
                    <a:pt x="11277" y="238048"/>
                  </a:lnTo>
                  <a:lnTo>
                    <a:pt x="10909" y="239915"/>
                  </a:lnTo>
                  <a:lnTo>
                    <a:pt x="9677" y="241312"/>
                  </a:lnTo>
                  <a:lnTo>
                    <a:pt x="12649" y="241401"/>
                  </a:lnTo>
                  <a:lnTo>
                    <a:pt x="14020" y="238747"/>
                  </a:lnTo>
                  <a:lnTo>
                    <a:pt x="14046" y="236385"/>
                  </a:lnTo>
                  <a:close/>
                </a:path>
                <a:path w="86995" h="246380">
                  <a:moveTo>
                    <a:pt x="14046" y="144945"/>
                  </a:moveTo>
                  <a:lnTo>
                    <a:pt x="13258" y="142798"/>
                  </a:lnTo>
                  <a:lnTo>
                    <a:pt x="12649" y="141884"/>
                  </a:lnTo>
                  <a:lnTo>
                    <a:pt x="11430" y="140665"/>
                  </a:lnTo>
                  <a:lnTo>
                    <a:pt x="10820" y="140512"/>
                  </a:lnTo>
                  <a:lnTo>
                    <a:pt x="10363" y="140208"/>
                  </a:lnTo>
                  <a:lnTo>
                    <a:pt x="10820" y="139903"/>
                  </a:lnTo>
                  <a:lnTo>
                    <a:pt x="12077" y="139992"/>
                  </a:lnTo>
                  <a:lnTo>
                    <a:pt x="12077" y="139446"/>
                  </a:lnTo>
                  <a:lnTo>
                    <a:pt x="12065" y="138925"/>
                  </a:lnTo>
                  <a:lnTo>
                    <a:pt x="11277" y="139446"/>
                  </a:lnTo>
                  <a:lnTo>
                    <a:pt x="7594" y="139319"/>
                  </a:lnTo>
                  <a:lnTo>
                    <a:pt x="6400" y="139141"/>
                  </a:lnTo>
                  <a:lnTo>
                    <a:pt x="2438" y="139141"/>
                  </a:lnTo>
                  <a:lnTo>
                    <a:pt x="2438" y="132283"/>
                  </a:lnTo>
                  <a:lnTo>
                    <a:pt x="6400" y="132283"/>
                  </a:lnTo>
                  <a:lnTo>
                    <a:pt x="11963" y="132283"/>
                  </a:lnTo>
                  <a:lnTo>
                    <a:pt x="12065" y="138925"/>
                  </a:lnTo>
                  <a:lnTo>
                    <a:pt x="13068" y="138264"/>
                  </a:lnTo>
                  <a:lnTo>
                    <a:pt x="13309" y="134848"/>
                  </a:lnTo>
                  <a:lnTo>
                    <a:pt x="12496" y="132892"/>
                  </a:lnTo>
                  <a:lnTo>
                    <a:pt x="12192" y="132435"/>
                  </a:lnTo>
                  <a:lnTo>
                    <a:pt x="12192" y="132283"/>
                  </a:lnTo>
                  <a:lnTo>
                    <a:pt x="11938" y="131800"/>
                  </a:lnTo>
                  <a:lnTo>
                    <a:pt x="11938" y="131368"/>
                  </a:lnTo>
                  <a:lnTo>
                    <a:pt x="11645" y="131419"/>
                  </a:lnTo>
                  <a:lnTo>
                    <a:pt x="10629" y="130327"/>
                  </a:lnTo>
                  <a:lnTo>
                    <a:pt x="9791" y="129997"/>
                  </a:lnTo>
                  <a:lnTo>
                    <a:pt x="8077" y="129540"/>
                  </a:lnTo>
                  <a:lnTo>
                    <a:pt x="6858" y="129540"/>
                  </a:lnTo>
                  <a:lnTo>
                    <a:pt x="0" y="129540"/>
                  </a:lnTo>
                  <a:lnTo>
                    <a:pt x="0" y="152400"/>
                  </a:lnTo>
                  <a:lnTo>
                    <a:pt x="7010" y="152400"/>
                  </a:lnTo>
                  <a:lnTo>
                    <a:pt x="9144" y="152311"/>
                  </a:lnTo>
                  <a:lnTo>
                    <a:pt x="10883" y="152146"/>
                  </a:lnTo>
                  <a:lnTo>
                    <a:pt x="12344" y="150418"/>
                  </a:lnTo>
                  <a:lnTo>
                    <a:pt x="12649" y="149961"/>
                  </a:lnTo>
                  <a:lnTo>
                    <a:pt x="9664" y="149885"/>
                  </a:lnTo>
                  <a:lnTo>
                    <a:pt x="9525" y="149872"/>
                  </a:lnTo>
                  <a:lnTo>
                    <a:pt x="9232" y="149860"/>
                  </a:lnTo>
                  <a:lnTo>
                    <a:pt x="7620" y="149656"/>
                  </a:lnTo>
                  <a:lnTo>
                    <a:pt x="2438" y="149656"/>
                  </a:lnTo>
                  <a:lnTo>
                    <a:pt x="2438" y="141884"/>
                  </a:lnTo>
                  <a:lnTo>
                    <a:pt x="6705" y="141884"/>
                  </a:lnTo>
                  <a:lnTo>
                    <a:pt x="9652" y="141897"/>
                  </a:lnTo>
                  <a:lnTo>
                    <a:pt x="10934" y="142811"/>
                  </a:lnTo>
                  <a:lnTo>
                    <a:pt x="11264" y="144945"/>
                  </a:lnTo>
                  <a:lnTo>
                    <a:pt x="11277" y="146608"/>
                  </a:lnTo>
                  <a:lnTo>
                    <a:pt x="10909" y="148475"/>
                  </a:lnTo>
                  <a:lnTo>
                    <a:pt x="9677" y="149872"/>
                  </a:lnTo>
                  <a:lnTo>
                    <a:pt x="12649" y="149961"/>
                  </a:lnTo>
                  <a:lnTo>
                    <a:pt x="14020" y="147307"/>
                  </a:lnTo>
                  <a:lnTo>
                    <a:pt x="14046" y="144945"/>
                  </a:lnTo>
                  <a:close/>
                </a:path>
                <a:path w="86995" h="246380">
                  <a:moveTo>
                    <a:pt x="14160" y="53035"/>
                  </a:moveTo>
                  <a:lnTo>
                    <a:pt x="12954" y="50901"/>
                  </a:lnTo>
                  <a:lnTo>
                    <a:pt x="12954" y="50749"/>
                  </a:lnTo>
                  <a:lnTo>
                    <a:pt x="12649" y="50444"/>
                  </a:lnTo>
                  <a:lnTo>
                    <a:pt x="11430" y="49225"/>
                  </a:lnTo>
                  <a:lnTo>
                    <a:pt x="10820" y="49072"/>
                  </a:lnTo>
                  <a:lnTo>
                    <a:pt x="10363" y="48768"/>
                  </a:lnTo>
                  <a:lnTo>
                    <a:pt x="10820" y="48463"/>
                  </a:lnTo>
                  <a:lnTo>
                    <a:pt x="12052" y="48552"/>
                  </a:lnTo>
                  <a:lnTo>
                    <a:pt x="12052" y="48006"/>
                  </a:lnTo>
                  <a:lnTo>
                    <a:pt x="12039" y="47510"/>
                  </a:lnTo>
                  <a:lnTo>
                    <a:pt x="11277" y="48006"/>
                  </a:lnTo>
                  <a:lnTo>
                    <a:pt x="7581" y="47879"/>
                  </a:lnTo>
                  <a:lnTo>
                    <a:pt x="6400" y="47701"/>
                  </a:lnTo>
                  <a:lnTo>
                    <a:pt x="2438" y="47701"/>
                  </a:lnTo>
                  <a:lnTo>
                    <a:pt x="2438" y="40843"/>
                  </a:lnTo>
                  <a:lnTo>
                    <a:pt x="6400" y="40843"/>
                  </a:lnTo>
                  <a:lnTo>
                    <a:pt x="11963" y="40843"/>
                  </a:lnTo>
                  <a:lnTo>
                    <a:pt x="12039" y="47510"/>
                  </a:lnTo>
                  <a:lnTo>
                    <a:pt x="13068" y="46824"/>
                  </a:lnTo>
                  <a:lnTo>
                    <a:pt x="13309" y="43408"/>
                  </a:lnTo>
                  <a:lnTo>
                    <a:pt x="12496" y="41452"/>
                  </a:lnTo>
                  <a:lnTo>
                    <a:pt x="12192" y="40995"/>
                  </a:lnTo>
                  <a:lnTo>
                    <a:pt x="12192" y="40843"/>
                  </a:lnTo>
                  <a:lnTo>
                    <a:pt x="11950" y="40373"/>
                  </a:lnTo>
                  <a:lnTo>
                    <a:pt x="11950" y="39916"/>
                  </a:lnTo>
                  <a:lnTo>
                    <a:pt x="11645" y="39966"/>
                  </a:lnTo>
                  <a:lnTo>
                    <a:pt x="10490" y="38671"/>
                  </a:lnTo>
                  <a:lnTo>
                    <a:pt x="10020" y="38709"/>
                  </a:lnTo>
                  <a:lnTo>
                    <a:pt x="8077" y="38100"/>
                  </a:lnTo>
                  <a:lnTo>
                    <a:pt x="6858" y="38100"/>
                  </a:lnTo>
                  <a:lnTo>
                    <a:pt x="0" y="38100"/>
                  </a:lnTo>
                  <a:lnTo>
                    <a:pt x="0" y="60960"/>
                  </a:lnTo>
                  <a:lnTo>
                    <a:pt x="7010" y="60960"/>
                  </a:lnTo>
                  <a:lnTo>
                    <a:pt x="8915" y="60921"/>
                  </a:lnTo>
                  <a:lnTo>
                    <a:pt x="11074" y="60579"/>
                  </a:lnTo>
                  <a:lnTo>
                    <a:pt x="12344" y="58978"/>
                  </a:lnTo>
                  <a:lnTo>
                    <a:pt x="12649" y="58521"/>
                  </a:lnTo>
                  <a:lnTo>
                    <a:pt x="9740" y="58445"/>
                  </a:lnTo>
                  <a:lnTo>
                    <a:pt x="9334" y="58432"/>
                  </a:lnTo>
                  <a:lnTo>
                    <a:pt x="2438" y="58216"/>
                  </a:lnTo>
                  <a:lnTo>
                    <a:pt x="2438" y="50444"/>
                  </a:lnTo>
                  <a:lnTo>
                    <a:pt x="6705" y="50444"/>
                  </a:lnTo>
                  <a:lnTo>
                    <a:pt x="9652" y="50457"/>
                  </a:lnTo>
                  <a:lnTo>
                    <a:pt x="10934" y="51371"/>
                  </a:lnTo>
                  <a:lnTo>
                    <a:pt x="11188" y="53035"/>
                  </a:lnTo>
                  <a:lnTo>
                    <a:pt x="11163" y="55753"/>
                  </a:lnTo>
                  <a:lnTo>
                    <a:pt x="10960" y="56984"/>
                  </a:lnTo>
                  <a:lnTo>
                    <a:pt x="9753" y="58432"/>
                  </a:lnTo>
                  <a:lnTo>
                    <a:pt x="12649" y="58521"/>
                  </a:lnTo>
                  <a:lnTo>
                    <a:pt x="14058" y="55753"/>
                  </a:lnTo>
                  <a:lnTo>
                    <a:pt x="14160" y="53035"/>
                  </a:lnTo>
                  <a:close/>
                </a:path>
                <a:path w="86995" h="246380">
                  <a:moveTo>
                    <a:pt x="35750" y="53174"/>
                  </a:moveTo>
                  <a:lnTo>
                    <a:pt x="34848" y="38798"/>
                  </a:lnTo>
                  <a:lnTo>
                    <a:pt x="31699" y="38442"/>
                  </a:lnTo>
                  <a:lnTo>
                    <a:pt x="31699" y="48920"/>
                  </a:lnTo>
                  <a:lnTo>
                    <a:pt x="31457" y="53136"/>
                  </a:lnTo>
                  <a:lnTo>
                    <a:pt x="30175" y="55473"/>
                  </a:lnTo>
                  <a:lnTo>
                    <a:pt x="29870" y="55930"/>
                  </a:lnTo>
                  <a:lnTo>
                    <a:pt x="29718" y="56388"/>
                  </a:lnTo>
                  <a:lnTo>
                    <a:pt x="29565" y="56388"/>
                  </a:lnTo>
                  <a:lnTo>
                    <a:pt x="29260" y="56845"/>
                  </a:lnTo>
                  <a:lnTo>
                    <a:pt x="28435" y="57861"/>
                  </a:lnTo>
                  <a:lnTo>
                    <a:pt x="26911" y="58750"/>
                  </a:lnTo>
                  <a:lnTo>
                    <a:pt x="25603" y="58674"/>
                  </a:lnTo>
                  <a:lnTo>
                    <a:pt x="25146" y="58826"/>
                  </a:lnTo>
                  <a:lnTo>
                    <a:pt x="24688" y="58674"/>
                  </a:lnTo>
                  <a:lnTo>
                    <a:pt x="24079" y="58674"/>
                  </a:lnTo>
                  <a:lnTo>
                    <a:pt x="22720" y="58343"/>
                  </a:lnTo>
                  <a:lnTo>
                    <a:pt x="21450" y="57607"/>
                  </a:lnTo>
                  <a:lnTo>
                    <a:pt x="20726" y="56388"/>
                  </a:lnTo>
                  <a:lnTo>
                    <a:pt x="20269" y="55930"/>
                  </a:lnTo>
                  <a:lnTo>
                    <a:pt x="19596" y="54279"/>
                  </a:lnTo>
                  <a:lnTo>
                    <a:pt x="19342" y="53632"/>
                  </a:lnTo>
                  <a:lnTo>
                    <a:pt x="19456" y="54279"/>
                  </a:lnTo>
                  <a:lnTo>
                    <a:pt x="19291" y="53632"/>
                  </a:lnTo>
                  <a:lnTo>
                    <a:pt x="19278" y="53505"/>
                  </a:lnTo>
                  <a:lnTo>
                    <a:pt x="19342" y="53632"/>
                  </a:lnTo>
                  <a:lnTo>
                    <a:pt x="19265" y="53251"/>
                  </a:lnTo>
                  <a:lnTo>
                    <a:pt x="18897" y="51358"/>
                  </a:lnTo>
                  <a:lnTo>
                    <a:pt x="18986" y="45478"/>
                  </a:lnTo>
                  <a:lnTo>
                    <a:pt x="19773" y="41554"/>
                  </a:lnTo>
                  <a:lnTo>
                    <a:pt x="24079" y="40386"/>
                  </a:lnTo>
                  <a:lnTo>
                    <a:pt x="24688" y="40386"/>
                  </a:lnTo>
                  <a:lnTo>
                    <a:pt x="25146" y="40233"/>
                  </a:lnTo>
                  <a:lnTo>
                    <a:pt x="25603" y="40386"/>
                  </a:lnTo>
                  <a:lnTo>
                    <a:pt x="28194" y="40411"/>
                  </a:lnTo>
                  <a:lnTo>
                    <a:pt x="30226" y="42748"/>
                  </a:lnTo>
                  <a:lnTo>
                    <a:pt x="31699" y="48920"/>
                  </a:lnTo>
                  <a:lnTo>
                    <a:pt x="31699" y="38442"/>
                  </a:lnTo>
                  <a:lnTo>
                    <a:pt x="26212" y="37795"/>
                  </a:lnTo>
                  <a:lnTo>
                    <a:pt x="25755" y="37795"/>
                  </a:lnTo>
                  <a:lnTo>
                    <a:pt x="25146" y="37642"/>
                  </a:lnTo>
                  <a:lnTo>
                    <a:pt x="24688" y="37642"/>
                  </a:lnTo>
                  <a:lnTo>
                    <a:pt x="22631" y="37922"/>
                  </a:lnTo>
                  <a:lnTo>
                    <a:pt x="21590" y="38315"/>
                  </a:lnTo>
                  <a:lnTo>
                    <a:pt x="19964" y="39624"/>
                  </a:lnTo>
                  <a:lnTo>
                    <a:pt x="19507" y="40081"/>
                  </a:lnTo>
                  <a:lnTo>
                    <a:pt x="19202" y="40538"/>
                  </a:lnTo>
                  <a:lnTo>
                    <a:pt x="18745" y="40995"/>
                  </a:lnTo>
                  <a:lnTo>
                    <a:pt x="17576" y="42608"/>
                  </a:lnTo>
                  <a:lnTo>
                    <a:pt x="16649" y="45097"/>
                  </a:lnTo>
                  <a:lnTo>
                    <a:pt x="16497" y="53746"/>
                  </a:lnTo>
                  <a:lnTo>
                    <a:pt x="17526" y="55473"/>
                  </a:lnTo>
                  <a:lnTo>
                    <a:pt x="17602" y="55930"/>
                  </a:lnTo>
                  <a:lnTo>
                    <a:pt x="17678" y="56235"/>
                  </a:lnTo>
                  <a:lnTo>
                    <a:pt x="17983" y="56692"/>
                  </a:lnTo>
                  <a:lnTo>
                    <a:pt x="20510" y="61544"/>
                  </a:lnTo>
                  <a:lnTo>
                    <a:pt x="25755" y="62801"/>
                  </a:lnTo>
                  <a:lnTo>
                    <a:pt x="30175" y="59588"/>
                  </a:lnTo>
                  <a:lnTo>
                    <a:pt x="30480" y="59131"/>
                  </a:lnTo>
                  <a:lnTo>
                    <a:pt x="30937" y="58826"/>
                  </a:lnTo>
                  <a:lnTo>
                    <a:pt x="31242" y="58369"/>
                  </a:lnTo>
                  <a:lnTo>
                    <a:pt x="35750" y="53174"/>
                  </a:lnTo>
                  <a:close/>
                </a:path>
                <a:path w="86995" h="246380">
                  <a:moveTo>
                    <a:pt x="35763" y="236054"/>
                  </a:moveTo>
                  <a:lnTo>
                    <a:pt x="34848" y="221703"/>
                  </a:lnTo>
                  <a:lnTo>
                    <a:pt x="32600" y="221437"/>
                  </a:lnTo>
                  <a:lnTo>
                    <a:pt x="32600" y="234848"/>
                  </a:lnTo>
                  <a:lnTo>
                    <a:pt x="29870" y="238810"/>
                  </a:lnTo>
                  <a:lnTo>
                    <a:pt x="29718" y="239268"/>
                  </a:lnTo>
                  <a:lnTo>
                    <a:pt x="29565" y="239268"/>
                  </a:lnTo>
                  <a:lnTo>
                    <a:pt x="29260" y="239725"/>
                  </a:lnTo>
                  <a:lnTo>
                    <a:pt x="28435" y="240741"/>
                  </a:lnTo>
                  <a:lnTo>
                    <a:pt x="26911" y="241630"/>
                  </a:lnTo>
                  <a:lnTo>
                    <a:pt x="25603" y="241554"/>
                  </a:lnTo>
                  <a:lnTo>
                    <a:pt x="25146" y="241706"/>
                  </a:lnTo>
                  <a:lnTo>
                    <a:pt x="24688" y="241706"/>
                  </a:lnTo>
                  <a:lnTo>
                    <a:pt x="22720" y="241223"/>
                  </a:lnTo>
                  <a:lnTo>
                    <a:pt x="21450" y="240487"/>
                  </a:lnTo>
                  <a:lnTo>
                    <a:pt x="20726" y="239268"/>
                  </a:lnTo>
                  <a:lnTo>
                    <a:pt x="20269" y="238810"/>
                  </a:lnTo>
                  <a:lnTo>
                    <a:pt x="19596" y="237159"/>
                  </a:lnTo>
                  <a:lnTo>
                    <a:pt x="19342" y="236512"/>
                  </a:lnTo>
                  <a:lnTo>
                    <a:pt x="19456" y="237159"/>
                  </a:lnTo>
                  <a:lnTo>
                    <a:pt x="19291" y="236512"/>
                  </a:lnTo>
                  <a:lnTo>
                    <a:pt x="19278" y="236385"/>
                  </a:lnTo>
                  <a:lnTo>
                    <a:pt x="19342" y="236512"/>
                  </a:lnTo>
                  <a:lnTo>
                    <a:pt x="19265" y="236131"/>
                  </a:lnTo>
                  <a:lnTo>
                    <a:pt x="18897" y="234238"/>
                  </a:lnTo>
                  <a:lnTo>
                    <a:pt x="18986" y="228358"/>
                  </a:lnTo>
                  <a:lnTo>
                    <a:pt x="19773" y="224434"/>
                  </a:lnTo>
                  <a:lnTo>
                    <a:pt x="24079" y="223266"/>
                  </a:lnTo>
                  <a:lnTo>
                    <a:pt x="25146" y="223266"/>
                  </a:lnTo>
                  <a:lnTo>
                    <a:pt x="32131" y="222961"/>
                  </a:lnTo>
                  <a:lnTo>
                    <a:pt x="32600" y="234848"/>
                  </a:lnTo>
                  <a:lnTo>
                    <a:pt x="32600" y="221437"/>
                  </a:lnTo>
                  <a:lnTo>
                    <a:pt x="26212" y="220675"/>
                  </a:lnTo>
                  <a:lnTo>
                    <a:pt x="25755" y="220675"/>
                  </a:lnTo>
                  <a:lnTo>
                    <a:pt x="25146" y="220522"/>
                  </a:lnTo>
                  <a:lnTo>
                    <a:pt x="24688" y="220675"/>
                  </a:lnTo>
                  <a:lnTo>
                    <a:pt x="22974" y="220484"/>
                  </a:lnTo>
                  <a:lnTo>
                    <a:pt x="21234" y="221462"/>
                  </a:lnTo>
                  <a:lnTo>
                    <a:pt x="19964" y="222504"/>
                  </a:lnTo>
                  <a:lnTo>
                    <a:pt x="19507" y="222961"/>
                  </a:lnTo>
                  <a:lnTo>
                    <a:pt x="19202" y="223418"/>
                  </a:lnTo>
                  <a:lnTo>
                    <a:pt x="18897" y="223723"/>
                  </a:lnTo>
                  <a:lnTo>
                    <a:pt x="18745" y="224028"/>
                  </a:lnTo>
                  <a:lnTo>
                    <a:pt x="17602" y="225145"/>
                  </a:lnTo>
                  <a:lnTo>
                    <a:pt x="16611" y="228358"/>
                  </a:lnTo>
                  <a:lnTo>
                    <a:pt x="16497" y="236626"/>
                  </a:lnTo>
                  <a:lnTo>
                    <a:pt x="17526" y="238353"/>
                  </a:lnTo>
                  <a:lnTo>
                    <a:pt x="17602" y="238810"/>
                  </a:lnTo>
                  <a:lnTo>
                    <a:pt x="17678" y="239115"/>
                  </a:lnTo>
                  <a:lnTo>
                    <a:pt x="17983" y="239572"/>
                  </a:lnTo>
                  <a:lnTo>
                    <a:pt x="20561" y="244373"/>
                  </a:lnTo>
                  <a:lnTo>
                    <a:pt x="25615" y="245795"/>
                  </a:lnTo>
                  <a:lnTo>
                    <a:pt x="30175" y="242468"/>
                  </a:lnTo>
                  <a:lnTo>
                    <a:pt x="30480" y="242011"/>
                  </a:lnTo>
                  <a:lnTo>
                    <a:pt x="30937" y="241706"/>
                  </a:lnTo>
                  <a:lnTo>
                    <a:pt x="31242" y="241249"/>
                  </a:lnTo>
                  <a:lnTo>
                    <a:pt x="35763" y="236054"/>
                  </a:lnTo>
                  <a:close/>
                </a:path>
                <a:path w="86995" h="246380">
                  <a:moveTo>
                    <a:pt x="35763" y="144614"/>
                  </a:moveTo>
                  <a:lnTo>
                    <a:pt x="34848" y="130263"/>
                  </a:lnTo>
                  <a:lnTo>
                    <a:pt x="31699" y="129895"/>
                  </a:lnTo>
                  <a:lnTo>
                    <a:pt x="31699" y="140360"/>
                  </a:lnTo>
                  <a:lnTo>
                    <a:pt x="31457" y="144576"/>
                  </a:lnTo>
                  <a:lnTo>
                    <a:pt x="30175" y="146913"/>
                  </a:lnTo>
                  <a:lnTo>
                    <a:pt x="29870" y="147370"/>
                  </a:lnTo>
                  <a:lnTo>
                    <a:pt x="29718" y="147828"/>
                  </a:lnTo>
                  <a:lnTo>
                    <a:pt x="29565" y="147828"/>
                  </a:lnTo>
                  <a:lnTo>
                    <a:pt x="29260" y="148285"/>
                  </a:lnTo>
                  <a:lnTo>
                    <a:pt x="28435" y="149301"/>
                  </a:lnTo>
                  <a:lnTo>
                    <a:pt x="26911" y="150190"/>
                  </a:lnTo>
                  <a:lnTo>
                    <a:pt x="25603" y="150114"/>
                  </a:lnTo>
                  <a:lnTo>
                    <a:pt x="25146" y="150266"/>
                  </a:lnTo>
                  <a:lnTo>
                    <a:pt x="24688" y="150114"/>
                  </a:lnTo>
                  <a:lnTo>
                    <a:pt x="24079" y="150114"/>
                  </a:lnTo>
                  <a:lnTo>
                    <a:pt x="22720" y="149783"/>
                  </a:lnTo>
                  <a:lnTo>
                    <a:pt x="21450" y="149047"/>
                  </a:lnTo>
                  <a:lnTo>
                    <a:pt x="20726" y="147828"/>
                  </a:lnTo>
                  <a:lnTo>
                    <a:pt x="20269" y="147370"/>
                  </a:lnTo>
                  <a:lnTo>
                    <a:pt x="19596" y="145719"/>
                  </a:lnTo>
                  <a:lnTo>
                    <a:pt x="19342" y="145072"/>
                  </a:lnTo>
                  <a:lnTo>
                    <a:pt x="19456" y="145719"/>
                  </a:lnTo>
                  <a:lnTo>
                    <a:pt x="19291" y="145072"/>
                  </a:lnTo>
                  <a:lnTo>
                    <a:pt x="19278" y="144945"/>
                  </a:lnTo>
                  <a:lnTo>
                    <a:pt x="19342" y="145072"/>
                  </a:lnTo>
                  <a:lnTo>
                    <a:pt x="19265" y="144691"/>
                  </a:lnTo>
                  <a:lnTo>
                    <a:pt x="18897" y="142798"/>
                  </a:lnTo>
                  <a:lnTo>
                    <a:pt x="18986" y="136918"/>
                  </a:lnTo>
                  <a:lnTo>
                    <a:pt x="19773" y="132994"/>
                  </a:lnTo>
                  <a:lnTo>
                    <a:pt x="24079" y="131826"/>
                  </a:lnTo>
                  <a:lnTo>
                    <a:pt x="24688" y="131826"/>
                  </a:lnTo>
                  <a:lnTo>
                    <a:pt x="25146" y="131673"/>
                  </a:lnTo>
                  <a:lnTo>
                    <a:pt x="25603" y="131826"/>
                  </a:lnTo>
                  <a:lnTo>
                    <a:pt x="28194" y="131851"/>
                  </a:lnTo>
                  <a:lnTo>
                    <a:pt x="30226" y="134188"/>
                  </a:lnTo>
                  <a:lnTo>
                    <a:pt x="31699" y="140360"/>
                  </a:lnTo>
                  <a:lnTo>
                    <a:pt x="31699" y="129895"/>
                  </a:lnTo>
                  <a:lnTo>
                    <a:pt x="26212" y="129235"/>
                  </a:lnTo>
                  <a:lnTo>
                    <a:pt x="25755" y="129235"/>
                  </a:lnTo>
                  <a:lnTo>
                    <a:pt x="25146" y="129082"/>
                  </a:lnTo>
                  <a:lnTo>
                    <a:pt x="24688" y="129235"/>
                  </a:lnTo>
                  <a:lnTo>
                    <a:pt x="22974" y="129044"/>
                  </a:lnTo>
                  <a:lnTo>
                    <a:pt x="21234" y="130022"/>
                  </a:lnTo>
                  <a:lnTo>
                    <a:pt x="19964" y="131064"/>
                  </a:lnTo>
                  <a:lnTo>
                    <a:pt x="19507" y="131521"/>
                  </a:lnTo>
                  <a:lnTo>
                    <a:pt x="19202" y="131978"/>
                  </a:lnTo>
                  <a:lnTo>
                    <a:pt x="18745" y="132435"/>
                  </a:lnTo>
                  <a:lnTo>
                    <a:pt x="17576" y="134048"/>
                  </a:lnTo>
                  <a:lnTo>
                    <a:pt x="16649" y="136537"/>
                  </a:lnTo>
                  <a:lnTo>
                    <a:pt x="16497" y="145186"/>
                  </a:lnTo>
                  <a:lnTo>
                    <a:pt x="17526" y="146913"/>
                  </a:lnTo>
                  <a:lnTo>
                    <a:pt x="17602" y="147370"/>
                  </a:lnTo>
                  <a:lnTo>
                    <a:pt x="17678" y="147675"/>
                  </a:lnTo>
                  <a:lnTo>
                    <a:pt x="17983" y="148132"/>
                  </a:lnTo>
                  <a:lnTo>
                    <a:pt x="20561" y="152971"/>
                  </a:lnTo>
                  <a:lnTo>
                    <a:pt x="25641" y="154305"/>
                  </a:lnTo>
                  <a:lnTo>
                    <a:pt x="30175" y="151028"/>
                  </a:lnTo>
                  <a:lnTo>
                    <a:pt x="30480" y="150571"/>
                  </a:lnTo>
                  <a:lnTo>
                    <a:pt x="30937" y="150266"/>
                  </a:lnTo>
                  <a:lnTo>
                    <a:pt x="31242" y="149809"/>
                  </a:lnTo>
                  <a:lnTo>
                    <a:pt x="35763" y="144614"/>
                  </a:lnTo>
                  <a:close/>
                </a:path>
                <a:path w="86995" h="246380">
                  <a:moveTo>
                    <a:pt x="36715" y="229704"/>
                  </a:moveTo>
                  <a:lnTo>
                    <a:pt x="36271" y="230911"/>
                  </a:lnTo>
                  <a:lnTo>
                    <a:pt x="36703" y="233362"/>
                  </a:lnTo>
                  <a:lnTo>
                    <a:pt x="36715" y="229704"/>
                  </a:lnTo>
                  <a:close/>
                </a:path>
                <a:path w="86995" h="246380">
                  <a:moveTo>
                    <a:pt x="39039" y="223405"/>
                  </a:moveTo>
                  <a:lnTo>
                    <a:pt x="36741" y="223456"/>
                  </a:lnTo>
                  <a:lnTo>
                    <a:pt x="36715" y="229704"/>
                  </a:lnTo>
                  <a:lnTo>
                    <a:pt x="39039" y="223405"/>
                  </a:lnTo>
                  <a:close/>
                </a:path>
                <a:path w="86995" h="246380">
                  <a:moveTo>
                    <a:pt x="40322" y="241668"/>
                  </a:moveTo>
                  <a:lnTo>
                    <a:pt x="37693" y="239039"/>
                  </a:lnTo>
                  <a:lnTo>
                    <a:pt x="36703" y="233362"/>
                  </a:lnTo>
                  <a:lnTo>
                    <a:pt x="36652" y="241642"/>
                  </a:lnTo>
                  <a:lnTo>
                    <a:pt x="40322" y="241668"/>
                  </a:lnTo>
                  <a:close/>
                </a:path>
                <a:path w="86995" h="246380">
                  <a:moveTo>
                    <a:pt x="46786" y="205740"/>
                  </a:moveTo>
                  <a:lnTo>
                    <a:pt x="41148" y="188480"/>
                  </a:lnTo>
                  <a:lnTo>
                    <a:pt x="41148" y="196291"/>
                  </a:lnTo>
                  <a:lnTo>
                    <a:pt x="34899" y="196291"/>
                  </a:lnTo>
                  <a:lnTo>
                    <a:pt x="36880" y="189585"/>
                  </a:lnTo>
                  <a:lnTo>
                    <a:pt x="37528" y="188468"/>
                  </a:lnTo>
                  <a:lnTo>
                    <a:pt x="37541" y="187147"/>
                  </a:lnTo>
                  <a:lnTo>
                    <a:pt x="37947" y="185318"/>
                  </a:lnTo>
                  <a:lnTo>
                    <a:pt x="38049" y="186728"/>
                  </a:lnTo>
                  <a:lnTo>
                    <a:pt x="38989" y="188658"/>
                  </a:lnTo>
                  <a:lnTo>
                    <a:pt x="39166" y="190042"/>
                  </a:lnTo>
                  <a:lnTo>
                    <a:pt x="41148" y="196291"/>
                  </a:lnTo>
                  <a:lnTo>
                    <a:pt x="41148" y="188480"/>
                  </a:lnTo>
                  <a:lnTo>
                    <a:pt x="39319" y="182880"/>
                  </a:lnTo>
                  <a:lnTo>
                    <a:pt x="36728" y="182880"/>
                  </a:lnTo>
                  <a:lnTo>
                    <a:pt x="29718" y="205740"/>
                  </a:lnTo>
                  <a:lnTo>
                    <a:pt x="32156" y="205740"/>
                  </a:lnTo>
                  <a:lnTo>
                    <a:pt x="34290" y="198882"/>
                  </a:lnTo>
                  <a:lnTo>
                    <a:pt x="41910" y="198882"/>
                  </a:lnTo>
                  <a:lnTo>
                    <a:pt x="44043" y="205740"/>
                  </a:lnTo>
                  <a:lnTo>
                    <a:pt x="46786" y="205740"/>
                  </a:lnTo>
                  <a:close/>
                </a:path>
                <a:path w="86995" h="246380">
                  <a:moveTo>
                    <a:pt x="46786" y="114300"/>
                  </a:moveTo>
                  <a:lnTo>
                    <a:pt x="41148" y="97040"/>
                  </a:lnTo>
                  <a:lnTo>
                    <a:pt x="41148" y="104851"/>
                  </a:lnTo>
                  <a:lnTo>
                    <a:pt x="34899" y="104851"/>
                  </a:lnTo>
                  <a:lnTo>
                    <a:pt x="36880" y="98145"/>
                  </a:lnTo>
                  <a:lnTo>
                    <a:pt x="37528" y="97028"/>
                  </a:lnTo>
                  <a:lnTo>
                    <a:pt x="37541" y="95707"/>
                  </a:lnTo>
                  <a:lnTo>
                    <a:pt x="37947" y="93878"/>
                  </a:lnTo>
                  <a:lnTo>
                    <a:pt x="38049" y="95288"/>
                  </a:lnTo>
                  <a:lnTo>
                    <a:pt x="38989" y="97218"/>
                  </a:lnTo>
                  <a:lnTo>
                    <a:pt x="39166" y="98602"/>
                  </a:lnTo>
                  <a:lnTo>
                    <a:pt x="41148" y="104851"/>
                  </a:lnTo>
                  <a:lnTo>
                    <a:pt x="41148" y="97040"/>
                  </a:lnTo>
                  <a:lnTo>
                    <a:pt x="39319" y="91440"/>
                  </a:lnTo>
                  <a:lnTo>
                    <a:pt x="36728" y="91440"/>
                  </a:lnTo>
                  <a:lnTo>
                    <a:pt x="29718" y="114300"/>
                  </a:lnTo>
                  <a:lnTo>
                    <a:pt x="32156" y="114300"/>
                  </a:lnTo>
                  <a:lnTo>
                    <a:pt x="34290" y="107442"/>
                  </a:lnTo>
                  <a:lnTo>
                    <a:pt x="41910" y="107442"/>
                  </a:lnTo>
                  <a:lnTo>
                    <a:pt x="44043" y="114300"/>
                  </a:lnTo>
                  <a:lnTo>
                    <a:pt x="46786" y="114300"/>
                  </a:lnTo>
                  <a:close/>
                </a:path>
                <a:path w="86995" h="246380">
                  <a:moveTo>
                    <a:pt x="46786" y="22860"/>
                  </a:moveTo>
                  <a:lnTo>
                    <a:pt x="41148" y="5600"/>
                  </a:lnTo>
                  <a:lnTo>
                    <a:pt x="41148" y="13411"/>
                  </a:lnTo>
                  <a:lnTo>
                    <a:pt x="34899" y="13411"/>
                  </a:lnTo>
                  <a:lnTo>
                    <a:pt x="36880" y="6705"/>
                  </a:lnTo>
                  <a:lnTo>
                    <a:pt x="37528" y="5588"/>
                  </a:lnTo>
                  <a:lnTo>
                    <a:pt x="37541" y="4267"/>
                  </a:lnTo>
                  <a:lnTo>
                    <a:pt x="37947" y="2438"/>
                  </a:lnTo>
                  <a:lnTo>
                    <a:pt x="38049" y="3848"/>
                  </a:lnTo>
                  <a:lnTo>
                    <a:pt x="38989" y="5778"/>
                  </a:lnTo>
                  <a:lnTo>
                    <a:pt x="39166" y="7162"/>
                  </a:lnTo>
                  <a:lnTo>
                    <a:pt x="41148" y="13411"/>
                  </a:lnTo>
                  <a:lnTo>
                    <a:pt x="41148" y="5600"/>
                  </a:lnTo>
                  <a:lnTo>
                    <a:pt x="39319" y="0"/>
                  </a:lnTo>
                  <a:lnTo>
                    <a:pt x="36728" y="0"/>
                  </a:lnTo>
                  <a:lnTo>
                    <a:pt x="29718" y="22860"/>
                  </a:lnTo>
                  <a:lnTo>
                    <a:pt x="32156" y="22860"/>
                  </a:lnTo>
                  <a:lnTo>
                    <a:pt x="34290" y="16002"/>
                  </a:lnTo>
                  <a:lnTo>
                    <a:pt x="41910" y="16002"/>
                  </a:lnTo>
                  <a:lnTo>
                    <a:pt x="44043" y="22860"/>
                  </a:lnTo>
                  <a:lnTo>
                    <a:pt x="46786" y="22860"/>
                  </a:lnTo>
                  <a:close/>
                </a:path>
                <a:path w="86995" h="246380">
                  <a:moveTo>
                    <a:pt x="50622" y="222986"/>
                  </a:moveTo>
                  <a:lnTo>
                    <a:pt x="50444" y="222808"/>
                  </a:lnTo>
                  <a:lnTo>
                    <a:pt x="49987" y="222504"/>
                  </a:lnTo>
                  <a:lnTo>
                    <a:pt x="49530" y="222046"/>
                  </a:lnTo>
                  <a:lnTo>
                    <a:pt x="49377" y="222046"/>
                  </a:lnTo>
                  <a:lnTo>
                    <a:pt x="48006" y="221132"/>
                  </a:lnTo>
                  <a:lnTo>
                    <a:pt x="46634" y="220675"/>
                  </a:lnTo>
                  <a:lnTo>
                    <a:pt x="45567" y="220675"/>
                  </a:lnTo>
                  <a:lnTo>
                    <a:pt x="45110" y="220522"/>
                  </a:lnTo>
                  <a:lnTo>
                    <a:pt x="44500" y="220675"/>
                  </a:lnTo>
                  <a:lnTo>
                    <a:pt x="42621" y="220535"/>
                  </a:lnTo>
                  <a:lnTo>
                    <a:pt x="39776" y="222504"/>
                  </a:lnTo>
                  <a:lnTo>
                    <a:pt x="39471" y="222961"/>
                  </a:lnTo>
                  <a:lnTo>
                    <a:pt x="39039" y="223405"/>
                  </a:lnTo>
                  <a:lnTo>
                    <a:pt x="44500" y="223266"/>
                  </a:lnTo>
                  <a:lnTo>
                    <a:pt x="45110" y="223266"/>
                  </a:lnTo>
                  <a:lnTo>
                    <a:pt x="50622" y="222986"/>
                  </a:lnTo>
                  <a:close/>
                </a:path>
                <a:path w="86995" h="246380">
                  <a:moveTo>
                    <a:pt x="51130" y="241427"/>
                  </a:moveTo>
                  <a:lnTo>
                    <a:pt x="45567" y="241554"/>
                  </a:lnTo>
                  <a:lnTo>
                    <a:pt x="44958" y="241706"/>
                  </a:lnTo>
                  <a:lnTo>
                    <a:pt x="40322" y="241668"/>
                  </a:lnTo>
                  <a:lnTo>
                    <a:pt x="42646" y="243992"/>
                  </a:lnTo>
                  <a:lnTo>
                    <a:pt x="50444" y="242011"/>
                  </a:lnTo>
                  <a:lnTo>
                    <a:pt x="50749" y="241706"/>
                  </a:lnTo>
                  <a:lnTo>
                    <a:pt x="51130" y="241427"/>
                  </a:lnTo>
                  <a:close/>
                </a:path>
                <a:path w="86995" h="246380">
                  <a:moveTo>
                    <a:pt x="53276" y="228180"/>
                  </a:moveTo>
                  <a:lnTo>
                    <a:pt x="53225" y="222846"/>
                  </a:lnTo>
                  <a:lnTo>
                    <a:pt x="50622" y="222986"/>
                  </a:lnTo>
                  <a:lnTo>
                    <a:pt x="50901" y="223266"/>
                  </a:lnTo>
                  <a:lnTo>
                    <a:pt x="51612" y="224282"/>
                  </a:lnTo>
                  <a:lnTo>
                    <a:pt x="52730" y="226161"/>
                  </a:lnTo>
                  <a:lnTo>
                    <a:pt x="52730" y="226314"/>
                  </a:lnTo>
                  <a:lnTo>
                    <a:pt x="52882" y="226923"/>
                  </a:lnTo>
                  <a:lnTo>
                    <a:pt x="53276" y="228180"/>
                  </a:lnTo>
                  <a:close/>
                </a:path>
                <a:path w="86995" h="246380">
                  <a:moveTo>
                    <a:pt x="53378" y="241376"/>
                  </a:moveTo>
                  <a:lnTo>
                    <a:pt x="53340" y="236537"/>
                  </a:lnTo>
                  <a:lnTo>
                    <a:pt x="53035" y="237439"/>
                  </a:lnTo>
                  <a:lnTo>
                    <a:pt x="52730" y="238658"/>
                  </a:lnTo>
                  <a:lnTo>
                    <a:pt x="52578" y="238658"/>
                  </a:lnTo>
                  <a:lnTo>
                    <a:pt x="52425" y="239268"/>
                  </a:lnTo>
                  <a:lnTo>
                    <a:pt x="52171" y="239852"/>
                  </a:lnTo>
                  <a:lnTo>
                    <a:pt x="51244" y="241338"/>
                  </a:lnTo>
                  <a:lnTo>
                    <a:pt x="53378" y="241376"/>
                  </a:lnTo>
                  <a:close/>
                </a:path>
                <a:path w="86995" h="246380">
                  <a:moveTo>
                    <a:pt x="54127" y="234188"/>
                  </a:moveTo>
                  <a:lnTo>
                    <a:pt x="54025" y="230644"/>
                  </a:lnTo>
                  <a:lnTo>
                    <a:pt x="53276" y="228180"/>
                  </a:lnTo>
                  <a:lnTo>
                    <a:pt x="53340" y="236537"/>
                  </a:lnTo>
                  <a:lnTo>
                    <a:pt x="54127" y="234188"/>
                  </a:lnTo>
                  <a:close/>
                </a:path>
                <a:path w="86995" h="246380">
                  <a:moveTo>
                    <a:pt x="54127" y="142748"/>
                  </a:moveTo>
                  <a:lnTo>
                    <a:pt x="54025" y="139204"/>
                  </a:lnTo>
                  <a:lnTo>
                    <a:pt x="52882" y="135483"/>
                  </a:lnTo>
                  <a:lnTo>
                    <a:pt x="52730" y="134874"/>
                  </a:lnTo>
                  <a:lnTo>
                    <a:pt x="52730" y="134721"/>
                  </a:lnTo>
                  <a:lnTo>
                    <a:pt x="51612" y="132842"/>
                  </a:lnTo>
                  <a:lnTo>
                    <a:pt x="51447" y="132613"/>
                  </a:lnTo>
                  <a:lnTo>
                    <a:pt x="51447" y="144602"/>
                  </a:lnTo>
                  <a:lnTo>
                    <a:pt x="50088" y="149313"/>
                  </a:lnTo>
                  <a:lnTo>
                    <a:pt x="46024" y="150114"/>
                  </a:lnTo>
                  <a:lnTo>
                    <a:pt x="45567" y="150114"/>
                  </a:lnTo>
                  <a:lnTo>
                    <a:pt x="44958" y="150266"/>
                  </a:lnTo>
                  <a:lnTo>
                    <a:pt x="44500" y="150114"/>
                  </a:lnTo>
                  <a:lnTo>
                    <a:pt x="40754" y="150075"/>
                  </a:lnTo>
                  <a:lnTo>
                    <a:pt x="38658" y="145275"/>
                  </a:lnTo>
                  <a:lnTo>
                    <a:pt x="38862" y="142036"/>
                  </a:lnTo>
                  <a:lnTo>
                    <a:pt x="38709" y="141274"/>
                  </a:lnTo>
                  <a:lnTo>
                    <a:pt x="38709" y="140817"/>
                  </a:lnTo>
                  <a:lnTo>
                    <a:pt x="38925" y="136982"/>
                  </a:lnTo>
                  <a:lnTo>
                    <a:pt x="39712" y="132829"/>
                  </a:lnTo>
                  <a:lnTo>
                    <a:pt x="44043" y="131826"/>
                  </a:lnTo>
                  <a:lnTo>
                    <a:pt x="44500" y="131826"/>
                  </a:lnTo>
                  <a:lnTo>
                    <a:pt x="45110" y="131673"/>
                  </a:lnTo>
                  <a:lnTo>
                    <a:pt x="45415" y="131826"/>
                  </a:lnTo>
                  <a:lnTo>
                    <a:pt x="49326" y="131991"/>
                  </a:lnTo>
                  <a:lnTo>
                    <a:pt x="51117" y="136156"/>
                  </a:lnTo>
                  <a:lnTo>
                    <a:pt x="51206" y="139598"/>
                  </a:lnTo>
                  <a:lnTo>
                    <a:pt x="51206" y="140970"/>
                  </a:lnTo>
                  <a:lnTo>
                    <a:pt x="51447" y="144602"/>
                  </a:lnTo>
                  <a:lnTo>
                    <a:pt x="51447" y="132613"/>
                  </a:lnTo>
                  <a:lnTo>
                    <a:pt x="50901" y="131826"/>
                  </a:lnTo>
                  <a:lnTo>
                    <a:pt x="50444" y="131368"/>
                  </a:lnTo>
                  <a:lnTo>
                    <a:pt x="49987" y="131064"/>
                  </a:lnTo>
                  <a:lnTo>
                    <a:pt x="49530" y="130606"/>
                  </a:lnTo>
                  <a:lnTo>
                    <a:pt x="49377" y="130606"/>
                  </a:lnTo>
                  <a:lnTo>
                    <a:pt x="48006" y="129692"/>
                  </a:lnTo>
                  <a:lnTo>
                    <a:pt x="46634" y="129235"/>
                  </a:lnTo>
                  <a:lnTo>
                    <a:pt x="45567" y="129235"/>
                  </a:lnTo>
                  <a:lnTo>
                    <a:pt x="45110" y="129082"/>
                  </a:lnTo>
                  <a:lnTo>
                    <a:pt x="44500" y="129235"/>
                  </a:lnTo>
                  <a:lnTo>
                    <a:pt x="42621" y="129095"/>
                  </a:lnTo>
                  <a:lnTo>
                    <a:pt x="39776" y="131064"/>
                  </a:lnTo>
                  <a:lnTo>
                    <a:pt x="39471" y="131521"/>
                  </a:lnTo>
                  <a:lnTo>
                    <a:pt x="38557" y="132435"/>
                  </a:lnTo>
                  <a:lnTo>
                    <a:pt x="37426" y="134340"/>
                  </a:lnTo>
                  <a:lnTo>
                    <a:pt x="36664" y="136334"/>
                  </a:lnTo>
                  <a:lnTo>
                    <a:pt x="36423" y="138531"/>
                  </a:lnTo>
                  <a:lnTo>
                    <a:pt x="36423" y="139141"/>
                  </a:lnTo>
                  <a:lnTo>
                    <a:pt x="36271" y="139903"/>
                  </a:lnTo>
                  <a:lnTo>
                    <a:pt x="36207" y="142278"/>
                  </a:lnTo>
                  <a:lnTo>
                    <a:pt x="36347" y="144729"/>
                  </a:lnTo>
                  <a:lnTo>
                    <a:pt x="37338" y="146913"/>
                  </a:lnTo>
                  <a:lnTo>
                    <a:pt x="37338" y="147066"/>
                  </a:lnTo>
                  <a:lnTo>
                    <a:pt x="37642" y="147675"/>
                  </a:lnTo>
                  <a:lnTo>
                    <a:pt x="37947" y="148132"/>
                  </a:lnTo>
                  <a:lnTo>
                    <a:pt x="38100" y="148742"/>
                  </a:lnTo>
                  <a:lnTo>
                    <a:pt x="39357" y="150393"/>
                  </a:lnTo>
                  <a:lnTo>
                    <a:pt x="40894" y="152044"/>
                  </a:lnTo>
                  <a:lnTo>
                    <a:pt x="42976" y="152552"/>
                  </a:lnTo>
                  <a:lnTo>
                    <a:pt x="43434" y="152704"/>
                  </a:lnTo>
                  <a:lnTo>
                    <a:pt x="43891" y="152704"/>
                  </a:lnTo>
                  <a:lnTo>
                    <a:pt x="44500" y="152857"/>
                  </a:lnTo>
                  <a:lnTo>
                    <a:pt x="45110" y="152857"/>
                  </a:lnTo>
                  <a:lnTo>
                    <a:pt x="45567" y="152704"/>
                  </a:lnTo>
                  <a:lnTo>
                    <a:pt x="46634" y="152704"/>
                  </a:lnTo>
                  <a:lnTo>
                    <a:pt x="47548" y="152400"/>
                  </a:lnTo>
                  <a:lnTo>
                    <a:pt x="48006" y="152095"/>
                  </a:lnTo>
                  <a:lnTo>
                    <a:pt x="48615" y="151942"/>
                  </a:lnTo>
                  <a:lnTo>
                    <a:pt x="49987" y="151028"/>
                  </a:lnTo>
                  <a:lnTo>
                    <a:pt x="50749" y="150266"/>
                  </a:lnTo>
                  <a:lnTo>
                    <a:pt x="51244" y="149898"/>
                  </a:lnTo>
                  <a:lnTo>
                    <a:pt x="52171" y="148412"/>
                  </a:lnTo>
                  <a:lnTo>
                    <a:pt x="52425" y="147828"/>
                  </a:lnTo>
                  <a:lnTo>
                    <a:pt x="52578" y="147218"/>
                  </a:lnTo>
                  <a:lnTo>
                    <a:pt x="52730" y="147218"/>
                  </a:lnTo>
                  <a:lnTo>
                    <a:pt x="53035" y="145999"/>
                  </a:lnTo>
                  <a:lnTo>
                    <a:pt x="54127" y="142748"/>
                  </a:lnTo>
                  <a:close/>
                </a:path>
                <a:path w="86995" h="246380">
                  <a:moveTo>
                    <a:pt x="54127" y="51308"/>
                  </a:moveTo>
                  <a:lnTo>
                    <a:pt x="54025" y="47764"/>
                  </a:lnTo>
                  <a:lnTo>
                    <a:pt x="52882" y="44043"/>
                  </a:lnTo>
                  <a:lnTo>
                    <a:pt x="52730" y="43434"/>
                  </a:lnTo>
                  <a:lnTo>
                    <a:pt x="52730" y="43281"/>
                  </a:lnTo>
                  <a:lnTo>
                    <a:pt x="52298" y="42697"/>
                  </a:lnTo>
                  <a:lnTo>
                    <a:pt x="51447" y="40944"/>
                  </a:lnTo>
                  <a:lnTo>
                    <a:pt x="51447" y="53162"/>
                  </a:lnTo>
                  <a:lnTo>
                    <a:pt x="50088" y="57873"/>
                  </a:lnTo>
                  <a:lnTo>
                    <a:pt x="46024" y="58674"/>
                  </a:lnTo>
                  <a:lnTo>
                    <a:pt x="45567" y="58674"/>
                  </a:lnTo>
                  <a:lnTo>
                    <a:pt x="44958" y="58826"/>
                  </a:lnTo>
                  <a:lnTo>
                    <a:pt x="44500" y="58674"/>
                  </a:lnTo>
                  <a:lnTo>
                    <a:pt x="40754" y="58635"/>
                  </a:lnTo>
                  <a:lnTo>
                    <a:pt x="38658" y="53835"/>
                  </a:lnTo>
                  <a:lnTo>
                    <a:pt x="38862" y="50596"/>
                  </a:lnTo>
                  <a:lnTo>
                    <a:pt x="38709" y="49834"/>
                  </a:lnTo>
                  <a:lnTo>
                    <a:pt x="38709" y="49377"/>
                  </a:lnTo>
                  <a:lnTo>
                    <a:pt x="38925" y="45542"/>
                  </a:lnTo>
                  <a:lnTo>
                    <a:pt x="39712" y="41389"/>
                  </a:lnTo>
                  <a:lnTo>
                    <a:pt x="44043" y="40386"/>
                  </a:lnTo>
                  <a:lnTo>
                    <a:pt x="44500" y="40386"/>
                  </a:lnTo>
                  <a:lnTo>
                    <a:pt x="45110" y="40233"/>
                  </a:lnTo>
                  <a:lnTo>
                    <a:pt x="45415" y="40386"/>
                  </a:lnTo>
                  <a:lnTo>
                    <a:pt x="49326" y="40551"/>
                  </a:lnTo>
                  <a:lnTo>
                    <a:pt x="51117" y="44716"/>
                  </a:lnTo>
                  <a:lnTo>
                    <a:pt x="51206" y="48158"/>
                  </a:lnTo>
                  <a:lnTo>
                    <a:pt x="51206" y="49530"/>
                  </a:lnTo>
                  <a:lnTo>
                    <a:pt x="51447" y="53162"/>
                  </a:lnTo>
                  <a:lnTo>
                    <a:pt x="51447" y="40944"/>
                  </a:lnTo>
                  <a:lnTo>
                    <a:pt x="51384" y="40805"/>
                  </a:lnTo>
                  <a:lnTo>
                    <a:pt x="50901" y="40386"/>
                  </a:lnTo>
                  <a:lnTo>
                    <a:pt x="50444" y="39928"/>
                  </a:lnTo>
                  <a:lnTo>
                    <a:pt x="49987" y="39624"/>
                  </a:lnTo>
                  <a:lnTo>
                    <a:pt x="49530" y="39166"/>
                  </a:lnTo>
                  <a:lnTo>
                    <a:pt x="49377" y="39166"/>
                  </a:lnTo>
                  <a:lnTo>
                    <a:pt x="48006" y="38252"/>
                  </a:lnTo>
                  <a:lnTo>
                    <a:pt x="46634" y="37795"/>
                  </a:lnTo>
                  <a:lnTo>
                    <a:pt x="45567" y="37795"/>
                  </a:lnTo>
                  <a:lnTo>
                    <a:pt x="45110" y="37642"/>
                  </a:lnTo>
                  <a:lnTo>
                    <a:pt x="44500" y="37642"/>
                  </a:lnTo>
                  <a:lnTo>
                    <a:pt x="42100" y="38036"/>
                  </a:lnTo>
                  <a:lnTo>
                    <a:pt x="39776" y="39624"/>
                  </a:lnTo>
                  <a:lnTo>
                    <a:pt x="39471" y="40081"/>
                  </a:lnTo>
                  <a:lnTo>
                    <a:pt x="38557" y="40995"/>
                  </a:lnTo>
                  <a:lnTo>
                    <a:pt x="37426" y="42900"/>
                  </a:lnTo>
                  <a:lnTo>
                    <a:pt x="36664" y="44894"/>
                  </a:lnTo>
                  <a:lnTo>
                    <a:pt x="36423" y="47091"/>
                  </a:lnTo>
                  <a:lnTo>
                    <a:pt x="36423" y="47701"/>
                  </a:lnTo>
                  <a:lnTo>
                    <a:pt x="36271" y="48463"/>
                  </a:lnTo>
                  <a:lnTo>
                    <a:pt x="36207" y="50838"/>
                  </a:lnTo>
                  <a:lnTo>
                    <a:pt x="36347" y="53289"/>
                  </a:lnTo>
                  <a:lnTo>
                    <a:pt x="37338" y="55473"/>
                  </a:lnTo>
                  <a:lnTo>
                    <a:pt x="37338" y="55626"/>
                  </a:lnTo>
                  <a:lnTo>
                    <a:pt x="37642" y="56235"/>
                  </a:lnTo>
                  <a:lnTo>
                    <a:pt x="37947" y="56692"/>
                  </a:lnTo>
                  <a:lnTo>
                    <a:pt x="38100" y="57302"/>
                  </a:lnTo>
                  <a:lnTo>
                    <a:pt x="39357" y="58953"/>
                  </a:lnTo>
                  <a:lnTo>
                    <a:pt x="40894" y="60604"/>
                  </a:lnTo>
                  <a:lnTo>
                    <a:pt x="42976" y="61112"/>
                  </a:lnTo>
                  <a:lnTo>
                    <a:pt x="43434" y="61264"/>
                  </a:lnTo>
                  <a:lnTo>
                    <a:pt x="44500" y="61264"/>
                  </a:lnTo>
                  <a:lnTo>
                    <a:pt x="44958" y="61417"/>
                  </a:lnTo>
                  <a:lnTo>
                    <a:pt x="45110" y="61417"/>
                  </a:lnTo>
                  <a:lnTo>
                    <a:pt x="45567" y="61264"/>
                  </a:lnTo>
                  <a:lnTo>
                    <a:pt x="46634" y="61264"/>
                  </a:lnTo>
                  <a:lnTo>
                    <a:pt x="47548" y="60960"/>
                  </a:lnTo>
                  <a:lnTo>
                    <a:pt x="48006" y="60655"/>
                  </a:lnTo>
                  <a:lnTo>
                    <a:pt x="48615" y="60502"/>
                  </a:lnTo>
                  <a:lnTo>
                    <a:pt x="49987" y="59588"/>
                  </a:lnTo>
                  <a:lnTo>
                    <a:pt x="50749" y="58826"/>
                  </a:lnTo>
                  <a:lnTo>
                    <a:pt x="51244" y="58458"/>
                  </a:lnTo>
                  <a:lnTo>
                    <a:pt x="52171" y="56972"/>
                  </a:lnTo>
                  <a:lnTo>
                    <a:pt x="52425" y="56388"/>
                  </a:lnTo>
                  <a:lnTo>
                    <a:pt x="52578" y="55778"/>
                  </a:lnTo>
                  <a:lnTo>
                    <a:pt x="52730" y="55778"/>
                  </a:lnTo>
                  <a:lnTo>
                    <a:pt x="53035" y="54559"/>
                  </a:lnTo>
                  <a:lnTo>
                    <a:pt x="54127" y="51308"/>
                  </a:lnTo>
                  <a:close/>
                </a:path>
                <a:path w="86995" h="246380">
                  <a:moveTo>
                    <a:pt x="63550" y="182880"/>
                  </a:moveTo>
                  <a:lnTo>
                    <a:pt x="61112" y="182880"/>
                  </a:lnTo>
                  <a:lnTo>
                    <a:pt x="56083" y="199491"/>
                  </a:lnTo>
                  <a:lnTo>
                    <a:pt x="55880" y="200698"/>
                  </a:lnTo>
                  <a:lnTo>
                    <a:pt x="55448" y="202082"/>
                  </a:lnTo>
                  <a:lnTo>
                    <a:pt x="55168" y="203301"/>
                  </a:lnTo>
                  <a:lnTo>
                    <a:pt x="55016" y="202336"/>
                  </a:lnTo>
                  <a:lnTo>
                    <a:pt x="54622" y="201091"/>
                  </a:lnTo>
                  <a:lnTo>
                    <a:pt x="54254" y="199491"/>
                  </a:lnTo>
                  <a:lnTo>
                    <a:pt x="49530" y="182880"/>
                  </a:lnTo>
                  <a:lnTo>
                    <a:pt x="46786" y="182880"/>
                  </a:lnTo>
                  <a:lnTo>
                    <a:pt x="53949" y="205740"/>
                  </a:lnTo>
                  <a:lnTo>
                    <a:pt x="56388" y="205740"/>
                  </a:lnTo>
                  <a:lnTo>
                    <a:pt x="63550" y="182880"/>
                  </a:lnTo>
                  <a:close/>
                </a:path>
                <a:path w="86995" h="246380">
                  <a:moveTo>
                    <a:pt x="63550" y="91440"/>
                  </a:moveTo>
                  <a:lnTo>
                    <a:pt x="61112" y="91440"/>
                  </a:lnTo>
                  <a:lnTo>
                    <a:pt x="56083" y="108051"/>
                  </a:lnTo>
                  <a:lnTo>
                    <a:pt x="55880" y="109258"/>
                  </a:lnTo>
                  <a:lnTo>
                    <a:pt x="55448" y="110642"/>
                  </a:lnTo>
                  <a:lnTo>
                    <a:pt x="55168" y="111861"/>
                  </a:lnTo>
                  <a:lnTo>
                    <a:pt x="55016" y="110896"/>
                  </a:lnTo>
                  <a:lnTo>
                    <a:pt x="54622" y="109651"/>
                  </a:lnTo>
                  <a:lnTo>
                    <a:pt x="54254" y="108051"/>
                  </a:lnTo>
                  <a:lnTo>
                    <a:pt x="49530" y="91440"/>
                  </a:lnTo>
                  <a:lnTo>
                    <a:pt x="46786" y="91440"/>
                  </a:lnTo>
                  <a:lnTo>
                    <a:pt x="53949" y="114300"/>
                  </a:lnTo>
                  <a:lnTo>
                    <a:pt x="56388" y="114300"/>
                  </a:lnTo>
                  <a:lnTo>
                    <a:pt x="63550" y="91440"/>
                  </a:lnTo>
                  <a:close/>
                </a:path>
                <a:path w="86995" h="246380">
                  <a:moveTo>
                    <a:pt x="63550" y="0"/>
                  </a:moveTo>
                  <a:lnTo>
                    <a:pt x="61112" y="0"/>
                  </a:lnTo>
                  <a:lnTo>
                    <a:pt x="56083" y="16611"/>
                  </a:lnTo>
                  <a:lnTo>
                    <a:pt x="55880" y="17818"/>
                  </a:lnTo>
                  <a:lnTo>
                    <a:pt x="55448" y="19202"/>
                  </a:lnTo>
                  <a:lnTo>
                    <a:pt x="55168" y="20421"/>
                  </a:lnTo>
                  <a:lnTo>
                    <a:pt x="55016" y="19456"/>
                  </a:lnTo>
                  <a:lnTo>
                    <a:pt x="54622" y="18211"/>
                  </a:lnTo>
                  <a:lnTo>
                    <a:pt x="54254" y="16611"/>
                  </a:lnTo>
                  <a:lnTo>
                    <a:pt x="49530" y="0"/>
                  </a:lnTo>
                  <a:lnTo>
                    <a:pt x="46786" y="0"/>
                  </a:lnTo>
                  <a:lnTo>
                    <a:pt x="53949" y="22860"/>
                  </a:lnTo>
                  <a:lnTo>
                    <a:pt x="56388" y="22860"/>
                  </a:lnTo>
                  <a:lnTo>
                    <a:pt x="63550" y="0"/>
                  </a:lnTo>
                  <a:close/>
                </a:path>
                <a:path w="86995" h="246380">
                  <a:moveTo>
                    <a:pt x="69951" y="220980"/>
                  </a:moveTo>
                  <a:lnTo>
                    <a:pt x="55473" y="220980"/>
                  </a:lnTo>
                  <a:lnTo>
                    <a:pt x="55473" y="223723"/>
                  </a:lnTo>
                  <a:lnTo>
                    <a:pt x="61569" y="223723"/>
                  </a:lnTo>
                  <a:lnTo>
                    <a:pt x="61569" y="243840"/>
                  </a:lnTo>
                  <a:lnTo>
                    <a:pt x="64008" y="243840"/>
                  </a:lnTo>
                  <a:lnTo>
                    <a:pt x="64008" y="223723"/>
                  </a:lnTo>
                  <a:lnTo>
                    <a:pt x="69951" y="223723"/>
                  </a:lnTo>
                  <a:lnTo>
                    <a:pt x="69951" y="220980"/>
                  </a:lnTo>
                  <a:close/>
                </a:path>
                <a:path w="86995" h="246380">
                  <a:moveTo>
                    <a:pt x="69951" y="129540"/>
                  </a:moveTo>
                  <a:lnTo>
                    <a:pt x="55473" y="129540"/>
                  </a:lnTo>
                  <a:lnTo>
                    <a:pt x="55473" y="132283"/>
                  </a:lnTo>
                  <a:lnTo>
                    <a:pt x="61569" y="132283"/>
                  </a:lnTo>
                  <a:lnTo>
                    <a:pt x="61569" y="152400"/>
                  </a:lnTo>
                  <a:lnTo>
                    <a:pt x="64008" y="152400"/>
                  </a:lnTo>
                  <a:lnTo>
                    <a:pt x="64008" y="132283"/>
                  </a:lnTo>
                  <a:lnTo>
                    <a:pt x="69951" y="132283"/>
                  </a:lnTo>
                  <a:lnTo>
                    <a:pt x="69951" y="129540"/>
                  </a:lnTo>
                  <a:close/>
                </a:path>
                <a:path w="86995" h="246380">
                  <a:moveTo>
                    <a:pt x="69951" y="38100"/>
                  </a:moveTo>
                  <a:lnTo>
                    <a:pt x="55473" y="38100"/>
                  </a:lnTo>
                  <a:lnTo>
                    <a:pt x="55473" y="40843"/>
                  </a:lnTo>
                  <a:lnTo>
                    <a:pt x="61569" y="40843"/>
                  </a:lnTo>
                  <a:lnTo>
                    <a:pt x="61569" y="60960"/>
                  </a:lnTo>
                  <a:lnTo>
                    <a:pt x="64008" y="60960"/>
                  </a:lnTo>
                  <a:lnTo>
                    <a:pt x="64008" y="40843"/>
                  </a:lnTo>
                  <a:lnTo>
                    <a:pt x="69951" y="40843"/>
                  </a:lnTo>
                  <a:lnTo>
                    <a:pt x="69951" y="38100"/>
                  </a:lnTo>
                  <a:close/>
                </a:path>
                <a:path w="86995" h="246380">
                  <a:moveTo>
                    <a:pt x="86868" y="220980"/>
                  </a:moveTo>
                  <a:lnTo>
                    <a:pt x="84429" y="220980"/>
                  </a:lnTo>
                  <a:lnTo>
                    <a:pt x="84429" y="230428"/>
                  </a:lnTo>
                  <a:lnTo>
                    <a:pt x="74980" y="230428"/>
                  </a:lnTo>
                  <a:lnTo>
                    <a:pt x="74980" y="220980"/>
                  </a:lnTo>
                  <a:lnTo>
                    <a:pt x="72542" y="220980"/>
                  </a:lnTo>
                  <a:lnTo>
                    <a:pt x="72542" y="243840"/>
                  </a:lnTo>
                  <a:lnTo>
                    <a:pt x="74980" y="243840"/>
                  </a:lnTo>
                  <a:lnTo>
                    <a:pt x="74980" y="233019"/>
                  </a:lnTo>
                  <a:lnTo>
                    <a:pt x="84429" y="233019"/>
                  </a:lnTo>
                  <a:lnTo>
                    <a:pt x="84429" y="243840"/>
                  </a:lnTo>
                  <a:lnTo>
                    <a:pt x="86868" y="243840"/>
                  </a:lnTo>
                  <a:lnTo>
                    <a:pt x="86868" y="220980"/>
                  </a:lnTo>
                  <a:close/>
                </a:path>
                <a:path w="86995" h="246380">
                  <a:moveTo>
                    <a:pt x="86868" y="129540"/>
                  </a:moveTo>
                  <a:lnTo>
                    <a:pt x="84429" y="129540"/>
                  </a:lnTo>
                  <a:lnTo>
                    <a:pt x="84429" y="138988"/>
                  </a:lnTo>
                  <a:lnTo>
                    <a:pt x="74980" y="138988"/>
                  </a:lnTo>
                  <a:lnTo>
                    <a:pt x="74980" y="129540"/>
                  </a:lnTo>
                  <a:lnTo>
                    <a:pt x="72542" y="129540"/>
                  </a:lnTo>
                  <a:lnTo>
                    <a:pt x="72542" y="152400"/>
                  </a:lnTo>
                  <a:lnTo>
                    <a:pt x="74980" y="152400"/>
                  </a:lnTo>
                  <a:lnTo>
                    <a:pt x="74980" y="141579"/>
                  </a:lnTo>
                  <a:lnTo>
                    <a:pt x="84429" y="141579"/>
                  </a:lnTo>
                  <a:lnTo>
                    <a:pt x="84429" y="152400"/>
                  </a:lnTo>
                  <a:lnTo>
                    <a:pt x="86868" y="152400"/>
                  </a:lnTo>
                  <a:lnTo>
                    <a:pt x="86868" y="129540"/>
                  </a:lnTo>
                  <a:close/>
                </a:path>
                <a:path w="86995" h="246380">
                  <a:moveTo>
                    <a:pt x="86868" y="38100"/>
                  </a:moveTo>
                  <a:lnTo>
                    <a:pt x="84429" y="38100"/>
                  </a:lnTo>
                  <a:lnTo>
                    <a:pt x="84429" y="47548"/>
                  </a:lnTo>
                  <a:lnTo>
                    <a:pt x="74980" y="47548"/>
                  </a:lnTo>
                  <a:lnTo>
                    <a:pt x="74980" y="38100"/>
                  </a:lnTo>
                  <a:lnTo>
                    <a:pt x="72542" y="38100"/>
                  </a:lnTo>
                  <a:lnTo>
                    <a:pt x="72542" y="60960"/>
                  </a:lnTo>
                  <a:lnTo>
                    <a:pt x="74980" y="60960"/>
                  </a:lnTo>
                  <a:lnTo>
                    <a:pt x="74980" y="50139"/>
                  </a:lnTo>
                  <a:lnTo>
                    <a:pt x="84429" y="50139"/>
                  </a:lnTo>
                  <a:lnTo>
                    <a:pt x="84429" y="60960"/>
                  </a:lnTo>
                  <a:lnTo>
                    <a:pt x="86868" y="60960"/>
                  </a:lnTo>
                  <a:lnTo>
                    <a:pt x="86868" y="3810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8" name="object 5958"/>
            <p:cNvSpPr/>
            <p:nvPr/>
          </p:nvSpPr>
          <p:spPr>
            <a:xfrm>
              <a:off x="4541722" y="2949747"/>
              <a:ext cx="45720" cy="631825"/>
            </a:xfrm>
            <a:custGeom>
              <a:avLst/>
              <a:gdLst/>
              <a:ahLst/>
              <a:cxnLst/>
              <a:rect l="l" t="t" r="r" b="b"/>
              <a:pathLst>
                <a:path w="45720" h="631825">
                  <a:moveTo>
                    <a:pt x="45262" y="631698"/>
                  </a:moveTo>
                  <a:lnTo>
                    <a:pt x="45262" y="0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59" name="object 5959"/>
            <p:cNvSpPr/>
            <p:nvPr/>
          </p:nvSpPr>
          <p:spPr>
            <a:xfrm>
              <a:off x="4352593" y="2949747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>
                  <a:moveTo>
                    <a:pt x="109118" y="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60" name="object 5960"/>
            <p:cNvSpPr/>
            <p:nvPr/>
          </p:nvSpPr>
          <p:spPr>
            <a:xfrm>
              <a:off x="4541722" y="2934507"/>
              <a:ext cx="60960" cy="647065"/>
            </a:xfrm>
            <a:custGeom>
              <a:avLst/>
              <a:gdLst/>
              <a:ahLst/>
              <a:cxnLst/>
              <a:rect l="l" t="t" r="r" b="b"/>
              <a:pathLst>
                <a:path w="60960" h="647064">
                  <a:moveTo>
                    <a:pt x="60502" y="646938"/>
                  </a:moveTo>
                  <a:lnTo>
                    <a:pt x="60502" y="0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61" name="object 5961"/>
            <p:cNvSpPr/>
            <p:nvPr/>
          </p:nvSpPr>
          <p:spPr>
            <a:xfrm>
              <a:off x="4539893" y="2949671"/>
              <a:ext cx="3810" cy="0"/>
            </a:xfrm>
            <a:custGeom>
              <a:avLst/>
              <a:gdLst/>
              <a:ahLst/>
              <a:cxnLst/>
              <a:rect l="l" t="t" r="r" b="b"/>
              <a:pathLst>
                <a:path w="3810">
                  <a:moveTo>
                    <a:pt x="0" y="0"/>
                  </a:moveTo>
                  <a:lnTo>
                    <a:pt x="3657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962" name="object 5962"/>
            <p:cNvPicPr/>
            <p:nvPr/>
          </p:nvPicPr>
          <p:blipFill>
            <a:blip r:embed="rId8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0764" y="2932678"/>
              <a:ext cx="191109" cy="97231"/>
            </a:xfrm>
            <a:prstGeom prst="rect">
              <a:avLst/>
            </a:prstGeom>
          </p:spPr>
        </p:pic>
        <p:sp>
          <p:nvSpPr>
            <p:cNvPr id="5963" name="object 5963"/>
            <p:cNvSpPr/>
            <p:nvPr/>
          </p:nvSpPr>
          <p:spPr>
            <a:xfrm>
              <a:off x="5034278" y="164977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5240"/>
                  </a:moveTo>
                  <a:lnTo>
                    <a:pt x="0" y="0"/>
                  </a:lnTo>
                  <a:lnTo>
                    <a:pt x="0" y="15240"/>
                  </a:lnTo>
                  <a:close/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64" name="object 5964"/>
            <p:cNvSpPr/>
            <p:nvPr/>
          </p:nvSpPr>
          <p:spPr>
            <a:xfrm>
              <a:off x="5125718" y="1649775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39">
                  <a:moveTo>
                    <a:pt x="0" y="15240"/>
                  </a:move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965" name="object 5965"/>
            <p:cNvPicPr/>
            <p:nvPr/>
          </p:nvPicPr>
          <p:blipFill>
            <a:blip r:embed="rId9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9963" y="1548886"/>
              <a:ext cx="65684" cy="100888"/>
            </a:xfrm>
            <a:prstGeom prst="rect">
              <a:avLst/>
            </a:prstGeom>
          </p:spPr>
        </p:pic>
        <p:sp>
          <p:nvSpPr>
            <p:cNvPr id="5966" name="object 5966"/>
            <p:cNvSpPr/>
            <p:nvPr/>
          </p:nvSpPr>
          <p:spPr>
            <a:xfrm>
              <a:off x="5252237" y="1577276"/>
              <a:ext cx="132080" cy="31115"/>
            </a:xfrm>
            <a:custGeom>
              <a:avLst/>
              <a:gdLst/>
              <a:ahLst/>
              <a:cxnLst/>
              <a:rect l="l" t="t" r="r" b="b"/>
              <a:pathLst>
                <a:path w="132079" h="31115">
                  <a:moveTo>
                    <a:pt x="21297" y="20688"/>
                  </a:moveTo>
                  <a:lnTo>
                    <a:pt x="18097" y="19773"/>
                  </a:lnTo>
                  <a:lnTo>
                    <a:pt x="17945" y="20383"/>
                  </a:lnTo>
                  <a:lnTo>
                    <a:pt x="17437" y="23456"/>
                  </a:lnTo>
                  <a:lnTo>
                    <a:pt x="15252" y="26873"/>
                  </a:lnTo>
                  <a:lnTo>
                    <a:pt x="11849" y="27089"/>
                  </a:lnTo>
                  <a:lnTo>
                    <a:pt x="11087" y="27241"/>
                  </a:lnTo>
                  <a:lnTo>
                    <a:pt x="10629" y="27089"/>
                  </a:lnTo>
                  <a:lnTo>
                    <a:pt x="5270" y="26873"/>
                  </a:lnTo>
                  <a:lnTo>
                    <a:pt x="3644" y="21488"/>
                  </a:lnTo>
                  <a:lnTo>
                    <a:pt x="3314" y="17030"/>
                  </a:lnTo>
                  <a:lnTo>
                    <a:pt x="3225" y="10579"/>
                  </a:lnTo>
                  <a:lnTo>
                    <a:pt x="4508" y="4838"/>
                  </a:lnTo>
                  <a:lnTo>
                    <a:pt x="9715" y="3619"/>
                  </a:lnTo>
                  <a:lnTo>
                    <a:pt x="10477" y="3619"/>
                  </a:lnTo>
                  <a:lnTo>
                    <a:pt x="11391" y="3467"/>
                  </a:lnTo>
                  <a:lnTo>
                    <a:pt x="14770" y="3670"/>
                  </a:lnTo>
                  <a:lnTo>
                    <a:pt x="16421" y="5588"/>
                  </a:lnTo>
                  <a:lnTo>
                    <a:pt x="17792" y="9563"/>
                  </a:lnTo>
                  <a:lnTo>
                    <a:pt x="20840" y="8648"/>
                  </a:lnTo>
                  <a:lnTo>
                    <a:pt x="20840" y="8496"/>
                  </a:lnTo>
                  <a:lnTo>
                    <a:pt x="19964" y="6146"/>
                  </a:lnTo>
                  <a:lnTo>
                    <a:pt x="19672" y="4724"/>
                  </a:lnTo>
                  <a:lnTo>
                    <a:pt x="17945" y="2857"/>
                  </a:lnTo>
                  <a:lnTo>
                    <a:pt x="17335" y="2400"/>
                  </a:lnTo>
                  <a:lnTo>
                    <a:pt x="17335" y="2247"/>
                  </a:lnTo>
                  <a:lnTo>
                    <a:pt x="16573" y="1790"/>
                  </a:lnTo>
                  <a:lnTo>
                    <a:pt x="15265" y="660"/>
                  </a:lnTo>
                  <a:lnTo>
                    <a:pt x="14363" y="850"/>
                  </a:lnTo>
                  <a:lnTo>
                    <a:pt x="13068" y="266"/>
                  </a:lnTo>
                  <a:lnTo>
                    <a:pt x="11391" y="266"/>
                  </a:lnTo>
                  <a:lnTo>
                    <a:pt x="10934" y="266"/>
                  </a:lnTo>
                  <a:lnTo>
                    <a:pt x="9372" y="0"/>
                  </a:lnTo>
                  <a:lnTo>
                    <a:pt x="5168" y="1587"/>
                  </a:lnTo>
                  <a:lnTo>
                    <a:pt x="4381" y="3009"/>
                  </a:lnTo>
                  <a:lnTo>
                    <a:pt x="3771" y="3467"/>
                  </a:lnTo>
                  <a:lnTo>
                    <a:pt x="3314" y="4076"/>
                  </a:lnTo>
                  <a:lnTo>
                    <a:pt x="0" y="13462"/>
                  </a:lnTo>
                  <a:lnTo>
                    <a:pt x="1727" y="23774"/>
                  </a:lnTo>
                  <a:lnTo>
                    <a:pt x="7861" y="30187"/>
                  </a:lnTo>
                  <a:lnTo>
                    <a:pt x="17792" y="27851"/>
                  </a:lnTo>
                  <a:lnTo>
                    <a:pt x="20993" y="21602"/>
                  </a:lnTo>
                  <a:lnTo>
                    <a:pt x="21297" y="20688"/>
                  </a:lnTo>
                  <a:close/>
                </a:path>
                <a:path w="132079" h="31115">
                  <a:moveTo>
                    <a:pt x="40043" y="26479"/>
                  </a:moveTo>
                  <a:lnTo>
                    <a:pt x="28308" y="26479"/>
                  </a:lnTo>
                  <a:lnTo>
                    <a:pt x="28308" y="723"/>
                  </a:lnTo>
                  <a:lnTo>
                    <a:pt x="25107" y="723"/>
                  </a:lnTo>
                  <a:lnTo>
                    <a:pt x="25107" y="29984"/>
                  </a:lnTo>
                  <a:lnTo>
                    <a:pt x="40043" y="29984"/>
                  </a:lnTo>
                  <a:lnTo>
                    <a:pt x="40043" y="26479"/>
                  </a:lnTo>
                  <a:close/>
                </a:path>
                <a:path w="132079" h="31115">
                  <a:moveTo>
                    <a:pt x="48717" y="4013"/>
                  </a:moveTo>
                  <a:lnTo>
                    <a:pt x="47879" y="4076"/>
                  </a:lnTo>
                  <a:lnTo>
                    <a:pt x="47675" y="4813"/>
                  </a:lnTo>
                  <a:lnTo>
                    <a:pt x="48717" y="4013"/>
                  </a:lnTo>
                  <a:close/>
                </a:path>
                <a:path w="132079" h="31115">
                  <a:moveTo>
                    <a:pt x="67208" y="10134"/>
                  </a:moveTo>
                  <a:lnTo>
                    <a:pt x="62903" y="4686"/>
                  </a:lnTo>
                  <a:lnTo>
                    <a:pt x="61988" y="3467"/>
                  </a:lnTo>
                  <a:lnTo>
                    <a:pt x="61379" y="3009"/>
                  </a:lnTo>
                  <a:lnTo>
                    <a:pt x="56045" y="266"/>
                  </a:lnTo>
                  <a:lnTo>
                    <a:pt x="53606" y="266"/>
                  </a:lnTo>
                  <a:lnTo>
                    <a:pt x="48717" y="4013"/>
                  </a:lnTo>
                  <a:lnTo>
                    <a:pt x="53606" y="3619"/>
                  </a:lnTo>
                  <a:lnTo>
                    <a:pt x="54521" y="3467"/>
                  </a:lnTo>
                  <a:lnTo>
                    <a:pt x="54825" y="3467"/>
                  </a:lnTo>
                  <a:lnTo>
                    <a:pt x="60667" y="7200"/>
                  </a:lnTo>
                  <a:lnTo>
                    <a:pt x="62712" y="15163"/>
                  </a:lnTo>
                  <a:lnTo>
                    <a:pt x="60883" y="23177"/>
                  </a:lnTo>
                  <a:lnTo>
                    <a:pt x="55130" y="27089"/>
                  </a:lnTo>
                  <a:lnTo>
                    <a:pt x="54368" y="27241"/>
                  </a:lnTo>
                  <a:lnTo>
                    <a:pt x="53911" y="27089"/>
                  </a:lnTo>
                  <a:lnTo>
                    <a:pt x="48869" y="26949"/>
                  </a:lnTo>
                  <a:lnTo>
                    <a:pt x="46215" y="21272"/>
                  </a:lnTo>
                  <a:lnTo>
                    <a:pt x="46291" y="15659"/>
                  </a:lnTo>
                  <a:lnTo>
                    <a:pt x="45999" y="10807"/>
                  </a:lnTo>
                  <a:lnTo>
                    <a:pt x="47675" y="4813"/>
                  </a:lnTo>
                  <a:lnTo>
                    <a:pt x="44373" y="7340"/>
                  </a:lnTo>
                  <a:lnTo>
                    <a:pt x="43446" y="19786"/>
                  </a:lnTo>
                  <a:lnTo>
                    <a:pt x="49542" y="29375"/>
                  </a:lnTo>
                  <a:lnTo>
                    <a:pt x="61379" y="27851"/>
                  </a:lnTo>
                  <a:lnTo>
                    <a:pt x="61836" y="27241"/>
                  </a:lnTo>
                  <a:lnTo>
                    <a:pt x="67017" y="22402"/>
                  </a:lnTo>
                  <a:lnTo>
                    <a:pt x="67208" y="10134"/>
                  </a:lnTo>
                  <a:close/>
                </a:path>
                <a:path w="132079" h="31115">
                  <a:moveTo>
                    <a:pt x="87668" y="24701"/>
                  </a:moveTo>
                  <a:lnTo>
                    <a:pt x="87287" y="17945"/>
                  </a:lnTo>
                  <a:lnTo>
                    <a:pt x="86982" y="17335"/>
                  </a:lnTo>
                  <a:lnTo>
                    <a:pt x="86677" y="17030"/>
                  </a:lnTo>
                  <a:lnTo>
                    <a:pt x="84391" y="13766"/>
                  </a:lnTo>
                  <a:lnTo>
                    <a:pt x="79146" y="12915"/>
                  </a:lnTo>
                  <a:lnTo>
                    <a:pt x="76314" y="12001"/>
                  </a:lnTo>
                  <a:lnTo>
                    <a:pt x="75552" y="11696"/>
                  </a:lnTo>
                  <a:lnTo>
                    <a:pt x="71412" y="9486"/>
                  </a:lnTo>
                  <a:lnTo>
                    <a:pt x="72910" y="4305"/>
                  </a:lnTo>
                  <a:lnTo>
                    <a:pt x="77533" y="3619"/>
                  </a:lnTo>
                  <a:lnTo>
                    <a:pt x="78447" y="3619"/>
                  </a:lnTo>
                  <a:lnTo>
                    <a:pt x="79057" y="3619"/>
                  </a:lnTo>
                  <a:lnTo>
                    <a:pt x="81953" y="3810"/>
                  </a:lnTo>
                  <a:lnTo>
                    <a:pt x="83858" y="5473"/>
                  </a:lnTo>
                  <a:lnTo>
                    <a:pt x="84239" y="8343"/>
                  </a:lnTo>
                  <a:lnTo>
                    <a:pt x="84391" y="9258"/>
                  </a:lnTo>
                  <a:lnTo>
                    <a:pt x="87439" y="8953"/>
                  </a:lnTo>
                  <a:lnTo>
                    <a:pt x="87287" y="8039"/>
                  </a:lnTo>
                  <a:lnTo>
                    <a:pt x="86944" y="6388"/>
                  </a:lnTo>
                  <a:lnTo>
                    <a:pt x="86956" y="5829"/>
                  </a:lnTo>
                  <a:lnTo>
                    <a:pt x="86220" y="4229"/>
                  </a:lnTo>
                  <a:lnTo>
                    <a:pt x="86067" y="3924"/>
                  </a:lnTo>
                  <a:lnTo>
                    <a:pt x="85458" y="3314"/>
                  </a:lnTo>
                  <a:lnTo>
                    <a:pt x="85001" y="2705"/>
                  </a:lnTo>
                  <a:lnTo>
                    <a:pt x="84391" y="2095"/>
                  </a:lnTo>
                  <a:lnTo>
                    <a:pt x="83781" y="1638"/>
                  </a:lnTo>
                  <a:lnTo>
                    <a:pt x="83019" y="1333"/>
                  </a:lnTo>
                  <a:lnTo>
                    <a:pt x="83019" y="1181"/>
                  </a:lnTo>
                  <a:lnTo>
                    <a:pt x="82410" y="876"/>
                  </a:lnTo>
                  <a:lnTo>
                    <a:pt x="81648" y="723"/>
                  </a:lnTo>
                  <a:lnTo>
                    <a:pt x="80886" y="419"/>
                  </a:lnTo>
                  <a:lnTo>
                    <a:pt x="80124" y="266"/>
                  </a:lnTo>
                  <a:lnTo>
                    <a:pt x="78447" y="266"/>
                  </a:lnTo>
                  <a:lnTo>
                    <a:pt x="77990" y="266"/>
                  </a:lnTo>
                  <a:lnTo>
                    <a:pt x="76352" y="101"/>
                  </a:lnTo>
                  <a:lnTo>
                    <a:pt x="74079" y="927"/>
                  </a:lnTo>
                  <a:lnTo>
                    <a:pt x="72199" y="2400"/>
                  </a:lnTo>
                  <a:lnTo>
                    <a:pt x="72199" y="2552"/>
                  </a:lnTo>
                  <a:lnTo>
                    <a:pt x="71589" y="3162"/>
                  </a:lnTo>
                  <a:lnTo>
                    <a:pt x="68199" y="7899"/>
                  </a:lnTo>
                  <a:lnTo>
                    <a:pt x="70015" y="14224"/>
                  </a:lnTo>
                  <a:lnTo>
                    <a:pt x="75857" y="15811"/>
                  </a:lnTo>
                  <a:lnTo>
                    <a:pt x="80276" y="17183"/>
                  </a:lnTo>
                  <a:lnTo>
                    <a:pt x="85267" y="24130"/>
                  </a:lnTo>
                  <a:lnTo>
                    <a:pt x="83845" y="26187"/>
                  </a:lnTo>
                  <a:lnTo>
                    <a:pt x="79971" y="26936"/>
                  </a:lnTo>
                  <a:lnTo>
                    <a:pt x="79057" y="26936"/>
                  </a:lnTo>
                  <a:lnTo>
                    <a:pt x="78600" y="26936"/>
                  </a:lnTo>
                  <a:lnTo>
                    <a:pt x="75768" y="27038"/>
                  </a:lnTo>
                  <a:lnTo>
                    <a:pt x="72821" y="25019"/>
                  </a:lnTo>
                  <a:lnTo>
                    <a:pt x="72351" y="22059"/>
                  </a:lnTo>
                  <a:lnTo>
                    <a:pt x="72047" y="21145"/>
                  </a:lnTo>
                  <a:lnTo>
                    <a:pt x="72047" y="20231"/>
                  </a:lnTo>
                  <a:lnTo>
                    <a:pt x="68999" y="20535"/>
                  </a:lnTo>
                  <a:lnTo>
                    <a:pt x="68999" y="21450"/>
                  </a:lnTo>
                  <a:lnTo>
                    <a:pt x="69265" y="23253"/>
                  </a:lnTo>
                  <a:lnTo>
                    <a:pt x="69646" y="25171"/>
                  </a:lnTo>
                  <a:lnTo>
                    <a:pt x="70827" y="26631"/>
                  </a:lnTo>
                  <a:lnTo>
                    <a:pt x="71285" y="27241"/>
                  </a:lnTo>
                  <a:lnTo>
                    <a:pt x="71742" y="27851"/>
                  </a:lnTo>
                  <a:lnTo>
                    <a:pt x="72199" y="28308"/>
                  </a:lnTo>
                  <a:lnTo>
                    <a:pt x="78435" y="30518"/>
                  </a:lnTo>
                  <a:lnTo>
                    <a:pt x="84150" y="29108"/>
                  </a:lnTo>
                  <a:lnTo>
                    <a:pt x="87668" y="24701"/>
                  </a:lnTo>
                  <a:close/>
                </a:path>
                <a:path w="132079" h="31115">
                  <a:moveTo>
                    <a:pt x="110299" y="26479"/>
                  </a:moveTo>
                  <a:lnTo>
                    <a:pt x="95516" y="26479"/>
                  </a:lnTo>
                  <a:lnTo>
                    <a:pt x="95516" y="16573"/>
                  </a:lnTo>
                  <a:lnTo>
                    <a:pt x="108775" y="16573"/>
                  </a:lnTo>
                  <a:lnTo>
                    <a:pt x="108775" y="13068"/>
                  </a:lnTo>
                  <a:lnTo>
                    <a:pt x="95516" y="13068"/>
                  </a:lnTo>
                  <a:lnTo>
                    <a:pt x="95516" y="4229"/>
                  </a:lnTo>
                  <a:lnTo>
                    <a:pt x="109689" y="4229"/>
                  </a:lnTo>
                  <a:lnTo>
                    <a:pt x="109689" y="723"/>
                  </a:lnTo>
                  <a:lnTo>
                    <a:pt x="92316" y="723"/>
                  </a:lnTo>
                  <a:lnTo>
                    <a:pt x="92316" y="29984"/>
                  </a:lnTo>
                  <a:lnTo>
                    <a:pt x="110299" y="29984"/>
                  </a:lnTo>
                  <a:lnTo>
                    <a:pt x="110299" y="26479"/>
                  </a:lnTo>
                  <a:close/>
                </a:path>
                <a:path w="132079" h="31115">
                  <a:moveTo>
                    <a:pt x="131787" y="723"/>
                  </a:moveTo>
                  <a:lnTo>
                    <a:pt x="112737" y="723"/>
                  </a:lnTo>
                  <a:lnTo>
                    <a:pt x="112737" y="4229"/>
                  </a:lnTo>
                  <a:lnTo>
                    <a:pt x="120662" y="4229"/>
                  </a:lnTo>
                  <a:lnTo>
                    <a:pt x="120662" y="29984"/>
                  </a:lnTo>
                  <a:lnTo>
                    <a:pt x="123863" y="29984"/>
                  </a:lnTo>
                  <a:lnTo>
                    <a:pt x="123863" y="4229"/>
                  </a:lnTo>
                  <a:lnTo>
                    <a:pt x="131787" y="4229"/>
                  </a:lnTo>
                  <a:lnTo>
                    <a:pt x="131787" y="72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967" name="object 5967"/>
            <p:cNvPicPr/>
            <p:nvPr/>
          </p:nvPicPr>
          <p:blipFill>
            <a:blip r:embed="rId9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1946" y="3281827"/>
              <a:ext cx="200253" cy="69189"/>
            </a:xfrm>
            <a:prstGeom prst="rect">
              <a:avLst/>
            </a:prstGeom>
          </p:spPr>
        </p:pic>
        <p:sp>
          <p:nvSpPr>
            <p:cNvPr id="5968" name="object 5968"/>
            <p:cNvSpPr/>
            <p:nvPr/>
          </p:nvSpPr>
          <p:spPr>
            <a:xfrm>
              <a:off x="3283506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69" name="object 5969"/>
            <p:cNvSpPr/>
            <p:nvPr/>
          </p:nvSpPr>
          <p:spPr>
            <a:xfrm>
              <a:off x="3288230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0" name="object 5970"/>
            <p:cNvSpPr/>
            <p:nvPr/>
          </p:nvSpPr>
          <p:spPr>
            <a:xfrm>
              <a:off x="321492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1" name="object 5971"/>
            <p:cNvSpPr/>
            <p:nvPr/>
          </p:nvSpPr>
          <p:spPr>
            <a:xfrm>
              <a:off x="321965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2" name="object 5972"/>
            <p:cNvSpPr/>
            <p:nvPr/>
          </p:nvSpPr>
          <p:spPr>
            <a:xfrm>
              <a:off x="3146346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3" name="object 5973"/>
            <p:cNvSpPr/>
            <p:nvPr/>
          </p:nvSpPr>
          <p:spPr>
            <a:xfrm>
              <a:off x="3151070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4" name="object 5974"/>
            <p:cNvSpPr/>
            <p:nvPr/>
          </p:nvSpPr>
          <p:spPr>
            <a:xfrm>
              <a:off x="307776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5" name="object 5975"/>
            <p:cNvSpPr/>
            <p:nvPr/>
          </p:nvSpPr>
          <p:spPr>
            <a:xfrm>
              <a:off x="308249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6" name="object 5976"/>
            <p:cNvSpPr/>
            <p:nvPr/>
          </p:nvSpPr>
          <p:spPr>
            <a:xfrm>
              <a:off x="300918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7" name="object 5977"/>
            <p:cNvSpPr/>
            <p:nvPr/>
          </p:nvSpPr>
          <p:spPr>
            <a:xfrm>
              <a:off x="301391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8" name="object 5978"/>
            <p:cNvSpPr/>
            <p:nvPr/>
          </p:nvSpPr>
          <p:spPr>
            <a:xfrm>
              <a:off x="2940606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79" name="object 5979"/>
            <p:cNvSpPr/>
            <p:nvPr/>
          </p:nvSpPr>
          <p:spPr>
            <a:xfrm>
              <a:off x="2945330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0" name="object 5980"/>
            <p:cNvSpPr/>
            <p:nvPr/>
          </p:nvSpPr>
          <p:spPr>
            <a:xfrm>
              <a:off x="287202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1" name="object 5981"/>
            <p:cNvSpPr/>
            <p:nvPr/>
          </p:nvSpPr>
          <p:spPr>
            <a:xfrm>
              <a:off x="287675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2" name="object 5982"/>
            <p:cNvSpPr/>
            <p:nvPr/>
          </p:nvSpPr>
          <p:spPr>
            <a:xfrm>
              <a:off x="2803446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80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3" name="object 5983"/>
            <p:cNvSpPr/>
            <p:nvPr/>
          </p:nvSpPr>
          <p:spPr>
            <a:xfrm>
              <a:off x="2808170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4" name="object 5984"/>
            <p:cNvSpPr/>
            <p:nvPr/>
          </p:nvSpPr>
          <p:spPr>
            <a:xfrm>
              <a:off x="2739591" y="6968688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5" name="object 5985"/>
            <p:cNvSpPr/>
            <p:nvPr/>
          </p:nvSpPr>
          <p:spPr>
            <a:xfrm>
              <a:off x="273959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6" name="object 5986"/>
            <p:cNvSpPr/>
            <p:nvPr/>
          </p:nvSpPr>
          <p:spPr>
            <a:xfrm>
              <a:off x="410646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15240"/>
                  </a:moveTo>
                  <a:lnTo>
                    <a:pt x="0" y="0"/>
                  </a:lnTo>
                  <a:lnTo>
                    <a:pt x="4724" y="0"/>
                  </a:lnTo>
                  <a:lnTo>
                    <a:pt x="4724" y="15240"/>
                  </a:lnTo>
                  <a:lnTo>
                    <a:pt x="0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7" name="object 5987"/>
            <p:cNvSpPr/>
            <p:nvPr/>
          </p:nvSpPr>
          <p:spPr>
            <a:xfrm>
              <a:off x="403788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8" name="object 5988"/>
            <p:cNvSpPr/>
            <p:nvPr/>
          </p:nvSpPr>
          <p:spPr>
            <a:xfrm>
              <a:off x="404261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89" name="object 5989"/>
            <p:cNvSpPr/>
            <p:nvPr/>
          </p:nvSpPr>
          <p:spPr>
            <a:xfrm>
              <a:off x="396930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0" name="object 5990"/>
            <p:cNvSpPr/>
            <p:nvPr/>
          </p:nvSpPr>
          <p:spPr>
            <a:xfrm>
              <a:off x="397403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1" name="object 5991"/>
            <p:cNvSpPr/>
            <p:nvPr/>
          </p:nvSpPr>
          <p:spPr>
            <a:xfrm>
              <a:off x="390072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2" name="object 5992"/>
            <p:cNvSpPr/>
            <p:nvPr/>
          </p:nvSpPr>
          <p:spPr>
            <a:xfrm>
              <a:off x="390545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3" name="object 5993"/>
            <p:cNvSpPr/>
            <p:nvPr/>
          </p:nvSpPr>
          <p:spPr>
            <a:xfrm>
              <a:off x="383214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4" name="object 5994"/>
            <p:cNvSpPr/>
            <p:nvPr/>
          </p:nvSpPr>
          <p:spPr>
            <a:xfrm>
              <a:off x="3836872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5" name="object 5995"/>
            <p:cNvSpPr/>
            <p:nvPr/>
          </p:nvSpPr>
          <p:spPr>
            <a:xfrm>
              <a:off x="376356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6" name="object 5996"/>
            <p:cNvSpPr/>
            <p:nvPr/>
          </p:nvSpPr>
          <p:spPr>
            <a:xfrm>
              <a:off x="3768292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7" name="object 5997"/>
            <p:cNvSpPr/>
            <p:nvPr/>
          </p:nvSpPr>
          <p:spPr>
            <a:xfrm>
              <a:off x="369498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8" name="object 5998"/>
            <p:cNvSpPr/>
            <p:nvPr/>
          </p:nvSpPr>
          <p:spPr>
            <a:xfrm>
              <a:off x="369971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99" name="object 5999"/>
            <p:cNvSpPr/>
            <p:nvPr/>
          </p:nvSpPr>
          <p:spPr>
            <a:xfrm>
              <a:off x="362640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0" name="object 6000"/>
            <p:cNvSpPr/>
            <p:nvPr/>
          </p:nvSpPr>
          <p:spPr>
            <a:xfrm>
              <a:off x="363113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1" name="object 6001"/>
            <p:cNvSpPr/>
            <p:nvPr/>
          </p:nvSpPr>
          <p:spPr>
            <a:xfrm>
              <a:off x="355782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2" name="object 6002"/>
            <p:cNvSpPr/>
            <p:nvPr/>
          </p:nvSpPr>
          <p:spPr>
            <a:xfrm>
              <a:off x="356255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3" name="object 6003"/>
            <p:cNvSpPr/>
            <p:nvPr/>
          </p:nvSpPr>
          <p:spPr>
            <a:xfrm>
              <a:off x="348924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4" name="object 6004"/>
            <p:cNvSpPr/>
            <p:nvPr/>
          </p:nvSpPr>
          <p:spPr>
            <a:xfrm>
              <a:off x="3493972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5" name="object 6005"/>
            <p:cNvSpPr/>
            <p:nvPr/>
          </p:nvSpPr>
          <p:spPr>
            <a:xfrm>
              <a:off x="3425391" y="6968688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6" name="object 6006"/>
            <p:cNvSpPr/>
            <p:nvPr/>
          </p:nvSpPr>
          <p:spPr>
            <a:xfrm>
              <a:off x="342539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7" name="object 6007"/>
            <p:cNvSpPr/>
            <p:nvPr/>
          </p:nvSpPr>
          <p:spPr>
            <a:xfrm>
              <a:off x="479226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15240"/>
                  </a:moveTo>
                  <a:lnTo>
                    <a:pt x="0" y="0"/>
                  </a:lnTo>
                  <a:lnTo>
                    <a:pt x="4724" y="0"/>
                  </a:lnTo>
                  <a:lnTo>
                    <a:pt x="4724" y="15240"/>
                  </a:lnTo>
                  <a:lnTo>
                    <a:pt x="0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8" name="object 6008"/>
            <p:cNvSpPr/>
            <p:nvPr/>
          </p:nvSpPr>
          <p:spPr>
            <a:xfrm>
              <a:off x="472368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09" name="object 6009"/>
            <p:cNvSpPr/>
            <p:nvPr/>
          </p:nvSpPr>
          <p:spPr>
            <a:xfrm>
              <a:off x="472841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0" name="object 6010"/>
            <p:cNvSpPr/>
            <p:nvPr/>
          </p:nvSpPr>
          <p:spPr>
            <a:xfrm>
              <a:off x="465510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1" name="object 6011"/>
            <p:cNvSpPr/>
            <p:nvPr/>
          </p:nvSpPr>
          <p:spPr>
            <a:xfrm>
              <a:off x="465983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2" name="object 6012"/>
            <p:cNvSpPr/>
            <p:nvPr/>
          </p:nvSpPr>
          <p:spPr>
            <a:xfrm>
              <a:off x="458652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3" name="object 6013"/>
            <p:cNvSpPr/>
            <p:nvPr/>
          </p:nvSpPr>
          <p:spPr>
            <a:xfrm>
              <a:off x="459125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4" name="object 6014"/>
            <p:cNvSpPr/>
            <p:nvPr/>
          </p:nvSpPr>
          <p:spPr>
            <a:xfrm>
              <a:off x="451794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5" name="object 6015"/>
            <p:cNvSpPr/>
            <p:nvPr/>
          </p:nvSpPr>
          <p:spPr>
            <a:xfrm>
              <a:off x="4522672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6" name="object 6016"/>
            <p:cNvSpPr/>
            <p:nvPr/>
          </p:nvSpPr>
          <p:spPr>
            <a:xfrm>
              <a:off x="444936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7" name="object 6017"/>
            <p:cNvSpPr/>
            <p:nvPr/>
          </p:nvSpPr>
          <p:spPr>
            <a:xfrm>
              <a:off x="4454092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8" name="object 6018"/>
            <p:cNvSpPr/>
            <p:nvPr/>
          </p:nvSpPr>
          <p:spPr>
            <a:xfrm>
              <a:off x="438078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19" name="object 6019"/>
            <p:cNvSpPr/>
            <p:nvPr/>
          </p:nvSpPr>
          <p:spPr>
            <a:xfrm>
              <a:off x="438551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0" name="object 6020"/>
            <p:cNvSpPr/>
            <p:nvPr/>
          </p:nvSpPr>
          <p:spPr>
            <a:xfrm>
              <a:off x="431220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1" name="object 6021"/>
            <p:cNvSpPr/>
            <p:nvPr/>
          </p:nvSpPr>
          <p:spPr>
            <a:xfrm>
              <a:off x="431693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2" name="object 6022"/>
            <p:cNvSpPr/>
            <p:nvPr/>
          </p:nvSpPr>
          <p:spPr>
            <a:xfrm>
              <a:off x="424362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3" name="object 6023"/>
            <p:cNvSpPr/>
            <p:nvPr/>
          </p:nvSpPr>
          <p:spPr>
            <a:xfrm>
              <a:off x="4248351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4" name="object 6024"/>
            <p:cNvSpPr/>
            <p:nvPr/>
          </p:nvSpPr>
          <p:spPr>
            <a:xfrm>
              <a:off x="4175047" y="6953447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4724" y="15240"/>
                  </a:moveTo>
                  <a:lnTo>
                    <a:pt x="4724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724" y="1524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5" name="object 6025"/>
            <p:cNvSpPr/>
            <p:nvPr/>
          </p:nvSpPr>
          <p:spPr>
            <a:xfrm>
              <a:off x="4179772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6" name="object 6026"/>
            <p:cNvSpPr/>
            <p:nvPr/>
          </p:nvSpPr>
          <p:spPr>
            <a:xfrm>
              <a:off x="4111192" y="6968688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7" name="object 6027"/>
            <p:cNvSpPr/>
            <p:nvPr/>
          </p:nvSpPr>
          <p:spPr>
            <a:xfrm>
              <a:off x="4111192" y="696670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5">
                  <a:moveTo>
                    <a:pt x="0" y="0"/>
                  </a:moveTo>
                  <a:lnTo>
                    <a:pt x="63855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8" name="object 6028"/>
            <p:cNvSpPr/>
            <p:nvPr/>
          </p:nvSpPr>
          <p:spPr>
            <a:xfrm>
              <a:off x="2691433" y="676050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29" name="object 6029"/>
            <p:cNvSpPr/>
            <p:nvPr/>
          </p:nvSpPr>
          <p:spPr>
            <a:xfrm>
              <a:off x="2691433" y="676523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0" name="object 6030"/>
            <p:cNvSpPr/>
            <p:nvPr/>
          </p:nvSpPr>
          <p:spPr>
            <a:xfrm>
              <a:off x="2693414" y="676523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1" name="object 6031"/>
            <p:cNvSpPr/>
            <p:nvPr/>
          </p:nvSpPr>
          <p:spPr>
            <a:xfrm>
              <a:off x="2691433" y="66919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2" name="object 6032"/>
            <p:cNvSpPr/>
            <p:nvPr/>
          </p:nvSpPr>
          <p:spPr>
            <a:xfrm>
              <a:off x="2691433" y="6696653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3" name="object 6033"/>
            <p:cNvSpPr/>
            <p:nvPr/>
          </p:nvSpPr>
          <p:spPr>
            <a:xfrm>
              <a:off x="2693414" y="6696653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4" name="object 6034"/>
            <p:cNvSpPr/>
            <p:nvPr/>
          </p:nvSpPr>
          <p:spPr>
            <a:xfrm>
              <a:off x="2691433" y="662334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5" name="object 6035"/>
            <p:cNvSpPr/>
            <p:nvPr/>
          </p:nvSpPr>
          <p:spPr>
            <a:xfrm>
              <a:off x="2691433" y="662807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6" name="object 6036"/>
            <p:cNvSpPr/>
            <p:nvPr/>
          </p:nvSpPr>
          <p:spPr>
            <a:xfrm>
              <a:off x="2693414" y="662807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7" name="object 6037"/>
            <p:cNvSpPr/>
            <p:nvPr/>
          </p:nvSpPr>
          <p:spPr>
            <a:xfrm>
              <a:off x="2691433" y="655476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8" name="object 6038"/>
            <p:cNvSpPr/>
            <p:nvPr/>
          </p:nvSpPr>
          <p:spPr>
            <a:xfrm>
              <a:off x="2691433" y="655949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39" name="object 6039"/>
            <p:cNvSpPr/>
            <p:nvPr/>
          </p:nvSpPr>
          <p:spPr>
            <a:xfrm>
              <a:off x="2693414" y="655949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0" name="object 6040"/>
            <p:cNvSpPr/>
            <p:nvPr/>
          </p:nvSpPr>
          <p:spPr>
            <a:xfrm>
              <a:off x="2691433" y="648618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1" name="object 6041"/>
            <p:cNvSpPr/>
            <p:nvPr/>
          </p:nvSpPr>
          <p:spPr>
            <a:xfrm>
              <a:off x="2691433" y="649091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2" name="object 6042"/>
            <p:cNvSpPr/>
            <p:nvPr/>
          </p:nvSpPr>
          <p:spPr>
            <a:xfrm>
              <a:off x="2693414" y="649091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4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3" name="object 6043"/>
            <p:cNvSpPr/>
            <p:nvPr/>
          </p:nvSpPr>
          <p:spPr>
            <a:xfrm>
              <a:off x="2691433" y="641760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4" name="object 6044"/>
            <p:cNvSpPr/>
            <p:nvPr/>
          </p:nvSpPr>
          <p:spPr>
            <a:xfrm>
              <a:off x="2691433" y="642233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5" name="object 6045"/>
            <p:cNvSpPr/>
            <p:nvPr/>
          </p:nvSpPr>
          <p:spPr>
            <a:xfrm>
              <a:off x="2693414" y="642233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6" name="object 6046"/>
            <p:cNvSpPr/>
            <p:nvPr/>
          </p:nvSpPr>
          <p:spPr>
            <a:xfrm>
              <a:off x="2691433" y="63490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7" name="object 6047"/>
            <p:cNvSpPr/>
            <p:nvPr/>
          </p:nvSpPr>
          <p:spPr>
            <a:xfrm>
              <a:off x="2691433" y="6353753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8" name="object 6048"/>
            <p:cNvSpPr/>
            <p:nvPr/>
          </p:nvSpPr>
          <p:spPr>
            <a:xfrm>
              <a:off x="2693414" y="6353753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9" name="object 6049"/>
            <p:cNvSpPr/>
            <p:nvPr/>
          </p:nvSpPr>
          <p:spPr>
            <a:xfrm>
              <a:off x="2691433" y="628044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0" name="object 6050"/>
            <p:cNvSpPr/>
            <p:nvPr/>
          </p:nvSpPr>
          <p:spPr>
            <a:xfrm>
              <a:off x="2691433" y="628517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1" name="object 6051"/>
            <p:cNvSpPr/>
            <p:nvPr/>
          </p:nvSpPr>
          <p:spPr>
            <a:xfrm>
              <a:off x="2693414" y="628517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2" name="object 6052"/>
            <p:cNvSpPr/>
            <p:nvPr/>
          </p:nvSpPr>
          <p:spPr>
            <a:xfrm>
              <a:off x="2691433" y="621186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3" name="object 6053"/>
            <p:cNvSpPr/>
            <p:nvPr/>
          </p:nvSpPr>
          <p:spPr>
            <a:xfrm>
              <a:off x="2691433" y="621659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4" name="object 6054"/>
            <p:cNvSpPr/>
            <p:nvPr/>
          </p:nvSpPr>
          <p:spPr>
            <a:xfrm>
              <a:off x="2693414" y="621659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5" name="object 6055"/>
            <p:cNvSpPr/>
            <p:nvPr/>
          </p:nvSpPr>
          <p:spPr>
            <a:xfrm>
              <a:off x="2691433" y="614328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6" name="object 6056"/>
            <p:cNvSpPr/>
            <p:nvPr/>
          </p:nvSpPr>
          <p:spPr>
            <a:xfrm>
              <a:off x="2691433" y="614801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7" name="object 6057"/>
            <p:cNvSpPr/>
            <p:nvPr/>
          </p:nvSpPr>
          <p:spPr>
            <a:xfrm>
              <a:off x="2693414" y="614801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8" name="object 6058"/>
            <p:cNvSpPr/>
            <p:nvPr/>
          </p:nvSpPr>
          <p:spPr>
            <a:xfrm>
              <a:off x="2691433" y="607470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9" name="object 6059"/>
            <p:cNvSpPr/>
            <p:nvPr/>
          </p:nvSpPr>
          <p:spPr>
            <a:xfrm>
              <a:off x="2691433" y="607943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0" name="object 6060"/>
            <p:cNvSpPr/>
            <p:nvPr/>
          </p:nvSpPr>
          <p:spPr>
            <a:xfrm>
              <a:off x="2693414" y="607943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1" name="object 6061"/>
            <p:cNvSpPr/>
            <p:nvPr/>
          </p:nvSpPr>
          <p:spPr>
            <a:xfrm>
              <a:off x="2691433" y="60061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2" name="object 6062"/>
            <p:cNvSpPr/>
            <p:nvPr/>
          </p:nvSpPr>
          <p:spPr>
            <a:xfrm>
              <a:off x="2691433" y="6010853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3" name="object 6063"/>
            <p:cNvSpPr/>
            <p:nvPr/>
          </p:nvSpPr>
          <p:spPr>
            <a:xfrm>
              <a:off x="2693414" y="6010853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4" name="object 6064"/>
            <p:cNvSpPr/>
            <p:nvPr/>
          </p:nvSpPr>
          <p:spPr>
            <a:xfrm>
              <a:off x="2691433" y="593754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5" name="object 6065"/>
            <p:cNvSpPr/>
            <p:nvPr/>
          </p:nvSpPr>
          <p:spPr>
            <a:xfrm>
              <a:off x="2691433" y="594227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6" name="object 6066"/>
            <p:cNvSpPr/>
            <p:nvPr/>
          </p:nvSpPr>
          <p:spPr>
            <a:xfrm>
              <a:off x="2693414" y="594227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7" name="object 6067"/>
            <p:cNvSpPr/>
            <p:nvPr/>
          </p:nvSpPr>
          <p:spPr>
            <a:xfrm>
              <a:off x="2691433" y="586896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8" name="object 6068"/>
            <p:cNvSpPr/>
            <p:nvPr/>
          </p:nvSpPr>
          <p:spPr>
            <a:xfrm>
              <a:off x="2691433" y="587369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69" name="object 6069"/>
            <p:cNvSpPr/>
            <p:nvPr/>
          </p:nvSpPr>
          <p:spPr>
            <a:xfrm>
              <a:off x="2693414" y="587369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0" name="object 6070"/>
            <p:cNvSpPr/>
            <p:nvPr/>
          </p:nvSpPr>
          <p:spPr>
            <a:xfrm>
              <a:off x="2691433" y="5805114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876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876"/>
                  </a:lnTo>
                  <a:lnTo>
                    <a:pt x="0" y="4876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1" name="object 6071"/>
            <p:cNvSpPr/>
            <p:nvPr/>
          </p:nvSpPr>
          <p:spPr>
            <a:xfrm>
              <a:off x="2691433" y="5809991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h="59054">
                  <a:moveTo>
                    <a:pt x="0" y="5897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2" name="object 6072"/>
            <p:cNvSpPr/>
            <p:nvPr/>
          </p:nvSpPr>
          <p:spPr>
            <a:xfrm>
              <a:off x="2693414" y="5809991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h="59054">
                  <a:moveTo>
                    <a:pt x="0" y="5897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3" name="object 6073"/>
            <p:cNvSpPr/>
            <p:nvPr/>
          </p:nvSpPr>
          <p:spPr>
            <a:xfrm>
              <a:off x="2691433" y="573180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4" name="object 6074"/>
            <p:cNvSpPr/>
            <p:nvPr/>
          </p:nvSpPr>
          <p:spPr>
            <a:xfrm>
              <a:off x="2691433" y="56632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5" name="object 6075"/>
            <p:cNvSpPr/>
            <p:nvPr/>
          </p:nvSpPr>
          <p:spPr>
            <a:xfrm>
              <a:off x="2691433" y="5667953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6" name="object 6076"/>
            <p:cNvSpPr/>
            <p:nvPr/>
          </p:nvSpPr>
          <p:spPr>
            <a:xfrm>
              <a:off x="2693414" y="5667953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7" name="object 6077"/>
            <p:cNvSpPr/>
            <p:nvPr/>
          </p:nvSpPr>
          <p:spPr>
            <a:xfrm>
              <a:off x="2691433" y="559464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8" name="object 6078"/>
            <p:cNvSpPr/>
            <p:nvPr/>
          </p:nvSpPr>
          <p:spPr>
            <a:xfrm>
              <a:off x="2691433" y="559937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79" name="object 6079"/>
            <p:cNvSpPr/>
            <p:nvPr/>
          </p:nvSpPr>
          <p:spPr>
            <a:xfrm>
              <a:off x="2693414" y="559937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0" name="object 6080"/>
            <p:cNvSpPr/>
            <p:nvPr/>
          </p:nvSpPr>
          <p:spPr>
            <a:xfrm>
              <a:off x="2691433" y="552606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1" name="object 6081"/>
            <p:cNvSpPr/>
            <p:nvPr/>
          </p:nvSpPr>
          <p:spPr>
            <a:xfrm>
              <a:off x="2691433" y="553079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2" name="object 6082"/>
            <p:cNvSpPr/>
            <p:nvPr/>
          </p:nvSpPr>
          <p:spPr>
            <a:xfrm>
              <a:off x="2693414" y="553079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3" name="object 6083"/>
            <p:cNvSpPr/>
            <p:nvPr/>
          </p:nvSpPr>
          <p:spPr>
            <a:xfrm>
              <a:off x="2691433" y="545748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4" name="object 6084"/>
            <p:cNvSpPr/>
            <p:nvPr/>
          </p:nvSpPr>
          <p:spPr>
            <a:xfrm>
              <a:off x="2691433" y="546221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5" name="object 6085"/>
            <p:cNvSpPr/>
            <p:nvPr/>
          </p:nvSpPr>
          <p:spPr>
            <a:xfrm>
              <a:off x="2693414" y="546221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6" name="object 6086"/>
            <p:cNvSpPr/>
            <p:nvPr/>
          </p:nvSpPr>
          <p:spPr>
            <a:xfrm>
              <a:off x="2691433" y="538890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7" name="object 6087"/>
            <p:cNvSpPr/>
            <p:nvPr/>
          </p:nvSpPr>
          <p:spPr>
            <a:xfrm>
              <a:off x="2691433" y="539363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8" name="object 6088"/>
            <p:cNvSpPr/>
            <p:nvPr/>
          </p:nvSpPr>
          <p:spPr>
            <a:xfrm>
              <a:off x="2693414" y="539363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89" name="object 6089"/>
            <p:cNvSpPr/>
            <p:nvPr/>
          </p:nvSpPr>
          <p:spPr>
            <a:xfrm>
              <a:off x="2691433" y="532032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0" name="object 6090"/>
            <p:cNvSpPr/>
            <p:nvPr/>
          </p:nvSpPr>
          <p:spPr>
            <a:xfrm>
              <a:off x="2691433" y="5325053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1" name="object 6091"/>
            <p:cNvSpPr/>
            <p:nvPr/>
          </p:nvSpPr>
          <p:spPr>
            <a:xfrm>
              <a:off x="2693414" y="5325053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2" name="object 6092"/>
            <p:cNvSpPr/>
            <p:nvPr/>
          </p:nvSpPr>
          <p:spPr>
            <a:xfrm>
              <a:off x="2691433" y="525174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3" name="object 6093"/>
            <p:cNvSpPr/>
            <p:nvPr/>
          </p:nvSpPr>
          <p:spPr>
            <a:xfrm>
              <a:off x="2691433" y="525647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4" name="object 6094"/>
            <p:cNvSpPr/>
            <p:nvPr/>
          </p:nvSpPr>
          <p:spPr>
            <a:xfrm>
              <a:off x="2693414" y="525647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5" name="object 6095"/>
            <p:cNvSpPr/>
            <p:nvPr/>
          </p:nvSpPr>
          <p:spPr>
            <a:xfrm>
              <a:off x="2691433" y="518316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6" name="object 6096"/>
            <p:cNvSpPr/>
            <p:nvPr/>
          </p:nvSpPr>
          <p:spPr>
            <a:xfrm>
              <a:off x="2691433" y="518789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7" name="object 6097"/>
            <p:cNvSpPr/>
            <p:nvPr/>
          </p:nvSpPr>
          <p:spPr>
            <a:xfrm>
              <a:off x="2693414" y="518789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8" name="object 6098"/>
            <p:cNvSpPr/>
            <p:nvPr/>
          </p:nvSpPr>
          <p:spPr>
            <a:xfrm>
              <a:off x="2691433" y="511931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99" name="object 6099"/>
            <p:cNvSpPr/>
            <p:nvPr/>
          </p:nvSpPr>
          <p:spPr>
            <a:xfrm>
              <a:off x="2693414" y="5119314"/>
              <a:ext cx="0" cy="64135"/>
            </a:xfrm>
            <a:custGeom>
              <a:avLst/>
              <a:gdLst/>
              <a:ahLst/>
              <a:cxnLst/>
              <a:rect l="l" t="t" r="r" b="b"/>
              <a:pathLst>
                <a:path h="64135">
                  <a:moveTo>
                    <a:pt x="0" y="6385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0" name="object 6100"/>
            <p:cNvSpPr/>
            <p:nvPr/>
          </p:nvSpPr>
          <p:spPr>
            <a:xfrm>
              <a:off x="2691433" y="511458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39" h="5079">
                  <a:moveTo>
                    <a:pt x="0" y="4724"/>
                  </a:moveTo>
                  <a:lnTo>
                    <a:pt x="0" y="0"/>
                  </a:lnTo>
                  <a:lnTo>
                    <a:pt x="15240" y="0"/>
                  </a:lnTo>
                  <a:lnTo>
                    <a:pt x="15240" y="4724"/>
                  </a:lnTo>
                  <a:lnTo>
                    <a:pt x="0" y="4724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1" name="object 6101"/>
            <p:cNvSpPr/>
            <p:nvPr/>
          </p:nvSpPr>
          <p:spPr>
            <a:xfrm>
              <a:off x="2691433" y="509645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81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2" name="object 6102"/>
            <p:cNvSpPr/>
            <p:nvPr/>
          </p:nvSpPr>
          <p:spPr>
            <a:xfrm>
              <a:off x="2693414" y="5096453"/>
              <a:ext cx="0" cy="18415"/>
            </a:xfrm>
            <a:custGeom>
              <a:avLst/>
              <a:gdLst/>
              <a:ahLst/>
              <a:cxnLst/>
              <a:rect l="l" t="t" r="r" b="b"/>
              <a:pathLst>
                <a:path h="18414">
                  <a:moveTo>
                    <a:pt x="0" y="1813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3" name="object 6103"/>
            <p:cNvSpPr/>
            <p:nvPr/>
          </p:nvSpPr>
          <p:spPr>
            <a:xfrm>
              <a:off x="3720133" y="2933745"/>
              <a:ext cx="274320" cy="68580"/>
            </a:xfrm>
            <a:custGeom>
              <a:avLst/>
              <a:gdLst/>
              <a:ahLst/>
              <a:cxnLst/>
              <a:rect l="l" t="t" r="r" b="b"/>
              <a:pathLst>
                <a:path w="274320" h="68580">
                  <a:moveTo>
                    <a:pt x="0" y="0"/>
                  </a:moveTo>
                  <a:lnTo>
                    <a:pt x="0" y="68580"/>
                  </a:lnTo>
                  <a:lnTo>
                    <a:pt x="274320" y="6858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4" name="object 6104"/>
            <p:cNvSpPr/>
            <p:nvPr/>
          </p:nvSpPr>
          <p:spPr>
            <a:xfrm>
              <a:off x="3720133" y="2964225"/>
              <a:ext cx="22860" cy="7620"/>
            </a:xfrm>
            <a:custGeom>
              <a:avLst/>
              <a:gdLst/>
              <a:ahLst/>
              <a:cxnLst/>
              <a:rect l="l" t="t" r="r" b="b"/>
              <a:pathLst>
                <a:path w="22860" h="7619">
                  <a:moveTo>
                    <a:pt x="22860" y="0"/>
                  </a:moveTo>
                  <a:lnTo>
                    <a:pt x="0" y="3810"/>
                  </a:lnTo>
                  <a:lnTo>
                    <a:pt x="22860" y="762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5" name="object 6105"/>
            <p:cNvSpPr/>
            <p:nvPr/>
          </p:nvSpPr>
          <p:spPr>
            <a:xfrm>
              <a:off x="3742993" y="2968035"/>
              <a:ext cx="251460" cy="0"/>
            </a:xfrm>
            <a:custGeom>
              <a:avLst/>
              <a:gdLst/>
              <a:ahLst/>
              <a:cxnLst/>
              <a:rect l="l" t="t" r="r" b="b"/>
              <a:pathLst>
                <a:path w="251460">
                  <a:moveTo>
                    <a:pt x="0" y="0"/>
                  </a:moveTo>
                  <a:lnTo>
                    <a:pt x="25146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06" name="object 6106"/>
            <p:cNvSpPr/>
            <p:nvPr/>
          </p:nvSpPr>
          <p:spPr>
            <a:xfrm>
              <a:off x="3994453" y="2842305"/>
              <a:ext cx="0" cy="68580"/>
            </a:xfrm>
            <a:custGeom>
              <a:avLst/>
              <a:gdLst/>
              <a:ahLst/>
              <a:cxnLst/>
              <a:rect l="l" t="t" r="r" b="b"/>
              <a:pathLst>
                <a:path h="68580">
                  <a:moveTo>
                    <a:pt x="0" y="0"/>
                  </a:moveTo>
                  <a:lnTo>
                    <a:pt x="0" y="6858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107" name="object 6107"/>
            <p:cNvPicPr/>
            <p:nvPr/>
          </p:nvPicPr>
          <p:blipFill>
            <a:blip r:embed="rId9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5803" y="5925509"/>
              <a:ext cx="114300" cy="96316"/>
            </a:xfrm>
            <a:prstGeom prst="rect">
              <a:avLst/>
            </a:prstGeom>
          </p:spPr>
        </p:pic>
        <p:pic>
          <p:nvPicPr>
            <p:cNvPr id="6108" name="object 6108"/>
            <p:cNvPicPr/>
            <p:nvPr/>
          </p:nvPicPr>
          <p:blipFill>
            <a:blip r:embed="rId9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2553" y="5922919"/>
              <a:ext cx="154228" cy="98907"/>
            </a:xfrm>
            <a:prstGeom prst="rect">
              <a:avLst/>
            </a:prstGeom>
          </p:spPr>
        </p:pic>
        <p:sp>
          <p:nvSpPr>
            <p:cNvPr id="6109" name="object 6109"/>
            <p:cNvSpPr/>
            <p:nvPr/>
          </p:nvSpPr>
          <p:spPr>
            <a:xfrm>
              <a:off x="5000292" y="1665015"/>
              <a:ext cx="9525" cy="484505"/>
            </a:xfrm>
            <a:custGeom>
              <a:avLst/>
              <a:gdLst/>
              <a:ahLst/>
              <a:cxnLst/>
              <a:rect l="l" t="t" r="r" b="b"/>
              <a:pathLst>
                <a:path w="9525" h="484505">
                  <a:moveTo>
                    <a:pt x="9296" y="0"/>
                  </a:moveTo>
                  <a:lnTo>
                    <a:pt x="9296" y="484174"/>
                  </a:lnTo>
                  <a:lnTo>
                    <a:pt x="0" y="484174"/>
                  </a:lnTo>
                  <a:lnTo>
                    <a:pt x="0" y="0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0" name="object 6110"/>
            <p:cNvSpPr/>
            <p:nvPr/>
          </p:nvSpPr>
          <p:spPr>
            <a:xfrm>
              <a:off x="4977281" y="2149190"/>
              <a:ext cx="29209" cy="69215"/>
            </a:xfrm>
            <a:custGeom>
              <a:avLst/>
              <a:gdLst/>
              <a:ahLst/>
              <a:cxnLst/>
              <a:rect l="l" t="t" r="r" b="b"/>
              <a:pathLst>
                <a:path w="29210" h="69214">
                  <a:moveTo>
                    <a:pt x="28651" y="0"/>
                  </a:moveTo>
                  <a:lnTo>
                    <a:pt x="28651" y="69037"/>
                  </a:lnTo>
                  <a:lnTo>
                    <a:pt x="0" y="6903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1" name="object 6111"/>
            <p:cNvSpPr/>
            <p:nvPr/>
          </p:nvSpPr>
          <p:spPr>
            <a:xfrm>
              <a:off x="4817413" y="2218227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0" y="0"/>
                  </a:moveTo>
                  <a:lnTo>
                    <a:pt x="22707" y="0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2" name="object 6112"/>
            <p:cNvSpPr/>
            <p:nvPr/>
          </p:nvSpPr>
          <p:spPr>
            <a:xfrm>
              <a:off x="4421173" y="2218227"/>
              <a:ext cx="350520" cy="635"/>
            </a:xfrm>
            <a:custGeom>
              <a:avLst/>
              <a:gdLst/>
              <a:ahLst/>
              <a:cxnLst/>
              <a:rect l="l" t="t" r="r" b="b"/>
              <a:pathLst>
                <a:path w="350520" h="635">
                  <a:moveTo>
                    <a:pt x="350520" y="0"/>
                  </a:moveTo>
                  <a:lnTo>
                    <a:pt x="0" y="457"/>
                  </a:lnTo>
                </a:path>
              </a:pathLst>
            </a:custGeom>
            <a:ln w="3175">
              <a:solidFill>
                <a:srgbClr val="323031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3" name="object 6113"/>
            <p:cNvSpPr/>
            <p:nvPr/>
          </p:nvSpPr>
          <p:spPr>
            <a:xfrm>
              <a:off x="4352593" y="2213655"/>
              <a:ext cx="68580" cy="8255"/>
            </a:xfrm>
            <a:custGeom>
              <a:avLst/>
              <a:gdLst/>
              <a:ahLst/>
              <a:cxnLst/>
              <a:rect l="l" t="t" r="r" b="b"/>
              <a:pathLst>
                <a:path w="68579" h="8255">
                  <a:moveTo>
                    <a:pt x="0" y="0"/>
                  </a:moveTo>
                  <a:lnTo>
                    <a:pt x="68580" y="0"/>
                  </a:lnTo>
                  <a:lnTo>
                    <a:pt x="68580" y="8077"/>
                  </a:lnTo>
                  <a:lnTo>
                    <a:pt x="0" y="8077"/>
                  </a:lnTo>
                </a:path>
              </a:pathLst>
            </a:custGeom>
            <a:ln w="36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114" name="object 6114"/>
            <p:cNvPicPr/>
            <p:nvPr/>
          </p:nvPicPr>
          <p:blipFill>
            <a:blip r:embed="rId9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9967" y="2149495"/>
              <a:ext cx="137466" cy="68884"/>
            </a:xfrm>
            <a:prstGeom prst="rect">
              <a:avLst/>
            </a:prstGeom>
          </p:spPr>
        </p:pic>
        <p:sp>
          <p:nvSpPr>
            <p:cNvPr id="6115" name="object 6115"/>
            <p:cNvSpPr/>
            <p:nvPr/>
          </p:nvSpPr>
          <p:spPr>
            <a:xfrm>
              <a:off x="5005017" y="6288222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3175">
                  <a:moveTo>
                    <a:pt x="3048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6" name="object 6116"/>
            <p:cNvSpPr/>
            <p:nvPr/>
          </p:nvSpPr>
          <p:spPr>
            <a:xfrm>
              <a:off x="4765140" y="3712966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0"/>
                  </a:moveTo>
                  <a:lnTo>
                    <a:pt x="0" y="185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7" name="object 6117"/>
            <p:cNvSpPr/>
            <p:nvPr/>
          </p:nvSpPr>
          <p:spPr>
            <a:xfrm>
              <a:off x="4746699" y="374009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8440" y="0"/>
                  </a:moveTo>
                  <a:lnTo>
                    <a:pt x="18440" y="18592"/>
                  </a:lnTo>
                  <a:lnTo>
                    <a:pt x="0" y="185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8" name="object 6118"/>
            <p:cNvSpPr/>
            <p:nvPr/>
          </p:nvSpPr>
          <p:spPr>
            <a:xfrm>
              <a:off x="4719420" y="374009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8592" y="18592"/>
                  </a:moveTo>
                  <a:lnTo>
                    <a:pt x="0" y="1859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19" name="object 6119"/>
            <p:cNvSpPr/>
            <p:nvPr/>
          </p:nvSpPr>
          <p:spPr>
            <a:xfrm>
              <a:off x="4719420" y="371296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592"/>
                  </a:moveTo>
                  <a:lnTo>
                    <a:pt x="0" y="0"/>
                  </a:lnTo>
                  <a:lnTo>
                    <a:pt x="18592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0" name="object 6120"/>
            <p:cNvSpPr/>
            <p:nvPr/>
          </p:nvSpPr>
          <p:spPr>
            <a:xfrm>
              <a:off x="4746699" y="3712966"/>
              <a:ext cx="19050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0" y="0"/>
                  </a:moveTo>
                  <a:lnTo>
                    <a:pt x="18440" y="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1" name="object 6121"/>
            <p:cNvSpPr/>
            <p:nvPr/>
          </p:nvSpPr>
          <p:spPr>
            <a:xfrm>
              <a:off x="4719420" y="3712966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29" h="10795">
                  <a:moveTo>
                    <a:pt x="0" y="0"/>
                  </a:moveTo>
                  <a:lnTo>
                    <a:pt x="10820" y="10668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2" name="object 6122"/>
            <p:cNvSpPr/>
            <p:nvPr/>
          </p:nvSpPr>
          <p:spPr>
            <a:xfrm>
              <a:off x="4736336" y="3729730"/>
              <a:ext cx="12065" cy="12700"/>
            </a:xfrm>
            <a:custGeom>
              <a:avLst/>
              <a:gdLst/>
              <a:ahLst/>
              <a:cxnLst/>
              <a:rect l="l" t="t" r="r" b="b"/>
              <a:pathLst>
                <a:path w="12064" h="12700">
                  <a:moveTo>
                    <a:pt x="0" y="0"/>
                  </a:moveTo>
                  <a:lnTo>
                    <a:pt x="12039" y="1219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3" name="object 6123"/>
            <p:cNvSpPr/>
            <p:nvPr/>
          </p:nvSpPr>
          <p:spPr>
            <a:xfrm>
              <a:off x="4754472" y="3747866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5" h="11429">
                  <a:moveTo>
                    <a:pt x="0" y="0"/>
                  </a:moveTo>
                  <a:lnTo>
                    <a:pt x="10668" y="10820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4" name="object 6124"/>
            <p:cNvSpPr/>
            <p:nvPr/>
          </p:nvSpPr>
          <p:spPr>
            <a:xfrm>
              <a:off x="4733898" y="3735826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382" y="0"/>
                  </a:moveTo>
                  <a:lnTo>
                    <a:pt x="0" y="83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5" name="object 6125"/>
            <p:cNvSpPr/>
            <p:nvPr/>
          </p:nvSpPr>
          <p:spPr>
            <a:xfrm>
              <a:off x="4719420" y="3750304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534" y="0"/>
                  </a:moveTo>
                  <a:lnTo>
                    <a:pt x="0" y="8382"/>
                  </a:lnTo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6" name="object 6126"/>
            <p:cNvSpPr/>
            <p:nvPr/>
          </p:nvSpPr>
          <p:spPr>
            <a:xfrm>
              <a:off x="3069590" y="1360309"/>
              <a:ext cx="1946910" cy="2737485"/>
            </a:xfrm>
            <a:custGeom>
              <a:avLst/>
              <a:gdLst/>
              <a:ahLst/>
              <a:cxnLst/>
              <a:rect l="l" t="t" r="r" b="b"/>
              <a:pathLst>
                <a:path w="1946910" h="2737485">
                  <a:moveTo>
                    <a:pt x="1045591" y="1158087"/>
                  </a:moveTo>
                  <a:lnTo>
                    <a:pt x="10985" y="1158087"/>
                  </a:lnTo>
                  <a:lnTo>
                    <a:pt x="10985" y="1551673"/>
                  </a:lnTo>
                  <a:lnTo>
                    <a:pt x="1045591" y="1551673"/>
                  </a:lnTo>
                  <a:lnTo>
                    <a:pt x="1045591" y="1158087"/>
                  </a:lnTo>
                  <a:close/>
                </a:path>
                <a:path w="1946910" h="2737485">
                  <a:moveTo>
                    <a:pt x="1045743" y="4254"/>
                  </a:moveTo>
                  <a:lnTo>
                    <a:pt x="0" y="4254"/>
                  </a:lnTo>
                  <a:lnTo>
                    <a:pt x="0" y="670560"/>
                  </a:lnTo>
                  <a:lnTo>
                    <a:pt x="1045743" y="670560"/>
                  </a:lnTo>
                  <a:lnTo>
                    <a:pt x="1045743" y="4254"/>
                  </a:lnTo>
                  <a:close/>
                </a:path>
                <a:path w="1946910" h="2737485">
                  <a:moveTo>
                    <a:pt x="1046149" y="1565732"/>
                  </a:moveTo>
                  <a:lnTo>
                    <a:pt x="10223" y="1565732"/>
                  </a:lnTo>
                  <a:lnTo>
                    <a:pt x="10223" y="2107006"/>
                  </a:lnTo>
                  <a:lnTo>
                    <a:pt x="1046149" y="2107006"/>
                  </a:lnTo>
                  <a:lnTo>
                    <a:pt x="1046149" y="1565732"/>
                  </a:lnTo>
                  <a:close/>
                </a:path>
                <a:path w="1946910" h="2737485">
                  <a:moveTo>
                    <a:pt x="1050086" y="671055"/>
                  </a:moveTo>
                  <a:lnTo>
                    <a:pt x="4267" y="671055"/>
                  </a:lnTo>
                  <a:lnTo>
                    <a:pt x="4267" y="1021143"/>
                  </a:lnTo>
                  <a:lnTo>
                    <a:pt x="1050086" y="1021143"/>
                  </a:lnTo>
                  <a:lnTo>
                    <a:pt x="1050086" y="671055"/>
                  </a:lnTo>
                  <a:close/>
                </a:path>
                <a:path w="1946910" h="2737485">
                  <a:moveTo>
                    <a:pt x="1635226" y="2233320"/>
                  </a:moveTo>
                  <a:lnTo>
                    <a:pt x="1282547" y="2233320"/>
                  </a:lnTo>
                  <a:lnTo>
                    <a:pt x="1282547" y="2448610"/>
                  </a:lnTo>
                  <a:lnTo>
                    <a:pt x="1635226" y="2448610"/>
                  </a:lnTo>
                  <a:lnTo>
                    <a:pt x="1635226" y="2233320"/>
                  </a:lnTo>
                  <a:close/>
                </a:path>
                <a:path w="1946910" h="2737485">
                  <a:moveTo>
                    <a:pt x="1738109" y="0"/>
                  </a:moveTo>
                  <a:lnTo>
                    <a:pt x="1058735" y="0"/>
                  </a:lnTo>
                  <a:lnTo>
                    <a:pt x="1058735" y="417906"/>
                  </a:lnTo>
                  <a:lnTo>
                    <a:pt x="1738109" y="417906"/>
                  </a:lnTo>
                  <a:lnTo>
                    <a:pt x="1738109" y="0"/>
                  </a:lnTo>
                  <a:close/>
                </a:path>
                <a:path w="1946910" h="2737485">
                  <a:moveTo>
                    <a:pt x="1946338" y="2499360"/>
                  </a:moveTo>
                  <a:lnTo>
                    <a:pt x="1749310" y="2499360"/>
                  </a:lnTo>
                  <a:lnTo>
                    <a:pt x="1749310" y="2737434"/>
                  </a:lnTo>
                  <a:lnTo>
                    <a:pt x="1946338" y="2737434"/>
                  </a:lnTo>
                  <a:lnTo>
                    <a:pt x="1946338" y="249936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7" name="object 6127"/>
            <p:cNvSpPr/>
            <p:nvPr/>
          </p:nvSpPr>
          <p:spPr>
            <a:xfrm>
              <a:off x="5029165" y="3856197"/>
              <a:ext cx="516255" cy="449580"/>
            </a:xfrm>
            <a:custGeom>
              <a:avLst/>
              <a:gdLst/>
              <a:ahLst/>
              <a:cxnLst/>
              <a:rect l="l" t="t" r="r" b="b"/>
              <a:pathLst>
                <a:path w="516254" h="449579">
                  <a:moveTo>
                    <a:pt x="456679" y="0"/>
                  </a:moveTo>
                  <a:lnTo>
                    <a:pt x="215" y="7327"/>
                  </a:lnTo>
                  <a:lnTo>
                    <a:pt x="0" y="235115"/>
                  </a:lnTo>
                  <a:lnTo>
                    <a:pt x="288416" y="231724"/>
                  </a:lnTo>
                  <a:lnTo>
                    <a:pt x="288416" y="449465"/>
                  </a:lnTo>
                  <a:lnTo>
                    <a:pt x="421246" y="444030"/>
                  </a:lnTo>
                  <a:lnTo>
                    <a:pt x="480034" y="405917"/>
                  </a:lnTo>
                  <a:lnTo>
                    <a:pt x="515899" y="189522"/>
                  </a:lnTo>
                  <a:lnTo>
                    <a:pt x="514134" y="155968"/>
                  </a:lnTo>
                  <a:lnTo>
                    <a:pt x="508253" y="117132"/>
                  </a:lnTo>
                  <a:lnTo>
                    <a:pt x="500862" y="72415"/>
                  </a:lnTo>
                  <a:lnTo>
                    <a:pt x="492036" y="29260"/>
                  </a:lnTo>
                  <a:lnTo>
                    <a:pt x="456679" y="0"/>
                  </a:lnTo>
                  <a:close/>
                </a:path>
              </a:pathLst>
            </a:custGeom>
            <a:solidFill>
              <a:srgbClr val="FFB38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8" name="object 6128"/>
            <p:cNvSpPr/>
            <p:nvPr/>
          </p:nvSpPr>
          <p:spPr>
            <a:xfrm>
              <a:off x="4347467" y="1550182"/>
              <a:ext cx="1134745" cy="2311400"/>
            </a:xfrm>
            <a:custGeom>
              <a:avLst/>
              <a:gdLst/>
              <a:ahLst/>
              <a:cxnLst/>
              <a:rect l="l" t="t" r="r" b="b"/>
              <a:pathLst>
                <a:path w="1134745" h="2311400">
                  <a:moveTo>
                    <a:pt x="473671" y="0"/>
                  </a:moveTo>
                  <a:lnTo>
                    <a:pt x="467525" y="104152"/>
                  </a:lnTo>
                  <a:lnTo>
                    <a:pt x="462089" y="229400"/>
                  </a:lnTo>
                  <a:lnTo>
                    <a:pt x="1143" y="230250"/>
                  </a:lnTo>
                  <a:lnTo>
                    <a:pt x="0" y="2037588"/>
                  </a:lnTo>
                  <a:lnTo>
                    <a:pt x="469658" y="2041296"/>
                  </a:lnTo>
                  <a:lnTo>
                    <a:pt x="467029" y="2300554"/>
                  </a:lnTo>
                  <a:lnTo>
                    <a:pt x="1131366" y="2311095"/>
                  </a:lnTo>
                  <a:lnTo>
                    <a:pt x="1133779" y="1884171"/>
                  </a:lnTo>
                  <a:lnTo>
                    <a:pt x="1132179" y="1827872"/>
                  </a:lnTo>
                  <a:lnTo>
                    <a:pt x="1134605" y="2603"/>
                  </a:lnTo>
                  <a:lnTo>
                    <a:pt x="473671" y="0"/>
                  </a:lnTo>
                  <a:close/>
                </a:path>
              </a:pathLst>
            </a:custGeom>
            <a:solidFill>
              <a:srgbClr val="FF804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29" name="object 6129"/>
            <p:cNvSpPr/>
            <p:nvPr/>
          </p:nvSpPr>
          <p:spPr>
            <a:xfrm>
              <a:off x="2869971" y="5240095"/>
              <a:ext cx="1247140" cy="452120"/>
            </a:xfrm>
            <a:custGeom>
              <a:avLst/>
              <a:gdLst/>
              <a:ahLst/>
              <a:cxnLst/>
              <a:rect l="l" t="t" r="r" b="b"/>
              <a:pathLst>
                <a:path w="1247139" h="452120">
                  <a:moveTo>
                    <a:pt x="255054" y="0"/>
                  </a:moveTo>
                  <a:lnTo>
                    <a:pt x="0" y="0"/>
                  </a:lnTo>
                  <a:lnTo>
                    <a:pt x="0" y="446328"/>
                  </a:lnTo>
                  <a:lnTo>
                    <a:pt x="255054" y="446328"/>
                  </a:lnTo>
                  <a:lnTo>
                    <a:pt x="255054" y="0"/>
                  </a:lnTo>
                  <a:close/>
                </a:path>
                <a:path w="1247139" h="452120">
                  <a:moveTo>
                    <a:pt x="984694" y="977"/>
                  </a:moveTo>
                  <a:lnTo>
                    <a:pt x="737565" y="977"/>
                  </a:lnTo>
                  <a:lnTo>
                    <a:pt x="737565" y="441947"/>
                  </a:lnTo>
                  <a:lnTo>
                    <a:pt x="984694" y="441947"/>
                  </a:lnTo>
                  <a:lnTo>
                    <a:pt x="984694" y="977"/>
                  </a:lnTo>
                  <a:close/>
                </a:path>
                <a:path w="1247139" h="452120">
                  <a:moveTo>
                    <a:pt x="1246987" y="1092"/>
                  </a:moveTo>
                  <a:lnTo>
                    <a:pt x="985380" y="1092"/>
                  </a:lnTo>
                  <a:lnTo>
                    <a:pt x="985380" y="452094"/>
                  </a:lnTo>
                  <a:lnTo>
                    <a:pt x="1246987" y="452094"/>
                  </a:lnTo>
                  <a:lnTo>
                    <a:pt x="1246987" y="1092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130" name="object 6130"/>
            <p:cNvPicPr/>
            <p:nvPr/>
          </p:nvPicPr>
          <p:blipFill>
            <a:blip r:embed="rId9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4159" y="1788566"/>
              <a:ext cx="1381467" cy="3441700"/>
            </a:xfrm>
            <a:prstGeom prst="rect">
              <a:avLst/>
            </a:prstGeom>
          </p:spPr>
        </p:pic>
        <p:sp>
          <p:nvSpPr>
            <p:cNvPr id="6131" name="object 6131"/>
            <p:cNvSpPr/>
            <p:nvPr/>
          </p:nvSpPr>
          <p:spPr>
            <a:xfrm>
              <a:off x="2873197" y="5919622"/>
              <a:ext cx="1846580" cy="60325"/>
            </a:xfrm>
            <a:custGeom>
              <a:avLst/>
              <a:gdLst/>
              <a:ahLst/>
              <a:cxnLst/>
              <a:rect l="l" t="t" r="r" b="b"/>
              <a:pathLst>
                <a:path w="1846579" h="60325">
                  <a:moveTo>
                    <a:pt x="342988" y="1181"/>
                  </a:moveTo>
                  <a:lnTo>
                    <a:pt x="0" y="1181"/>
                  </a:lnTo>
                  <a:lnTo>
                    <a:pt x="0" y="59474"/>
                  </a:lnTo>
                  <a:lnTo>
                    <a:pt x="342988" y="59474"/>
                  </a:lnTo>
                  <a:lnTo>
                    <a:pt x="342988" y="1181"/>
                  </a:lnTo>
                  <a:close/>
                </a:path>
                <a:path w="1846579" h="60325">
                  <a:moveTo>
                    <a:pt x="1029220" y="0"/>
                  </a:moveTo>
                  <a:lnTo>
                    <a:pt x="753541" y="0"/>
                  </a:lnTo>
                  <a:lnTo>
                    <a:pt x="753541" y="59651"/>
                  </a:lnTo>
                  <a:lnTo>
                    <a:pt x="1029220" y="59651"/>
                  </a:lnTo>
                  <a:lnTo>
                    <a:pt x="1029220" y="0"/>
                  </a:lnTo>
                  <a:close/>
                </a:path>
                <a:path w="1846579" h="60325">
                  <a:moveTo>
                    <a:pt x="1846046" y="2984"/>
                  </a:moveTo>
                  <a:lnTo>
                    <a:pt x="1441907" y="2984"/>
                  </a:lnTo>
                  <a:lnTo>
                    <a:pt x="1441907" y="60261"/>
                  </a:lnTo>
                  <a:lnTo>
                    <a:pt x="1846046" y="60261"/>
                  </a:lnTo>
                  <a:lnTo>
                    <a:pt x="1846046" y="2984"/>
                  </a:lnTo>
                  <a:close/>
                </a:path>
              </a:pathLst>
            </a:custGeom>
            <a:solidFill>
              <a:srgbClr val="FF804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2" name="object 6132"/>
            <p:cNvSpPr/>
            <p:nvPr/>
          </p:nvSpPr>
          <p:spPr>
            <a:xfrm>
              <a:off x="5024400" y="4102293"/>
              <a:ext cx="280035" cy="201295"/>
            </a:xfrm>
            <a:custGeom>
              <a:avLst/>
              <a:gdLst/>
              <a:ahLst/>
              <a:cxnLst/>
              <a:rect l="l" t="t" r="r" b="b"/>
              <a:pathLst>
                <a:path w="280035" h="201295">
                  <a:moveTo>
                    <a:pt x="5524" y="0"/>
                  </a:moveTo>
                  <a:lnTo>
                    <a:pt x="0" y="198259"/>
                  </a:lnTo>
                  <a:lnTo>
                    <a:pt x="276821" y="200710"/>
                  </a:lnTo>
                  <a:lnTo>
                    <a:pt x="271729" y="155397"/>
                  </a:lnTo>
                  <a:lnTo>
                    <a:pt x="279793" y="123126"/>
                  </a:lnTo>
                  <a:lnTo>
                    <a:pt x="277774" y="4114"/>
                  </a:lnTo>
                  <a:lnTo>
                    <a:pt x="5524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3" name="object 6133"/>
            <p:cNvSpPr/>
            <p:nvPr/>
          </p:nvSpPr>
          <p:spPr>
            <a:xfrm>
              <a:off x="4273060" y="3802743"/>
              <a:ext cx="1080135" cy="1344295"/>
            </a:xfrm>
            <a:custGeom>
              <a:avLst/>
              <a:gdLst/>
              <a:ahLst/>
              <a:cxnLst/>
              <a:rect l="l" t="t" r="r" b="b"/>
              <a:pathLst>
                <a:path w="1080135" h="1344295">
                  <a:moveTo>
                    <a:pt x="76847" y="0"/>
                  </a:moveTo>
                  <a:lnTo>
                    <a:pt x="75641" y="479247"/>
                  </a:lnTo>
                  <a:lnTo>
                    <a:pt x="0" y="478650"/>
                  </a:lnTo>
                  <a:lnTo>
                    <a:pt x="6984" y="1004620"/>
                  </a:lnTo>
                  <a:lnTo>
                    <a:pt x="209308" y="995629"/>
                  </a:lnTo>
                  <a:lnTo>
                    <a:pt x="207073" y="1297178"/>
                  </a:lnTo>
                  <a:lnTo>
                    <a:pt x="658558" y="1298117"/>
                  </a:lnTo>
                  <a:lnTo>
                    <a:pt x="751979" y="1344053"/>
                  </a:lnTo>
                  <a:lnTo>
                    <a:pt x="770039" y="1310551"/>
                  </a:lnTo>
                  <a:lnTo>
                    <a:pt x="831265" y="1195222"/>
                  </a:lnTo>
                  <a:lnTo>
                    <a:pt x="850226" y="1164323"/>
                  </a:lnTo>
                  <a:lnTo>
                    <a:pt x="878966" y="1106868"/>
                  </a:lnTo>
                  <a:lnTo>
                    <a:pt x="924382" y="1017866"/>
                  </a:lnTo>
                  <a:lnTo>
                    <a:pt x="955852" y="961656"/>
                  </a:lnTo>
                  <a:lnTo>
                    <a:pt x="991819" y="895337"/>
                  </a:lnTo>
                  <a:lnTo>
                    <a:pt x="1023289" y="834644"/>
                  </a:lnTo>
                  <a:lnTo>
                    <a:pt x="1080071" y="727621"/>
                  </a:lnTo>
                  <a:lnTo>
                    <a:pt x="1061389" y="714603"/>
                  </a:lnTo>
                  <a:lnTo>
                    <a:pt x="528866" y="722693"/>
                  </a:lnTo>
                  <a:lnTo>
                    <a:pt x="539292" y="378726"/>
                  </a:lnTo>
                  <a:lnTo>
                    <a:pt x="525627" y="308330"/>
                  </a:lnTo>
                  <a:lnTo>
                    <a:pt x="522389" y="4038"/>
                  </a:lnTo>
                  <a:lnTo>
                    <a:pt x="76847" y="0"/>
                  </a:lnTo>
                  <a:close/>
                </a:path>
              </a:pathLst>
            </a:custGeom>
            <a:solidFill>
              <a:srgbClr val="FF804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4" name="object 6134"/>
            <p:cNvSpPr/>
            <p:nvPr/>
          </p:nvSpPr>
          <p:spPr>
            <a:xfrm>
              <a:off x="4283430" y="4800117"/>
              <a:ext cx="187325" cy="288925"/>
            </a:xfrm>
            <a:custGeom>
              <a:avLst/>
              <a:gdLst/>
              <a:ahLst/>
              <a:cxnLst/>
              <a:rect l="l" t="t" r="r" b="b"/>
              <a:pathLst>
                <a:path w="187325" h="288925">
                  <a:moveTo>
                    <a:pt x="187096" y="0"/>
                  </a:moveTo>
                  <a:lnTo>
                    <a:pt x="0" y="0"/>
                  </a:lnTo>
                  <a:lnTo>
                    <a:pt x="0" y="288645"/>
                  </a:lnTo>
                  <a:lnTo>
                    <a:pt x="187096" y="288645"/>
                  </a:lnTo>
                  <a:lnTo>
                    <a:pt x="187096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5" name="object 6135"/>
            <p:cNvSpPr/>
            <p:nvPr/>
          </p:nvSpPr>
          <p:spPr>
            <a:xfrm>
              <a:off x="4123194" y="5246357"/>
              <a:ext cx="688975" cy="442595"/>
            </a:xfrm>
            <a:custGeom>
              <a:avLst/>
              <a:gdLst/>
              <a:ahLst/>
              <a:cxnLst/>
              <a:rect l="l" t="t" r="r" b="b"/>
              <a:pathLst>
                <a:path w="688975" h="442595">
                  <a:moveTo>
                    <a:pt x="688975" y="0"/>
                  </a:moveTo>
                  <a:lnTo>
                    <a:pt x="0" y="0"/>
                  </a:lnTo>
                  <a:lnTo>
                    <a:pt x="0" y="442531"/>
                  </a:lnTo>
                  <a:lnTo>
                    <a:pt x="688975" y="442531"/>
                  </a:lnTo>
                  <a:lnTo>
                    <a:pt x="688975" y="0"/>
                  </a:lnTo>
                  <a:close/>
                </a:path>
              </a:pathLst>
            </a:custGeom>
            <a:solidFill>
              <a:srgbClr val="FFD9C5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6" name="object 6136"/>
            <p:cNvSpPr/>
            <p:nvPr/>
          </p:nvSpPr>
          <p:spPr>
            <a:xfrm>
              <a:off x="2726944" y="4981816"/>
              <a:ext cx="342265" cy="106680"/>
            </a:xfrm>
            <a:custGeom>
              <a:avLst/>
              <a:gdLst/>
              <a:ahLst/>
              <a:cxnLst/>
              <a:rect l="l" t="t" r="r" b="b"/>
              <a:pathLst>
                <a:path w="342264" h="106679">
                  <a:moveTo>
                    <a:pt x="341693" y="0"/>
                  </a:moveTo>
                  <a:lnTo>
                    <a:pt x="0" y="0"/>
                  </a:lnTo>
                  <a:lnTo>
                    <a:pt x="0" y="106654"/>
                  </a:lnTo>
                  <a:lnTo>
                    <a:pt x="341693" y="106654"/>
                  </a:lnTo>
                  <a:lnTo>
                    <a:pt x="341693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7" name="object 6137"/>
            <p:cNvSpPr/>
            <p:nvPr/>
          </p:nvSpPr>
          <p:spPr>
            <a:xfrm>
              <a:off x="5479017" y="3362066"/>
              <a:ext cx="381000" cy="1059180"/>
            </a:xfrm>
            <a:custGeom>
              <a:avLst/>
              <a:gdLst/>
              <a:ahLst/>
              <a:cxnLst/>
              <a:rect l="l" t="t" r="r" b="b"/>
              <a:pathLst>
                <a:path w="381000" h="1059179">
                  <a:moveTo>
                    <a:pt x="299656" y="0"/>
                  </a:moveTo>
                  <a:lnTo>
                    <a:pt x="0" y="79679"/>
                  </a:lnTo>
                  <a:lnTo>
                    <a:pt x="1460" y="492696"/>
                  </a:lnTo>
                  <a:lnTo>
                    <a:pt x="30759" y="492696"/>
                  </a:lnTo>
                  <a:lnTo>
                    <a:pt x="48336" y="539559"/>
                  </a:lnTo>
                  <a:lnTo>
                    <a:pt x="60045" y="621576"/>
                  </a:lnTo>
                  <a:lnTo>
                    <a:pt x="67665" y="696861"/>
                  </a:lnTo>
                  <a:lnTo>
                    <a:pt x="62395" y="818121"/>
                  </a:lnTo>
                  <a:lnTo>
                    <a:pt x="32512" y="960488"/>
                  </a:lnTo>
                  <a:lnTo>
                    <a:pt x="183654" y="1058900"/>
                  </a:lnTo>
                  <a:lnTo>
                    <a:pt x="275043" y="897216"/>
                  </a:lnTo>
                  <a:lnTo>
                    <a:pt x="345351" y="703884"/>
                  </a:lnTo>
                  <a:lnTo>
                    <a:pt x="369951" y="566801"/>
                  </a:lnTo>
                  <a:lnTo>
                    <a:pt x="380504" y="438505"/>
                  </a:lnTo>
                  <a:lnTo>
                    <a:pt x="378739" y="353263"/>
                  </a:lnTo>
                  <a:lnTo>
                    <a:pt x="366445" y="242544"/>
                  </a:lnTo>
                  <a:lnTo>
                    <a:pt x="348869" y="149390"/>
                  </a:lnTo>
                  <a:lnTo>
                    <a:pt x="317233" y="40424"/>
                  </a:lnTo>
                  <a:lnTo>
                    <a:pt x="299656" y="0"/>
                  </a:lnTo>
                  <a:close/>
                </a:path>
              </a:pathLst>
            </a:custGeom>
            <a:solidFill>
              <a:srgbClr val="FFD9C5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8" name="object 6138"/>
            <p:cNvSpPr/>
            <p:nvPr/>
          </p:nvSpPr>
          <p:spPr>
            <a:xfrm>
              <a:off x="3119710" y="5239631"/>
              <a:ext cx="487680" cy="452755"/>
            </a:xfrm>
            <a:custGeom>
              <a:avLst/>
              <a:gdLst/>
              <a:ahLst/>
              <a:cxnLst/>
              <a:rect l="l" t="t" r="r" b="b"/>
              <a:pathLst>
                <a:path w="487679" h="452754">
                  <a:moveTo>
                    <a:pt x="0" y="0"/>
                  </a:moveTo>
                  <a:lnTo>
                    <a:pt x="0" y="452158"/>
                  </a:lnTo>
                  <a:lnTo>
                    <a:pt x="487298" y="449821"/>
                  </a:lnTo>
                  <a:lnTo>
                    <a:pt x="487298" y="7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39" name="object 6139"/>
            <p:cNvSpPr/>
            <p:nvPr/>
          </p:nvSpPr>
          <p:spPr>
            <a:xfrm>
              <a:off x="2713577" y="5953273"/>
              <a:ext cx="2283460" cy="993140"/>
            </a:xfrm>
            <a:custGeom>
              <a:avLst/>
              <a:gdLst/>
              <a:ahLst/>
              <a:cxnLst/>
              <a:rect l="l" t="t" r="r" b="b"/>
              <a:pathLst>
                <a:path w="2283460" h="993140">
                  <a:moveTo>
                    <a:pt x="2015883" y="0"/>
                  </a:moveTo>
                  <a:lnTo>
                    <a:pt x="2008860" y="26352"/>
                  </a:lnTo>
                  <a:lnTo>
                    <a:pt x="1585391" y="26352"/>
                  </a:lnTo>
                  <a:lnTo>
                    <a:pt x="1585391" y="19329"/>
                  </a:lnTo>
                  <a:lnTo>
                    <a:pt x="1472946" y="19329"/>
                  </a:lnTo>
                  <a:lnTo>
                    <a:pt x="1202347" y="21081"/>
                  </a:lnTo>
                  <a:lnTo>
                    <a:pt x="1202347" y="29870"/>
                  </a:lnTo>
                  <a:lnTo>
                    <a:pt x="901877" y="28117"/>
                  </a:lnTo>
                  <a:lnTo>
                    <a:pt x="900125" y="21081"/>
                  </a:lnTo>
                  <a:lnTo>
                    <a:pt x="519239" y="20777"/>
                  </a:lnTo>
                  <a:lnTo>
                    <a:pt x="516305" y="29565"/>
                  </a:lnTo>
                  <a:lnTo>
                    <a:pt x="142925" y="28105"/>
                  </a:lnTo>
                  <a:lnTo>
                    <a:pt x="142925" y="20777"/>
                  </a:lnTo>
                  <a:lnTo>
                    <a:pt x="0" y="20040"/>
                  </a:lnTo>
                  <a:lnTo>
                    <a:pt x="0" y="991552"/>
                  </a:lnTo>
                  <a:lnTo>
                    <a:pt x="2140559" y="992670"/>
                  </a:lnTo>
                  <a:lnTo>
                    <a:pt x="2165972" y="763879"/>
                  </a:lnTo>
                  <a:lnTo>
                    <a:pt x="2226741" y="332092"/>
                  </a:lnTo>
                  <a:lnTo>
                    <a:pt x="2282964" y="82588"/>
                  </a:lnTo>
                  <a:lnTo>
                    <a:pt x="2015883" y="0"/>
                  </a:lnTo>
                  <a:close/>
                </a:path>
              </a:pathLst>
            </a:custGeom>
            <a:solidFill>
              <a:srgbClr val="FF804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140" name="object 6140"/>
            <p:cNvPicPr/>
            <p:nvPr/>
          </p:nvPicPr>
          <p:blipFill>
            <a:blip r:embed="rId9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2726" y="4323165"/>
              <a:ext cx="3693388" cy="2455418"/>
            </a:xfrm>
            <a:prstGeom prst="rect">
              <a:avLst/>
            </a:prstGeom>
          </p:spPr>
        </p:pic>
        <p:sp>
          <p:nvSpPr>
            <p:cNvPr id="6141" name="object 6141"/>
            <p:cNvSpPr/>
            <p:nvPr/>
          </p:nvSpPr>
          <p:spPr>
            <a:xfrm>
              <a:off x="3064586" y="3595153"/>
              <a:ext cx="1053465" cy="1503045"/>
            </a:xfrm>
            <a:custGeom>
              <a:avLst/>
              <a:gdLst/>
              <a:ahLst/>
              <a:cxnLst/>
              <a:rect l="l" t="t" r="r" b="b"/>
              <a:pathLst>
                <a:path w="1053464" h="1503045">
                  <a:moveTo>
                    <a:pt x="344957" y="1497622"/>
                  </a:moveTo>
                  <a:lnTo>
                    <a:pt x="341845" y="720686"/>
                  </a:lnTo>
                  <a:lnTo>
                    <a:pt x="0" y="720686"/>
                  </a:lnTo>
                  <a:lnTo>
                    <a:pt x="9321" y="1497622"/>
                  </a:lnTo>
                  <a:lnTo>
                    <a:pt x="344957" y="1497622"/>
                  </a:lnTo>
                  <a:close/>
                </a:path>
                <a:path w="1053464" h="1503045">
                  <a:moveTo>
                    <a:pt x="1053325" y="233349"/>
                  </a:moveTo>
                  <a:lnTo>
                    <a:pt x="779945" y="233349"/>
                  </a:lnTo>
                  <a:lnTo>
                    <a:pt x="779945" y="0"/>
                  </a:lnTo>
                  <a:lnTo>
                    <a:pt x="356552" y="5981"/>
                  </a:lnTo>
                  <a:lnTo>
                    <a:pt x="354164" y="514350"/>
                  </a:lnTo>
                  <a:lnTo>
                    <a:pt x="334568" y="535038"/>
                  </a:lnTo>
                  <a:lnTo>
                    <a:pt x="336740" y="673315"/>
                  </a:lnTo>
                  <a:lnTo>
                    <a:pt x="347548" y="714984"/>
                  </a:lnTo>
                  <a:lnTo>
                    <a:pt x="350139" y="1497088"/>
                  </a:lnTo>
                  <a:lnTo>
                    <a:pt x="1047978" y="1502956"/>
                  </a:lnTo>
                  <a:lnTo>
                    <a:pt x="1053033" y="733590"/>
                  </a:lnTo>
                  <a:lnTo>
                    <a:pt x="1053325" y="711860"/>
                  </a:lnTo>
                  <a:lnTo>
                    <a:pt x="1053325" y="233349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142" name="object 6142"/>
            <p:cNvPicPr/>
            <p:nvPr/>
          </p:nvPicPr>
          <p:blipFill>
            <a:blip r:embed="rId9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9216" y="2396807"/>
              <a:ext cx="1050302" cy="107721"/>
            </a:xfrm>
            <a:prstGeom prst="rect">
              <a:avLst/>
            </a:prstGeom>
          </p:spPr>
        </p:pic>
        <p:sp>
          <p:nvSpPr>
            <p:cNvPr id="6143" name="object 6143"/>
            <p:cNvSpPr/>
            <p:nvPr/>
          </p:nvSpPr>
          <p:spPr>
            <a:xfrm>
              <a:off x="3089948" y="3605415"/>
              <a:ext cx="206375" cy="685165"/>
            </a:xfrm>
            <a:custGeom>
              <a:avLst/>
              <a:gdLst/>
              <a:ahLst/>
              <a:cxnLst/>
              <a:rect l="l" t="t" r="r" b="b"/>
              <a:pathLst>
                <a:path w="206375" h="685164">
                  <a:moveTo>
                    <a:pt x="205778" y="0"/>
                  </a:moveTo>
                  <a:lnTo>
                    <a:pt x="0" y="0"/>
                  </a:lnTo>
                  <a:lnTo>
                    <a:pt x="0" y="684822"/>
                  </a:lnTo>
                  <a:lnTo>
                    <a:pt x="205778" y="684822"/>
                  </a:lnTo>
                  <a:lnTo>
                    <a:pt x="205778" y="0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144" name="object 6144"/>
            <p:cNvPicPr/>
            <p:nvPr/>
          </p:nvPicPr>
          <p:blipFill>
            <a:blip r:embed="rId9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6236" y="3587216"/>
              <a:ext cx="83045" cy="714298"/>
            </a:xfrm>
            <a:prstGeom prst="rect">
              <a:avLst/>
            </a:prstGeom>
          </p:spPr>
        </p:pic>
        <p:sp>
          <p:nvSpPr>
            <p:cNvPr id="6145" name="object 6145"/>
            <p:cNvSpPr/>
            <p:nvPr/>
          </p:nvSpPr>
          <p:spPr>
            <a:xfrm>
              <a:off x="4818900" y="4105096"/>
              <a:ext cx="688975" cy="415290"/>
            </a:xfrm>
            <a:custGeom>
              <a:avLst/>
              <a:gdLst/>
              <a:ahLst/>
              <a:cxnLst/>
              <a:rect l="l" t="t" r="r" b="b"/>
              <a:pathLst>
                <a:path w="688975" h="415289">
                  <a:moveTo>
                    <a:pt x="197027" y="0"/>
                  </a:moveTo>
                  <a:lnTo>
                    <a:pt x="0" y="0"/>
                  </a:lnTo>
                  <a:lnTo>
                    <a:pt x="0" y="195859"/>
                  </a:lnTo>
                  <a:lnTo>
                    <a:pt x="197027" y="195859"/>
                  </a:lnTo>
                  <a:lnTo>
                    <a:pt x="197027" y="0"/>
                  </a:lnTo>
                  <a:close/>
                </a:path>
                <a:path w="688975" h="415289">
                  <a:moveTo>
                    <a:pt x="688543" y="222402"/>
                  </a:moveTo>
                  <a:lnTo>
                    <a:pt x="965" y="222732"/>
                  </a:lnTo>
                  <a:lnTo>
                    <a:pt x="901" y="408127"/>
                  </a:lnTo>
                  <a:lnTo>
                    <a:pt x="268439" y="405917"/>
                  </a:lnTo>
                  <a:lnTo>
                    <a:pt x="314871" y="412546"/>
                  </a:lnTo>
                  <a:lnTo>
                    <a:pt x="535978" y="414756"/>
                  </a:lnTo>
                  <a:lnTo>
                    <a:pt x="688543" y="222402"/>
                  </a:lnTo>
                  <a:close/>
                </a:path>
              </a:pathLst>
            </a:custGeom>
            <a:solidFill>
              <a:srgbClr val="C7C7C7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146" name="object 6146"/>
            <p:cNvPicPr/>
            <p:nvPr/>
          </p:nvPicPr>
          <p:blipFill>
            <a:blip r:embed="rId9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282" y="1590908"/>
              <a:ext cx="589232" cy="375363"/>
            </a:xfrm>
            <a:prstGeom prst="rect">
              <a:avLst/>
            </a:prstGeom>
          </p:spPr>
        </p:pic>
        <p:sp>
          <p:nvSpPr>
            <p:cNvPr id="6147" name="object 6147"/>
            <p:cNvSpPr/>
            <p:nvPr/>
          </p:nvSpPr>
          <p:spPr>
            <a:xfrm>
              <a:off x="1827717" y="2272889"/>
              <a:ext cx="583565" cy="1130935"/>
            </a:xfrm>
            <a:custGeom>
              <a:avLst/>
              <a:gdLst/>
              <a:ahLst/>
              <a:cxnLst/>
              <a:rect l="l" t="t" r="r" b="b"/>
              <a:pathLst>
                <a:path w="583564" h="1130935">
                  <a:moveTo>
                    <a:pt x="514667" y="0"/>
                  </a:moveTo>
                  <a:lnTo>
                    <a:pt x="508050" y="1067714"/>
                  </a:lnTo>
                  <a:lnTo>
                    <a:pt x="64592" y="1069454"/>
                  </a:lnTo>
                  <a:lnTo>
                    <a:pt x="68110" y="863"/>
                  </a:lnTo>
                  <a:lnTo>
                    <a:pt x="3657" y="863"/>
                  </a:lnTo>
                  <a:lnTo>
                    <a:pt x="0" y="1076439"/>
                  </a:lnTo>
                  <a:lnTo>
                    <a:pt x="40157" y="1120089"/>
                  </a:lnTo>
                  <a:lnTo>
                    <a:pt x="583120" y="1130566"/>
                  </a:lnTo>
                  <a:lnTo>
                    <a:pt x="570217" y="850"/>
                  </a:lnTo>
                  <a:lnTo>
                    <a:pt x="514667" y="0"/>
                  </a:lnTo>
                  <a:close/>
                </a:path>
              </a:pathLst>
            </a:custGeom>
            <a:solidFill>
              <a:srgbClr val="F9F7E8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148" name="object 6148"/>
            <p:cNvPicPr/>
            <p:nvPr/>
          </p:nvPicPr>
          <p:blipFill>
            <a:blip r:embed="rId9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8911" y="4056021"/>
              <a:ext cx="589232" cy="375363"/>
            </a:xfrm>
            <a:prstGeom prst="rect">
              <a:avLst/>
            </a:prstGeom>
          </p:spPr>
        </p:pic>
        <p:pic>
          <p:nvPicPr>
            <p:cNvPr id="6149" name="object 6149"/>
            <p:cNvPicPr/>
            <p:nvPr/>
          </p:nvPicPr>
          <p:blipFill>
            <a:blip r:embed="rId9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1929" y="4299163"/>
              <a:ext cx="589232" cy="375363"/>
            </a:xfrm>
            <a:prstGeom prst="rect">
              <a:avLst/>
            </a:prstGeom>
          </p:spPr>
        </p:pic>
        <p:pic>
          <p:nvPicPr>
            <p:cNvPr id="6150" name="object 6150"/>
            <p:cNvPicPr/>
            <p:nvPr/>
          </p:nvPicPr>
          <p:blipFill>
            <a:blip r:embed="rId10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0734" y="1875771"/>
              <a:ext cx="103810" cy="395229"/>
            </a:xfrm>
            <a:prstGeom prst="rect">
              <a:avLst/>
            </a:prstGeom>
          </p:spPr>
        </p:pic>
        <p:pic>
          <p:nvPicPr>
            <p:cNvPr id="6151" name="object 6151"/>
            <p:cNvPicPr/>
            <p:nvPr/>
          </p:nvPicPr>
          <p:blipFill>
            <a:blip r:embed="rId10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0292" y="1875423"/>
              <a:ext cx="103810" cy="395229"/>
            </a:xfrm>
            <a:prstGeom prst="rect">
              <a:avLst/>
            </a:prstGeom>
          </p:spPr>
        </p:pic>
        <p:sp>
          <p:nvSpPr>
            <p:cNvPr id="6152" name="object 6152"/>
            <p:cNvSpPr/>
            <p:nvPr/>
          </p:nvSpPr>
          <p:spPr>
            <a:xfrm>
              <a:off x="1894022" y="1635593"/>
              <a:ext cx="474345" cy="1716405"/>
            </a:xfrm>
            <a:custGeom>
              <a:avLst/>
              <a:gdLst/>
              <a:ahLst/>
              <a:cxnLst/>
              <a:rect l="l" t="t" r="r" b="b"/>
              <a:pathLst>
                <a:path w="474344" h="1716404">
                  <a:moveTo>
                    <a:pt x="0" y="1716328"/>
                  </a:moveTo>
                  <a:lnTo>
                    <a:pt x="473862" y="1716328"/>
                  </a:lnTo>
                  <a:lnTo>
                    <a:pt x="473862" y="0"/>
                  </a:lnTo>
                  <a:lnTo>
                    <a:pt x="0" y="0"/>
                  </a:lnTo>
                  <a:lnTo>
                    <a:pt x="0" y="17163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3" name="object 6153"/>
            <p:cNvSpPr/>
            <p:nvPr/>
          </p:nvSpPr>
          <p:spPr>
            <a:xfrm>
              <a:off x="1505347" y="1160531"/>
              <a:ext cx="521334" cy="748665"/>
            </a:xfrm>
            <a:custGeom>
              <a:avLst/>
              <a:gdLst/>
              <a:ahLst/>
              <a:cxnLst/>
              <a:rect l="l" t="t" r="r" b="b"/>
              <a:pathLst>
                <a:path w="521335" h="748664">
                  <a:moveTo>
                    <a:pt x="0" y="0"/>
                  </a:moveTo>
                  <a:lnTo>
                    <a:pt x="521042" y="748296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4" name="object 6154"/>
            <p:cNvSpPr/>
            <p:nvPr/>
          </p:nvSpPr>
          <p:spPr>
            <a:xfrm>
              <a:off x="2007339" y="18897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8" y="36602"/>
                  </a:lnTo>
                  <a:lnTo>
                    <a:pt x="32523" y="32518"/>
                  </a:lnTo>
                  <a:lnTo>
                    <a:pt x="36603" y="26462"/>
                  </a:lnTo>
                  <a:lnTo>
                    <a:pt x="38100" y="19050"/>
                  </a:lnTo>
                  <a:lnTo>
                    <a:pt x="36603" y="11637"/>
                  </a:lnTo>
                  <a:lnTo>
                    <a:pt x="32523" y="5581"/>
                  </a:lnTo>
                  <a:lnTo>
                    <a:pt x="26468" y="1497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5" name="object 6155"/>
            <p:cNvSpPr/>
            <p:nvPr/>
          </p:nvSpPr>
          <p:spPr>
            <a:xfrm>
              <a:off x="2007339" y="18897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38100"/>
                  </a:moveTo>
                  <a:lnTo>
                    <a:pt x="26468" y="36602"/>
                  </a:lnTo>
                  <a:lnTo>
                    <a:pt x="32523" y="32518"/>
                  </a:lnTo>
                  <a:lnTo>
                    <a:pt x="36603" y="26462"/>
                  </a:lnTo>
                  <a:lnTo>
                    <a:pt x="38100" y="19050"/>
                  </a:lnTo>
                  <a:lnTo>
                    <a:pt x="36603" y="11637"/>
                  </a:lnTo>
                  <a:lnTo>
                    <a:pt x="32523" y="5581"/>
                  </a:lnTo>
                  <a:lnTo>
                    <a:pt x="26468" y="1497"/>
                  </a:lnTo>
                  <a:lnTo>
                    <a:pt x="19050" y="0"/>
                  </a:lnTo>
                  <a:lnTo>
                    <a:pt x="11637" y="1497"/>
                  </a:lnTo>
                  <a:lnTo>
                    <a:pt x="5581" y="5581"/>
                  </a:lnTo>
                  <a:lnTo>
                    <a:pt x="1497" y="11637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6" name="object 6156"/>
            <p:cNvSpPr/>
            <p:nvPr/>
          </p:nvSpPr>
          <p:spPr>
            <a:xfrm>
              <a:off x="1852422" y="3590924"/>
              <a:ext cx="569595" cy="462915"/>
            </a:xfrm>
            <a:custGeom>
              <a:avLst/>
              <a:gdLst/>
              <a:ahLst/>
              <a:cxnLst/>
              <a:rect l="l" t="t" r="r" b="b"/>
              <a:pathLst>
                <a:path w="569594" h="462914">
                  <a:moveTo>
                    <a:pt x="569493" y="0"/>
                  </a:moveTo>
                  <a:lnTo>
                    <a:pt x="0" y="0"/>
                  </a:lnTo>
                  <a:lnTo>
                    <a:pt x="0" y="462711"/>
                  </a:lnTo>
                  <a:lnTo>
                    <a:pt x="569493" y="462711"/>
                  </a:lnTo>
                  <a:lnTo>
                    <a:pt x="569493" y="0"/>
                  </a:lnTo>
                  <a:close/>
                </a:path>
              </a:pathLst>
            </a:custGeom>
            <a:solidFill>
              <a:srgbClr val="CEDAAC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7" name="object 6157"/>
            <p:cNvSpPr/>
            <p:nvPr/>
          </p:nvSpPr>
          <p:spPr>
            <a:xfrm>
              <a:off x="1899530" y="3624947"/>
              <a:ext cx="474345" cy="995680"/>
            </a:xfrm>
            <a:custGeom>
              <a:avLst/>
              <a:gdLst/>
              <a:ahLst/>
              <a:cxnLst/>
              <a:rect l="l" t="t" r="r" b="b"/>
              <a:pathLst>
                <a:path w="474344" h="995679">
                  <a:moveTo>
                    <a:pt x="0" y="995057"/>
                  </a:moveTo>
                  <a:lnTo>
                    <a:pt x="473862" y="995057"/>
                  </a:lnTo>
                  <a:lnTo>
                    <a:pt x="473862" y="0"/>
                  </a:lnTo>
                  <a:lnTo>
                    <a:pt x="0" y="0"/>
                  </a:lnTo>
                  <a:lnTo>
                    <a:pt x="0" y="99505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8" name="object 6158"/>
            <p:cNvSpPr/>
            <p:nvPr/>
          </p:nvSpPr>
          <p:spPr>
            <a:xfrm>
              <a:off x="1502841" y="1154267"/>
              <a:ext cx="457834" cy="2639695"/>
            </a:xfrm>
            <a:custGeom>
              <a:avLst/>
              <a:gdLst/>
              <a:ahLst/>
              <a:cxnLst/>
              <a:rect l="l" t="t" r="r" b="b"/>
              <a:pathLst>
                <a:path w="457835" h="2639695">
                  <a:moveTo>
                    <a:pt x="0" y="0"/>
                  </a:moveTo>
                  <a:lnTo>
                    <a:pt x="457212" y="263951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59" name="object 6159"/>
            <p:cNvSpPr/>
            <p:nvPr/>
          </p:nvSpPr>
          <p:spPr>
            <a:xfrm>
              <a:off x="1941008" y="3774732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0"/>
                  </a:moveTo>
                  <a:lnTo>
                    <a:pt x="11637" y="1496"/>
                  </a:lnTo>
                  <a:lnTo>
                    <a:pt x="5581" y="5576"/>
                  </a:lnTo>
                  <a:lnTo>
                    <a:pt x="1497" y="11631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1"/>
                  </a:lnTo>
                  <a:lnTo>
                    <a:pt x="32518" y="5576"/>
                  </a:lnTo>
                  <a:lnTo>
                    <a:pt x="26462" y="1496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60" name="object 6160"/>
            <p:cNvSpPr/>
            <p:nvPr/>
          </p:nvSpPr>
          <p:spPr>
            <a:xfrm>
              <a:off x="1941008" y="3774732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19050" y="38100"/>
                  </a:moveTo>
                  <a:lnTo>
                    <a:pt x="26462" y="36602"/>
                  </a:lnTo>
                  <a:lnTo>
                    <a:pt x="32518" y="32518"/>
                  </a:lnTo>
                  <a:lnTo>
                    <a:pt x="36602" y="26462"/>
                  </a:lnTo>
                  <a:lnTo>
                    <a:pt x="38100" y="19050"/>
                  </a:lnTo>
                  <a:lnTo>
                    <a:pt x="36602" y="11631"/>
                  </a:lnTo>
                  <a:lnTo>
                    <a:pt x="32518" y="5576"/>
                  </a:lnTo>
                  <a:lnTo>
                    <a:pt x="26462" y="1496"/>
                  </a:lnTo>
                  <a:lnTo>
                    <a:pt x="19050" y="0"/>
                  </a:lnTo>
                  <a:lnTo>
                    <a:pt x="11637" y="1496"/>
                  </a:lnTo>
                  <a:lnTo>
                    <a:pt x="5581" y="5576"/>
                  </a:lnTo>
                  <a:lnTo>
                    <a:pt x="1497" y="11631"/>
                  </a:lnTo>
                  <a:lnTo>
                    <a:pt x="0" y="19050"/>
                  </a:lnTo>
                  <a:lnTo>
                    <a:pt x="1497" y="26462"/>
                  </a:lnTo>
                  <a:lnTo>
                    <a:pt x="5581" y="32518"/>
                  </a:lnTo>
                  <a:lnTo>
                    <a:pt x="11637" y="36602"/>
                  </a:lnTo>
                  <a:lnTo>
                    <a:pt x="19050" y="381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161" name="object 6161"/>
            <p:cNvPicPr/>
            <p:nvPr/>
          </p:nvPicPr>
          <p:blipFill>
            <a:blip r:embed="rId10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801099"/>
              <a:ext cx="86868" cy="428244"/>
            </a:xfrm>
            <a:prstGeom prst="rect">
              <a:avLst/>
            </a:prstGeom>
          </p:spPr>
        </p:pic>
      </p:grpSp>
      <p:sp>
        <p:nvSpPr>
          <p:cNvPr id="6162" name="object 6162"/>
          <p:cNvSpPr txBox="1"/>
          <p:nvPr/>
        </p:nvSpPr>
        <p:spPr>
          <a:xfrm>
            <a:off x="1126264" y="6000065"/>
            <a:ext cx="817418" cy="31838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682" kern="0" dirty="0">
                <a:solidFill>
                  <a:srgbClr val="4C4D4F"/>
                </a:solidFill>
                <a:latin typeface="Maiandra GD"/>
                <a:cs typeface="Maiandra GD"/>
              </a:rPr>
              <a:t>SCALE</a:t>
            </a:r>
            <a:r>
              <a:rPr sz="682" kern="0" spc="75" dirty="0">
                <a:solidFill>
                  <a:srgbClr val="4C4D4F"/>
                </a:solidFill>
                <a:latin typeface="Maiandra GD"/>
                <a:cs typeface="Maiandra GD"/>
              </a:rPr>
              <a:t>  </a:t>
            </a:r>
            <a:r>
              <a:rPr sz="682" kern="0" spc="48" dirty="0">
                <a:solidFill>
                  <a:srgbClr val="4C4D4F"/>
                </a:solidFill>
                <a:latin typeface="Maiandra GD"/>
                <a:cs typeface="Maiandra GD"/>
              </a:rPr>
              <a:t>1”</a:t>
            </a:r>
            <a:r>
              <a:rPr sz="682" kern="0" spc="95" dirty="0">
                <a:solidFill>
                  <a:srgbClr val="4C4D4F"/>
                </a:solidFill>
                <a:latin typeface="Maiandra GD"/>
                <a:cs typeface="Maiandra GD"/>
              </a:rPr>
              <a:t> </a:t>
            </a:r>
            <a:r>
              <a:rPr sz="682" kern="0" dirty="0">
                <a:solidFill>
                  <a:srgbClr val="4C4D4F"/>
                </a:solidFill>
                <a:latin typeface="Maiandra GD"/>
                <a:cs typeface="Maiandra GD"/>
              </a:rPr>
              <a:t>=</a:t>
            </a:r>
            <a:r>
              <a:rPr sz="682" kern="0" spc="92" dirty="0">
                <a:solidFill>
                  <a:srgbClr val="4C4D4F"/>
                </a:solidFill>
                <a:latin typeface="Maiandra GD"/>
                <a:cs typeface="Maiandra GD"/>
              </a:rPr>
              <a:t> </a:t>
            </a:r>
            <a:r>
              <a:rPr sz="682" kern="0" dirty="0">
                <a:solidFill>
                  <a:srgbClr val="4C4D4F"/>
                </a:solidFill>
                <a:latin typeface="Maiandra GD"/>
                <a:cs typeface="Maiandra GD"/>
              </a:rPr>
              <a:t>40’-</a:t>
            </a:r>
            <a:r>
              <a:rPr sz="682" kern="0" spc="-17" dirty="0">
                <a:solidFill>
                  <a:srgbClr val="4C4D4F"/>
                </a:solidFill>
                <a:latin typeface="Maiandra GD"/>
                <a:cs typeface="Maiandra GD"/>
              </a:rPr>
              <a:t>0”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  <a:p>
            <a:pPr defTabSz="623438">
              <a:spcBef>
                <a:spcPts val="3"/>
              </a:spcBef>
            </a:pPr>
            <a:endParaRPr sz="648" kern="0">
              <a:solidFill>
                <a:sysClr val="windowText" lastClr="000000"/>
              </a:solidFill>
              <a:latin typeface="Maiandra GD"/>
              <a:cs typeface="Maiandra GD"/>
            </a:endParaRPr>
          </a:p>
          <a:p>
            <a:pPr marL="8659" defTabSz="623438">
              <a:spcBef>
                <a:spcPts val="3"/>
              </a:spcBef>
              <a:tabLst>
                <a:tab pos="256302" algn="l"/>
                <a:tab pos="591400" algn="l"/>
              </a:tabLst>
            </a:pPr>
            <a:r>
              <a:rPr sz="682" kern="0" spc="-34" dirty="0">
                <a:solidFill>
                  <a:srgbClr val="4C4D4F"/>
                </a:solidFill>
                <a:latin typeface="Maiandra GD"/>
                <a:cs typeface="Maiandra GD"/>
              </a:rPr>
              <a:t>0</a:t>
            </a:r>
            <a:r>
              <a:rPr sz="682" kern="0" dirty="0">
                <a:solidFill>
                  <a:srgbClr val="4C4D4F"/>
                </a:solidFill>
                <a:latin typeface="Maiandra GD"/>
                <a:cs typeface="Maiandra GD"/>
              </a:rPr>
              <a:t>	</a:t>
            </a:r>
            <a:r>
              <a:rPr sz="682" kern="0" spc="-17" dirty="0">
                <a:solidFill>
                  <a:srgbClr val="4C4D4F"/>
                </a:solidFill>
                <a:latin typeface="Maiandra GD"/>
                <a:cs typeface="Maiandra GD"/>
              </a:rPr>
              <a:t>20</a:t>
            </a:r>
            <a:r>
              <a:rPr sz="682" kern="0" dirty="0">
                <a:solidFill>
                  <a:srgbClr val="4C4D4F"/>
                </a:solidFill>
                <a:latin typeface="Maiandra GD"/>
                <a:cs typeface="Maiandra GD"/>
              </a:rPr>
              <a:t>	</a:t>
            </a:r>
            <a:r>
              <a:rPr sz="682" kern="0" spc="-17" dirty="0">
                <a:solidFill>
                  <a:srgbClr val="4C4D4F"/>
                </a:solidFill>
                <a:latin typeface="Maiandra GD"/>
                <a:cs typeface="Maiandra GD"/>
              </a:rPr>
              <a:t>40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sp>
        <p:nvSpPr>
          <p:cNvPr id="6163" name="object 6163"/>
          <p:cNvSpPr txBox="1"/>
          <p:nvPr/>
        </p:nvSpPr>
        <p:spPr>
          <a:xfrm>
            <a:off x="2274460" y="6203380"/>
            <a:ext cx="115599" cy="11370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682" kern="0" spc="-17" dirty="0">
                <a:solidFill>
                  <a:srgbClr val="4C4D4F"/>
                </a:solidFill>
                <a:latin typeface="Maiandra GD"/>
                <a:cs typeface="Maiandra GD"/>
              </a:rPr>
              <a:t>80</a:t>
            </a:r>
            <a:endParaRPr sz="682" kern="0">
              <a:solidFill>
                <a:sysClr val="windowText" lastClr="000000"/>
              </a:solidFill>
              <a:latin typeface="Maiandra GD"/>
              <a:cs typeface="Maiandra GD"/>
            </a:endParaRPr>
          </a:p>
        </p:txBody>
      </p:sp>
      <p:grpSp>
        <p:nvGrpSpPr>
          <p:cNvPr id="6164" name="object 6164"/>
          <p:cNvGrpSpPr/>
          <p:nvPr/>
        </p:nvGrpSpPr>
        <p:grpSpPr>
          <a:xfrm>
            <a:off x="1134920" y="5330771"/>
            <a:ext cx="10168803" cy="930419"/>
            <a:chOff x="496150" y="7818463"/>
            <a:chExt cx="14914244" cy="1364615"/>
          </a:xfrm>
        </p:grpSpPr>
        <p:sp>
          <p:nvSpPr>
            <p:cNvPr id="6165" name="object 6165"/>
            <p:cNvSpPr/>
            <p:nvPr/>
          </p:nvSpPr>
          <p:spPr>
            <a:xfrm>
              <a:off x="499262" y="8989517"/>
              <a:ext cx="1810385" cy="116839"/>
            </a:xfrm>
            <a:custGeom>
              <a:avLst/>
              <a:gdLst/>
              <a:ahLst/>
              <a:cxnLst/>
              <a:rect l="l" t="t" r="r" b="b"/>
              <a:pathLst>
                <a:path w="1810385" h="116840">
                  <a:moveTo>
                    <a:pt x="452501" y="0"/>
                  </a:moveTo>
                  <a:lnTo>
                    <a:pt x="0" y="0"/>
                  </a:lnTo>
                  <a:lnTo>
                    <a:pt x="0" y="58356"/>
                  </a:lnTo>
                  <a:lnTo>
                    <a:pt x="452501" y="58356"/>
                  </a:lnTo>
                  <a:lnTo>
                    <a:pt x="452501" y="0"/>
                  </a:lnTo>
                  <a:close/>
                </a:path>
                <a:path w="1810385" h="116840">
                  <a:moveTo>
                    <a:pt x="905014" y="58356"/>
                  </a:moveTo>
                  <a:lnTo>
                    <a:pt x="452513" y="58356"/>
                  </a:lnTo>
                  <a:lnTo>
                    <a:pt x="452513" y="116713"/>
                  </a:lnTo>
                  <a:lnTo>
                    <a:pt x="905014" y="116713"/>
                  </a:lnTo>
                  <a:lnTo>
                    <a:pt x="905014" y="58356"/>
                  </a:lnTo>
                  <a:close/>
                </a:path>
                <a:path w="1810385" h="116840">
                  <a:moveTo>
                    <a:pt x="1810016" y="0"/>
                  </a:moveTo>
                  <a:lnTo>
                    <a:pt x="905014" y="0"/>
                  </a:lnTo>
                  <a:lnTo>
                    <a:pt x="905014" y="58356"/>
                  </a:lnTo>
                  <a:lnTo>
                    <a:pt x="1810016" y="58356"/>
                  </a:lnTo>
                  <a:lnTo>
                    <a:pt x="1810016" y="0"/>
                  </a:lnTo>
                  <a:close/>
                </a:path>
              </a:pathLst>
            </a:custGeom>
            <a:solidFill>
              <a:srgbClr val="4C4D4F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66" name="object 6166"/>
            <p:cNvSpPr/>
            <p:nvPr/>
          </p:nvSpPr>
          <p:spPr>
            <a:xfrm>
              <a:off x="499262" y="8992374"/>
              <a:ext cx="1808480" cy="112395"/>
            </a:xfrm>
            <a:custGeom>
              <a:avLst/>
              <a:gdLst/>
              <a:ahLst/>
              <a:cxnLst/>
              <a:rect l="l" t="t" r="r" b="b"/>
              <a:pathLst>
                <a:path w="1808480" h="112395">
                  <a:moveTo>
                    <a:pt x="0" y="112179"/>
                  </a:moveTo>
                  <a:lnTo>
                    <a:pt x="1807857" y="112179"/>
                  </a:lnTo>
                  <a:lnTo>
                    <a:pt x="1807857" y="0"/>
                  </a:lnTo>
                  <a:lnTo>
                    <a:pt x="0" y="0"/>
                  </a:lnTo>
                  <a:lnTo>
                    <a:pt x="0" y="112179"/>
                  </a:lnTo>
                  <a:close/>
                </a:path>
              </a:pathLst>
            </a:custGeom>
            <a:ln w="6223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67" name="object 6167"/>
            <p:cNvSpPr/>
            <p:nvPr/>
          </p:nvSpPr>
          <p:spPr>
            <a:xfrm>
              <a:off x="2531149" y="8899575"/>
              <a:ext cx="0" cy="139700"/>
            </a:xfrm>
            <a:custGeom>
              <a:avLst/>
              <a:gdLst/>
              <a:ahLst/>
              <a:cxnLst/>
              <a:rect l="l" t="t" r="r" b="b"/>
              <a:pathLst>
                <a:path h="139700">
                  <a:moveTo>
                    <a:pt x="0" y="0"/>
                  </a:moveTo>
                  <a:lnTo>
                    <a:pt x="0" y="139484"/>
                  </a:lnTo>
                </a:path>
              </a:pathLst>
            </a:custGeom>
            <a:ln w="12801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68" name="object 6168"/>
            <p:cNvSpPr/>
            <p:nvPr/>
          </p:nvSpPr>
          <p:spPr>
            <a:xfrm>
              <a:off x="2391298" y="8899575"/>
              <a:ext cx="280035" cy="280035"/>
            </a:xfrm>
            <a:custGeom>
              <a:avLst/>
              <a:gdLst/>
              <a:ahLst/>
              <a:cxnLst/>
              <a:rect l="l" t="t" r="r" b="b"/>
              <a:pathLst>
                <a:path w="280035" h="280034">
                  <a:moveTo>
                    <a:pt x="279704" y="139852"/>
                  </a:moveTo>
                  <a:lnTo>
                    <a:pt x="272574" y="184057"/>
                  </a:lnTo>
                  <a:lnTo>
                    <a:pt x="252718" y="222448"/>
                  </a:lnTo>
                  <a:lnTo>
                    <a:pt x="222443" y="252722"/>
                  </a:lnTo>
                  <a:lnTo>
                    <a:pt x="184052" y="272575"/>
                  </a:lnTo>
                  <a:lnTo>
                    <a:pt x="139852" y="279704"/>
                  </a:lnTo>
                  <a:lnTo>
                    <a:pt x="95647" y="272575"/>
                  </a:lnTo>
                  <a:lnTo>
                    <a:pt x="57256" y="252722"/>
                  </a:lnTo>
                  <a:lnTo>
                    <a:pt x="26982" y="222448"/>
                  </a:lnTo>
                  <a:lnTo>
                    <a:pt x="7129" y="184057"/>
                  </a:lnTo>
                  <a:lnTo>
                    <a:pt x="0" y="139852"/>
                  </a:lnTo>
                  <a:lnTo>
                    <a:pt x="7129" y="95647"/>
                  </a:lnTo>
                  <a:lnTo>
                    <a:pt x="26982" y="57256"/>
                  </a:lnTo>
                  <a:lnTo>
                    <a:pt x="57256" y="26982"/>
                  </a:lnTo>
                  <a:lnTo>
                    <a:pt x="95647" y="7129"/>
                  </a:lnTo>
                  <a:lnTo>
                    <a:pt x="139852" y="0"/>
                  </a:lnTo>
                  <a:lnTo>
                    <a:pt x="184052" y="7129"/>
                  </a:lnTo>
                  <a:lnTo>
                    <a:pt x="222443" y="26982"/>
                  </a:lnTo>
                  <a:lnTo>
                    <a:pt x="252718" y="57256"/>
                  </a:lnTo>
                  <a:lnTo>
                    <a:pt x="272574" y="95647"/>
                  </a:lnTo>
                  <a:lnTo>
                    <a:pt x="279704" y="139852"/>
                  </a:lnTo>
                  <a:close/>
                </a:path>
              </a:pathLst>
            </a:custGeom>
            <a:ln w="6400">
              <a:solidFill>
                <a:srgbClr val="4C4D4F"/>
              </a:solidFill>
            </a:ln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69" name="object 6169"/>
            <p:cNvSpPr/>
            <p:nvPr/>
          </p:nvSpPr>
          <p:spPr>
            <a:xfrm>
              <a:off x="12963893" y="7818463"/>
              <a:ext cx="2446020" cy="1105535"/>
            </a:xfrm>
            <a:custGeom>
              <a:avLst/>
              <a:gdLst/>
              <a:ahLst/>
              <a:cxnLst/>
              <a:rect l="l" t="t" r="r" b="b"/>
              <a:pathLst>
                <a:path w="2446019" h="1105534">
                  <a:moveTo>
                    <a:pt x="2446019" y="0"/>
                  </a:moveTo>
                  <a:lnTo>
                    <a:pt x="0" y="0"/>
                  </a:lnTo>
                  <a:lnTo>
                    <a:pt x="0" y="1105166"/>
                  </a:lnTo>
                  <a:lnTo>
                    <a:pt x="2446019" y="1105166"/>
                  </a:lnTo>
                  <a:lnTo>
                    <a:pt x="2446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23438"/>
              <a:endParaRPr sz="122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170" name="object 617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975"/>
              </a:lnSpc>
            </a:pPr>
            <a:r>
              <a:rPr kern="0" dirty="0"/>
              <a:t>DISTRICT</a:t>
            </a:r>
            <a:r>
              <a:rPr kern="0" spc="-20" dirty="0"/>
              <a:t> </a:t>
            </a:r>
            <a:r>
              <a:rPr kern="0" dirty="0"/>
              <a:t>OF</a:t>
            </a:r>
            <a:r>
              <a:rPr kern="0" spc="-20" dirty="0"/>
              <a:t> </a:t>
            </a:r>
            <a:r>
              <a:rPr kern="0" dirty="0"/>
              <a:t>COLUMBIA</a:t>
            </a:r>
            <a:r>
              <a:rPr kern="0" spc="-17" dirty="0"/>
              <a:t> </a:t>
            </a:r>
            <a:r>
              <a:rPr kern="0" spc="-7" dirty="0"/>
              <a:t>ARCHIVES</a:t>
            </a:r>
          </a:p>
        </p:txBody>
      </p:sp>
      <p:sp>
        <p:nvSpPr>
          <p:cNvPr id="6171" name="object 617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781"/>
              </a:lnSpc>
            </a:pPr>
            <a:r>
              <a:rPr kern="0" dirty="0"/>
              <a:t>April</a:t>
            </a:r>
            <a:r>
              <a:rPr kern="0" spc="-10" dirty="0"/>
              <a:t> </a:t>
            </a:r>
            <a:r>
              <a:rPr kern="0" dirty="0"/>
              <a:t>18,</a:t>
            </a:r>
            <a:r>
              <a:rPr kern="0" spc="-7" dirty="0"/>
              <a:t> </a:t>
            </a:r>
            <a:r>
              <a:rPr kern="0" spc="-14" dirty="0"/>
              <a:t>2023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61155" y="6104659"/>
            <a:ext cx="2733241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PROPOSED</a:t>
            </a:r>
            <a:r>
              <a:rPr sz="955" kern="0" spc="13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VIEW</a:t>
            </a:r>
            <a:r>
              <a:rPr sz="955" kern="0" spc="13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OF</a:t>
            </a:r>
            <a:r>
              <a:rPr sz="955" kern="0" spc="13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ENTRY</a:t>
            </a:r>
            <a:r>
              <a:rPr sz="955" kern="0" spc="139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FROM</a:t>
            </a:r>
            <a:r>
              <a:rPr sz="955" kern="0" spc="13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VAN</a:t>
            </a:r>
            <a:r>
              <a:rPr sz="955" kern="0" spc="136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NESS</a:t>
            </a:r>
            <a:r>
              <a:rPr sz="955" kern="0" spc="143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spc="24" dirty="0">
                <a:solidFill>
                  <a:srgbClr val="231F20"/>
                </a:solidFill>
                <a:latin typeface="Calibri Light"/>
                <a:cs typeface="Calibri Light"/>
              </a:rPr>
              <a:t>STREET</a:t>
            </a:r>
            <a:endParaRPr sz="955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065" y="202623"/>
            <a:ext cx="8927869" cy="57733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975"/>
              </a:lnSpc>
            </a:pPr>
            <a:r>
              <a:rPr kern="0" dirty="0"/>
              <a:t>DISTRICT</a:t>
            </a:r>
            <a:r>
              <a:rPr kern="0" spc="-20" dirty="0"/>
              <a:t> </a:t>
            </a:r>
            <a:r>
              <a:rPr kern="0" dirty="0"/>
              <a:t>OF</a:t>
            </a:r>
            <a:r>
              <a:rPr kern="0" spc="-20" dirty="0"/>
              <a:t> </a:t>
            </a:r>
            <a:r>
              <a:rPr kern="0" dirty="0"/>
              <a:t>COLUMBIA</a:t>
            </a:r>
            <a:r>
              <a:rPr kern="0" spc="-17" dirty="0"/>
              <a:t> </a:t>
            </a:r>
            <a:r>
              <a:rPr kern="0" spc="-7" dirty="0"/>
              <a:t>ARCHIVES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781"/>
              </a:lnSpc>
            </a:pPr>
            <a:r>
              <a:rPr kern="0" dirty="0"/>
              <a:t>April</a:t>
            </a:r>
            <a:r>
              <a:rPr kern="0" spc="-10" dirty="0"/>
              <a:t> </a:t>
            </a:r>
            <a:r>
              <a:rPr kern="0" dirty="0"/>
              <a:t>18,</a:t>
            </a:r>
            <a:r>
              <a:rPr kern="0" spc="-7" dirty="0"/>
              <a:t> </a:t>
            </a:r>
            <a:r>
              <a:rPr kern="0" spc="-14" dirty="0"/>
              <a:t>2023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803" y="137160"/>
            <a:ext cx="4803596" cy="29424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64" y="3429000"/>
            <a:ext cx="4803596" cy="263948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00" y="137160"/>
            <a:ext cx="4687036" cy="29424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679" y="3429000"/>
            <a:ext cx="4511958" cy="263948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20676" y="3115792"/>
            <a:ext cx="3025486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PROPOSED</a:t>
            </a:r>
            <a:r>
              <a:rPr sz="955" kern="0" spc="16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VIEW</a:t>
            </a:r>
            <a:r>
              <a:rPr sz="955" kern="0" spc="164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FROM</a:t>
            </a:r>
            <a:r>
              <a:rPr sz="955" kern="0" spc="164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VAN</a:t>
            </a:r>
            <a:r>
              <a:rPr sz="955" kern="0" spc="167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NESS</a:t>
            </a:r>
            <a:r>
              <a:rPr sz="955" kern="0" spc="167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STREET</a:t>
            </a:r>
            <a:r>
              <a:rPr sz="955" kern="0" spc="167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LOOKING</a:t>
            </a:r>
            <a:r>
              <a:rPr sz="955" kern="0" spc="17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spc="-14" dirty="0">
                <a:solidFill>
                  <a:srgbClr val="231F20"/>
                </a:solidFill>
                <a:latin typeface="Calibri Light"/>
                <a:cs typeface="Calibri Light"/>
              </a:rPr>
              <a:t>WEST</a:t>
            </a:r>
            <a:endParaRPr sz="955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975"/>
              </a:lnSpc>
            </a:pPr>
            <a:r>
              <a:rPr kern="0" dirty="0"/>
              <a:t>DISTRICT</a:t>
            </a:r>
            <a:r>
              <a:rPr kern="0" spc="-20" dirty="0"/>
              <a:t> </a:t>
            </a:r>
            <a:r>
              <a:rPr kern="0" dirty="0"/>
              <a:t>OF</a:t>
            </a:r>
            <a:r>
              <a:rPr kern="0" spc="-20" dirty="0"/>
              <a:t> </a:t>
            </a:r>
            <a:r>
              <a:rPr kern="0" dirty="0"/>
              <a:t>COLUMBIA</a:t>
            </a:r>
            <a:r>
              <a:rPr kern="0" spc="-17" dirty="0"/>
              <a:t> </a:t>
            </a:r>
            <a:r>
              <a:rPr kern="0" spc="-7" dirty="0"/>
              <a:t>ARCHIVES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781"/>
              </a:lnSpc>
            </a:pPr>
            <a:r>
              <a:rPr kern="0" dirty="0"/>
              <a:t>April</a:t>
            </a:r>
            <a:r>
              <a:rPr kern="0" spc="-10" dirty="0"/>
              <a:t> </a:t>
            </a:r>
            <a:r>
              <a:rPr kern="0" dirty="0"/>
              <a:t>18,</a:t>
            </a:r>
            <a:r>
              <a:rPr kern="0" spc="-7" dirty="0"/>
              <a:t> </a:t>
            </a:r>
            <a:r>
              <a:rPr kern="0" spc="-14" dirty="0"/>
              <a:t>2023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039913" y="6104659"/>
            <a:ext cx="2986953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PROPOSED</a:t>
            </a:r>
            <a:r>
              <a:rPr sz="955" kern="0" spc="16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VIEW</a:t>
            </a:r>
            <a:r>
              <a:rPr sz="955" kern="0" spc="164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FROM</a:t>
            </a:r>
            <a:r>
              <a:rPr sz="955" kern="0" spc="164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VAN</a:t>
            </a:r>
            <a:r>
              <a:rPr sz="955" kern="0" spc="167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NESS</a:t>
            </a:r>
            <a:r>
              <a:rPr sz="955" kern="0" spc="167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STREET</a:t>
            </a:r>
            <a:r>
              <a:rPr sz="955" kern="0" spc="167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LOOKING</a:t>
            </a:r>
            <a:r>
              <a:rPr sz="955" kern="0" spc="170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spc="-14" dirty="0">
                <a:solidFill>
                  <a:srgbClr val="231F20"/>
                </a:solidFill>
                <a:latin typeface="Calibri Light"/>
                <a:cs typeface="Calibri Light"/>
              </a:rPr>
              <a:t>EAST</a:t>
            </a:r>
            <a:endParaRPr sz="955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6216" y="3115800"/>
            <a:ext cx="2732376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PROPOSED</a:t>
            </a:r>
            <a:r>
              <a:rPr sz="955" kern="0" spc="181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VIEW</a:t>
            </a:r>
            <a:r>
              <a:rPr sz="955" kern="0" spc="187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FROM</a:t>
            </a:r>
            <a:r>
              <a:rPr sz="955" kern="0" spc="187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DENNARD</a:t>
            </a:r>
            <a:r>
              <a:rPr sz="955" kern="0" spc="187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PLAZA</a:t>
            </a:r>
            <a:r>
              <a:rPr sz="955" kern="0" spc="194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spc="-7" dirty="0">
                <a:solidFill>
                  <a:srgbClr val="231F20"/>
                </a:solidFill>
                <a:latin typeface="Calibri Light"/>
                <a:cs typeface="Calibri Light"/>
              </a:rPr>
              <a:t>FOUNTAIN</a:t>
            </a:r>
            <a:endParaRPr sz="955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65222" y="6104659"/>
            <a:ext cx="2150052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PROPOSED</a:t>
            </a:r>
            <a:r>
              <a:rPr sz="955" kern="0" spc="191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VIEW</a:t>
            </a:r>
            <a:r>
              <a:rPr sz="955" kern="0" spc="194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FROM</a:t>
            </a:r>
            <a:r>
              <a:rPr sz="955" kern="0" spc="194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DENNARD</a:t>
            </a:r>
            <a:r>
              <a:rPr sz="955" kern="0" spc="194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spc="-7" dirty="0">
                <a:solidFill>
                  <a:srgbClr val="231F20"/>
                </a:solidFill>
                <a:latin typeface="Calibri Light"/>
                <a:cs typeface="Calibri Light"/>
              </a:rPr>
              <a:t>PLAZA</a:t>
            </a:r>
            <a:endParaRPr sz="955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59" y="1341939"/>
            <a:ext cx="7474172" cy="3639636"/>
          </a:xfrm>
        </p:spPr>
        <p:txBody>
          <a:bodyPr>
            <a:normAutofit/>
          </a:bodyPr>
          <a:lstStyle/>
          <a:p>
            <a:r>
              <a:rPr lang="en-US" b="1" dirty="0"/>
              <a:t>Iowa</a:t>
            </a:r>
            <a:br>
              <a:rPr lang="en-US" dirty="0"/>
            </a:br>
            <a:r>
              <a:rPr lang="en-US" dirty="0"/>
              <a:t>Overview of project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27,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47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2D635AF7-06C4-5CA0-BAFF-B9646F4DE4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/>
              <a:t>Iowa History Research Center Renovation Planning and Implementation</a:t>
            </a: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DF80D0E4-3C32-B9C0-457D-C37B13269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575" y="3965576"/>
            <a:ext cx="426085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43A11E9-5E73-CA9D-77A2-D4B0C8A89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965576"/>
            <a:ext cx="4262438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>
            <a:extLst>
              <a:ext uri="{FF2B5EF4-FFF2-40B4-BE49-F238E27FC236}">
                <a16:creationId xmlns:a16="http://schemas.microsoft.com/office/drawing/2014/main" id="{FC1A2736-33C0-F4C5-A917-1C2129E7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525" y="1012826"/>
            <a:ext cx="37909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>
            <a:extLst>
              <a:ext uri="{FF2B5EF4-FFF2-40B4-BE49-F238E27FC236}">
                <a16:creationId xmlns:a16="http://schemas.microsoft.com/office/drawing/2014/main" id="{CAA34C36-C5D2-214F-2E05-259DB92B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6225" y="1012826"/>
            <a:ext cx="32004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879240F0-161C-3F37-CDCD-8E58AF9E74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/>
              <a:t>State Archives of Iowa High Density Compact Shelving Replacement Planning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26E8D5FD-217C-871D-3476-55D11B8B0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62"/>
          <a:stretch>
            <a:fillRect/>
          </a:stretch>
        </p:blipFill>
        <p:spPr bwMode="auto">
          <a:xfrm>
            <a:off x="6248400" y="1295401"/>
            <a:ext cx="411480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>
            <a:extLst>
              <a:ext uri="{FF2B5EF4-FFF2-40B4-BE49-F238E27FC236}">
                <a16:creationId xmlns:a16="http://schemas.microsoft.com/office/drawing/2014/main" id="{7A124CA1-7F0E-0AFE-10CB-C3E52325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038226"/>
            <a:ext cx="3505200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59" y="1341939"/>
            <a:ext cx="7474172" cy="3639636"/>
          </a:xfrm>
        </p:spPr>
        <p:txBody>
          <a:bodyPr>
            <a:normAutofit/>
          </a:bodyPr>
          <a:lstStyle/>
          <a:p>
            <a:r>
              <a:rPr lang="en-US" b="1" dirty="0"/>
              <a:t>Rhode Island</a:t>
            </a:r>
            <a:br>
              <a:rPr lang="en-US" dirty="0"/>
            </a:br>
            <a:r>
              <a:rPr lang="en-US" dirty="0"/>
              <a:t>Overview of project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27,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52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4B37B9-F5B0-0E61-8C64-EF4EEA6582C2}"/>
              </a:ext>
            </a:extLst>
          </p:cNvPr>
          <p:cNvSpPr/>
          <p:nvPr/>
        </p:nvSpPr>
        <p:spPr>
          <a:xfrm>
            <a:off x="609600" y="-5"/>
            <a:ext cx="5516998" cy="5930537"/>
          </a:xfrm>
          <a:prstGeom prst="rect">
            <a:avLst/>
          </a:prstGeom>
          <a:solidFill>
            <a:srgbClr val="0063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12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1DC378-C6E4-0A7D-430F-5E92035A9C7D}"/>
              </a:ext>
            </a:extLst>
          </p:cNvPr>
          <p:cNvSpPr/>
          <p:nvPr/>
        </p:nvSpPr>
        <p:spPr>
          <a:xfrm>
            <a:off x="6126601" y="-4"/>
            <a:ext cx="5486399" cy="5930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12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68E00-7FF8-C271-B2D4-08A1C8329F43}"/>
              </a:ext>
            </a:extLst>
          </p:cNvPr>
          <p:cNvSpPr txBox="1"/>
          <p:nvPr/>
        </p:nvSpPr>
        <p:spPr>
          <a:xfrm>
            <a:off x="6316721" y="2128337"/>
            <a:ext cx="4922342" cy="19224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548640">
              <a:lnSpc>
                <a:spcPct val="120000"/>
              </a:lnSpc>
              <a:spcAft>
                <a:spcPts val="203"/>
              </a:spcAft>
            </a:pPr>
            <a:r>
              <a:rPr lang="en-US" sz="3360" b="1">
                <a:solidFill>
                  <a:srgbClr val="27697B"/>
                </a:solidFill>
                <a:latin typeface="Arial"/>
                <a:cs typeface="Arial"/>
              </a:rPr>
              <a:t>Efforts in Rhode Island</a:t>
            </a:r>
            <a:endParaRPr lang="en-US" sz="3360" b="1">
              <a:solidFill>
                <a:srgbClr val="27697B"/>
              </a:solidFill>
              <a:latin typeface="Calibri" panose="020F0502020204030204"/>
              <a:cs typeface="Calibri"/>
            </a:endParaRPr>
          </a:p>
          <a:p>
            <a:pPr defTabSz="548640">
              <a:lnSpc>
                <a:spcPct val="120000"/>
              </a:lnSpc>
              <a:spcAft>
                <a:spcPts val="203"/>
              </a:spcAft>
            </a:pPr>
            <a:r>
              <a:rPr lang="en-US" sz="3360" i="1">
                <a:solidFill>
                  <a:srgbClr val="27697B"/>
                </a:solidFill>
                <a:latin typeface="Arial"/>
                <a:cs typeface="Arial"/>
              </a:rPr>
              <a:t>COSA Building Archives Virtual Symposium</a:t>
            </a:r>
            <a:endParaRPr lang="en-US" sz="4320" i="1">
              <a:solidFill>
                <a:srgbClr val="27697B"/>
              </a:solidFill>
              <a:latin typeface="Arial"/>
              <a:cs typeface="Arial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828230C-C51A-6AB1-76BE-C270EA1B3BD3}"/>
              </a:ext>
            </a:extLst>
          </p:cNvPr>
          <p:cNvSpPr txBox="1">
            <a:spLocks/>
          </p:cNvSpPr>
          <p:nvPr/>
        </p:nvSpPr>
        <p:spPr>
          <a:xfrm>
            <a:off x="6224851" y="316043"/>
            <a:ext cx="5176789" cy="1015204"/>
          </a:xfrm>
          <a:prstGeom prst="rect">
            <a:avLst/>
          </a:prstGeom>
          <a:noFill/>
        </p:spPr>
        <p:txBody>
          <a:bodyPr vert="horz" lIns="82296" tIns="41149" rIns="82296" bIns="41149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spcBef>
                <a:spcPts val="528"/>
              </a:spcBef>
              <a:buFontTx/>
              <a:buNone/>
              <a:defRPr sz="21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914400" indent="0" algn="l" defTabSz="457200" rtl="0" eaLnBrk="1" latinLnBrk="0" hangingPunct="1">
              <a:spcBef>
                <a:spcPts val="528"/>
              </a:spcBef>
              <a:buFontTx/>
              <a:buNone/>
              <a:defRPr sz="21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ts val="528"/>
              </a:spcBef>
              <a:buFontTx/>
              <a:buNone/>
              <a:defRPr sz="21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ts val="528"/>
              </a:spcBef>
              <a:buFontTx/>
              <a:buNone/>
              <a:defRPr sz="2200" b="1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/>
            <a:r>
              <a:rPr lang="en-US" sz="2400"/>
              <a:t>Rhode Island State Archives &amp; Public Records Administration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8A17FE-205A-451D-CB18-6DF6D3589CCB}"/>
              </a:ext>
            </a:extLst>
          </p:cNvPr>
          <p:cNvCxnSpPr>
            <a:cxnSpLocks/>
          </p:cNvCxnSpPr>
          <p:nvPr/>
        </p:nvCxnSpPr>
        <p:spPr>
          <a:xfrm>
            <a:off x="6096002" y="1277912"/>
            <a:ext cx="4663753" cy="9047"/>
          </a:xfrm>
          <a:prstGeom prst="line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</p:cxnSp>
      <p:sp>
        <p:nvSpPr>
          <p:cNvPr id="14" name="Subtitle 5">
            <a:extLst>
              <a:ext uri="{FF2B5EF4-FFF2-40B4-BE49-F238E27FC236}">
                <a16:creationId xmlns:a16="http://schemas.microsoft.com/office/drawing/2014/main" id="{12AB69F1-CB7D-9787-D307-6519858A84B1}"/>
              </a:ext>
            </a:extLst>
          </p:cNvPr>
          <p:cNvSpPr txBox="1">
            <a:spLocks/>
          </p:cNvSpPr>
          <p:nvPr/>
        </p:nvSpPr>
        <p:spPr>
          <a:xfrm>
            <a:off x="6327807" y="4904683"/>
            <a:ext cx="1854755" cy="422707"/>
          </a:xfrm>
          <a:prstGeom prst="rect">
            <a:avLst/>
          </a:prstGeom>
          <a:noFill/>
        </p:spPr>
        <p:txBody>
          <a:bodyPr vert="horz" lIns="82296" tIns="41149" rIns="82296" bIns="41149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lang="en-US" sz="1300" b="1" kern="1200" baseline="0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defRPr>
            </a:lvl1pPr>
            <a:lvl2pPr marL="457200" indent="0" algn="ctr" defTabSz="457200" rtl="0" eaLnBrk="1" latinLnBrk="0" hangingPunct="1">
              <a:spcBef>
                <a:spcPts val="528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ts val="528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ts val="528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ts val="528"/>
              </a:spcBef>
              <a:buFont typeface="Arial"/>
              <a:buNone/>
              <a:defRPr sz="2200" b="1" kern="1200" baseline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/>
            <a:r>
              <a:rPr lang="en-US" sz="1680"/>
              <a:t>Ashley Selima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DE3B877-137B-2296-C550-531131F3A5E4}"/>
              </a:ext>
            </a:extLst>
          </p:cNvPr>
          <p:cNvSpPr txBox="1">
            <a:spLocks/>
          </p:cNvSpPr>
          <p:nvPr/>
        </p:nvSpPr>
        <p:spPr>
          <a:xfrm>
            <a:off x="6316722" y="5179004"/>
            <a:ext cx="2610680" cy="548644"/>
          </a:xfrm>
          <a:prstGeom prst="rect">
            <a:avLst/>
          </a:prstGeom>
          <a:noFill/>
        </p:spPr>
        <p:txBody>
          <a:bodyPr vert="horz" lIns="82296" tIns="41149" rIns="82296" bIns="41149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200" b="0" i="0" kern="1200" baseline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ts val="528"/>
              </a:spcBef>
              <a:buFont typeface="Arial"/>
              <a:buChar char="•"/>
              <a:defRPr sz="21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ts val="528"/>
              </a:spcBef>
              <a:buFont typeface="Arial"/>
              <a:buChar char="•"/>
              <a:defRPr sz="21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ts val="528"/>
              </a:spcBef>
              <a:buFont typeface="Arial"/>
              <a:buChar char="•"/>
              <a:defRPr sz="21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ts val="528"/>
              </a:spcBef>
              <a:buFont typeface="Arial"/>
              <a:buNone/>
              <a:defRPr sz="2200" b="1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640"/>
            <a:r>
              <a:rPr lang="en-US">
                <a:latin typeface="Arial"/>
              </a:rPr>
              <a:t>State Archivist &amp; </a:t>
            </a:r>
            <a:br>
              <a:rPr lang="en-US">
                <a:latin typeface="Arial"/>
              </a:rPr>
            </a:br>
            <a:r>
              <a:rPr lang="en-US">
                <a:latin typeface="Arial"/>
              </a:rPr>
              <a:t>Public Records Administrator</a:t>
            </a:r>
            <a:endParaRPr lang="en-US" sz="132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D9F209-4E66-8DAE-99CE-DADD7613EB37}"/>
              </a:ext>
            </a:extLst>
          </p:cNvPr>
          <p:cNvSpPr/>
          <p:nvPr/>
        </p:nvSpPr>
        <p:spPr>
          <a:xfrm>
            <a:off x="609600" y="5923882"/>
            <a:ext cx="10972800" cy="93411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548640"/>
            <a:endParaRPr lang="en-US" sz="121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5D9DFD-4417-0C74-55E9-40F9491737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70" y="6164003"/>
            <a:ext cx="3203034" cy="3651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EAF65E-164C-B34B-966C-16765110A4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145" y="8506"/>
            <a:ext cx="5263050" cy="59005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82BC9D7-0CCD-B71F-AE47-62A2E45475BE}"/>
              </a:ext>
            </a:extLst>
          </p:cNvPr>
          <p:cNvSpPr txBox="1"/>
          <p:nvPr/>
        </p:nvSpPr>
        <p:spPr>
          <a:xfrm>
            <a:off x="3649982" y="5539767"/>
            <a:ext cx="2446019" cy="350865"/>
          </a:xfrm>
          <a:prstGeom prst="rect">
            <a:avLst/>
          </a:prstGeom>
          <a:solidFill>
            <a:srgbClr val="006378"/>
          </a:solidFill>
        </p:spPr>
        <p:txBody>
          <a:bodyPr wrap="square" rtlCol="0">
            <a:spAutoFit/>
          </a:bodyPr>
          <a:lstStyle/>
          <a:p>
            <a:pPr defTabSz="548640"/>
            <a:r>
              <a:rPr lang="en-US" sz="1680" b="1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Published 1924</a:t>
            </a:r>
          </a:p>
        </p:txBody>
      </p:sp>
    </p:spTree>
    <p:extLst>
      <p:ext uri="{BB962C8B-B14F-4D97-AF65-F5344CB8AC3E}">
        <p14:creationId xmlns:p14="http://schemas.microsoft.com/office/powerpoint/2010/main" val="246390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59" y="1341939"/>
            <a:ext cx="7474172" cy="3639636"/>
          </a:xfrm>
        </p:spPr>
        <p:txBody>
          <a:bodyPr>
            <a:normAutofit/>
          </a:bodyPr>
          <a:lstStyle/>
          <a:p>
            <a:r>
              <a:rPr lang="en-US" b="1" dirty="0"/>
              <a:t>Massachusetts</a:t>
            </a:r>
            <a:br>
              <a:rPr lang="en-US" dirty="0"/>
            </a:br>
            <a:r>
              <a:rPr lang="en-US" dirty="0"/>
              <a:t>Overview of project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27,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Webinar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F6D18-2808-4918-9963-B4A4D11E8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8" y="1953127"/>
            <a:ext cx="7350723" cy="29517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0" dirty="0"/>
              <a:t>Welcome and Overview</a:t>
            </a:r>
          </a:p>
          <a:p>
            <a:pPr marL="0" indent="0">
              <a:buNone/>
            </a:pPr>
            <a:r>
              <a:rPr lang="en-US" sz="1800" b="0" dirty="0"/>
              <a:t>Presentations:</a:t>
            </a:r>
          </a:p>
          <a:p>
            <a:pPr marL="0" indent="0">
              <a:buNone/>
            </a:pPr>
            <a:r>
              <a:rPr lang="en-US" sz="1800" dirty="0"/>
              <a:t>      The Big Picture – Keynote: Chris Wood, The </a:t>
            </a:r>
            <a:r>
              <a:rPr lang="en-US" sz="1800" dirty="0" err="1"/>
              <a:t>SmithGroup</a:t>
            </a:r>
            <a:endParaRPr lang="en-US" sz="1800" dirty="0"/>
          </a:p>
          <a:p>
            <a:pPr marL="0" indent="0">
              <a:buNone/>
            </a:pPr>
            <a:r>
              <a:rPr lang="en-US" sz="1800" b="0" dirty="0"/>
              <a:t>      State/Territory Projects</a:t>
            </a:r>
          </a:p>
          <a:p>
            <a:pPr marL="0" indent="0">
              <a:buNone/>
            </a:pPr>
            <a:r>
              <a:rPr lang="en-US" sz="1800" b="0" dirty="0"/>
              <a:t>Q and A</a:t>
            </a:r>
          </a:p>
          <a:p>
            <a:pPr marL="0" indent="0">
              <a:buNone/>
            </a:pPr>
            <a:r>
              <a:rPr lang="en-US" sz="1800" b="0" dirty="0"/>
              <a:t>Upcoming Programs and Webinars</a:t>
            </a:r>
            <a:endParaRPr lang="en-US" sz="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/>
          </a:p>
          <a:p>
            <a:endParaRPr lang="en-US" sz="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April 27,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49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07C638A-7685-BA04-2740-DE4CD16D1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953231"/>
              </p:ext>
            </p:extLst>
          </p:nvPr>
        </p:nvGraphicFramePr>
        <p:xfrm>
          <a:off x="1660848" y="0"/>
          <a:ext cx="9069356" cy="7008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034899" imgH="4663440" progId="AcroExch.Document.DC">
                  <p:embed/>
                </p:oleObj>
              </mc:Choice>
              <mc:Fallback>
                <p:oleObj name="Acrobat Document" r:id="rId2" imgW="6034899" imgH="46634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60848" y="0"/>
                        <a:ext cx="9069356" cy="7008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8591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02768E8-C22E-52B5-494C-3A537184B7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4818"/>
              </p:ext>
            </p:extLst>
          </p:nvPr>
        </p:nvGraphicFramePr>
        <p:xfrm>
          <a:off x="3549316" y="132553"/>
          <a:ext cx="5113421" cy="6617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369" imgH="6035040" progId="AcroExch.Document.DC">
                  <p:embed/>
                </p:oleObj>
              </mc:Choice>
              <mc:Fallback>
                <p:oleObj name="Acrobat Document" r:id="rId2" imgW="4663369" imgH="6035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9316" y="132553"/>
                        <a:ext cx="5113421" cy="6617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9942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82FB65-15B8-90EC-7979-E5AB9F5E0B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543818"/>
              </p:ext>
            </p:extLst>
          </p:nvPr>
        </p:nvGraphicFramePr>
        <p:xfrm>
          <a:off x="2522620" y="-611837"/>
          <a:ext cx="7411453" cy="9590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369" imgH="6035040" progId="AcroExch.Document.DC">
                  <p:embed/>
                </p:oleObj>
              </mc:Choice>
              <mc:Fallback>
                <p:oleObj name="Acrobat Document" r:id="rId2" imgW="4663369" imgH="6035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22620" y="-611837"/>
                        <a:ext cx="7411453" cy="95909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4807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60A82-2AF3-50AF-A51B-0AF94B365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925" y="2296864"/>
            <a:ext cx="6524992" cy="4333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6B642-AC73-EE54-88DE-31AFE52E63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90" y="577517"/>
            <a:ext cx="6195315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21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2F212-7901-E62C-E9BC-1F71762B6B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808" y="0"/>
            <a:ext cx="9634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66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63C9844-9329-F543-CBC2-930B1C2B99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738766"/>
              </p:ext>
            </p:extLst>
          </p:nvPr>
        </p:nvGraphicFramePr>
        <p:xfrm>
          <a:off x="1911100" y="363398"/>
          <a:ext cx="8845132" cy="1144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369" imgH="6035040" progId="AcroExch.Document.DC">
                  <p:embed/>
                </p:oleObj>
              </mc:Choice>
              <mc:Fallback>
                <p:oleObj name="Acrobat Document" r:id="rId2" imgW="4663369" imgH="6035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11100" y="363398"/>
                        <a:ext cx="8845132" cy="11446287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080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59" y="1341939"/>
            <a:ext cx="7474172" cy="3639636"/>
          </a:xfrm>
        </p:spPr>
        <p:txBody>
          <a:bodyPr>
            <a:normAutofit/>
          </a:bodyPr>
          <a:lstStyle/>
          <a:p>
            <a:r>
              <a:rPr lang="en-US" b="1" dirty="0"/>
              <a:t>Indiana</a:t>
            </a:r>
            <a:br>
              <a:rPr lang="en-US" dirty="0"/>
            </a:br>
            <a:r>
              <a:rPr lang="en-US" dirty="0"/>
              <a:t>Overview of project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27,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4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Building the Indiana </a:t>
            </a:r>
            <a:br>
              <a:rPr lang="en-US" dirty="0"/>
            </a:br>
            <a:r>
              <a:rPr lang="en-US" dirty="0"/>
              <a:t>State Archives:</a:t>
            </a:r>
            <a:br>
              <a:rPr lang="en-US" dirty="0"/>
            </a:br>
            <a:r>
              <a:rPr lang="en-US" dirty="0"/>
              <a:t>40 years of progress</a:t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Chandler Lighty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A0B181-A3D7-FDCC-43F4-1B60A85AA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1985-1994</a:t>
            </a:r>
          </a:p>
        </p:txBody>
      </p:sp>
      <p:pic>
        <p:nvPicPr>
          <p:cNvPr id="9" name="Picture Placeholder 8" descr="A newspaper with a person on it&#10;&#10;Description automatically generated with medium confidence">
            <a:extLst>
              <a:ext uri="{FF2B5EF4-FFF2-40B4-BE49-F238E27FC236}">
                <a16:creationId xmlns:a16="http://schemas.microsoft.com/office/drawing/2014/main" id="{BAF7DD6E-8ED9-5923-E795-4107418767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Picture 11" descr="Text">
            <a:extLst>
              <a:ext uri="{FF2B5EF4-FFF2-40B4-BE49-F238E27FC236}">
                <a16:creationId xmlns:a16="http://schemas.microsoft.com/office/drawing/2014/main" id="{E1BE7C55-1FAC-3585-BC21-59669795AC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344" y="2094679"/>
            <a:ext cx="2232811" cy="46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03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8B7BE-5B8F-8C5F-6368-DD83B2D027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Presentation Title</a:t>
            </a:r>
            <a:endParaRPr kumimoji="0" lang="en-US" sz="12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A44AF-098C-97C1-3AF0-8C7B73F9A8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01C0A-2BB6-49E7-91A3-DCB9F9F5958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098" name="F2CAB7F6-5092-4420-BE99-33ABBCAE2C03" descr="IMG_1354.jpg">
            <a:extLst>
              <a:ext uri="{FF2B5EF4-FFF2-40B4-BE49-F238E27FC236}">
                <a16:creationId xmlns:a16="http://schemas.microsoft.com/office/drawing/2014/main" id="{1464D25C-8DCE-A6F8-B753-508AB0FB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8100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18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553" y="75592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Speakers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April 27,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610A13-0102-4C33-B6D7-DAEF103204EE}"/>
              </a:ext>
            </a:extLst>
          </p:cNvPr>
          <p:cNvSpPr txBox="1"/>
          <p:nvPr/>
        </p:nvSpPr>
        <p:spPr>
          <a:xfrm>
            <a:off x="373800" y="3253657"/>
            <a:ext cx="2294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Lopez Matthews, Jr.</a:t>
            </a:r>
          </a:p>
          <a:p>
            <a:r>
              <a:rPr lang="en-US" dirty="0"/>
              <a:t>State Archivist &amp; Records Administrator</a:t>
            </a:r>
          </a:p>
          <a:p>
            <a:r>
              <a:rPr lang="en-US" dirty="0"/>
              <a:t>District of Columbia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125647-4FB4-A558-9766-1429C25471A6}"/>
              </a:ext>
            </a:extLst>
          </p:cNvPr>
          <p:cNvSpPr txBox="1"/>
          <p:nvPr/>
        </p:nvSpPr>
        <p:spPr>
          <a:xfrm>
            <a:off x="1485465" y="4871323"/>
            <a:ext cx="2808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Michael Comeau</a:t>
            </a:r>
          </a:p>
          <a:p>
            <a:r>
              <a:rPr lang="en-US" dirty="0"/>
              <a:t>Executive Director</a:t>
            </a:r>
          </a:p>
          <a:p>
            <a:r>
              <a:rPr lang="en-US" dirty="0"/>
              <a:t>Massachusetts Archives &amp; Commonwealth Museum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43480-C4B5-7D3D-4878-7C950869FC71}"/>
              </a:ext>
            </a:extLst>
          </p:cNvPr>
          <p:cNvSpPr txBox="1"/>
          <p:nvPr/>
        </p:nvSpPr>
        <p:spPr>
          <a:xfrm>
            <a:off x="3435879" y="1581274"/>
            <a:ext cx="2808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 Wood</a:t>
            </a:r>
          </a:p>
          <a:p>
            <a:r>
              <a:rPr lang="en-US" dirty="0"/>
              <a:t>Vice President and Architect</a:t>
            </a:r>
          </a:p>
          <a:p>
            <a:r>
              <a:rPr lang="en-US" dirty="0" err="1"/>
              <a:t>SmithGroup</a:t>
            </a:r>
            <a:endParaRPr lang="en-US" dirty="0"/>
          </a:p>
          <a:p>
            <a:r>
              <a:rPr lang="en-US" dirty="0"/>
              <a:t>Washington DC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9939BE-22F1-9C6E-F990-A251B727ED6B}"/>
              </a:ext>
            </a:extLst>
          </p:cNvPr>
          <p:cNvSpPr txBox="1"/>
          <p:nvPr/>
        </p:nvSpPr>
        <p:spPr>
          <a:xfrm>
            <a:off x="6352695" y="3247446"/>
            <a:ext cx="2402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Ashely </a:t>
            </a:r>
            <a:r>
              <a:rPr lang="en-US" dirty="0" err="1"/>
              <a:t>Selima</a:t>
            </a:r>
            <a:endParaRPr lang="en-US" dirty="0"/>
          </a:p>
          <a:p>
            <a:r>
              <a:rPr lang="en-US" dirty="0"/>
              <a:t>State Archivist</a:t>
            </a:r>
          </a:p>
          <a:p>
            <a:r>
              <a:rPr lang="en-US" dirty="0"/>
              <a:t>Rhode Island State Archives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0921D-9823-D1AB-17A8-C5F96D73F3B8}"/>
              </a:ext>
            </a:extLst>
          </p:cNvPr>
          <p:cNvSpPr txBox="1"/>
          <p:nvPr/>
        </p:nvSpPr>
        <p:spPr>
          <a:xfrm>
            <a:off x="5464202" y="4913617"/>
            <a:ext cx="2808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Chandler </a:t>
            </a:r>
            <a:r>
              <a:rPr lang="en-US" dirty="0" err="1"/>
              <a:t>Lighty</a:t>
            </a:r>
            <a:endParaRPr lang="en-US" dirty="0"/>
          </a:p>
          <a:p>
            <a:r>
              <a:rPr lang="en-US" dirty="0"/>
              <a:t>Executive Director</a:t>
            </a:r>
          </a:p>
          <a:p>
            <a:r>
              <a:rPr lang="en-US" dirty="0"/>
              <a:t>Indiana Archives and Records Administration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63908-3812-A2B2-7B88-8D356C768313}"/>
              </a:ext>
            </a:extLst>
          </p:cNvPr>
          <p:cNvSpPr txBox="1"/>
          <p:nvPr/>
        </p:nvSpPr>
        <p:spPr>
          <a:xfrm>
            <a:off x="3413568" y="3247928"/>
            <a:ext cx="229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Anthony Jawn</a:t>
            </a:r>
          </a:p>
          <a:p>
            <a:r>
              <a:rPr lang="en-US" dirty="0"/>
              <a:t>State Archivist</a:t>
            </a:r>
          </a:p>
          <a:p>
            <a:r>
              <a:rPr lang="en-US" dirty="0"/>
              <a:t>Iowa Historic Library &amp; Archives Bureau</a:t>
            </a:r>
          </a:p>
        </p:txBody>
      </p:sp>
    </p:spTree>
    <p:extLst>
      <p:ext uri="{BB962C8B-B14F-4D97-AF65-F5344CB8AC3E}">
        <p14:creationId xmlns:p14="http://schemas.microsoft.com/office/powerpoint/2010/main" val="2962558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5CC0F-0131-FEA1-37E6-58A481872DA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 rot="16200000">
            <a:off x="5902325" y="2952750"/>
            <a:ext cx="6289675" cy="3841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Presentation Title</a:t>
            </a:r>
            <a:endParaRPr kumimoji="0" lang="en-US" sz="12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882FB-19F4-0E48-265A-DB97993256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 rot="16200000">
            <a:off x="11623675" y="6381750"/>
            <a:ext cx="568325" cy="3841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01C0A-2BB6-49E7-91A3-DCB9F9F5958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6228C7C-685D-0F6C-B5BD-FE1636BAF1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9064" y="2190255"/>
            <a:ext cx="8136364" cy="307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Placeholder 10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98815845-D4C8-387B-F2D5-4D6F5FD34C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475" y="654050"/>
            <a:ext cx="4597556" cy="55499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26F8B3-FA59-35B6-9347-3D7B2D819E78}"/>
              </a:ext>
            </a:extLst>
          </p:cNvPr>
          <p:cNvSpPr txBox="1"/>
          <p:nvPr/>
        </p:nvSpPr>
        <p:spPr>
          <a:xfrm>
            <a:off x="5203596" y="801278"/>
            <a:ext cx="625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2000-present</a:t>
            </a:r>
          </a:p>
        </p:txBody>
      </p:sp>
    </p:spTree>
    <p:extLst>
      <p:ext uri="{BB962C8B-B14F-4D97-AF65-F5344CB8AC3E}">
        <p14:creationId xmlns:p14="http://schemas.microsoft.com/office/powerpoint/2010/main" val="588345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29F0EA-FA52-4B54-411B-8978C0FC9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plans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8C6792-A463-2BBA-8A13-97731B2111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4796B-9011-54AF-34F3-DBCDDB7DA1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Presentation Title</a:t>
            </a:r>
            <a:endParaRPr kumimoji="0" lang="en-US" sz="12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647E-294F-2FEA-96BB-877B7832E3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01C0A-2BB6-49E7-91A3-DCB9F9F5958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4556B2-73DA-6C23-D016-1B62120D3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573" y="1852613"/>
            <a:ext cx="10097227" cy="381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B63AA3-CAB5-302D-1021-2619359E0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83" y="1528355"/>
            <a:ext cx="11603069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80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82026-D9C0-02CD-CD6E-50EA3EEFF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Plans</a:t>
            </a:r>
            <a:br>
              <a:rPr lang="en-US" dirty="0"/>
            </a:br>
            <a:r>
              <a:rPr lang="en-US" sz="1050" dirty="0"/>
              <a:t>https://www.in.gov/idoa/state-property-and-facilities/public-works/capital-projects/indiana-state-archives-building/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FE78C-59BB-B43C-EFCC-8180E3ADE3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Presentation Title</a:t>
            </a:r>
            <a:endParaRPr kumimoji="0" lang="en-US" sz="1200" b="1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E228B-239C-E499-B098-7E8397E23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01C0A-2BB6-49E7-91A3-DCB9F9F5958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074" name="Picture 2" descr="New Archives Building Image">
            <a:extLst>
              <a:ext uri="{FF2B5EF4-FFF2-40B4-BE49-F238E27FC236}">
                <a16:creationId xmlns:a16="http://schemas.microsoft.com/office/drawing/2014/main" id="{4DA19077-C6FA-FCE0-DFCD-CBD96431B3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129" y="1760622"/>
            <a:ext cx="8051742" cy="453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820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59" y="1341939"/>
            <a:ext cx="7474172" cy="3639636"/>
          </a:xfrm>
        </p:spPr>
        <p:txBody>
          <a:bodyPr>
            <a:normAutofit/>
          </a:bodyPr>
          <a:lstStyle/>
          <a:p>
            <a:r>
              <a:rPr lang="en-US" b="1" dirty="0"/>
              <a:t>Panel Discussion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27,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09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7214B-21F2-43C4-860E-D638DF17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Questions and Comments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drawing of a face&#10;&#10;Description automatically generated">
            <a:extLst>
              <a:ext uri="{FF2B5EF4-FFF2-40B4-BE49-F238E27FC236}">
                <a16:creationId xmlns:a16="http://schemas.microsoft.com/office/drawing/2014/main" id="{8BA9CF78-9E19-4A6A-87F6-AEEEC962B6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B93128F0-4EA7-4202-A26A-544057EB48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288" y="2302744"/>
            <a:ext cx="2286198" cy="34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112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Upcoming Member Webinars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826" y="1735912"/>
            <a:ext cx="6659124" cy="4078177"/>
          </a:xfrm>
        </p:spPr>
        <p:txBody>
          <a:bodyPr anchor="ctr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May 25 – </a:t>
            </a:r>
            <a:r>
              <a:rPr lang="en-US" sz="2400" dirty="0" err="1"/>
              <a:t>CoSA</a:t>
            </a:r>
            <a:r>
              <a:rPr lang="en-US" sz="2400" dirty="0"/>
              <a:t>-NARA: Replevin – Recovering Documents at NARA and State Archives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June 23 – Building or Remodeling Archives:   </a:t>
            </a:r>
            <a:br>
              <a:rPr lang="en-US" sz="2400" dirty="0"/>
            </a:br>
            <a:r>
              <a:rPr lang="en-US" sz="2400" dirty="0"/>
              <a:t>Part 2 – Construction and Lessons Learned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To register: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>
                <a:hlinkClick r:id="rId2"/>
              </a:rPr>
              <a:t>https://www.statearchivists.org/programs-education/cosa-webinars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35336-2054-4456-BCD1-A07EECA3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April 27,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371599" y="1821874"/>
            <a:ext cx="9732819" cy="473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46998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Upcoming SERI </a:t>
            </a:r>
            <a:r>
              <a:rPr lang="en-US" dirty="0" err="1"/>
              <a:t>UnConference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582" y="1735912"/>
            <a:ext cx="7474172" cy="40781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May 18, 2023, 12:30 – 4:30 eastern</a:t>
            </a:r>
            <a:br>
              <a:rPr lang="en-US" sz="2400" dirty="0"/>
            </a:br>
            <a:r>
              <a:rPr lang="en-US" sz="2400" dirty="0"/>
              <a:t>	STEER Unconference</a:t>
            </a:r>
            <a:br>
              <a:rPr lang="en-US" sz="2400" dirty="0"/>
            </a:br>
            <a:r>
              <a:rPr lang="en-US" sz="2400" dirty="0"/>
              <a:t>	(State &amp; Territory Excellence in Electronic Records)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To register: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https://www.statearchivists.org/events/event-description?CalendarEventKey=a0df8f77-af44-4ffb-9638-0187521a5374&amp;Home=%2fevents%2fmanage-events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35336-2054-4456-BCD1-A07EECA3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April 27,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371599" y="1821874"/>
            <a:ext cx="9732819" cy="473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42485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68F14-414C-455E-8904-9E83BB7D2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553" y="179889"/>
            <a:ext cx="7474172" cy="1325563"/>
          </a:xfrm>
        </p:spPr>
        <p:txBody>
          <a:bodyPr>
            <a:normAutofit/>
          </a:bodyPr>
          <a:lstStyle/>
          <a:p>
            <a:br>
              <a:rPr lang="en-US" sz="2800" b="1" dirty="0">
                <a:effectLst/>
              </a:rPr>
            </a:br>
            <a:r>
              <a:rPr lang="en-US" sz="2800" b="1" dirty="0">
                <a:effectLst/>
              </a:rPr>
              <a:t>  </a:t>
            </a:r>
            <a:r>
              <a:rPr lang="en-US" sz="2800" b="1" dirty="0"/>
              <a:t>Contact Us </a:t>
            </a:r>
            <a:br>
              <a:rPr lang="en-US" sz="2800" b="1" dirty="0">
                <a:effectLst/>
              </a:rPr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FAEA5-FF6D-4334-B226-2F9834CBA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8" y="1866900"/>
            <a:ext cx="6467867" cy="4489450"/>
          </a:xfrm>
        </p:spPr>
        <p:txBody>
          <a:bodyPr anchor="ctr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/>
              <a:t>CoSA Website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http://www.statearchivists.org</a:t>
            </a: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/>
              <a:t>CoSA Resource Center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https://www.statearchivists.org/research-resources/resource-center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CoSA Twitter Handle</a:t>
            </a:r>
            <a:br>
              <a:rPr lang="en-US" sz="2000" dirty="0"/>
            </a:br>
            <a:r>
              <a:rPr lang="en-US" sz="2000" dirty="0"/>
              <a:t>@StateArchivists</a:t>
            </a:r>
          </a:p>
          <a:p>
            <a:pPr marL="0" indent="0">
              <a:buNone/>
            </a:pPr>
            <a:endParaRPr lang="en-US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/>
              <a:t>CoSA Facebook Page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www.facebook.com/CouncilOfStateArchivists</a:t>
            </a: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CoSA You Tube </a:t>
            </a:r>
            <a:br>
              <a:rPr lang="en-US" sz="2000" dirty="0"/>
            </a:br>
            <a:r>
              <a:rPr lang="en-US" sz="2000" dirty="0">
                <a:hlinkClick r:id="rId5"/>
              </a:rPr>
              <a:t>https://www.youtube.com/user/StateArchivists/</a:t>
            </a:r>
            <a:endParaRPr lang="en-US" sz="2000" dirty="0"/>
          </a:p>
          <a:p>
            <a:pPr marL="0" indent="0">
              <a:buNone/>
            </a:pPr>
            <a:endParaRPr lang="en-US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8385C00D-B05A-4949-B2B8-400DC111F3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71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BB248E-9CFF-4B71-8DB1-7349CC2F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919DE-2D43-4A66-BAB4-E73DD29546D8}" type="slidenum">
              <a:rPr lang="en-US" smtClean="0"/>
              <a:t>38</a:t>
            </a:fld>
            <a:endParaRPr lang="en-US"/>
          </a:p>
        </p:txBody>
      </p:sp>
      <p:pic>
        <p:nvPicPr>
          <p:cNvPr id="6" name="Content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F61E8FE-0EEC-53B9-1163-FC04D75C1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947" y="2040041"/>
            <a:ext cx="4753695" cy="845101"/>
          </a:xfr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2C9F1B-11A8-29A9-0BD4-7E5C1F96A7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862" y="1940666"/>
            <a:ext cx="3792739" cy="1043853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DA98BE54-A085-107D-4F87-A9FAB7C87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424" y="3464944"/>
            <a:ext cx="3792739" cy="9412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F043864-9284-3A98-065C-8FC51B678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055" y="4980962"/>
            <a:ext cx="4820356" cy="867664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6EB69F94-C583-D6AD-6733-8C7A37434E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924" y="4656859"/>
            <a:ext cx="3031738" cy="15158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25669A-D004-44CD-A497-B3C4020C0359}"/>
              </a:ext>
            </a:extLst>
          </p:cNvPr>
          <p:cNvSpPr txBox="1"/>
          <p:nvPr/>
        </p:nvSpPr>
        <p:spPr>
          <a:xfrm>
            <a:off x="523875" y="229915"/>
            <a:ext cx="6619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Sponsors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14AA92C2-55A7-218D-AC7F-A2B2A21D0B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924" y="124518"/>
            <a:ext cx="1283674" cy="1142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B74440-B7EC-F662-49B0-3F397B898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5551" y="3451142"/>
            <a:ext cx="34480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23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A1CDE-9D47-40F7-91D0-A90706D0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Webinar Evaluation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E424-479B-41C2-BE39-4D0A9F96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endParaRPr lang="en-US" sz="2200" dirty="0"/>
          </a:p>
          <a:p>
            <a:r>
              <a:rPr lang="en-US" sz="2200" dirty="0"/>
              <a:t>We really do appreciate your feedback!</a:t>
            </a:r>
          </a:p>
          <a:p>
            <a:endParaRPr lang="en-US" sz="2200" dirty="0"/>
          </a:p>
          <a:p>
            <a:r>
              <a:rPr lang="en-US" sz="2200" dirty="0"/>
              <a:t>Please take a moment and respond to the evaluation following this webinar.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</p:txBody>
      </p:sp>
      <p:pic>
        <p:nvPicPr>
          <p:cNvPr id="15" name="Picture 14" descr="A drawing of a face&#10;&#10;Description automatically generated">
            <a:extLst>
              <a:ext uri="{FF2B5EF4-FFF2-40B4-BE49-F238E27FC236}">
                <a16:creationId xmlns:a16="http://schemas.microsoft.com/office/drawing/2014/main" id="{70ABF1FD-D457-444E-9091-F7F2518FF3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888" y="329183"/>
            <a:ext cx="3852119" cy="34299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F62928-CA87-4843-B3C3-6F798E266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704" y="4079193"/>
            <a:ext cx="3886200" cy="217627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8ED515-7452-425A-AE8E-B3958CDDB9FA}"/>
              </a:ext>
            </a:extLst>
          </p:cNvPr>
          <p:cNvSpPr txBox="1">
            <a:spLocks/>
          </p:cNvSpPr>
          <p:nvPr/>
        </p:nvSpPr>
        <p:spPr>
          <a:xfrm>
            <a:off x="1371599" y="1821874"/>
            <a:ext cx="9732819" cy="473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4750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59" y="1341939"/>
            <a:ext cx="7474172" cy="3639636"/>
          </a:xfrm>
        </p:spPr>
        <p:txBody>
          <a:bodyPr>
            <a:normAutofit/>
          </a:bodyPr>
          <a:lstStyle/>
          <a:p>
            <a:r>
              <a:rPr lang="en-US" b="1" dirty="0"/>
              <a:t>Keynote:</a:t>
            </a:r>
            <a:br>
              <a:rPr lang="en-US" b="1" dirty="0"/>
            </a:br>
            <a:r>
              <a:rPr lang="en-US" b="1" dirty="0"/>
              <a:t>Chris Wood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27,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33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762A-EE2D-42F0-BD2A-D845D1FB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859" y="1341939"/>
            <a:ext cx="7474172" cy="3639636"/>
          </a:xfrm>
        </p:spPr>
        <p:txBody>
          <a:bodyPr>
            <a:normAutofit/>
          </a:bodyPr>
          <a:lstStyle/>
          <a:p>
            <a:r>
              <a:rPr lang="en-US" b="1" dirty="0"/>
              <a:t>District of Columbia</a:t>
            </a:r>
            <a:br>
              <a:rPr lang="en-US" dirty="0"/>
            </a:br>
            <a:r>
              <a:rPr lang="en-US" dirty="0"/>
              <a:t>Overview of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216D-9460-4B6A-860C-77D2A2C1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27, 2023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F0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21E1F837-D7FA-4156-A7B9-BCB013DE01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649" y="2857501"/>
            <a:ext cx="1283674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6421" y="1735914"/>
            <a:ext cx="6113156" cy="2526741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2299360" marR="3464" indent="-2291134">
              <a:spcBef>
                <a:spcPts val="68"/>
              </a:spcBef>
            </a:pPr>
            <a:r>
              <a:rPr spc="-17" dirty="0"/>
              <a:t>DISTRICT</a:t>
            </a:r>
            <a:r>
              <a:rPr spc="-164" dirty="0"/>
              <a:t> </a:t>
            </a:r>
            <a:r>
              <a:rPr spc="106" dirty="0"/>
              <a:t>OF</a:t>
            </a:r>
            <a:r>
              <a:rPr spc="-164" dirty="0"/>
              <a:t> </a:t>
            </a:r>
            <a:r>
              <a:rPr spc="92" dirty="0"/>
              <a:t>COLUMBIA </a:t>
            </a:r>
            <a:r>
              <a:rPr spc="55" dirty="0"/>
              <a:t>ARCHIVES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44002" y="6104659"/>
            <a:ext cx="2545340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EXISTING</a:t>
            </a:r>
            <a:r>
              <a:rPr sz="955" kern="0" spc="228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BIRDSEYE</a:t>
            </a:r>
            <a:r>
              <a:rPr sz="955" kern="0" spc="225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VIEW</a:t>
            </a:r>
            <a:r>
              <a:rPr sz="955" kern="0" spc="22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LOOKING</a:t>
            </a:r>
            <a:r>
              <a:rPr sz="955" kern="0" spc="23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spc="-7" dirty="0">
                <a:solidFill>
                  <a:srgbClr val="231F20"/>
                </a:solidFill>
                <a:latin typeface="Calibri Light"/>
                <a:cs typeface="Calibri Light"/>
              </a:rPr>
              <a:t>NORTHWEST</a:t>
            </a:r>
            <a:endParaRPr sz="955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212" y="218209"/>
            <a:ext cx="9359577" cy="56903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975"/>
              </a:lnSpc>
            </a:pPr>
            <a:r>
              <a:rPr kern="0" dirty="0"/>
              <a:t>DISTRICT</a:t>
            </a:r>
            <a:r>
              <a:rPr kern="0" spc="-20" dirty="0"/>
              <a:t> </a:t>
            </a:r>
            <a:r>
              <a:rPr kern="0" dirty="0"/>
              <a:t>OF</a:t>
            </a:r>
            <a:r>
              <a:rPr kern="0" spc="-20" dirty="0"/>
              <a:t> </a:t>
            </a:r>
            <a:r>
              <a:rPr kern="0" dirty="0"/>
              <a:t>COLUMBIA</a:t>
            </a:r>
            <a:r>
              <a:rPr kern="0" spc="-17" dirty="0"/>
              <a:t> </a:t>
            </a:r>
            <a:r>
              <a:rPr kern="0" spc="-7" dirty="0"/>
              <a:t>ARCHIVES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781"/>
              </a:lnSpc>
            </a:pPr>
            <a:r>
              <a:rPr kern="0" dirty="0"/>
              <a:t>April</a:t>
            </a:r>
            <a:r>
              <a:rPr kern="0" spc="-10" dirty="0"/>
              <a:t> </a:t>
            </a:r>
            <a:r>
              <a:rPr kern="0" dirty="0"/>
              <a:t>18,</a:t>
            </a:r>
            <a:r>
              <a:rPr kern="0" spc="-7" dirty="0"/>
              <a:t> </a:t>
            </a:r>
            <a:r>
              <a:rPr kern="0" spc="-14" dirty="0"/>
              <a:t>2023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56752" y="6104659"/>
            <a:ext cx="2632364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PROPOSED</a:t>
            </a:r>
            <a:r>
              <a:rPr sz="955" kern="0" spc="22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BIRDSEYE</a:t>
            </a:r>
            <a:r>
              <a:rPr sz="955" kern="0" spc="22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VIEW</a:t>
            </a:r>
            <a:r>
              <a:rPr sz="955" kern="0" spc="22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LOOKING</a:t>
            </a:r>
            <a:r>
              <a:rPr sz="955" kern="0" spc="23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spc="-7" dirty="0">
                <a:solidFill>
                  <a:srgbClr val="231F20"/>
                </a:solidFill>
                <a:latin typeface="Calibri Light"/>
                <a:cs typeface="Calibri Light"/>
              </a:rPr>
              <a:t>NORTHWEST</a:t>
            </a:r>
            <a:endParaRPr sz="955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212" y="218209"/>
            <a:ext cx="9359577" cy="56903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975"/>
              </a:lnSpc>
            </a:pPr>
            <a:r>
              <a:rPr kern="0" dirty="0"/>
              <a:t>DISTRICT</a:t>
            </a:r>
            <a:r>
              <a:rPr kern="0" spc="-20" dirty="0"/>
              <a:t> </a:t>
            </a:r>
            <a:r>
              <a:rPr kern="0" dirty="0"/>
              <a:t>OF</a:t>
            </a:r>
            <a:r>
              <a:rPr kern="0" spc="-20" dirty="0"/>
              <a:t> </a:t>
            </a:r>
            <a:r>
              <a:rPr kern="0" dirty="0"/>
              <a:t>COLUMBIA</a:t>
            </a:r>
            <a:r>
              <a:rPr kern="0" spc="-17" dirty="0"/>
              <a:t> </a:t>
            </a:r>
            <a:r>
              <a:rPr kern="0" spc="-7" dirty="0"/>
              <a:t>ARCHIVES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781"/>
              </a:lnSpc>
            </a:pPr>
            <a:r>
              <a:rPr kern="0" dirty="0"/>
              <a:t>April</a:t>
            </a:r>
            <a:r>
              <a:rPr kern="0" spc="-10" dirty="0"/>
              <a:t> </a:t>
            </a:r>
            <a:r>
              <a:rPr kern="0" dirty="0"/>
              <a:t>18,</a:t>
            </a:r>
            <a:r>
              <a:rPr kern="0" spc="-7" dirty="0"/>
              <a:t> </a:t>
            </a:r>
            <a:r>
              <a:rPr kern="0" spc="-14" dirty="0"/>
              <a:t>2023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59833" y="6104659"/>
            <a:ext cx="2129703" cy="15570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EXISTING</a:t>
            </a:r>
            <a:r>
              <a:rPr sz="955" kern="0" spc="228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BIRDSEYE</a:t>
            </a:r>
            <a:r>
              <a:rPr sz="955" kern="0" spc="225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VIEW</a:t>
            </a:r>
            <a:r>
              <a:rPr sz="955" kern="0" spc="22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dirty="0">
                <a:solidFill>
                  <a:srgbClr val="231F20"/>
                </a:solidFill>
                <a:latin typeface="Calibri Light"/>
                <a:cs typeface="Calibri Light"/>
              </a:rPr>
              <a:t>LOOKING</a:t>
            </a:r>
            <a:r>
              <a:rPr sz="955" kern="0" spc="232" dirty="0">
                <a:solidFill>
                  <a:srgbClr val="231F20"/>
                </a:solidFill>
                <a:latin typeface="Calibri Light"/>
                <a:cs typeface="Calibri Light"/>
              </a:rPr>
              <a:t> </a:t>
            </a:r>
            <a:r>
              <a:rPr sz="955" kern="0" spc="-14" dirty="0">
                <a:solidFill>
                  <a:srgbClr val="231F20"/>
                </a:solidFill>
                <a:latin typeface="Calibri Light"/>
                <a:cs typeface="Calibri Light"/>
              </a:rPr>
              <a:t>EAST</a:t>
            </a:r>
            <a:endParaRPr sz="955" kern="0">
              <a:solidFill>
                <a:sysClr val="windowText" lastClr="000000"/>
              </a:solidFill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212" y="218209"/>
            <a:ext cx="9359577" cy="56903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975"/>
              </a:lnSpc>
            </a:pPr>
            <a:r>
              <a:rPr kern="0" dirty="0"/>
              <a:t>DISTRICT</a:t>
            </a:r>
            <a:r>
              <a:rPr kern="0" spc="-20" dirty="0"/>
              <a:t> </a:t>
            </a:r>
            <a:r>
              <a:rPr kern="0" dirty="0"/>
              <a:t>OF</a:t>
            </a:r>
            <a:r>
              <a:rPr kern="0" spc="-20" dirty="0"/>
              <a:t> </a:t>
            </a:r>
            <a:r>
              <a:rPr kern="0" dirty="0"/>
              <a:t>COLUMBIA</a:t>
            </a:r>
            <a:r>
              <a:rPr kern="0" spc="-17" dirty="0"/>
              <a:t> </a:t>
            </a:r>
            <a:r>
              <a:rPr kern="0" spc="-7" dirty="0"/>
              <a:t>ARCHIVES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defTabSz="623438">
              <a:lnSpc>
                <a:spcPts val="781"/>
              </a:lnSpc>
            </a:pPr>
            <a:r>
              <a:rPr kern="0" dirty="0"/>
              <a:t>April</a:t>
            </a:r>
            <a:r>
              <a:rPr kern="0" spc="-10" dirty="0"/>
              <a:t> </a:t>
            </a:r>
            <a:r>
              <a:rPr kern="0" dirty="0"/>
              <a:t>18,</a:t>
            </a:r>
            <a:r>
              <a:rPr kern="0" spc="-7" dirty="0"/>
              <a:t> </a:t>
            </a:r>
            <a:r>
              <a:rPr kern="0" spc="-14" dirty="0"/>
              <a:t>2023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051434_Win32.potx" id="{7B2D7B8E-2D47-4BF1-BC40-B568BA0D280C}" vid="{D2030841-31B0-48F6-B8F7-9C53FB3093AF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5522</TotalTime>
  <Words>733</Words>
  <Application>Microsoft Office PowerPoint</Application>
  <PresentationFormat>Widescreen</PresentationFormat>
  <Paragraphs>155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Arial</vt:lpstr>
      <vt:lpstr>Arial Black</vt:lpstr>
      <vt:lpstr>Avenir Next LT Pro</vt:lpstr>
      <vt:lpstr>Calibri</vt:lpstr>
      <vt:lpstr>Calibri Light</vt:lpstr>
      <vt:lpstr>Gill Sans MT</vt:lpstr>
      <vt:lpstr>Maiandra GD</vt:lpstr>
      <vt:lpstr>Wingdings</vt:lpstr>
      <vt:lpstr>Office Theme</vt:lpstr>
      <vt:lpstr>1_Office Theme</vt:lpstr>
      <vt:lpstr>Default Design</vt:lpstr>
      <vt:lpstr>2_Office Theme</vt:lpstr>
      <vt:lpstr>3_Office Theme</vt:lpstr>
      <vt:lpstr>4_Office Theme</vt:lpstr>
      <vt:lpstr>Acrobat Document</vt:lpstr>
      <vt:lpstr>CoSA Member Webinar   Building/Remodeling Archives: Part 1 – Planning and Preparation </vt:lpstr>
      <vt:lpstr>Webinar Agenda</vt:lpstr>
      <vt:lpstr>Speakers</vt:lpstr>
      <vt:lpstr>Keynote: Chris Wood </vt:lpstr>
      <vt:lpstr>District of Columbia Overview of project</vt:lpstr>
      <vt:lpstr>DISTRICT OF COLUMBIA ARCHIVES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Iowa Overview of project </vt:lpstr>
      <vt:lpstr>Iowa History Research Center Renovation Planning and Implementation</vt:lpstr>
      <vt:lpstr>State Archives of Iowa High Density Compact Shelving Replacement Planning</vt:lpstr>
      <vt:lpstr>Rhode Island Overview of project </vt:lpstr>
      <vt:lpstr>PowerPoint Presentation</vt:lpstr>
      <vt:lpstr>Massachusetts Overview of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Indiana Overview of project </vt:lpstr>
      <vt:lpstr>Building the Indiana  State Archives: 40 years of progress </vt:lpstr>
      <vt:lpstr>1985-1994</vt:lpstr>
      <vt:lpstr>PowerPoint Presentation</vt:lpstr>
      <vt:lpstr>PowerPoint Presentation</vt:lpstr>
      <vt:lpstr>2016 plans</vt:lpstr>
      <vt:lpstr>2023 Plans https://www.in.gov/idoa/state-property-and-facilities/public-works/capital-projects/indiana-state-archives-building/</vt:lpstr>
      <vt:lpstr>Panel Discussion </vt:lpstr>
      <vt:lpstr>Questions and Comments</vt:lpstr>
      <vt:lpstr>Upcoming Member Webinars </vt:lpstr>
      <vt:lpstr>Upcoming SERI UnConference </vt:lpstr>
      <vt:lpstr>   Contact Us  </vt:lpstr>
      <vt:lpstr>PowerPoint Presentation</vt:lpstr>
      <vt:lpstr>Webinar Evaluation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CoSA Member Webinar   What’s On Tap for CoSA in 2021</dc:title>
  <dc:creator>Barbara Teague</dc:creator>
  <cp:lastModifiedBy>Rebecca Julson</cp:lastModifiedBy>
  <cp:revision>51</cp:revision>
  <cp:lastPrinted>2022-01-13T15:28:39Z</cp:lastPrinted>
  <dcterms:created xsi:type="dcterms:W3CDTF">2021-01-16T22:52:10Z</dcterms:created>
  <dcterms:modified xsi:type="dcterms:W3CDTF">2023-04-27T18:26:44Z</dcterms:modified>
</cp:coreProperties>
</file>