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1"/>
  </p:notesMasterIdLst>
  <p:handoutMasterIdLst>
    <p:handoutMasterId r:id="rId42"/>
  </p:handoutMasterIdLst>
  <p:sldIdLst>
    <p:sldId id="257" r:id="rId3"/>
    <p:sldId id="382" r:id="rId4"/>
    <p:sldId id="393" r:id="rId5"/>
    <p:sldId id="256" r:id="rId6"/>
    <p:sldId id="40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400" r:id="rId36"/>
    <p:sldId id="399" r:id="rId37"/>
    <p:sldId id="405" r:id="rId38"/>
    <p:sldId id="406" r:id="rId39"/>
    <p:sldId id="401"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sa" initials="L" lastIdx="1" clrIdx="0">
    <p:extLst>
      <p:ext uri="{19B8F6BF-5375-455C-9EA6-DF929625EA0E}">
        <p15:presenceInfo xmlns:p15="http://schemas.microsoft.com/office/powerpoint/2012/main" userId="Lis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510" autoAdjust="0"/>
    <p:restoredTop sz="94660"/>
  </p:normalViewPr>
  <p:slideViewPr>
    <p:cSldViewPr snapToGrid="0">
      <p:cViewPr varScale="1">
        <p:scale>
          <a:sx n="60" d="100"/>
          <a:sy n="60" d="100"/>
        </p:scale>
        <p:origin x="130" y="48"/>
      </p:cViewPr>
      <p:guideLst/>
    </p:cSldViewPr>
  </p:slideViewPr>
  <p:notesTextViewPr>
    <p:cViewPr>
      <p:scale>
        <a:sx n="1" d="1"/>
        <a:sy n="1" d="1"/>
      </p:scale>
      <p:origin x="0" y="0"/>
    </p:cViewPr>
  </p:notesTextViewPr>
  <p:sorterViewPr>
    <p:cViewPr>
      <p:scale>
        <a:sx n="100" d="100"/>
        <a:sy n="100" d="100"/>
      </p:scale>
      <p:origin x="0" y="-8251"/>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commentAuthors" Target="commentAuthor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753F8DB-AF8C-4A53-9817-C3A2300AAAC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DEC33FEE-52E9-4711-BA44-A0FC2DAA9F6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3ABD1CA-67F5-4634-94A9-88D85BE148B4}" type="datetimeFigureOut">
              <a:rPr lang="en-US" smtClean="0"/>
              <a:t>5/25/2021</a:t>
            </a:fld>
            <a:endParaRPr lang="en-US" dirty="0"/>
          </a:p>
        </p:txBody>
      </p:sp>
      <p:sp>
        <p:nvSpPr>
          <p:cNvPr id="4" name="Footer Placeholder 3">
            <a:extLst>
              <a:ext uri="{FF2B5EF4-FFF2-40B4-BE49-F238E27FC236}">
                <a16:creationId xmlns:a16="http://schemas.microsoft.com/office/drawing/2014/main" id="{469C3E16-F2BC-4462-98F5-9CE2FD4CABF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D55A44F6-8F3B-4331-BFDD-D5298FC3E25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8357170-B896-46E5-A532-E909E0B2090E}" type="slidenum">
              <a:rPr lang="en-US" smtClean="0"/>
              <a:t>‹#›</a:t>
            </a:fld>
            <a:endParaRPr lang="en-US" dirty="0"/>
          </a:p>
        </p:txBody>
      </p:sp>
    </p:spTree>
    <p:extLst>
      <p:ext uri="{BB962C8B-B14F-4D97-AF65-F5344CB8AC3E}">
        <p14:creationId xmlns:p14="http://schemas.microsoft.com/office/powerpoint/2010/main" val="117632923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A368A7-9C9A-42E8-9E06-CC37B09F83BE}" type="datetimeFigureOut">
              <a:rPr lang="en-US" smtClean="0"/>
              <a:t>5/25/2021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5B372F-02FE-4BD2-9CE9-178F22DA1F4F}" type="slidenum">
              <a:rPr lang="en-US" smtClean="0"/>
              <a:t>‹#›</a:t>
            </a:fld>
            <a:endParaRPr lang="en-US" dirty="0"/>
          </a:p>
        </p:txBody>
      </p:sp>
    </p:spTree>
    <p:extLst>
      <p:ext uri="{BB962C8B-B14F-4D97-AF65-F5344CB8AC3E}">
        <p14:creationId xmlns:p14="http://schemas.microsoft.com/office/powerpoint/2010/main" val="24069793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49F8AE-0F2C-41FF-B3D9-F9235BBD39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73381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298450"/>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49F8AE-0F2C-41FF-B3D9-F9235BBD39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48820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49F8AE-0F2C-41FF-B3D9-F9235BBD39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88356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49F8AE-0F2C-41FF-B3D9-F9235BBD39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35452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49F8AE-0F2C-41FF-B3D9-F9235BBD39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7708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49F8AE-0F2C-41FF-B3D9-F9235BBD39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76357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82F5A-5A99-4FA8-BF50-C9A665EAAD8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FCB2F6D-880F-4D3C-AD17-4195DCD631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5107FDC1-0D35-4DA8-9007-C1A86F2DF1C8}"/>
              </a:ext>
            </a:extLst>
          </p:cNvPr>
          <p:cNvSpPr>
            <a:spLocks noGrp="1"/>
          </p:cNvSpPr>
          <p:nvPr>
            <p:ph type="ftr" sz="quarter" idx="11"/>
          </p:nvPr>
        </p:nvSpPr>
        <p:spPr>
          <a:xfrm>
            <a:off x="8410668" y="6356350"/>
            <a:ext cx="2018923" cy="365125"/>
          </a:xfrm>
        </p:spPr>
        <p:txBody>
          <a:bodyPr/>
          <a:lstStyle/>
          <a:p>
            <a:r>
              <a:rPr lang="en-US" dirty="0"/>
              <a:t>January 28, 2021</a:t>
            </a:r>
          </a:p>
        </p:txBody>
      </p:sp>
      <p:sp>
        <p:nvSpPr>
          <p:cNvPr id="6" name="Slide Number Placeholder 5">
            <a:extLst>
              <a:ext uri="{FF2B5EF4-FFF2-40B4-BE49-F238E27FC236}">
                <a16:creationId xmlns:a16="http://schemas.microsoft.com/office/drawing/2014/main" id="{0C042D1E-C743-439E-B3C2-77B63285CC1E}"/>
              </a:ext>
            </a:extLst>
          </p:cNvPr>
          <p:cNvSpPr>
            <a:spLocks noGrp="1"/>
          </p:cNvSpPr>
          <p:nvPr>
            <p:ph type="sldNum" sz="quarter" idx="12"/>
          </p:nvPr>
        </p:nvSpPr>
        <p:spPr/>
        <p:txBody>
          <a:bodyPr/>
          <a:lstStyle/>
          <a:p>
            <a:fld id="{80845E99-662F-4014-8430-82C62712351D}" type="slidenum">
              <a:rPr lang="en-US" smtClean="0"/>
              <a:t>‹#›</a:t>
            </a:fld>
            <a:endParaRPr lang="en-US" dirty="0"/>
          </a:p>
        </p:txBody>
      </p:sp>
    </p:spTree>
    <p:extLst>
      <p:ext uri="{BB962C8B-B14F-4D97-AF65-F5344CB8AC3E}">
        <p14:creationId xmlns:p14="http://schemas.microsoft.com/office/powerpoint/2010/main" val="42267400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41E7D-88F9-49F3-9FDB-0CEEB332E79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06D662F-5D57-4A31-9A88-277DF06CC69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2553FD-CA21-45C2-A63D-D3441F96563D}"/>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1C94E63A-58FB-4F8C-AFE2-5F29F7E17C4C}"/>
              </a:ext>
            </a:extLst>
          </p:cNvPr>
          <p:cNvSpPr>
            <a:spLocks noGrp="1"/>
          </p:cNvSpPr>
          <p:nvPr>
            <p:ph type="ftr" sz="quarter" idx="11"/>
          </p:nvPr>
        </p:nvSpPr>
        <p:spPr/>
        <p:txBody>
          <a:bodyPr/>
          <a:lstStyle/>
          <a:p>
            <a:r>
              <a:rPr lang="en-US" dirty="0"/>
              <a:t>January 28, 2021</a:t>
            </a:r>
          </a:p>
        </p:txBody>
      </p:sp>
      <p:sp>
        <p:nvSpPr>
          <p:cNvPr id="6" name="Slide Number Placeholder 5">
            <a:extLst>
              <a:ext uri="{FF2B5EF4-FFF2-40B4-BE49-F238E27FC236}">
                <a16:creationId xmlns:a16="http://schemas.microsoft.com/office/drawing/2014/main" id="{8E1C3A35-FA1F-4764-8B2A-60017EF948B3}"/>
              </a:ext>
            </a:extLst>
          </p:cNvPr>
          <p:cNvSpPr>
            <a:spLocks noGrp="1"/>
          </p:cNvSpPr>
          <p:nvPr>
            <p:ph type="sldNum" sz="quarter" idx="12"/>
          </p:nvPr>
        </p:nvSpPr>
        <p:spPr/>
        <p:txBody>
          <a:bodyPr/>
          <a:lstStyle/>
          <a:p>
            <a:fld id="{80845E99-662F-4014-8430-82C62712351D}" type="slidenum">
              <a:rPr lang="en-US" smtClean="0"/>
              <a:t>‹#›</a:t>
            </a:fld>
            <a:endParaRPr lang="en-US" dirty="0"/>
          </a:p>
        </p:txBody>
      </p:sp>
    </p:spTree>
    <p:extLst>
      <p:ext uri="{BB962C8B-B14F-4D97-AF65-F5344CB8AC3E}">
        <p14:creationId xmlns:p14="http://schemas.microsoft.com/office/powerpoint/2010/main" val="5798668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9E29FB-4144-4AC5-A3E5-D0709E3131D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046812-1109-4F42-874D-25D718938EC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E57569-C4D6-409D-B592-4C15FAE261FA}"/>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6ABF07D-A6A7-4020-AE93-BCDED53D15F9}"/>
              </a:ext>
            </a:extLst>
          </p:cNvPr>
          <p:cNvSpPr>
            <a:spLocks noGrp="1"/>
          </p:cNvSpPr>
          <p:nvPr>
            <p:ph type="ftr" sz="quarter" idx="11"/>
          </p:nvPr>
        </p:nvSpPr>
        <p:spPr/>
        <p:txBody>
          <a:bodyPr/>
          <a:lstStyle/>
          <a:p>
            <a:r>
              <a:rPr lang="en-US" dirty="0"/>
              <a:t>January 28, 2021</a:t>
            </a:r>
          </a:p>
        </p:txBody>
      </p:sp>
      <p:sp>
        <p:nvSpPr>
          <p:cNvPr id="6" name="Slide Number Placeholder 5">
            <a:extLst>
              <a:ext uri="{FF2B5EF4-FFF2-40B4-BE49-F238E27FC236}">
                <a16:creationId xmlns:a16="http://schemas.microsoft.com/office/drawing/2014/main" id="{2B6E15D9-D578-40BD-ADC4-EBD3C1A72B41}"/>
              </a:ext>
            </a:extLst>
          </p:cNvPr>
          <p:cNvSpPr>
            <a:spLocks noGrp="1"/>
          </p:cNvSpPr>
          <p:nvPr>
            <p:ph type="sldNum" sz="quarter" idx="12"/>
          </p:nvPr>
        </p:nvSpPr>
        <p:spPr/>
        <p:txBody>
          <a:bodyPr/>
          <a:lstStyle/>
          <a:p>
            <a:fld id="{80845E99-662F-4014-8430-82C62712351D}" type="slidenum">
              <a:rPr lang="en-US" smtClean="0"/>
              <a:t>‹#›</a:t>
            </a:fld>
            <a:endParaRPr lang="en-US" dirty="0"/>
          </a:p>
        </p:txBody>
      </p:sp>
    </p:spTree>
    <p:extLst>
      <p:ext uri="{BB962C8B-B14F-4D97-AF65-F5344CB8AC3E}">
        <p14:creationId xmlns:p14="http://schemas.microsoft.com/office/powerpoint/2010/main" val="41531409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BC3FE-7921-44B3-BFE6-70F31433382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99E099C-E0F2-4B34-BED8-4BA6AF1BFF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043959D-7962-4863-B45C-B99A8530C5FB}"/>
              </a:ext>
            </a:extLst>
          </p:cNvPr>
          <p:cNvSpPr>
            <a:spLocks noGrp="1"/>
          </p:cNvSpPr>
          <p:nvPr>
            <p:ph type="dt" sz="half" idx="10"/>
          </p:nvPr>
        </p:nvSpPr>
        <p:spPr/>
        <p:txBody>
          <a:bodyPr/>
          <a:lstStyle/>
          <a:p>
            <a:fld id="{FF1BD7FF-1861-48D9-B367-A17CAA3E856E}" type="datetimeFigureOut">
              <a:rPr lang="en-US" smtClean="0"/>
              <a:t>5/25/2021</a:t>
            </a:fld>
            <a:endParaRPr lang="en-US"/>
          </a:p>
        </p:txBody>
      </p:sp>
      <p:sp>
        <p:nvSpPr>
          <p:cNvPr id="5" name="Footer Placeholder 4">
            <a:extLst>
              <a:ext uri="{FF2B5EF4-FFF2-40B4-BE49-F238E27FC236}">
                <a16:creationId xmlns:a16="http://schemas.microsoft.com/office/drawing/2014/main" id="{731CF9B7-B489-45CA-AE95-53A0CC305F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2CE202-296F-471E-8D04-BC5337C8D2FA}"/>
              </a:ext>
            </a:extLst>
          </p:cNvPr>
          <p:cNvSpPr>
            <a:spLocks noGrp="1"/>
          </p:cNvSpPr>
          <p:nvPr>
            <p:ph type="sldNum" sz="quarter" idx="12"/>
          </p:nvPr>
        </p:nvSpPr>
        <p:spPr/>
        <p:txBody>
          <a:bodyPr/>
          <a:lstStyle/>
          <a:p>
            <a:fld id="{1C7DF89F-2D58-480A-AC81-763BB4B862AC}" type="slidenum">
              <a:rPr lang="en-US" smtClean="0"/>
              <a:t>‹#›</a:t>
            </a:fld>
            <a:endParaRPr lang="en-US"/>
          </a:p>
        </p:txBody>
      </p:sp>
    </p:spTree>
    <p:extLst>
      <p:ext uri="{BB962C8B-B14F-4D97-AF65-F5344CB8AC3E}">
        <p14:creationId xmlns:p14="http://schemas.microsoft.com/office/powerpoint/2010/main" val="179221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20A8A-6FF0-4B78-ACD9-628BC8A3E5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0354E8-D133-435F-A745-AFD5A85F535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CE1324-4B71-40AA-B1C5-93480A566004}"/>
              </a:ext>
            </a:extLst>
          </p:cNvPr>
          <p:cNvSpPr>
            <a:spLocks noGrp="1"/>
          </p:cNvSpPr>
          <p:nvPr>
            <p:ph type="dt" sz="half" idx="10"/>
          </p:nvPr>
        </p:nvSpPr>
        <p:spPr/>
        <p:txBody>
          <a:bodyPr/>
          <a:lstStyle/>
          <a:p>
            <a:fld id="{FF1BD7FF-1861-48D9-B367-A17CAA3E856E}" type="datetimeFigureOut">
              <a:rPr lang="en-US" smtClean="0"/>
              <a:t>5/25/2021</a:t>
            </a:fld>
            <a:endParaRPr lang="en-US"/>
          </a:p>
        </p:txBody>
      </p:sp>
      <p:sp>
        <p:nvSpPr>
          <p:cNvPr id="5" name="Footer Placeholder 4">
            <a:extLst>
              <a:ext uri="{FF2B5EF4-FFF2-40B4-BE49-F238E27FC236}">
                <a16:creationId xmlns:a16="http://schemas.microsoft.com/office/drawing/2014/main" id="{ABD8D99F-2D4C-4AAC-97FD-9FB6736C2C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22488A-5621-4C51-93AC-51F6B8DD54D9}"/>
              </a:ext>
            </a:extLst>
          </p:cNvPr>
          <p:cNvSpPr>
            <a:spLocks noGrp="1"/>
          </p:cNvSpPr>
          <p:nvPr>
            <p:ph type="sldNum" sz="quarter" idx="12"/>
          </p:nvPr>
        </p:nvSpPr>
        <p:spPr/>
        <p:txBody>
          <a:bodyPr/>
          <a:lstStyle/>
          <a:p>
            <a:fld id="{1C7DF89F-2D58-480A-AC81-763BB4B862AC}" type="slidenum">
              <a:rPr lang="en-US" smtClean="0"/>
              <a:t>‹#›</a:t>
            </a:fld>
            <a:endParaRPr lang="en-US"/>
          </a:p>
        </p:txBody>
      </p:sp>
    </p:spTree>
    <p:extLst>
      <p:ext uri="{BB962C8B-B14F-4D97-AF65-F5344CB8AC3E}">
        <p14:creationId xmlns:p14="http://schemas.microsoft.com/office/powerpoint/2010/main" val="14137124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C88A3-906F-4DB1-8F4A-BB8EC0B8280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EDE6CC5-7989-4080-8264-FC57B4D4907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4A5595-5070-4443-A4A2-B6E75B6727BE}"/>
              </a:ext>
            </a:extLst>
          </p:cNvPr>
          <p:cNvSpPr>
            <a:spLocks noGrp="1"/>
          </p:cNvSpPr>
          <p:nvPr>
            <p:ph type="dt" sz="half" idx="10"/>
          </p:nvPr>
        </p:nvSpPr>
        <p:spPr/>
        <p:txBody>
          <a:bodyPr/>
          <a:lstStyle/>
          <a:p>
            <a:fld id="{FF1BD7FF-1861-48D9-B367-A17CAA3E856E}" type="datetimeFigureOut">
              <a:rPr lang="en-US" smtClean="0"/>
              <a:t>5/25/2021</a:t>
            </a:fld>
            <a:endParaRPr lang="en-US"/>
          </a:p>
        </p:txBody>
      </p:sp>
      <p:sp>
        <p:nvSpPr>
          <p:cNvPr id="5" name="Footer Placeholder 4">
            <a:extLst>
              <a:ext uri="{FF2B5EF4-FFF2-40B4-BE49-F238E27FC236}">
                <a16:creationId xmlns:a16="http://schemas.microsoft.com/office/drawing/2014/main" id="{387A3EEA-6F82-4DAD-8EFA-BAD022B399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0D8115-C0BB-4602-B318-B69CA88E10CD}"/>
              </a:ext>
            </a:extLst>
          </p:cNvPr>
          <p:cNvSpPr>
            <a:spLocks noGrp="1"/>
          </p:cNvSpPr>
          <p:nvPr>
            <p:ph type="sldNum" sz="quarter" idx="12"/>
          </p:nvPr>
        </p:nvSpPr>
        <p:spPr/>
        <p:txBody>
          <a:bodyPr/>
          <a:lstStyle/>
          <a:p>
            <a:fld id="{1C7DF89F-2D58-480A-AC81-763BB4B862AC}" type="slidenum">
              <a:rPr lang="en-US" smtClean="0"/>
              <a:t>‹#›</a:t>
            </a:fld>
            <a:endParaRPr lang="en-US"/>
          </a:p>
        </p:txBody>
      </p:sp>
    </p:spTree>
    <p:extLst>
      <p:ext uri="{BB962C8B-B14F-4D97-AF65-F5344CB8AC3E}">
        <p14:creationId xmlns:p14="http://schemas.microsoft.com/office/powerpoint/2010/main" val="30997557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09968-61A5-402B-898A-8638C38A03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5D2751-2210-4ED0-8569-BE6947F5CA7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C41799-F034-4277-914D-DF2B5F9C01B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D148269-F923-435A-8651-8E7ABBF68612}"/>
              </a:ext>
            </a:extLst>
          </p:cNvPr>
          <p:cNvSpPr>
            <a:spLocks noGrp="1"/>
          </p:cNvSpPr>
          <p:nvPr>
            <p:ph type="dt" sz="half" idx="10"/>
          </p:nvPr>
        </p:nvSpPr>
        <p:spPr/>
        <p:txBody>
          <a:bodyPr/>
          <a:lstStyle/>
          <a:p>
            <a:fld id="{FF1BD7FF-1861-48D9-B367-A17CAA3E856E}" type="datetimeFigureOut">
              <a:rPr lang="en-US" smtClean="0"/>
              <a:t>5/25/2021</a:t>
            </a:fld>
            <a:endParaRPr lang="en-US"/>
          </a:p>
        </p:txBody>
      </p:sp>
      <p:sp>
        <p:nvSpPr>
          <p:cNvPr id="6" name="Footer Placeholder 5">
            <a:extLst>
              <a:ext uri="{FF2B5EF4-FFF2-40B4-BE49-F238E27FC236}">
                <a16:creationId xmlns:a16="http://schemas.microsoft.com/office/drawing/2014/main" id="{21504AAC-2EB5-432E-9FCD-E81028A106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2E6B32-EAE0-4AD4-934A-8443C714F3FF}"/>
              </a:ext>
            </a:extLst>
          </p:cNvPr>
          <p:cNvSpPr>
            <a:spLocks noGrp="1"/>
          </p:cNvSpPr>
          <p:nvPr>
            <p:ph type="sldNum" sz="quarter" idx="12"/>
          </p:nvPr>
        </p:nvSpPr>
        <p:spPr/>
        <p:txBody>
          <a:bodyPr/>
          <a:lstStyle/>
          <a:p>
            <a:fld id="{1C7DF89F-2D58-480A-AC81-763BB4B862AC}" type="slidenum">
              <a:rPr lang="en-US" smtClean="0"/>
              <a:t>‹#›</a:t>
            </a:fld>
            <a:endParaRPr lang="en-US"/>
          </a:p>
        </p:txBody>
      </p:sp>
    </p:spTree>
    <p:extLst>
      <p:ext uri="{BB962C8B-B14F-4D97-AF65-F5344CB8AC3E}">
        <p14:creationId xmlns:p14="http://schemas.microsoft.com/office/powerpoint/2010/main" val="24797967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60D87-5B54-4A58-9BAB-69C8D911067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DE25748-E4E8-4BCE-80BA-83163BDC03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56537F1-C797-4406-8AE9-BE8AEED65CD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1E9544-A109-47DF-8BD2-74FD59CE90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4363800-B8BB-44CB-AB51-7AB864F06F0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E38F3D-6C8C-48C6-96B9-952B855D3BAD}"/>
              </a:ext>
            </a:extLst>
          </p:cNvPr>
          <p:cNvSpPr>
            <a:spLocks noGrp="1"/>
          </p:cNvSpPr>
          <p:nvPr>
            <p:ph type="dt" sz="half" idx="10"/>
          </p:nvPr>
        </p:nvSpPr>
        <p:spPr/>
        <p:txBody>
          <a:bodyPr/>
          <a:lstStyle/>
          <a:p>
            <a:fld id="{FF1BD7FF-1861-48D9-B367-A17CAA3E856E}" type="datetimeFigureOut">
              <a:rPr lang="en-US" smtClean="0"/>
              <a:t>5/25/2021</a:t>
            </a:fld>
            <a:endParaRPr lang="en-US"/>
          </a:p>
        </p:txBody>
      </p:sp>
      <p:sp>
        <p:nvSpPr>
          <p:cNvPr id="8" name="Footer Placeholder 7">
            <a:extLst>
              <a:ext uri="{FF2B5EF4-FFF2-40B4-BE49-F238E27FC236}">
                <a16:creationId xmlns:a16="http://schemas.microsoft.com/office/drawing/2014/main" id="{87DEF29B-54DE-4122-BADF-0CA4E6C3371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4368F2F-BD45-4D1B-A20A-F4CB8E8B7B6D}"/>
              </a:ext>
            </a:extLst>
          </p:cNvPr>
          <p:cNvSpPr>
            <a:spLocks noGrp="1"/>
          </p:cNvSpPr>
          <p:nvPr>
            <p:ph type="sldNum" sz="quarter" idx="12"/>
          </p:nvPr>
        </p:nvSpPr>
        <p:spPr/>
        <p:txBody>
          <a:bodyPr/>
          <a:lstStyle/>
          <a:p>
            <a:fld id="{1C7DF89F-2D58-480A-AC81-763BB4B862AC}" type="slidenum">
              <a:rPr lang="en-US" smtClean="0"/>
              <a:t>‹#›</a:t>
            </a:fld>
            <a:endParaRPr lang="en-US"/>
          </a:p>
        </p:txBody>
      </p:sp>
    </p:spTree>
    <p:extLst>
      <p:ext uri="{BB962C8B-B14F-4D97-AF65-F5344CB8AC3E}">
        <p14:creationId xmlns:p14="http://schemas.microsoft.com/office/powerpoint/2010/main" val="11297958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0808F-BBB3-414D-A5A4-F6BEDBFEDE1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9B59BB-7C44-4DFA-8348-39CD4DA94DBC}"/>
              </a:ext>
            </a:extLst>
          </p:cNvPr>
          <p:cNvSpPr>
            <a:spLocks noGrp="1"/>
          </p:cNvSpPr>
          <p:nvPr>
            <p:ph type="dt" sz="half" idx="10"/>
          </p:nvPr>
        </p:nvSpPr>
        <p:spPr/>
        <p:txBody>
          <a:bodyPr/>
          <a:lstStyle/>
          <a:p>
            <a:fld id="{FF1BD7FF-1861-48D9-B367-A17CAA3E856E}" type="datetimeFigureOut">
              <a:rPr lang="en-US" smtClean="0"/>
              <a:t>5/25/2021</a:t>
            </a:fld>
            <a:endParaRPr lang="en-US"/>
          </a:p>
        </p:txBody>
      </p:sp>
      <p:sp>
        <p:nvSpPr>
          <p:cNvPr id="4" name="Footer Placeholder 3">
            <a:extLst>
              <a:ext uri="{FF2B5EF4-FFF2-40B4-BE49-F238E27FC236}">
                <a16:creationId xmlns:a16="http://schemas.microsoft.com/office/drawing/2014/main" id="{926C6A2F-6BF7-45DE-A64E-DDDA27C770E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887BA3B-05B6-441A-8D11-432868617887}"/>
              </a:ext>
            </a:extLst>
          </p:cNvPr>
          <p:cNvSpPr>
            <a:spLocks noGrp="1"/>
          </p:cNvSpPr>
          <p:nvPr>
            <p:ph type="sldNum" sz="quarter" idx="12"/>
          </p:nvPr>
        </p:nvSpPr>
        <p:spPr/>
        <p:txBody>
          <a:bodyPr/>
          <a:lstStyle/>
          <a:p>
            <a:fld id="{1C7DF89F-2D58-480A-AC81-763BB4B862AC}" type="slidenum">
              <a:rPr lang="en-US" smtClean="0"/>
              <a:t>‹#›</a:t>
            </a:fld>
            <a:endParaRPr lang="en-US"/>
          </a:p>
        </p:txBody>
      </p:sp>
    </p:spTree>
    <p:extLst>
      <p:ext uri="{BB962C8B-B14F-4D97-AF65-F5344CB8AC3E}">
        <p14:creationId xmlns:p14="http://schemas.microsoft.com/office/powerpoint/2010/main" val="35241331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6EC531-D6EB-47CA-8E29-B7AEEF92C2F4}"/>
              </a:ext>
            </a:extLst>
          </p:cNvPr>
          <p:cNvSpPr>
            <a:spLocks noGrp="1"/>
          </p:cNvSpPr>
          <p:nvPr>
            <p:ph type="dt" sz="half" idx="10"/>
          </p:nvPr>
        </p:nvSpPr>
        <p:spPr/>
        <p:txBody>
          <a:bodyPr/>
          <a:lstStyle/>
          <a:p>
            <a:fld id="{FF1BD7FF-1861-48D9-B367-A17CAA3E856E}" type="datetimeFigureOut">
              <a:rPr lang="en-US" smtClean="0"/>
              <a:t>5/25/2021</a:t>
            </a:fld>
            <a:endParaRPr lang="en-US"/>
          </a:p>
        </p:txBody>
      </p:sp>
      <p:sp>
        <p:nvSpPr>
          <p:cNvPr id="3" name="Footer Placeholder 2">
            <a:extLst>
              <a:ext uri="{FF2B5EF4-FFF2-40B4-BE49-F238E27FC236}">
                <a16:creationId xmlns:a16="http://schemas.microsoft.com/office/drawing/2014/main" id="{1CE62DE9-519F-452A-8927-FD90449DE45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A8EB9F-17A9-4584-BF6D-F40A75912E36}"/>
              </a:ext>
            </a:extLst>
          </p:cNvPr>
          <p:cNvSpPr>
            <a:spLocks noGrp="1"/>
          </p:cNvSpPr>
          <p:nvPr>
            <p:ph type="sldNum" sz="quarter" idx="12"/>
          </p:nvPr>
        </p:nvSpPr>
        <p:spPr/>
        <p:txBody>
          <a:bodyPr/>
          <a:lstStyle/>
          <a:p>
            <a:fld id="{1C7DF89F-2D58-480A-AC81-763BB4B862AC}" type="slidenum">
              <a:rPr lang="en-US" smtClean="0"/>
              <a:t>‹#›</a:t>
            </a:fld>
            <a:endParaRPr lang="en-US"/>
          </a:p>
        </p:txBody>
      </p:sp>
    </p:spTree>
    <p:extLst>
      <p:ext uri="{BB962C8B-B14F-4D97-AF65-F5344CB8AC3E}">
        <p14:creationId xmlns:p14="http://schemas.microsoft.com/office/powerpoint/2010/main" val="2269485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4C3C2-0DF0-4D8F-B7D5-C48F21ECF4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81FB97F-AD11-4B41-A10B-4104F989E28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4623E63-410A-4D6D-9D44-8E387E48E8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7DDA2F-07D7-4B27-8A32-F70651554C34}"/>
              </a:ext>
            </a:extLst>
          </p:cNvPr>
          <p:cNvSpPr>
            <a:spLocks noGrp="1"/>
          </p:cNvSpPr>
          <p:nvPr>
            <p:ph type="dt" sz="half" idx="10"/>
          </p:nvPr>
        </p:nvSpPr>
        <p:spPr/>
        <p:txBody>
          <a:bodyPr/>
          <a:lstStyle/>
          <a:p>
            <a:fld id="{FF1BD7FF-1861-48D9-B367-A17CAA3E856E}" type="datetimeFigureOut">
              <a:rPr lang="en-US" smtClean="0"/>
              <a:t>5/25/2021</a:t>
            </a:fld>
            <a:endParaRPr lang="en-US"/>
          </a:p>
        </p:txBody>
      </p:sp>
      <p:sp>
        <p:nvSpPr>
          <p:cNvPr id="6" name="Footer Placeholder 5">
            <a:extLst>
              <a:ext uri="{FF2B5EF4-FFF2-40B4-BE49-F238E27FC236}">
                <a16:creationId xmlns:a16="http://schemas.microsoft.com/office/drawing/2014/main" id="{445B2049-2E6C-4EA7-A990-7ABDE94E56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D62E4B-9BA6-4B73-8AC6-B004796324B3}"/>
              </a:ext>
            </a:extLst>
          </p:cNvPr>
          <p:cNvSpPr>
            <a:spLocks noGrp="1"/>
          </p:cNvSpPr>
          <p:nvPr>
            <p:ph type="sldNum" sz="quarter" idx="12"/>
          </p:nvPr>
        </p:nvSpPr>
        <p:spPr/>
        <p:txBody>
          <a:bodyPr/>
          <a:lstStyle/>
          <a:p>
            <a:fld id="{1C7DF89F-2D58-480A-AC81-763BB4B862AC}" type="slidenum">
              <a:rPr lang="en-US" smtClean="0"/>
              <a:t>‹#›</a:t>
            </a:fld>
            <a:endParaRPr lang="en-US"/>
          </a:p>
        </p:txBody>
      </p:sp>
    </p:spTree>
    <p:extLst>
      <p:ext uri="{BB962C8B-B14F-4D97-AF65-F5344CB8AC3E}">
        <p14:creationId xmlns:p14="http://schemas.microsoft.com/office/powerpoint/2010/main" val="31341745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DE847-9DBE-4A24-A988-D323CD7EE2B5}"/>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4FFCBF32-AA32-40A7-8B1C-8EE04C22E2A6}"/>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7F4D9A0-7153-472F-BAB0-74289963714A}"/>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55AD2454-2158-4A0B-B54A-D79DFFCD1B39}"/>
              </a:ext>
            </a:extLst>
          </p:cNvPr>
          <p:cNvSpPr>
            <a:spLocks noGrp="1"/>
          </p:cNvSpPr>
          <p:nvPr>
            <p:ph type="ftr" sz="quarter" idx="11"/>
          </p:nvPr>
        </p:nvSpPr>
        <p:spPr/>
        <p:txBody>
          <a:bodyPr/>
          <a:lstStyle/>
          <a:p>
            <a:r>
              <a:rPr lang="en-US" dirty="0"/>
              <a:t>January 28, 2021</a:t>
            </a:r>
          </a:p>
        </p:txBody>
      </p:sp>
      <p:sp>
        <p:nvSpPr>
          <p:cNvPr id="6" name="Slide Number Placeholder 5">
            <a:extLst>
              <a:ext uri="{FF2B5EF4-FFF2-40B4-BE49-F238E27FC236}">
                <a16:creationId xmlns:a16="http://schemas.microsoft.com/office/drawing/2014/main" id="{40C33380-18C6-47C1-8389-47619138D3FB}"/>
              </a:ext>
            </a:extLst>
          </p:cNvPr>
          <p:cNvSpPr>
            <a:spLocks noGrp="1"/>
          </p:cNvSpPr>
          <p:nvPr>
            <p:ph type="sldNum" sz="quarter" idx="12"/>
          </p:nvPr>
        </p:nvSpPr>
        <p:spPr/>
        <p:txBody>
          <a:bodyPr/>
          <a:lstStyle/>
          <a:p>
            <a:r>
              <a:rPr lang="en-US" dirty="0"/>
              <a:t>October 1, 2020    </a:t>
            </a:r>
          </a:p>
        </p:txBody>
      </p:sp>
    </p:spTree>
    <p:extLst>
      <p:ext uri="{BB962C8B-B14F-4D97-AF65-F5344CB8AC3E}">
        <p14:creationId xmlns:p14="http://schemas.microsoft.com/office/powerpoint/2010/main" val="30067331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56B4F-AF9D-4F12-8B2D-D0288F875A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3FEDD3D-1A68-4F30-BEB9-154C8A25F7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2DF7F8-1235-4B61-A46E-07A8B8B19E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9EA2C4-EB3F-4AA3-A167-8D012647A69E}"/>
              </a:ext>
            </a:extLst>
          </p:cNvPr>
          <p:cNvSpPr>
            <a:spLocks noGrp="1"/>
          </p:cNvSpPr>
          <p:nvPr>
            <p:ph type="dt" sz="half" idx="10"/>
          </p:nvPr>
        </p:nvSpPr>
        <p:spPr/>
        <p:txBody>
          <a:bodyPr/>
          <a:lstStyle/>
          <a:p>
            <a:fld id="{FF1BD7FF-1861-48D9-B367-A17CAA3E856E}" type="datetimeFigureOut">
              <a:rPr lang="en-US" smtClean="0"/>
              <a:t>5/25/2021</a:t>
            </a:fld>
            <a:endParaRPr lang="en-US"/>
          </a:p>
        </p:txBody>
      </p:sp>
      <p:sp>
        <p:nvSpPr>
          <p:cNvPr id="6" name="Footer Placeholder 5">
            <a:extLst>
              <a:ext uri="{FF2B5EF4-FFF2-40B4-BE49-F238E27FC236}">
                <a16:creationId xmlns:a16="http://schemas.microsoft.com/office/drawing/2014/main" id="{A5264E5F-EDD1-4DD7-BD17-38F58A5E6E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CF180E-FF58-4435-9C14-A1C65DB5B00A}"/>
              </a:ext>
            </a:extLst>
          </p:cNvPr>
          <p:cNvSpPr>
            <a:spLocks noGrp="1"/>
          </p:cNvSpPr>
          <p:nvPr>
            <p:ph type="sldNum" sz="quarter" idx="12"/>
          </p:nvPr>
        </p:nvSpPr>
        <p:spPr/>
        <p:txBody>
          <a:bodyPr/>
          <a:lstStyle/>
          <a:p>
            <a:fld id="{1C7DF89F-2D58-480A-AC81-763BB4B862AC}" type="slidenum">
              <a:rPr lang="en-US" smtClean="0"/>
              <a:t>‹#›</a:t>
            </a:fld>
            <a:endParaRPr lang="en-US"/>
          </a:p>
        </p:txBody>
      </p:sp>
    </p:spTree>
    <p:extLst>
      <p:ext uri="{BB962C8B-B14F-4D97-AF65-F5344CB8AC3E}">
        <p14:creationId xmlns:p14="http://schemas.microsoft.com/office/powerpoint/2010/main" val="40183827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4F04D-5C29-4E3C-8545-C0780CF5ED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0B013F-A2D8-431D-A0EA-AA4B63CDB90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453716-9399-47D0-96BD-086A99E863FE}"/>
              </a:ext>
            </a:extLst>
          </p:cNvPr>
          <p:cNvSpPr>
            <a:spLocks noGrp="1"/>
          </p:cNvSpPr>
          <p:nvPr>
            <p:ph type="dt" sz="half" idx="10"/>
          </p:nvPr>
        </p:nvSpPr>
        <p:spPr/>
        <p:txBody>
          <a:bodyPr/>
          <a:lstStyle/>
          <a:p>
            <a:fld id="{FF1BD7FF-1861-48D9-B367-A17CAA3E856E}" type="datetimeFigureOut">
              <a:rPr lang="en-US" smtClean="0"/>
              <a:t>5/25/2021</a:t>
            </a:fld>
            <a:endParaRPr lang="en-US"/>
          </a:p>
        </p:txBody>
      </p:sp>
      <p:sp>
        <p:nvSpPr>
          <p:cNvPr id="5" name="Footer Placeholder 4">
            <a:extLst>
              <a:ext uri="{FF2B5EF4-FFF2-40B4-BE49-F238E27FC236}">
                <a16:creationId xmlns:a16="http://schemas.microsoft.com/office/drawing/2014/main" id="{798E31D5-5235-4238-9F62-1714403701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D7DB61-021D-4C65-BAD5-257C37604717}"/>
              </a:ext>
            </a:extLst>
          </p:cNvPr>
          <p:cNvSpPr>
            <a:spLocks noGrp="1"/>
          </p:cNvSpPr>
          <p:nvPr>
            <p:ph type="sldNum" sz="quarter" idx="12"/>
          </p:nvPr>
        </p:nvSpPr>
        <p:spPr/>
        <p:txBody>
          <a:bodyPr/>
          <a:lstStyle/>
          <a:p>
            <a:fld id="{1C7DF89F-2D58-480A-AC81-763BB4B862AC}" type="slidenum">
              <a:rPr lang="en-US" smtClean="0"/>
              <a:t>‹#›</a:t>
            </a:fld>
            <a:endParaRPr lang="en-US"/>
          </a:p>
        </p:txBody>
      </p:sp>
    </p:spTree>
    <p:extLst>
      <p:ext uri="{BB962C8B-B14F-4D97-AF65-F5344CB8AC3E}">
        <p14:creationId xmlns:p14="http://schemas.microsoft.com/office/powerpoint/2010/main" val="25829689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8BA387-26EE-4F69-9B8D-A9D8BDB8CC2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8D6D10B-882C-4F61-8C00-87DD1C6B79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258C6A-DA95-4402-AFFC-6FF827ABB9A2}"/>
              </a:ext>
            </a:extLst>
          </p:cNvPr>
          <p:cNvSpPr>
            <a:spLocks noGrp="1"/>
          </p:cNvSpPr>
          <p:nvPr>
            <p:ph type="dt" sz="half" idx="10"/>
          </p:nvPr>
        </p:nvSpPr>
        <p:spPr/>
        <p:txBody>
          <a:bodyPr/>
          <a:lstStyle/>
          <a:p>
            <a:fld id="{FF1BD7FF-1861-48D9-B367-A17CAA3E856E}" type="datetimeFigureOut">
              <a:rPr lang="en-US" smtClean="0"/>
              <a:t>5/25/2021</a:t>
            </a:fld>
            <a:endParaRPr lang="en-US"/>
          </a:p>
        </p:txBody>
      </p:sp>
      <p:sp>
        <p:nvSpPr>
          <p:cNvPr id="5" name="Footer Placeholder 4">
            <a:extLst>
              <a:ext uri="{FF2B5EF4-FFF2-40B4-BE49-F238E27FC236}">
                <a16:creationId xmlns:a16="http://schemas.microsoft.com/office/drawing/2014/main" id="{815459E6-4818-47D2-8269-E5404FD2E6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32354D-369B-4C11-8225-7A16AD949BCC}"/>
              </a:ext>
            </a:extLst>
          </p:cNvPr>
          <p:cNvSpPr>
            <a:spLocks noGrp="1"/>
          </p:cNvSpPr>
          <p:nvPr>
            <p:ph type="sldNum" sz="quarter" idx="12"/>
          </p:nvPr>
        </p:nvSpPr>
        <p:spPr/>
        <p:txBody>
          <a:bodyPr/>
          <a:lstStyle/>
          <a:p>
            <a:fld id="{1C7DF89F-2D58-480A-AC81-763BB4B862AC}" type="slidenum">
              <a:rPr lang="en-US" smtClean="0"/>
              <a:t>‹#›</a:t>
            </a:fld>
            <a:endParaRPr lang="en-US"/>
          </a:p>
        </p:txBody>
      </p:sp>
    </p:spTree>
    <p:extLst>
      <p:ext uri="{BB962C8B-B14F-4D97-AF65-F5344CB8AC3E}">
        <p14:creationId xmlns:p14="http://schemas.microsoft.com/office/powerpoint/2010/main" val="3810271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1C757-E44F-4DEB-801A-A628CF06F9F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264B83-5791-4A02-A941-1AC1F11773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60E6FFB-D9BE-4016-932F-67998905C003}"/>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59D8610-80B9-4217-970D-19CBA6445153}"/>
              </a:ext>
            </a:extLst>
          </p:cNvPr>
          <p:cNvSpPr>
            <a:spLocks noGrp="1"/>
          </p:cNvSpPr>
          <p:nvPr>
            <p:ph type="ftr" sz="quarter" idx="11"/>
          </p:nvPr>
        </p:nvSpPr>
        <p:spPr/>
        <p:txBody>
          <a:bodyPr/>
          <a:lstStyle/>
          <a:p>
            <a:r>
              <a:rPr lang="en-US" dirty="0"/>
              <a:t>January 28, 2021</a:t>
            </a:r>
          </a:p>
        </p:txBody>
      </p:sp>
      <p:sp>
        <p:nvSpPr>
          <p:cNvPr id="6" name="Slide Number Placeholder 5">
            <a:extLst>
              <a:ext uri="{FF2B5EF4-FFF2-40B4-BE49-F238E27FC236}">
                <a16:creationId xmlns:a16="http://schemas.microsoft.com/office/drawing/2014/main" id="{EE52405B-7E94-4915-9C34-8DE9CDC34F8E}"/>
              </a:ext>
            </a:extLst>
          </p:cNvPr>
          <p:cNvSpPr>
            <a:spLocks noGrp="1"/>
          </p:cNvSpPr>
          <p:nvPr>
            <p:ph type="sldNum" sz="quarter" idx="12"/>
          </p:nvPr>
        </p:nvSpPr>
        <p:spPr/>
        <p:txBody>
          <a:bodyPr/>
          <a:lstStyle/>
          <a:p>
            <a:fld id="{80845E99-662F-4014-8430-82C62712351D}" type="slidenum">
              <a:rPr lang="en-US" smtClean="0"/>
              <a:t>‹#›</a:t>
            </a:fld>
            <a:endParaRPr lang="en-US" dirty="0"/>
          </a:p>
        </p:txBody>
      </p:sp>
    </p:spTree>
    <p:extLst>
      <p:ext uri="{BB962C8B-B14F-4D97-AF65-F5344CB8AC3E}">
        <p14:creationId xmlns:p14="http://schemas.microsoft.com/office/powerpoint/2010/main" val="6116709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BAEC9-FB54-453B-B3E3-2004E95819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8A30AC-6BF2-4312-AF5E-372C487B8E8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1222E05-60E3-483A-8A6F-B9267C751D4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C0247B8-9A59-4071-A12A-5F02A640A599}"/>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02DD75E0-B604-470D-B3D7-253EC041F471}"/>
              </a:ext>
            </a:extLst>
          </p:cNvPr>
          <p:cNvSpPr>
            <a:spLocks noGrp="1"/>
          </p:cNvSpPr>
          <p:nvPr>
            <p:ph type="ftr" sz="quarter" idx="11"/>
          </p:nvPr>
        </p:nvSpPr>
        <p:spPr/>
        <p:txBody>
          <a:bodyPr/>
          <a:lstStyle/>
          <a:p>
            <a:r>
              <a:rPr lang="en-US" dirty="0"/>
              <a:t>January 28, 2021</a:t>
            </a:r>
          </a:p>
        </p:txBody>
      </p:sp>
      <p:sp>
        <p:nvSpPr>
          <p:cNvPr id="7" name="Slide Number Placeholder 6">
            <a:extLst>
              <a:ext uri="{FF2B5EF4-FFF2-40B4-BE49-F238E27FC236}">
                <a16:creationId xmlns:a16="http://schemas.microsoft.com/office/drawing/2014/main" id="{5EB47E8A-DDC6-4B98-AE63-0D5E7D276798}"/>
              </a:ext>
            </a:extLst>
          </p:cNvPr>
          <p:cNvSpPr>
            <a:spLocks noGrp="1"/>
          </p:cNvSpPr>
          <p:nvPr>
            <p:ph type="sldNum" sz="quarter" idx="12"/>
          </p:nvPr>
        </p:nvSpPr>
        <p:spPr/>
        <p:txBody>
          <a:bodyPr/>
          <a:lstStyle/>
          <a:p>
            <a:fld id="{80845E99-662F-4014-8430-82C62712351D}" type="slidenum">
              <a:rPr lang="en-US" smtClean="0"/>
              <a:t>‹#›</a:t>
            </a:fld>
            <a:endParaRPr lang="en-US" dirty="0"/>
          </a:p>
        </p:txBody>
      </p:sp>
    </p:spTree>
    <p:extLst>
      <p:ext uri="{BB962C8B-B14F-4D97-AF65-F5344CB8AC3E}">
        <p14:creationId xmlns:p14="http://schemas.microsoft.com/office/powerpoint/2010/main" val="34521828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8A5C9-B388-4D27-9B26-8DF22D24897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E98DDD6-5966-41D0-8881-4EB87C4391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F86AEB9-3E6C-4B52-BCDC-9A7EC24D73B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500D88D-C0CE-4251-BB24-F7FB06EEFB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7FA920-6DD3-41C2-BE76-6975052CE47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757511D-1AA6-4B5B-8568-E85066C01AE9}"/>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787C01AF-418C-47F6-B93B-28D91BA5C367}"/>
              </a:ext>
            </a:extLst>
          </p:cNvPr>
          <p:cNvSpPr>
            <a:spLocks noGrp="1"/>
          </p:cNvSpPr>
          <p:nvPr>
            <p:ph type="ftr" sz="quarter" idx="11"/>
          </p:nvPr>
        </p:nvSpPr>
        <p:spPr/>
        <p:txBody>
          <a:bodyPr/>
          <a:lstStyle/>
          <a:p>
            <a:r>
              <a:rPr lang="en-US" dirty="0"/>
              <a:t>January 28, 2021</a:t>
            </a:r>
          </a:p>
        </p:txBody>
      </p:sp>
      <p:sp>
        <p:nvSpPr>
          <p:cNvPr id="9" name="Slide Number Placeholder 8">
            <a:extLst>
              <a:ext uri="{FF2B5EF4-FFF2-40B4-BE49-F238E27FC236}">
                <a16:creationId xmlns:a16="http://schemas.microsoft.com/office/drawing/2014/main" id="{34D723A6-4938-4EC9-83D1-E97E3949A552}"/>
              </a:ext>
            </a:extLst>
          </p:cNvPr>
          <p:cNvSpPr>
            <a:spLocks noGrp="1"/>
          </p:cNvSpPr>
          <p:nvPr>
            <p:ph type="sldNum" sz="quarter" idx="12"/>
          </p:nvPr>
        </p:nvSpPr>
        <p:spPr/>
        <p:txBody>
          <a:bodyPr/>
          <a:lstStyle/>
          <a:p>
            <a:fld id="{80845E99-662F-4014-8430-82C62712351D}" type="slidenum">
              <a:rPr lang="en-US" smtClean="0"/>
              <a:t>‹#›</a:t>
            </a:fld>
            <a:endParaRPr lang="en-US" dirty="0"/>
          </a:p>
        </p:txBody>
      </p:sp>
    </p:spTree>
    <p:extLst>
      <p:ext uri="{BB962C8B-B14F-4D97-AF65-F5344CB8AC3E}">
        <p14:creationId xmlns:p14="http://schemas.microsoft.com/office/powerpoint/2010/main" val="8740601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86EBD-2A3D-4374-A432-B26325C559A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1F35087-834D-4991-BBBF-FF7CDADD734D}"/>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68D0E769-A5EB-4E6B-90FC-EC95E93781DD}"/>
              </a:ext>
            </a:extLst>
          </p:cNvPr>
          <p:cNvSpPr>
            <a:spLocks noGrp="1"/>
          </p:cNvSpPr>
          <p:nvPr>
            <p:ph type="ftr" sz="quarter" idx="11"/>
          </p:nvPr>
        </p:nvSpPr>
        <p:spPr/>
        <p:txBody>
          <a:bodyPr/>
          <a:lstStyle/>
          <a:p>
            <a:r>
              <a:rPr lang="en-US" dirty="0"/>
              <a:t>January 28, 2021</a:t>
            </a:r>
          </a:p>
        </p:txBody>
      </p:sp>
      <p:sp>
        <p:nvSpPr>
          <p:cNvPr id="5" name="Slide Number Placeholder 4">
            <a:extLst>
              <a:ext uri="{FF2B5EF4-FFF2-40B4-BE49-F238E27FC236}">
                <a16:creationId xmlns:a16="http://schemas.microsoft.com/office/drawing/2014/main" id="{17057167-7A27-4581-A639-A44CD59410C5}"/>
              </a:ext>
            </a:extLst>
          </p:cNvPr>
          <p:cNvSpPr>
            <a:spLocks noGrp="1"/>
          </p:cNvSpPr>
          <p:nvPr>
            <p:ph type="sldNum" sz="quarter" idx="12"/>
          </p:nvPr>
        </p:nvSpPr>
        <p:spPr/>
        <p:txBody>
          <a:bodyPr/>
          <a:lstStyle/>
          <a:p>
            <a:fld id="{80845E99-662F-4014-8430-82C62712351D}" type="slidenum">
              <a:rPr lang="en-US" smtClean="0"/>
              <a:t>‹#›</a:t>
            </a:fld>
            <a:endParaRPr lang="en-US" dirty="0"/>
          </a:p>
        </p:txBody>
      </p:sp>
    </p:spTree>
    <p:extLst>
      <p:ext uri="{BB962C8B-B14F-4D97-AF65-F5344CB8AC3E}">
        <p14:creationId xmlns:p14="http://schemas.microsoft.com/office/powerpoint/2010/main" val="448011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71D427-9AA1-4598-82B8-6E1A64DD8C92}"/>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8298DDFD-17CA-411F-A3CB-AB3B4B3AA3FE}"/>
              </a:ext>
            </a:extLst>
          </p:cNvPr>
          <p:cNvSpPr>
            <a:spLocks noGrp="1"/>
          </p:cNvSpPr>
          <p:nvPr>
            <p:ph type="ftr" sz="quarter" idx="11"/>
          </p:nvPr>
        </p:nvSpPr>
        <p:spPr/>
        <p:txBody>
          <a:bodyPr/>
          <a:lstStyle/>
          <a:p>
            <a:r>
              <a:rPr lang="en-US" dirty="0"/>
              <a:t>January 28, 2021</a:t>
            </a:r>
          </a:p>
        </p:txBody>
      </p:sp>
      <p:sp>
        <p:nvSpPr>
          <p:cNvPr id="4" name="Slide Number Placeholder 3">
            <a:extLst>
              <a:ext uri="{FF2B5EF4-FFF2-40B4-BE49-F238E27FC236}">
                <a16:creationId xmlns:a16="http://schemas.microsoft.com/office/drawing/2014/main" id="{C652B304-BCD0-4CE9-A3D1-CD49324CEBE6}"/>
              </a:ext>
            </a:extLst>
          </p:cNvPr>
          <p:cNvSpPr>
            <a:spLocks noGrp="1"/>
          </p:cNvSpPr>
          <p:nvPr>
            <p:ph type="sldNum" sz="quarter" idx="12"/>
          </p:nvPr>
        </p:nvSpPr>
        <p:spPr/>
        <p:txBody>
          <a:bodyPr/>
          <a:lstStyle/>
          <a:p>
            <a:fld id="{80845E99-662F-4014-8430-82C62712351D}" type="slidenum">
              <a:rPr lang="en-US" smtClean="0"/>
              <a:t>‹#›</a:t>
            </a:fld>
            <a:endParaRPr lang="en-US" dirty="0"/>
          </a:p>
        </p:txBody>
      </p:sp>
    </p:spTree>
    <p:extLst>
      <p:ext uri="{BB962C8B-B14F-4D97-AF65-F5344CB8AC3E}">
        <p14:creationId xmlns:p14="http://schemas.microsoft.com/office/powerpoint/2010/main" val="2200274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D6034-2B04-4F61-ADA8-B601B5FEB9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DD277AB-69B7-48CC-92B1-6C4AE866993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D47F81-E59F-4BFB-8D82-FA409A8614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A98616-17E8-4321-9B07-0C7563E5596E}"/>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C311B1D2-A3F9-44C0-9863-4A39E9B011B0}"/>
              </a:ext>
            </a:extLst>
          </p:cNvPr>
          <p:cNvSpPr>
            <a:spLocks noGrp="1"/>
          </p:cNvSpPr>
          <p:nvPr>
            <p:ph type="ftr" sz="quarter" idx="11"/>
          </p:nvPr>
        </p:nvSpPr>
        <p:spPr/>
        <p:txBody>
          <a:bodyPr/>
          <a:lstStyle/>
          <a:p>
            <a:r>
              <a:rPr lang="en-US" dirty="0"/>
              <a:t>January 28, 2021</a:t>
            </a:r>
          </a:p>
        </p:txBody>
      </p:sp>
      <p:sp>
        <p:nvSpPr>
          <p:cNvPr id="7" name="Slide Number Placeholder 6">
            <a:extLst>
              <a:ext uri="{FF2B5EF4-FFF2-40B4-BE49-F238E27FC236}">
                <a16:creationId xmlns:a16="http://schemas.microsoft.com/office/drawing/2014/main" id="{0EA78D06-36DC-4E0A-8C4E-9C87027C4FB6}"/>
              </a:ext>
            </a:extLst>
          </p:cNvPr>
          <p:cNvSpPr>
            <a:spLocks noGrp="1"/>
          </p:cNvSpPr>
          <p:nvPr>
            <p:ph type="sldNum" sz="quarter" idx="12"/>
          </p:nvPr>
        </p:nvSpPr>
        <p:spPr/>
        <p:txBody>
          <a:bodyPr/>
          <a:lstStyle/>
          <a:p>
            <a:fld id="{80845E99-662F-4014-8430-82C62712351D}" type="slidenum">
              <a:rPr lang="en-US" smtClean="0"/>
              <a:t>‹#›</a:t>
            </a:fld>
            <a:endParaRPr lang="en-US" dirty="0"/>
          </a:p>
        </p:txBody>
      </p:sp>
    </p:spTree>
    <p:extLst>
      <p:ext uri="{BB962C8B-B14F-4D97-AF65-F5344CB8AC3E}">
        <p14:creationId xmlns:p14="http://schemas.microsoft.com/office/powerpoint/2010/main" val="21283346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46ADB-DD63-4C56-AA1F-D80EEFF846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DC8E35B-8B61-4A59-8506-110FC207B85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325F4D40-65DA-4843-9271-51FFE170DB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F48861-EDE8-4F6D-A476-8A4B6AE374C5}"/>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F7195840-02CF-4D41-BFF6-63B48CDCBB5D}"/>
              </a:ext>
            </a:extLst>
          </p:cNvPr>
          <p:cNvSpPr>
            <a:spLocks noGrp="1"/>
          </p:cNvSpPr>
          <p:nvPr>
            <p:ph type="ftr" sz="quarter" idx="11"/>
          </p:nvPr>
        </p:nvSpPr>
        <p:spPr/>
        <p:txBody>
          <a:bodyPr/>
          <a:lstStyle/>
          <a:p>
            <a:r>
              <a:rPr lang="en-US" dirty="0"/>
              <a:t>January 28, 2021</a:t>
            </a:r>
          </a:p>
        </p:txBody>
      </p:sp>
      <p:sp>
        <p:nvSpPr>
          <p:cNvPr id="7" name="Slide Number Placeholder 6">
            <a:extLst>
              <a:ext uri="{FF2B5EF4-FFF2-40B4-BE49-F238E27FC236}">
                <a16:creationId xmlns:a16="http://schemas.microsoft.com/office/drawing/2014/main" id="{3B9FA87C-DE66-4200-BFCB-722A2847FA82}"/>
              </a:ext>
            </a:extLst>
          </p:cNvPr>
          <p:cNvSpPr>
            <a:spLocks noGrp="1"/>
          </p:cNvSpPr>
          <p:nvPr>
            <p:ph type="sldNum" sz="quarter" idx="12"/>
          </p:nvPr>
        </p:nvSpPr>
        <p:spPr/>
        <p:txBody>
          <a:bodyPr/>
          <a:lstStyle/>
          <a:p>
            <a:fld id="{80845E99-662F-4014-8430-82C62712351D}" type="slidenum">
              <a:rPr lang="en-US" smtClean="0"/>
              <a:t>‹#›</a:t>
            </a:fld>
            <a:endParaRPr lang="en-US" dirty="0"/>
          </a:p>
        </p:txBody>
      </p:sp>
    </p:spTree>
    <p:extLst>
      <p:ext uri="{BB962C8B-B14F-4D97-AF65-F5344CB8AC3E}">
        <p14:creationId xmlns:p14="http://schemas.microsoft.com/office/powerpoint/2010/main" val="42165598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0E6EFC-0912-4D55-8912-701F845B5D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D5F16EA-27D8-4E32-BCA5-4CD1F45FAA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7013F9-ED7A-4FEA-B260-6F70CAC15F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EF38DA4E-D94F-450C-AC4E-6249DEC928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January 28, 2021</a:t>
            </a:r>
          </a:p>
        </p:txBody>
      </p:sp>
      <p:sp>
        <p:nvSpPr>
          <p:cNvPr id="6" name="Slide Number Placeholder 5">
            <a:extLst>
              <a:ext uri="{FF2B5EF4-FFF2-40B4-BE49-F238E27FC236}">
                <a16:creationId xmlns:a16="http://schemas.microsoft.com/office/drawing/2014/main" id="{D80C6FA2-0C4E-4479-A5F0-EFA73DC0ED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845E99-662F-4014-8430-82C62712351D}" type="slidenum">
              <a:rPr lang="en-US" smtClean="0"/>
              <a:t>‹#›</a:t>
            </a:fld>
            <a:endParaRPr lang="en-US" dirty="0"/>
          </a:p>
        </p:txBody>
      </p:sp>
    </p:spTree>
    <p:extLst>
      <p:ext uri="{BB962C8B-B14F-4D97-AF65-F5344CB8AC3E}">
        <p14:creationId xmlns:p14="http://schemas.microsoft.com/office/powerpoint/2010/main" val="28519433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86B62C-B7EF-4BB6-954B-B8FEC8D5EC9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FB1815-00DD-469D-AAA6-722413D6F3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A1067E-8B50-4E11-8A5A-3384B19CF8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1BD7FF-1861-48D9-B367-A17CAA3E856E}" type="datetimeFigureOut">
              <a:rPr lang="en-US" smtClean="0"/>
              <a:t>5/25/2021</a:t>
            </a:fld>
            <a:endParaRPr lang="en-US"/>
          </a:p>
        </p:txBody>
      </p:sp>
      <p:sp>
        <p:nvSpPr>
          <p:cNvPr id="5" name="Footer Placeholder 4">
            <a:extLst>
              <a:ext uri="{FF2B5EF4-FFF2-40B4-BE49-F238E27FC236}">
                <a16:creationId xmlns:a16="http://schemas.microsoft.com/office/drawing/2014/main" id="{C9B3D56A-5E02-4B62-BA83-4673EDCA0CD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6FAE76F-6510-4CF2-A1B5-4F3145960A6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7DF89F-2D58-480A-AC81-763BB4B862AC}" type="slidenum">
              <a:rPr lang="en-US" smtClean="0"/>
              <a:t>‹#›</a:t>
            </a:fld>
            <a:endParaRPr lang="en-US"/>
          </a:p>
        </p:txBody>
      </p:sp>
    </p:spTree>
    <p:extLst>
      <p:ext uri="{BB962C8B-B14F-4D97-AF65-F5344CB8AC3E}">
        <p14:creationId xmlns:p14="http://schemas.microsoft.com/office/powerpoint/2010/main" val="23036306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www.statearchivists.org/programs/cosa-webinar-series/" TargetMode="External"/><Relationship Id="rId2" Type="http://schemas.openxmlformats.org/officeDocument/2006/relationships/hyperlink" Target="https://www.statearchivists.org/programs/state-electronic-records-initiative/seri-webinars/" TargetMode="Externa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hyperlink" Target="http://www.statearchivists.org/" TargetMode="Externa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hyperlink" Target="https://www.youtube.com/user/StateArchivists/" TargetMode="External"/><Relationship Id="rId5" Type="http://schemas.openxmlformats.org/officeDocument/2006/relationships/hyperlink" Target="http://www.facebook.com/CouncilOfStateArchivists" TargetMode="External"/><Relationship Id="rId4" Type="http://schemas.openxmlformats.org/officeDocument/2006/relationships/hyperlink" Target="https://www.statearchivists.org/resource-center/" TargetMode="External"/></Relationships>
</file>

<file path=ppt/slides/_rels/slide37.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9.png"/></Relationships>
</file>

<file path=ppt/slides/_rels/slide3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60">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Freeform: Shape 62">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8EF74A7D-4E59-47FD-81F2-D7E49CD03582}"/>
              </a:ext>
            </a:extLst>
          </p:cNvPr>
          <p:cNvSpPr>
            <a:spLocks noGrp="1"/>
          </p:cNvSpPr>
          <p:nvPr>
            <p:ph type="ctrTitle"/>
          </p:nvPr>
        </p:nvSpPr>
        <p:spPr>
          <a:xfrm>
            <a:off x="660041" y="2767106"/>
            <a:ext cx="2880828" cy="3071906"/>
          </a:xfrm>
        </p:spPr>
        <p:txBody>
          <a:bodyPr anchor="t">
            <a:normAutofit/>
          </a:bodyPr>
          <a:lstStyle/>
          <a:p>
            <a:pPr algn="l"/>
            <a:br>
              <a:rPr lang="en-US" sz="3100" b="1" dirty="0">
                <a:solidFill>
                  <a:srgbClr val="FFFFFF"/>
                </a:solidFill>
                <a:effectLst/>
              </a:rPr>
            </a:br>
            <a:r>
              <a:rPr lang="en-US" sz="4400" b="1" dirty="0">
                <a:solidFill>
                  <a:srgbClr val="FFFFFF"/>
                </a:solidFill>
                <a:effectLst/>
              </a:rPr>
              <a:t>Conscious Editing </a:t>
            </a:r>
            <a:r>
              <a:rPr lang="en-US" sz="3100" b="1" dirty="0">
                <a:solidFill>
                  <a:srgbClr val="FFFFFF"/>
                </a:solidFill>
                <a:effectLst/>
              </a:rPr>
              <a:t>                    </a:t>
            </a:r>
            <a:br>
              <a:rPr lang="en-US" sz="3100" b="1" dirty="0">
                <a:solidFill>
                  <a:srgbClr val="FFFFFF"/>
                </a:solidFill>
                <a:effectLst/>
              </a:rPr>
            </a:br>
            <a:endParaRPr lang="en-US" sz="3100" b="1" dirty="0">
              <a:solidFill>
                <a:srgbClr val="FFFFFF"/>
              </a:solidFill>
              <a:effectLst/>
            </a:endParaRPr>
          </a:p>
        </p:txBody>
      </p:sp>
      <p:sp>
        <p:nvSpPr>
          <p:cNvPr id="3" name="Subtitle 2">
            <a:extLst>
              <a:ext uri="{FF2B5EF4-FFF2-40B4-BE49-F238E27FC236}">
                <a16:creationId xmlns:a16="http://schemas.microsoft.com/office/drawing/2014/main" id="{76B3F09A-E65B-4EE6-A273-F8AB450AA9AD}"/>
              </a:ext>
            </a:extLst>
          </p:cNvPr>
          <p:cNvSpPr>
            <a:spLocks noGrp="1"/>
          </p:cNvSpPr>
          <p:nvPr>
            <p:ph type="subTitle" idx="1"/>
          </p:nvPr>
        </p:nvSpPr>
        <p:spPr>
          <a:xfrm>
            <a:off x="660042" y="806824"/>
            <a:ext cx="2919738" cy="1494117"/>
          </a:xfrm>
        </p:spPr>
        <p:txBody>
          <a:bodyPr anchor="b">
            <a:normAutofit/>
          </a:bodyPr>
          <a:lstStyle/>
          <a:p>
            <a:pPr algn="l">
              <a:spcBef>
                <a:spcPts val="0"/>
              </a:spcBef>
              <a:spcAft>
                <a:spcPts val="600"/>
              </a:spcAft>
            </a:pPr>
            <a:endParaRPr lang="en-US" sz="2000" b="1" dirty="0">
              <a:solidFill>
                <a:srgbClr val="FFFFFF"/>
              </a:solidFill>
              <a:effectLst>
                <a:outerShdw blurRad="38100" dist="38100" dir="2700000" algn="tl">
                  <a:srgbClr val="000000">
                    <a:alpha val="43137"/>
                  </a:srgbClr>
                </a:outerShdw>
              </a:effectLst>
            </a:endParaRPr>
          </a:p>
          <a:p>
            <a:pPr algn="l">
              <a:spcBef>
                <a:spcPts val="0"/>
              </a:spcBef>
              <a:spcAft>
                <a:spcPts val="600"/>
              </a:spcAft>
            </a:pPr>
            <a:r>
              <a:rPr lang="en-US" sz="2000" b="1" dirty="0">
                <a:solidFill>
                  <a:srgbClr val="FFFFFF"/>
                </a:solidFill>
              </a:rPr>
              <a:t>May 27, 2021</a:t>
            </a:r>
          </a:p>
          <a:p>
            <a:pPr algn="l">
              <a:spcBef>
                <a:spcPts val="0"/>
              </a:spcBef>
              <a:spcAft>
                <a:spcPts val="600"/>
              </a:spcAft>
            </a:pPr>
            <a:r>
              <a:rPr lang="nl-NL" sz="2000" b="1" dirty="0">
                <a:solidFill>
                  <a:srgbClr val="FFFFFF"/>
                </a:solidFill>
              </a:rPr>
              <a:t>3 pm Eastern</a:t>
            </a:r>
            <a:endParaRPr lang="en-US" sz="2000" b="1" dirty="0">
              <a:solidFill>
                <a:srgbClr val="FFFFFF"/>
              </a:solidFill>
            </a:endParaRPr>
          </a:p>
        </p:txBody>
      </p:sp>
      <p:pic>
        <p:nvPicPr>
          <p:cNvPr id="25" name="Picture 24" descr="Logo&#10;&#10;Description automatically generated">
            <a:extLst>
              <a:ext uri="{FF2B5EF4-FFF2-40B4-BE49-F238E27FC236}">
                <a16:creationId xmlns:a16="http://schemas.microsoft.com/office/drawing/2014/main" id="{26A1115E-7DB1-4E19-9059-6C96A3FB1165}"/>
              </a:ext>
            </a:extLst>
          </p:cNvPr>
          <p:cNvPicPr/>
          <p:nvPr/>
        </p:nvPicPr>
        <p:blipFill>
          <a:blip r:embed="rId2" cstate="email">
            <a:extLst>
              <a:ext uri="{28A0092B-C50C-407E-A947-70E740481C1C}">
                <a14:useLocalDpi xmlns:a14="http://schemas.microsoft.com/office/drawing/2010/main"/>
              </a:ext>
            </a:extLst>
          </a:blip>
          <a:stretch>
            <a:fillRect/>
          </a:stretch>
        </p:blipFill>
        <p:spPr bwMode="auto">
          <a:xfrm>
            <a:off x="4502428" y="2769651"/>
            <a:ext cx="7225748" cy="1318697"/>
          </a:xfrm>
          <a:prstGeom prst="rect">
            <a:avLst/>
          </a:prstGeom>
          <a:noFill/>
        </p:spPr>
      </p:pic>
      <p:sp>
        <p:nvSpPr>
          <p:cNvPr id="11" name="TextBox 10">
            <a:extLst>
              <a:ext uri="{FF2B5EF4-FFF2-40B4-BE49-F238E27FC236}">
                <a16:creationId xmlns:a16="http://schemas.microsoft.com/office/drawing/2014/main" id="{EBF33DA2-76E7-4F2D-A6A7-6D55EC70CCB8}"/>
              </a:ext>
            </a:extLst>
          </p:cNvPr>
          <p:cNvSpPr txBox="1"/>
          <p:nvPr/>
        </p:nvSpPr>
        <p:spPr>
          <a:xfrm rot="10800000" flipV="1">
            <a:off x="4601043" y="6235358"/>
            <a:ext cx="5879921" cy="261610"/>
          </a:xfrm>
          <a:prstGeom prst="rect">
            <a:avLst/>
          </a:prstGeom>
          <a:noFill/>
        </p:spPr>
        <p:txBody>
          <a:bodyPr wrap="square">
            <a:spAutoFit/>
          </a:bodyPr>
          <a:lstStyle/>
          <a:p>
            <a:r>
              <a:rPr lang="en-US" sz="1100" dirty="0"/>
              <a:t>Disclaimer:  This webinar is being recorded and will be available for viewing on the CoSA website.</a:t>
            </a:r>
          </a:p>
        </p:txBody>
      </p:sp>
    </p:spTree>
    <p:extLst>
      <p:ext uri="{BB962C8B-B14F-4D97-AF65-F5344CB8AC3E}">
        <p14:creationId xmlns:p14="http://schemas.microsoft.com/office/powerpoint/2010/main" val="29359866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n 1934, Elizabeth Henderson Cotten, a member of the United Daughters of the Confederacy and the assistant to the founding curator of the Southern Historical Collection, explained to a student reporter that the southern archival collections they were acquiring for the Library would place &quot;master-slave relations prior to the Civil War in a new and more favorable light.&quot;">
            <a:extLst>
              <a:ext uri="{FF2B5EF4-FFF2-40B4-BE49-F238E27FC236}">
                <a16:creationId xmlns:a16="http://schemas.microsoft.com/office/drawing/2014/main" id="{308A3471-A48D-4A8F-A2E5-7F07C86E24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51A1CBB8-AACE-43D0-A968-A545549CF94F}"/>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Jim Crow Archive</a:t>
            </a:r>
          </a:p>
        </p:txBody>
      </p:sp>
    </p:spTree>
    <p:extLst>
      <p:ext uri="{BB962C8B-B14F-4D97-AF65-F5344CB8AC3E}">
        <p14:creationId xmlns:p14="http://schemas.microsoft.com/office/powerpoint/2010/main" val="10639034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lonialist collections">
            <a:extLst>
              <a:ext uri="{FF2B5EF4-FFF2-40B4-BE49-F238E27FC236}">
                <a16:creationId xmlns:a16="http://schemas.microsoft.com/office/drawing/2014/main" id="{DF989C77-2952-4B22-B417-AE6DD92A63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B5125D60-ED33-4266-8932-A82F6AD70A1D}"/>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Colonialist collections</a:t>
            </a:r>
          </a:p>
        </p:txBody>
      </p:sp>
    </p:spTree>
    <p:extLst>
      <p:ext uri="{BB962C8B-B14F-4D97-AF65-F5344CB8AC3E}">
        <p14:creationId xmlns:p14="http://schemas.microsoft.com/office/powerpoint/2010/main" val="42218398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cademic Audience">
            <a:extLst>
              <a:ext uri="{FF2B5EF4-FFF2-40B4-BE49-F238E27FC236}">
                <a16:creationId xmlns:a16="http://schemas.microsoft.com/office/drawing/2014/main" id="{5003D257-A494-4FA3-8BD2-B52E46726F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D81C247C-4702-45C4-ABF8-28E490128018}"/>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Academic Audiences</a:t>
            </a:r>
          </a:p>
        </p:txBody>
      </p:sp>
    </p:spTree>
    <p:extLst>
      <p:ext uri="{BB962C8B-B14F-4D97-AF65-F5344CB8AC3E}">
        <p14:creationId xmlns:p14="http://schemas.microsoft.com/office/powerpoint/2010/main" val="13544402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5F904E-0502-4809-B36C-8E5B1CC2CBAC}"/>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Reckoning Initiative at UNC Chapel Hill Libraries</a:t>
            </a:r>
          </a:p>
        </p:txBody>
      </p:sp>
      <p:pic>
        <p:nvPicPr>
          <p:cNvPr id="2" name="Picture 1" descr="The persistent racial and social injustices of our time demand more of us. The reckoning initiative represents a commitment to go beyond a mere focus on diversity. We will instead use racial equity, inclusion, and social justice as a lens for all of our work and the means by which we achieve our mission.">
            <a:extLst>
              <a:ext uri="{FF2B5EF4-FFF2-40B4-BE49-F238E27FC236}">
                <a16:creationId xmlns:a16="http://schemas.microsoft.com/office/drawing/2014/main" id="{D3CD6F70-B23A-46D8-A32F-5F77BAD690EE}"/>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6801901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nscious editing is assessing, writing, and refining texts and visual information with deliberate care and a critical awareness of bias, privilege, and power. ">
            <a:extLst>
              <a:ext uri="{FF2B5EF4-FFF2-40B4-BE49-F238E27FC236}">
                <a16:creationId xmlns:a16="http://schemas.microsoft.com/office/drawing/2014/main" id="{751B4567-5407-449A-A91C-2BA8DDBE24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D75906C-09AF-4981-B3C2-A905731CEB36}"/>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Definition of conscious editing</a:t>
            </a:r>
          </a:p>
        </p:txBody>
      </p:sp>
    </p:spTree>
    <p:extLst>
      <p:ext uri="{BB962C8B-B14F-4D97-AF65-F5344CB8AC3E}">
        <p14:creationId xmlns:p14="http://schemas.microsoft.com/office/powerpoint/2010/main" val="5341234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eople connecting with the past without the impediments created by structural racism, bigotry, discrimination, and privilege.&#10;Community engagement with and institutional support for truth and reconciliation movements challenging historical narratives that have erased or silenced people and cultures.&#10;Institutions and other traditional centers of power reckoning with difficult pasts and launching meaningful and far-reaching reparations programs and funds.">
            <a:extLst>
              <a:ext uri="{FF2B5EF4-FFF2-40B4-BE49-F238E27FC236}">
                <a16:creationId xmlns:a16="http://schemas.microsoft.com/office/drawing/2014/main" id="{6FD29A73-B60E-480B-9DB8-82D1C670B4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A42A9FC6-0758-4233-8381-FD57C711C491}"/>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Vision</a:t>
            </a:r>
          </a:p>
        </p:txBody>
      </p:sp>
    </p:spTree>
    <p:extLst>
      <p:ext uri="{BB962C8B-B14F-4D97-AF65-F5344CB8AC3E}">
        <p14:creationId xmlns:p14="http://schemas.microsoft.com/office/powerpoint/2010/main" val="12137449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eople first&#10;Accessibility&#10;Honesty &#10;Equity&#10;Cultural humility&#10;Transparency">
            <a:extLst>
              <a:ext uri="{FF2B5EF4-FFF2-40B4-BE49-F238E27FC236}">
                <a16:creationId xmlns:a16="http://schemas.microsoft.com/office/drawing/2014/main" id="{78FD2EBE-17F2-40D6-B7E1-71AC53B8DE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F06E435-E4AE-42D5-9409-5F332E906907}"/>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Values</a:t>
            </a:r>
          </a:p>
        </p:txBody>
      </p:sp>
    </p:spTree>
    <p:extLst>
      <p:ext uri="{BB962C8B-B14F-4D97-AF65-F5344CB8AC3E}">
        <p14:creationId xmlns:p14="http://schemas.microsoft.com/office/powerpoint/2010/main" val="9114239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nding aids&#10;Metadata &#10;Alt-text&#10;SACO Funnel&#10;Subject Heading Remapping&#10;Exhibition texts and spaces&#10;Research services &#10;Classroom instruction&#10;Continuing education&#10;Collecting and Collection Management">
            <a:extLst>
              <a:ext uri="{FF2B5EF4-FFF2-40B4-BE49-F238E27FC236}">
                <a16:creationId xmlns:a16="http://schemas.microsoft.com/office/drawing/2014/main" id="{FF4D5ADA-00FC-459F-92A7-D7BEF98911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743D20FD-1D83-4D44-8EE6-B16A10C04263}"/>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Conscious Editing in Practice</a:t>
            </a:r>
          </a:p>
        </p:txBody>
      </p:sp>
    </p:spTree>
    <p:extLst>
      <p:ext uri="{BB962C8B-B14F-4D97-AF65-F5344CB8AC3E}">
        <p14:creationId xmlns:p14="http://schemas.microsoft.com/office/powerpoint/2010/main" val="40071461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xample of conscious editing that centers indigenous epistemologies">
            <a:extLst>
              <a:ext uri="{FF2B5EF4-FFF2-40B4-BE49-F238E27FC236}">
                <a16:creationId xmlns:a16="http://schemas.microsoft.com/office/drawing/2014/main" id="{A837406D-5DEC-4751-A8F8-F97A575332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3D7DB697-4075-4B29-BEBC-346AC6B5FC05}"/>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Centering Indigenous Epistemologies</a:t>
            </a:r>
          </a:p>
        </p:txBody>
      </p:sp>
    </p:spTree>
    <p:extLst>
      <p:ext uri="{BB962C8B-B14F-4D97-AF65-F5344CB8AC3E}">
        <p14:creationId xmlns:p14="http://schemas.microsoft.com/office/powerpoint/2010/main" val="5969222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xample of conscious editing that replaces offensive and harmful Library of Congress Subject Headings with people-centered headings.">
            <a:extLst>
              <a:ext uri="{FF2B5EF4-FFF2-40B4-BE49-F238E27FC236}">
                <a16:creationId xmlns:a16="http://schemas.microsoft.com/office/drawing/2014/main" id="{540395D7-42D6-486F-987E-6CA15CC185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21644C27-1AF6-42BC-9384-E4EA46343047}"/>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Problematic Library of Congress Subject Headings</a:t>
            </a:r>
          </a:p>
        </p:txBody>
      </p:sp>
    </p:spTree>
    <p:extLst>
      <p:ext uri="{BB962C8B-B14F-4D97-AF65-F5344CB8AC3E}">
        <p14:creationId xmlns:p14="http://schemas.microsoft.com/office/powerpoint/2010/main" val="37563464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047762A-EE2D-42F0-BD2A-D845D1FB9C52}"/>
              </a:ext>
            </a:extLst>
          </p:cNvPr>
          <p:cNvSpPr>
            <a:spLocks noGrp="1"/>
          </p:cNvSpPr>
          <p:nvPr>
            <p:ph type="title"/>
          </p:nvPr>
        </p:nvSpPr>
        <p:spPr>
          <a:xfrm>
            <a:off x="1371599" y="294538"/>
            <a:ext cx="9895951" cy="1033669"/>
          </a:xfrm>
        </p:spPr>
        <p:txBody>
          <a:bodyPr>
            <a:normAutofit/>
          </a:bodyPr>
          <a:lstStyle/>
          <a:p>
            <a:r>
              <a:rPr lang="en-US" sz="4000" dirty="0">
                <a:solidFill>
                  <a:srgbClr val="FFFFFF"/>
                </a:solidFill>
              </a:rPr>
              <a:t>Webinar Agenda</a:t>
            </a:r>
          </a:p>
        </p:txBody>
      </p:sp>
      <p:sp>
        <p:nvSpPr>
          <p:cNvPr id="3" name="Content Placeholder 2">
            <a:extLst>
              <a:ext uri="{FF2B5EF4-FFF2-40B4-BE49-F238E27FC236}">
                <a16:creationId xmlns:a16="http://schemas.microsoft.com/office/drawing/2014/main" id="{B34F6D18-2808-4918-9963-B4A4D11E8947}"/>
              </a:ext>
            </a:extLst>
          </p:cNvPr>
          <p:cNvSpPr>
            <a:spLocks noGrp="1"/>
          </p:cNvSpPr>
          <p:nvPr>
            <p:ph idx="1"/>
          </p:nvPr>
        </p:nvSpPr>
        <p:spPr>
          <a:xfrm>
            <a:off x="1037435" y="1742468"/>
            <a:ext cx="10736112" cy="4294794"/>
          </a:xfrm>
        </p:spPr>
        <p:txBody>
          <a:bodyPr anchor="ctr">
            <a:normAutofit/>
          </a:bodyPr>
          <a:lstStyle/>
          <a:p>
            <a:pPr marL="0" indent="0">
              <a:buNone/>
            </a:pPr>
            <a:endParaRPr lang="en-US" b="0" dirty="0"/>
          </a:p>
          <a:p>
            <a:pPr marL="0" indent="0">
              <a:buNone/>
            </a:pPr>
            <a:r>
              <a:rPr lang="en-US" sz="3200" b="0" dirty="0"/>
              <a:t>Introduction of Presenters</a:t>
            </a:r>
          </a:p>
          <a:p>
            <a:pPr marL="0" indent="0">
              <a:buNone/>
            </a:pPr>
            <a:r>
              <a:rPr lang="en-US" sz="3200" b="0" dirty="0"/>
              <a:t>Presentation: Conscious Editing</a:t>
            </a:r>
          </a:p>
          <a:p>
            <a:pPr marL="0" indent="0">
              <a:buNone/>
            </a:pPr>
            <a:r>
              <a:rPr lang="en-US" sz="3200" b="0" dirty="0"/>
              <a:t>Q and A</a:t>
            </a:r>
          </a:p>
          <a:p>
            <a:pPr marL="0" indent="0">
              <a:buNone/>
            </a:pPr>
            <a:r>
              <a:rPr lang="en-US" sz="3200" b="0" dirty="0"/>
              <a:t>Upcoming Programs and Webinars</a:t>
            </a:r>
            <a:endParaRPr lang="en-US" sz="4200"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endParaRPr lang="en-US" sz="2000" dirty="0"/>
          </a:p>
        </p:txBody>
      </p:sp>
      <p:sp>
        <p:nvSpPr>
          <p:cNvPr id="4" name="Footer Placeholder 3">
            <a:extLst>
              <a:ext uri="{FF2B5EF4-FFF2-40B4-BE49-F238E27FC236}">
                <a16:creationId xmlns:a16="http://schemas.microsoft.com/office/drawing/2014/main" id="{8509216D-9460-4B6A-860C-77D2A2C1A422}"/>
              </a:ext>
            </a:extLst>
          </p:cNvPr>
          <p:cNvSpPr>
            <a:spLocks noGrp="1"/>
          </p:cNvSpPr>
          <p:nvPr>
            <p:ph type="ftr" sz="quarter" idx="11"/>
          </p:nvPr>
        </p:nvSpPr>
        <p:spPr/>
        <p:txBody>
          <a:bodyPr/>
          <a:lstStyle/>
          <a:p>
            <a:r>
              <a:rPr lang="en-US" dirty="0"/>
              <a:t>May 27, 2021</a:t>
            </a:r>
          </a:p>
        </p:txBody>
      </p:sp>
      <p:pic>
        <p:nvPicPr>
          <p:cNvPr id="11" name="Picture 10" descr="A drawing of a face&#10;&#10;Description automatically generated">
            <a:extLst>
              <a:ext uri="{FF2B5EF4-FFF2-40B4-BE49-F238E27FC236}">
                <a16:creationId xmlns:a16="http://schemas.microsoft.com/office/drawing/2014/main" id="{21E1F837-D7FA-4156-A7B9-BCB013DE01B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351381" y="5350491"/>
            <a:ext cx="1334277" cy="1188421"/>
          </a:xfrm>
          <a:prstGeom prst="rect">
            <a:avLst/>
          </a:prstGeom>
        </p:spPr>
      </p:pic>
      <p:sp>
        <p:nvSpPr>
          <p:cNvPr id="12" name="TextBox 11">
            <a:extLst>
              <a:ext uri="{FF2B5EF4-FFF2-40B4-BE49-F238E27FC236}">
                <a16:creationId xmlns:a16="http://schemas.microsoft.com/office/drawing/2014/main" id="{11DD39EE-DD96-4C15-B5A1-7259974F6F05}"/>
              </a:ext>
            </a:extLst>
          </p:cNvPr>
          <p:cNvSpPr txBox="1"/>
          <p:nvPr/>
        </p:nvSpPr>
        <p:spPr>
          <a:xfrm>
            <a:off x="890611" y="5700486"/>
            <a:ext cx="10263954" cy="307777"/>
          </a:xfrm>
          <a:prstGeom prst="rect">
            <a:avLst/>
          </a:prstGeom>
          <a:noFill/>
        </p:spPr>
        <p:txBody>
          <a:bodyPr wrap="square" rtlCol="0">
            <a:spAutoFit/>
          </a:bodyPr>
          <a:lstStyle/>
          <a:p>
            <a:r>
              <a:rPr lang="en-US" sz="1400" dirty="0"/>
              <a:t>Disclaimer:  This webinar is being recorded and will be available for viewing on the CoSA website.</a:t>
            </a:r>
          </a:p>
        </p:txBody>
      </p:sp>
    </p:spTree>
    <p:extLst>
      <p:ext uri="{BB962C8B-B14F-4D97-AF65-F5344CB8AC3E}">
        <p14:creationId xmlns:p14="http://schemas.microsoft.com/office/powerpoint/2010/main" val="5115494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xample of conscious editing that un-hides the invisible norm of whiteness">
            <a:extLst>
              <a:ext uri="{FF2B5EF4-FFF2-40B4-BE49-F238E27FC236}">
                <a16:creationId xmlns:a16="http://schemas.microsoft.com/office/drawing/2014/main" id="{5C8FFE51-1840-4965-998F-955E68DB78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A18D4114-7DF8-4B5B-AF2A-5C49AE6D308F}"/>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Unhiding the Invisible Norm of Whiteness</a:t>
            </a:r>
          </a:p>
        </p:txBody>
      </p:sp>
    </p:spTree>
    <p:extLst>
      <p:ext uri="{BB962C8B-B14F-4D97-AF65-F5344CB8AC3E}">
        <p14:creationId xmlns:p14="http://schemas.microsoft.com/office/powerpoint/2010/main" val="30157338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xample of conscious editing that identifies people claimed as property">
            <a:extLst>
              <a:ext uri="{FF2B5EF4-FFF2-40B4-BE49-F238E27FC236}">
                <a16:creationId xmlns:a16="http://schemas.microsoft.com/office/drawing/2014/main" id="{E2427042-7240-4FC5-917F-2224A5CA63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2FA7EB2D-8D01-41DD-89AA-C19A4C3E3E83}"/>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Identifying People Claimed as Property</a:t>
            </a:r>
          </a:p>
        </p:txBody>
      </p:sp>
    </p:spTree>
    <p:extLst>
      <p:ext uri="{BB962C8B-B14F-4D97-AF65-F5344CB8AC3E}">
        <p14:creationId xmlns:p14="http://schemas.microsoft.com/office/powerpoint/2010/main" val="36078286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xample of conscious editing that un-hides the invisible norm of Protestant Christianity">
            <a:extLst>
              <a:ext uri="{FF2B5EF4-FFF2-40B4-BE49-F238E27FC236}">
                <a16:creationId xmlns:a16="http://schemas.microsoft.com/office/drawing/2014/main" id="{443422E2-DE2E-427B-876E-E57C24BD15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9AB8F8B2-6D32-497E-A356-6BA5084C4F77}"/>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Invisible Norm of Protestant Christianity</a:t>
            </a:r>
          </a:p>
        </p:txBody>
      </p:sp>
    </p:spTree>
    <p:extLst>
      <p:ext uri="{BB962C8B-B14F-4D97-AF65-F5344CB8AC3E}">
        <p14:creationId xmlns:p14="http://schemas.microsoft.com/office/powerpoint/2010/main" val="15952158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xample of conscious editing that rectifies ableist language">
            <a:extLst>
              <a:ext uri="{FF2B5EF4-FFF2-40B4-BE49-F238E27FC236}">
                <a16:creationId xmlns:a16="http://schemas.microsoft.com/office/drawing/2014/main" id="{228F71DF-3910-4D72-B1D1-002D90B606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950F04BA-7CAC-48FA-831E-6083F377B922}"/>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Rectifying Ableist Language</a:t>
            </a:r>
          </a:p>
        </p:txBody>
      </p:sp>
    </p:spTree>
    <p:extLst>
      <p:ext uri="{BB962C8B-B14F-4D97-AF65-F5344CB8AC3E}">
        <p14:creationId xmlns:p14="http://schemas.microsoft.com/office/powerpoint/2010/main" val="40607899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xample of conscious editing that addresses the misrepresentation of people of color">
            <a:extLst>
              <a:ext uri="{FF2B5EF4-FFF2-40B4-BE49-F238E27FC236}">
                <a16:creationId xmlns:a16="http://schemas.microsoft.com/office/drawing/2014/main" id="{2D53087B-A910-451E-849B-4B876DB75C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396EDF56-11FC-4D3B-A868-A2E1B57C6FBA}"/>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Misrepresentation of People of Color</a:t>
            </a:r>
          </a:p>
        </p:txBody>
      </p:sp>
    </p:spTree>
    <p:extLst>
      <p:ext uri="{BB962C8B-B14F-4D97-AF65-F5344CB8AC3E}">
        <p14:creationId xmlns:p14="http://schemas.microsoft.com/office/powerpoint/2010/main" val="31239240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6BB5E9-F8AE-4C4F-A1E9-B489B265B788}"/>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Equitable Metadata and Inclusive Alt-Text</a:t>
            </a:r>
          </a:p>
        </p:txBody>
      </p:sp>
      <p:pic>
        <p:nvPicPr>
          <p:cNvPr id="2" name="Picture 1" descr="Example of conscious editing to create equitable metadata and inclusive alt-text">
            <a:extLst>
              <a:ext uri="{FF2B5EF4-FFF2-40B4-BE49-F238E27FC236}">
                <a16:creationId xmlns:a16="http://schemas.microsoft.com/office/drawing/2014/main" id="{F32451D8-D3B9-4867-895E-AB1EC1D55322}"/>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4592577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xample of conscious editing that addresses historically white universities">
            <a:extLst>
              <a:ext uri="{FF2B5EF4-FFF2-40B4-BE49-F238E27FC236}">
                <a16:creationId xmlns:a16="http://schemas.microsoft.com/office/drawing/2014/main" id="{98A006E2-9A27-4FBA-B9E0-D8CD2DCCA7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C03249B2-9C3A-429A-A6B1-7265C94B09D6}"/>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Historically White Universities</a:t>
            </a:r>
          </a:p>
        </p:txBody>
      </p:sp>
    </p:spTree>
    <p:extLst>
      <p:ext uri="{BB962C8B-B14F-4D97-AF65-F5344CB8AC3E}">
        <p14:creationId xmlns:p14="http://schemas.microsoft.com/office/powerpoint/2010/main" val="35539480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xample of conscious editing in the description of white racial violence">
            <a:extLst>
              <a:ext uri="{FF2B5EF4-FFF2-40B4-BE49-F238E27FC236}">
                <a16:creationId xmlns:a16="http://schemas.microsoft.com/office/drawing/2014/main" id="{397FB973-7AC3-4211-B243-32B24232B2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F6C75554-D68E-43D7-A033-7C1AAA7939DF}"/>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White Racial Violence</a:t>
            </a:r>
          </a:p>
        </p:txBody>
      </p:sp>
    </p:spTree>
    <p:extLst>
      <p:ext uri="{BB962C8B-B14F-4D97-AF65-F5344CB8AC3E}">
        <p14:creationId xmlns:p14="http://schemas.microsoft.com/office/powerpoint/2010/main" val="12946066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xample of conscious editing on racist language in transcribed texts">
            <a:extLst>
              <a:ext uri="{FF2B5EF4-FFF2-40B4-BE49-F238E27FC236}">
                <a16:creationId xmlns:a16="http://schemas.microsoft.com/office/drawing/2014/main" id="{B75E8D6D-0979-47B9-B637-63794E3825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E0BBD10C-621C-46FB-A512-E163E5BCC17B}"/>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Racist Language in Transcribed Texts</a:t>
            </a:r>
          </a:p>
        </p:txBody>
      </p:sp>
    </p:spTree>
    <p:extLst>
      <p:ext uri="{BB962C8B-B14F-4D97-AF65-F5344CB8AC3E}">
        <p14:creationId xmlns:p14="http://schemas.microsoft.com/office/powerpoint/2010/main" val="4029923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xample of conscious editing that addresses the problem of Lost Cause mythology">
            <a:extLst>
              <a:ext uri="{FF2B5EF4-FFF2-40B4-BE49-F238E27FC236}">
                <a16:creationId xmlns:a16="http://schemas.microsoft.com/office/drawing/2014/main" id="{56024066-9232-4499-9C7D-47D6814C6A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31B1B4A4-8E2B-450F-9A71-85F34211B6DC}"/>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Lost Cause Mythology</a:t>
            </a:r>
          </a:p>
        </p:txBody>
      </p:sp>
    </p:spTree>
    <p:extLst>
      <p:ext uri="{BB962C8B-B14F-4D97-AF65-F5344CB8AC3E}">
        <p14:creationId xmlns:p14="http://schemas.microsoft.com/office/powerpoint/2010/main" val="23631489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047762A-EE2D-42F0-BD2A-D845D1FB9C52}"/>
              </a:ext>
            </a:extLst>
          </p:cNvPr>
          <p:cNvSpPr>
            <a:spLocks noGrp="1"/>
          </p:cNvSpPr>
          <p:nvPr>
            <p:ph type="title"/>
          </p:nvPr>
        </p:nvSpPr>
        <p:spPr>
          <a:xfrm>
            <a:off x="1371599" y="294538"/>
            <a:ext cx="9895951" cy="1033669"/>
          </a:xfrm>
        </p:spPr>
        <p:txBody>
          <a:bodyPr>
            <a:normAutofit/>
          </a:bodyPr>
          <a:lstStyle/>
          <a:p>
            <a:r>
              <a:rPr lang="en-US" sz="4000" dirty="0">
                <a:solidFill>
                  <a:srgbClr val="FFFFFF"/>
                </a:solidFill>
              </a:rPr>
              <a:t>Speakers</a:t>
            </a:r>
          </a:p>
        </p:txBody>
      </p:sp>
      <p:sp>
        <p:nvSpPr>
          <p:cNvPr id="4" name="Footer Placeholder 3">
            <a:extLst>
              <a:ext uri="{FF2B5EF4-FFF2-40B4-BE49-F238E27FC236}">
                <a16:creationId xmlns:a16="http://schemas.microsoft.com/office/drawing/2014/main" id="{8509216D-9460-4B6A-860C-77D2A2C1A422}"/>
              </a:ext>
            </a:extLst>
          </p:cNvPr>
          <p:cNvSpPr>
            <a:spLocks noGrp="1"/>
          </p:cNvSpPr>
          <p:nvPr>
            <p:ph type="ftr" sz="quarter" idx="11"/>
          </p:nvPr>
        </p:nvSpPr>
        <p:spPr>
          <a:xfrm>
            <a:off x="3956682" y="6507444"/>
            <a:ext cx="4114800" cy="422275"/>
          </a:xfrm>
        </p:spPr>
        <p:txBody>
          <a:bodyPr/>
          <a:lstStyle/>
          <a:p>
            <a:r>
              <a:rPr lang="en-US" dirty="0"/>
              <a:t>Ma7 27, 2021</a:t>
            </a:r>
          </a:p>
        </p:txBody>
      </p:sp>
      <p:pic>
        <p:nvPicPr>
          <p:cNvPr id="11" name="Picture 10" descr="A drawing of a face&#10;&#10;Description automatically generated">
            <a:extLst>
              <a:ext uri="{FF2B5EF4-FFF2-40B4-BE49-F238E27FC236}">
                <a16:creationId xmlns:a16="http://schemas.microsoft.com/office/drawing/2014/main" id="{21E1F837-D7FA-4156-A7B9-BCB013DE01B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267550" y="5975110"/>
            <a:ext cx="832327" cy="741341"/>
          </a:xfrm>
          <a:prstGeom prst="rect">
            <a:avLst/>
          </a:prstGeom>
        </p:spPr>
      </p:pic>
      <p:sp>
        <p:nvSpPr>
          <p:cNvPr id="9" name="TextBox 8">
            <a:extLst>
              <a:ext uri="{FF2B5EF4-FFF2-40B4-BE49-F238E27FC236}">
                <a16:creationId xmlns:a16="http://schemas.microsoft.com/office/drawing/2014/main" id="{94DE69DA-EE07-46AC-A1A9-FF61A114E065}"/>
              </a:ext>
            </a:extLst>
          </p:cNvPr>
          <p:cNvSpPr txBox="1"/>
          <p:nvPr/>
        </p:nvSpPr>
        <p:spPr>
          <a:xfrm>
            <a:off x="8115299" y="5510395"/>
            <a:ext cx="3456938"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Aaron Smithers</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a:solidFill>
                  <a:prstClr val="black"/>
                </a:solidFill>
                <a:latin typeface="Calibri" panose="020F0502020204030204"/>
              </a:rPr>
              <a:t>Special Collections Research and Instruction Librarian</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a:solidFill>
                  <a:prstClr val="black"/>
                </a:solidFill>
                <a:latin typeface="Calibri" panose="020F0502020204030204"/>
              </a:rPr>
              <a:t>Wilson Library, UNC</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C3B51C7A-C64C-4D89-AC81-BC2B54FD5181}"/>
              </a:ext>
            </a:extLst>
          </p:cNvPr>
          <p:cNvSpPr txBox="1"/>
          <p:nvPr/>
        </p:nvSpPr>
        <p:spPr>
          <a:xfrm>
            <a:off x="147658" y="5385953"/>
            <a:ext cx="3765207"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Laura Hart</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a:solidFill>
                  <a:prstClr val="black"/>
                </a:solidFill>
                <a:latin typeface="Calibri" panose="020F0502020204030204"/>
              </a:rPr>
              <a:t>Technical Services Archivist</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br>
              <a:rPr lang="en-US" sz="1800" b="1" dirty="0">
                <a:effectLst/>
                <a:latin typeface="Calibri" panose="020F0502020204030204" pitchFamily="34" charset="0"/>
                <a:ea typeface="Calibri" panose="020F0502020204030204" pitchFamily="34" charset="0"/>
                <a:cs typeface="Times New Roman" panose="02020603050405020304" pitchFamily="18" charset="0"/>
              </a:rPr>
            </a:b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Wilson Library, UNC </a:t>
            </a:r>
          </a:p>
        </p:txBody>
      </p:sp>
      <p:pic>
        <p:nvPicPr>
          <p:cNvPr id="5" name="Picture 4">
            <a:extLst>
              <a:ext uri="{FF2B5EF4-FFF2-40B4-BE49-F238E27FC236}">
                <a16:creationId xmlns:a16="http://schemas.microsoft.com/office/drawing/2014/main" id="{817C9248-2FD7-4EC1-8ACF-79C2497135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566" y="1988647"/>
            <a:ext cx="2418534" cy="3325872"/>
          </a:xfrm>
          <a:prstGeom prst="rect">
            <a:avLst/>
          </a:prstGeom>
        </p:spPr>
      </p:pic>
      <p:pic>
        <p:nvPicPr>
          <p:cNvPr id="10" name="Picture 9">
            <a:extLst>
              <a:ext uri="{FF2B5EF4-FFF2-40B4-BE49-F238E27FC236}">
                <a16:creationId xmlns:a16="http://schemas.microsoft.com/office/drawing/2014/main" id="{17B169F0-CD34-4ECB-B7CE-45F940E626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6306" y="1849825"/>
            <a:ext cx="3088594" cy="3493975"/>
          </a:xfrm>
          <a:prstGeom prst="rect">
            <a:avLst/>
          </a:prstGeom>
        </p:spPr>
      </p:pic>
      <p:pic>
        <p:nvPicPr>
          <p:cNvPr id="13" name="Picture 12">
            <a:extLst>
              <a:ext uri="{FF2B5EF4-FFF2-40B4-BE49-F238E27FC236}">
                <a16:creationId xmlns:a16="http://schemas.microsoft.com/office/drawing/2014/main" id="{F8F67E12-02F2-4DF8-98A2-C1A659A0E3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64009" y="1918031"/>
            <a:ext cx="2833425" cy="3545926"/>
          </a:xfrm>
          <a:prstGeom prst="rect">
            <a:avLst/>
          </a:prstGeom>
        </p:spPr>
      </p:pic>
      <p:sp>
        <p:nvSpPr>
          <p:cNvPr id="22" name="TextBox 21">
            <a:extLst>
              <a:ext uri="{FF2B5EF4-FFF2-40B4-BE49-F238E27FC236}">
                <a16:creationId xmlns:a16="http://schemas.microsoft.com/office/drawing/2014/main" id="{9BF7D5EF-95C8-4B26-9371-2EF0A2897CA7}"/>
              </a:ext>
            </a:extLst>
          </p:cNvPr>
          <p:cNvSpPr txBox="1"/>
          <p:nvPr/>
        </p:nvSpPr>
        <p:spPr>
          <a:xfrm>
            <a:off x="4257722" y="5463957"/>
            <a:ext cx="3456938"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Dawn Lucas</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a:solidFill>
                  <a:prstClr val="black"/>
                </a:solidFill>
                <a:latin typeface="Calibri" panose="020F0502020204030204"/>
              </a:rPr>
              <a:t>Technical Services Archivist</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a:solidFill>
                  <a:prstClr val="black"/>
                </a:solidFill>
                <a:latin typeface="Calibri" panose="020F0502020204030204"/>
              </a:rPr>
              <a:t>Wilson Library, UNC</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25583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xample of warning users about racist and other harmful content in exhibitions">
            <a:extLst>
              <a:ext uri="{FF2B5EF4-FFF2-40B4-BE49-F238E27FC236}">
                <a16:creationId xmlns:a16="http://schemas.microsoft.com/office/drawing/2014/main" id="{60EEBD30-4836-43C0-94E3-22CA2C7ACF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A457B5D2-5019-4EA9-AE3F-8B49D8D7FBA0}"/>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Content warnings for exhibitions</a:t>
            </a:r>
          </a:p>
        </p:txBody>
      </p:sp>
    </p:spTree>
    <p:extLst>
      <p:ext uri="{BB962C8B-B14F-4D97-AF65-F5344CB8AC3E}">
        <p14:creationId xmlns:p14="http://schemas.microsoft.com/office/powerpoint/2010/main" val="33223437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xample of warning users about racist and other harmful content in an object described with metadata">
            <a:extLst>
              <a:ext uri="{FF2B5EF4-FFF2-40B4-BE49-F238E27FC236}">
                <a16:creationId xmlns:a16="http://schemas.microsoft.com/office/drawing/2014/main" id="{207D4731-706E-4095-8DE0-750B0F9DFB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4">
            <a:extLst>
              <a:ext uri="{FF2B5EF4-FFF2-40B4-BE49-F238E27FC236}">
                <a16:creationId xmlns:a16="http://schemas.microsoft.com/office/drawing/2014/main" id="{023B76C3-A6D3-420D-9B9B-D7DFE2DCE909}"/>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Content warnings for metadata</a:t>
            </a:r>
          </a:p>
        </p:txBody>
      </p:sp>
    </p:spTree>
    <p:extLst>
      <p:ext uri="{BB962C8B-B14F-4D97-AF65-F5344CB8AC3E}">
        <p14:creationId xmlns:p14="http://schemas.microsoft.com/office/powerpoint/2010/main" val="32817666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xample of warning users about racist and other harmful content in a collection with a finding aid">
            <a:extLst>
              <a:ext uri="{FF2B5EF4-FFF2-40B4-BE49-F238E27FC236}">
                <a16:creationId xmlns:a16="http://schemas.microsoft.com/office/drawing/2014/main" id="{81B4053F-AC82-4312-8E66-BB9D3151C2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78231132-8ACF-4235-A9B4-1EC1326BEA92}"/>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Content warnings for finding aids</a:t>
            </a:r>
          </a:p>
        </p:txBody>
      </p:sp>
    </p:spTree>
    <p:extLst>
      <p:ext uri="{BB962C8B-B14F-4D97-AF65-F5344CB8AC3E}">
        <p14:creationId xmlns:p14="http://schemas.microsoft.com/office/powerpoint/2010/main" val="9656441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tact information for the Conscious Editing Steering Committee and acknowledgements for work on the presentation">
            <a:extLst>
              <a:ext uri="{FF2B5EF4-FFF2-40B4-BE49-F238E27FC236}">
                <a16:creationId xmlns:a16="http://schemas.microsoft.com/office/drawing/2014/main" id="{6AE9A067-96DE-455C-AB2B-676E587EB421}"/>
              </a:ext>
            </a:extLst>
          </p:cNvPr>
          <p:cNvPicPr>
            <a:picLocks noChangeAspect="1"/>
          </p:cNvPicPr>
          <p:nvPr/>
        </p:nvPicPr>
        <p:blipFill>
          <a:blip r:embed="rId2"/>
          <a:stretch>
            <a:fillRect/>
          </a:stretch>
        </p:blipFill>
        <p:spPr>
          <a:xfrm>
            <a:off x="0" y="0"/>
            <a:ext cx="12192000" cy="6858000"/>
          </a:xfrm>
          <a:prstGeom prst="rect">
            <a:avLst/>
          </a:prstGeom>
        </p:spPr>
      </p:pic>
      <p:sp>
        <p:nvSpPr>
          <p:cNvPr id="3" name="Title 2">
            <a:extLst>
              <a:ext uri="{FF2B5EF4-FFF2-40B4-BE49-F238E27FC236}">
                <a16:creationId xmlns:a16="http://schemas.microsoft.com/office/drawing/2014/main" id="{B458BC82-61FD-42A1-8F0D-39DEC9BA35DE}"/>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Contact information and credits</a:t>
            </a:r>
          </a:p>
        </p:txBody>
      </p:sp>
    </p:spTree>
    <p:extLst>
      <p:ext uri="{BB962C8B-B14F-4D97-AF65-F5344CB8AC3E}">
        <p14:creationId xmlns:p14="http://schemas.microsoft.com/office/powerpoint/2010/main" val="15129222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6C7214B-21F2-43C4-860E-D638DF17F28A}"/>
              </a:ext>
            </a:extLst>
          </p:cNvPr>
          <p:cNvSpPr>
            <a:spLocks noGrp="1"/>
          </p:cNvSpPr>
          <p:nvPr>
            <p:ph type="title"/>
          </p:nvPr>
        </p:nvSpPr>
        <p:spPr>
          <a:xfrm>
            <a:off x="1371599" y="294538"/>
            <a:ext cx="9895951" cy="1033669"/>
          </a:xfrm>
        </p:spPr>
        <p:txBody>
          <a:bodyPr>
            <a:normAutofit/>
          </a:bodyPr>
          <a:lstStyle/>
          <a:p>
            <a:r>
              <a:rPr lang="en-US" sz="4000" dirty="0">
                <a:solidFill>
                  <a:srgbClr val="FFFFFF"/>
                </a:solidFill>
              </a:rPr>
              <a:t>Questions and Comments</a:t>
            </a:r>
          </a:p>
        </p:txBody>
      </p:sp>
      <p:pic>
        <p:nvPicPr>
          <p:cNvPr id="11" name="Picture 5">
            <a:extLst>
              <a:ext uri="{FF2B5EF4-FFF2-40B4-BE49-F238E27FC236}">
                <a16:creationId xmlns:a16="http://schemas.microsoft.com/office/drawing/2014/main" id="{A91BDFB8-B9F3-43EB-8C25-97534FA6C335}"/>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5090220" y="2459112"/>
            <a:ext cx="2286198" cy="3401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2" descr="A drawing of a face&#10;&#10;Description automatically generated">
            <a:extLst>
              <a:ext uri="{FF2B5EF4-FFF2-40B4-BE49-F238E27FC236}">
                <a16:creationId xmlns:a16="http://schemas.microsoft.com/office/drawing/2014/main" id="{8BA9CF78-9E19-4A6A-87F6-AEEEC962B6B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51381" y="5350491"/>
            <a:ext cx="1334277" cy="1188421"/>
          </a:xfrm>
          <a:prstGeom prst="rect">
            <a:avLst/>
          </a:prstGeom>
        </p:spPr>
      </p:pic>
    </p:spTree>
    <p:extLst>
      <p:ext uri="{BB962C8B-B14F-4D97-AF65-F5344CB8AC3E}">
        <p14:creationId xmlns:p14="http://schemas.microsoft.com/office/powerpoint/2010/main" val="7911127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DEA1CDE-9D47-40F7-91D0-A90706D0ECCB}"/>
              </a:ext>
            </a:extLst>
          </p:cNvPr>
          <p:cNvSpPr>
            <a:spLocks noGrp="1"/>
          </p:cNvSpPr>
          <p:nvPr>
            <p:ph type="title"/>
          </p:nvPr>
        </p:nvSpPr>
        <p:spPr>
          <a:xfrm>
            <a:off x="1371599" y="294538"/>
            <a:ext cx="9895951" cy="1033669"/>
          </a:xfrm>
        </p:spPr>
        <p:txBody>
          <a:bodyPr>
            <a:normAutofit/>
          </a:bodyPr>
          <a:lstStyle/>
          <a:p>
            <a:r>
              <a:rPr lang="en-US" sz="3700" dirty="0">
                <a:solidFill>
                  <a:srgbClr val="FFFFFF"/>
                </a:solidFill>
              </a:rPr>
              <a:t>Upcoming Webinars </a:t>
            </a:r>
          </a:p>
        </p:txBody>
      </p:sp>
      <p:sp>
        <p:nvSpPr>
          <p:cNvPr id="3" name="Content Placeholder 2">
            <a:extLst>
              <a:ext uri="{FF2B5EF4-FFF2-40B4-BE49-F238E27FC236}">
                <a16:creationId xmlns:a16="http://schemas.microsoft.com/office/drawing/2014/main" id="{E99BE424-479B-41C2-BE39-4D0A9F961D94}"/>
              </a:ext>
            </a:extLst>
          </p:cNvPr>
          <p:cNvSpPr>
            <a:spLocks noGrp="1"/>
          </p:cNvSpPr>
          <p:nvPr>
            <p:ph idx="1"/>
          </p:nvPr>
        </p:nvSpPr>
        <p:spPr>
          <a:xfrm>
            <a:off x="1371599" y="1821873"/>
            <a:ext cx="9760528" cy="4215388"/>
          </a:xfrm>
        </p:spPr>
        <p:txBody>
          <a:bodyPr anchor="ctr">
            <a:normAutofit/>
          </a:bodyPr>
          <a:lstStyle/>
          <a:p>
            <a:pPr marL="342900" indent="-342900">
              <a:buFont typeface="Arial"/>
              <a:buChar char="•"/>
            </a:pPr>
            <a:r>
              <a:rPr lang="en-US" sz="2400" dirty="0"/>
              <a:t>June 8:      Building Your Resume for the Digital Age</a:t>
            </a:r>
            <a:br>
              <a:rPr lang="en-US" sz="1800" dirty="0"/>
            </a:br>
            <a:r>
              <a:rPr kumimoji="0" lang="en-US" sz="1600" b="0" i="0" u="none" strike="noStrike" kern="1200" cap="none" spc="0" normalizeH="0" baseline="0" noProof="0" dirty="0">
                <a:ln>
                  <a:noFill/>
                </a:ln>
                <a:solidFill>
                  <a:srgbClr val="1F497D"/>
                </a:solidFill>
                <a:effectLst/>
                <a:uLnTx/>
                <a:uFillTx/>
                <a:latin typeface="Calibri" panose="020F0502020204030204"/>
                <a:ea typeface="+mn-ea"/>
                <a:cs typeface="+mn-cs"/>
              </a:rPr>
              <a:t>	For registration information:</a:t>
            </a:r>
            <a:br>
              <a:rPr kumimoji="0" lang="en-US" sz="1600" b="0" i="0" u="none" strike="noStrike" kern="1200" cap="none" spc="0" normalizeH="0" baseline="0" noProof="0" dirty="0">
                <a:ln>
                  <a:noFill/>
                </a:ln>
                <a:solidFill>
                  <a:srgbClr val="1F497D"/>
                </a:solidFill>
                <a:effectLst/>
                <a:uLnTx/>
                <a:uFillTx/>
                <a:latin typeface="Calibri" panose="020F0502020204030204"/>
                <a:ea typeface="+mn-ea"/>
                <a:cs typeface="+mn-cs"/>
              </a:rPr>
            </a:br>
            <a:r>
              <a:rPr kumimoji="0" lang="en-US" sz="1600" b="0" i="0" u="none" strike="noStrike" kern="1200" cap="none" spc="0" normalizeH="0" baseline="0" noProof="0" dirty="0">
                <a:ln>
                  <a:noFill/>
                </a:ln>
                <a:solidFill>
                  <a:srgbClr val="1F497D"/>
                </a:solidFill>
                <a:effectLst/>
                <a:uLnTx/>
                <a:uFillTx/>
                <a:latin typeface="Calibri" panose="020F0502020204030204"/>
                <a:ea typeface="+mn-ea"/>
                <a:cs typeface="+mn-cs"/>
              </a:rPr>
              <a:t>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https://www.statearchivists.org/programs/state-electronic-records-initiative/seri-webinars/</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indent="-342900">
              <a:buFont typeface="Arial"/>
              <a:buChar char="•"/>
            </a:pPr>
            <a:endParaRPr lang="en-US" sz="1800" dirty="0"/>
          </a:p>
          <a:p>
            <a:pPr marL="342900" indent="-342900">
              <a:buFont typeface="Arial"/>
              <a:buChar char="•"/>
            </a:pPr>
            <a:r>
              <a:rPr lang="en-US" sz="2400" dirty="0"/>
              <a:t>June 24</a:t>
            </a:r>
            <a:r>
              <a:rPr lang="en-US" sz="1800" dirty="0"/>
              <a:t>:     </a:t>
            </a:r>
            <a:r>
              <a:rPr lang="en-US" sz="2400" dirty="0" err="1"/>
              <a:t>CoSA</a:t>
            </a:r>
            <a:r>
              <a:rPr lang="en-US" sz="2400" dirty="0"/>
              <a:t> Member Webinar – “In Conversation with Mark A. 		          Puentes, Associate Dean for Organizational Development, </a:t>
            </a:r>
            <a:br>
              <a:rPr lang="en-US" sz="2400" dirty="0"/>
            </a:br>
            <a:r>
              <a:rPr lang="en-US" sz="2400" dirty="0"/>
              <a:t>                  Inclusion and Diversity at Purdue Libraries”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1F497D"/>
                </a:solidFill>
                <a:effectLst/>
                <a:uLnTx/>
                <a:uFillTx/>
                <a:latin typeface="Calibri" panose="020F0502020204030204"/>
                <a:ea typeface="+mn-ea"/>
                <a:cs typeface="+mn-cs"/>
              </a:rPr>
              <a:t>	For registration information: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https://www.statearchivists.org/programs/cosa-webinar-series/</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indent="-342900">
              <a:buFont typeface="Arial"/>
              <a:buChar char="•"/>
            </a:pPr>
            <a:endParaRPr lang="en-US" sz="1800" dirty="0"/>
          </a:p>
          <a:p>
            <a:pPr marL="342900" indent="-342900">
              <a:buFont typeface="Arial"/>
              <a:buChar char="•"/>
            </a:pPr>
            <a:endParaRPr lang="en-US" sz="1800" dirty="0"/>
          </a:p>
        </p:txBody>
      </p:sp>
      <p:sp>
        <p:nvSpPr>
          <p:cNvPr id="4" name="Footer Placeholder 3">
            <a:extLst>
              <a:ext uri="{FF2B5EF4-FFF2-40B4-BE49-F238E27FC236}">
                <a16:creationId xmlns:a16="http://schemas.microsoft.com/office/drawing/2014/main" id="{4FB35336-2054-4456-BCD1-A07EECA35C28}"/>
              </a:ext>
            </a:extLst>
          </p:cNvPr>
          <p:cNvSpPr>
            <a:spLocks noGrp="1"/>
          </p:cNvSpPr>
          <p:nvPr>
            <p:ph type="ftr" sz="quarter" idx="11"/>
          </p:nvPr>
        </p:nvSpPr>
        <p:spPr/>
        <p:txBody>
          <a:bodyPr/>
          <a:lstStyle/>
          <a:p>
            <a:r>
              <a:rPr lang="en-US" dirty="0"/>
              <a:t>May 27, 2021</a:t>
            </a:r>
          </a:p>
        </p:txBody>
      </p:sp>
      <p:sp>
        <p:nvSpPr>
          <p:cNvPr id="13" name="Content Placeholder 2">
            <a:extLst>
              <a:ext uri="{FF2B5EF4-FFF2-40B4-BE49-F238E27FC236}">
                <a16:creationId xmlns:a16="http://schemas.microsoft.com/office/drawing/2014/main" id="{488ED515-7452-425A-AE8E-B3958CDDB9FA}"/>
              </a:ext>
            </a:extLst>
          </p:cNvPr>
          <p:cNvSpPr txBox="1">
            <a:spLocks/>
          </p:cNvSpPr>
          <p:nvPr/>
        </p:nvSpPr>
        <p:spPr>
          <a:xfrm>
            <a:off x="1371599" y="1821874"/>
            <a:ext cx="9732819" cy="421538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a:buChar char="•"/>
            </a:pPr>
            <a:endParaRPr lang="en-US" sz="1800" dirty="0"/>
          </a:p>
        </p:txBody>
      </p:sp>
      <p:pic>
        <p:nvPicPr>
          <p:cNvPr id="15" name="Picture 14" descr="A drawing of a face&#10;&#10;Description automatically generated">
            <a:extLst>
              <a:ext uri="{FF2B5EF4-FFF2-40B4-BE49-F238E27FC236}">
                <a16:creationId xmlns:a16="http://schemas.microsoft.com/office/drawing/2014/main" id="{70ABF1FD-D457-444E-9091-F7F2518FF32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51381" y="5350491"/>
            <a:ext cx="1334277" cy="1188421"/>
          </a:xfrm>
          <a:prstGeom prst="rect">
            <a:avLst/>
          </a:prstGeom>
        </p:spPr>
      </p:pic>
    </p:spTree>
    <p:extLst>
      <p:ext uri="{BB962C8B-B14F-4D97-AF65-F5344CB8AC3E}">
        <p14:creationId xmlns:p14="http://schemas.microsoft.com/office/powerpoint/2010/main" val="21469983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DEA1CDE-9D47-40F7-91D0-A90706D0ECCB}"/>
              </a:ext>
            </a:extLst>
          </p:cNvPr>
          <p:cNvSpPr>
            <a:spLocks noGrp="1"/>
          </p:cNvSpPr>
          <p:nvPr>
            <p:ph type="title"/>
          </p:nvPr>
        </p:nvSpPr>
        <p:spPr>
          <a:xfrm>
            <a:off x="1371599" y="294538"/>
            <a:ext cx="9895951" cy="1033669"/>
          </a:xfrm>
        </p:spPr>
        <p:txBody>
          <a:bodyPr>
            <a:normAutofit/>
          </a:bodyPr>
          <a:lstStyle/>
          <a:p>
            <a:r>
              <a:rPr lang="en-US" sz="3700" dirty="0">
                <a:solidFill>
                  <a:srgbClr val="FFFFFF"/>
                </a:solidFill>
              </a:rPr>
              <a:t>Contact Us </a:t>
            </a:r>
          </a:p>
        </p:txBody>
      </p:sp>
      <p:sp>
        <p:nvSpPr>
          <p:cNvPr id="13" name="Content Placeholder 2">
            <a:extLst>
              <a:ext uri="{FF2B5EF4-FFF2-40B4-BE49-F238E27FC236}">
                <a16:creationId xmlns:a16="http://schemas.microsoft.com/office/drawing/2014/main" id="{488ED515-7452-425A-AE8E-B3958CDDB9FA}"/>
              </a:ext>
            </a:extLst>
          </p:cNvPr>
          <p:cNvSpPr txBox="1">
            <a:spLocks/>
          </p:cNvSpPr>
          <p:nvPr/>
        </p:nvSpPr>
        <p:spPr>
          <a:xfrm>
            <a:off x="1371599" y="1821874"/>
            <a:ext cx="9732819" cy="473825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a:buChar char="•"/>
            </a:pPr>
            <a:endParaRPr lang="en-US" sz="1800" dirty="0"/>
          </a:p>
        </p:txBody>
      </p:sp>
      <p:pic>
        <p:nvPicPr>
          <p:cNvPr id="15" name="Picture 14" descr="A drawing of a face&#10;&#10;Description automatically generated">
            <a:extLst>
              <a:ext uri="{FF2B5EF4-FFF2-40B4-BE49-F238E27FC236}">
                <a16:creationId xmlns:a16="http://schemas.microsoft.com/office/drawing/2014/main" id="{70ABF1FD-D457-444E-9091-F7F2518FF3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351381" y="5350491"/>
            <a:ext cx="1334277" cy="1188421"/>
          </a:xfrm>
          <a:prstGeom prst="rect">
            <a:avLst/>
          </a:prstGeom>
        </p:spPr>
      </p:pic>
      <p:sp>
        <p:nvSpPr>
          <p:cNvPr id="17" name="Content Placeholder 2">
            <a:extLst>
              <a:ext uri="{FF2B5EF4-FFF2-40B4-BE49-F238E27FC236}">
                <a16:creationId xmlns:a16="http://schemas.microsoft.com/office/drawing/2014/main" id="{10F735B7-2281-48EE-BDC9-29FA8231BED8}"/>
              </a:ext>
            </a:extLst>
          </p:cNvPr>
          <p:cNvSpPr>
            <a:spLocks noGrp="1"/>
          </p:cNvSpPr>
          <p:nvPr>
            <p:ph idx="1"/>
          </p:nvPr>
        </p:nvSpPr>
        <p:spPr>
          <a:xfrm>
            <a:off x="1371600" y="1822450"/>
            <a:ext cx="9759950" cy="4745038"/>
          </a:xfrm>
        </p:spPr>
        <p:txBody>
          <a:bodyPr>
            <a:normAutofit fontScale="32500" lnSpcReduction="20000"/>
          </a:bodyPr>
          <a:lstStyle/>
          <a:p>
            <a:pPr marL="0" indent="0" algn="ctr">
              <a:spcBef>
                <a:spcPts val="0"/>
              </a:spcBef>
              <a:spcAft>
                <a:spcPts val="900"/>
              </a:spcAft>
              <a:buNone/>
            </a:pPr>
            <a:r>
              <a:rPr lang="en-US" sz="6200" dirty="0"/>
              <a:t>CoSA Website</a:t>
            </a:r>
            <a:br>
              <a:rPr lang="en-US" sz="6200" dirty="0"/>
            </a:br>
            <a:r>
              <a:rPr lang="en-US" sz="6200" dirty="0">
                <a:hlinkClick r:id="rId3"/>
              </a:rPr>
              <a:t>http://www.statearchivists.org</a:t>
            </a:r>
            <a:endParaRPr lang="en-US" sz="6200" dirty="0"/>
          </a:p>
          <a:p>
            <a:pPr marL="0" indent="0" algn="ctr">
              <a:spcBef>
                <a:spcPts val="0"/>
              </a:spcBef>
              <a:spcAft>
                <a:spcPts val="900"/>
              </a:spcAft>
              <a:buNone/>
            </a:pPr>
            <a:endParaRPr lang="en-US" sz="6200" dirty="0"/>
          </a:p>
          <a:p>
            <a:pPr marL="0" indent="0" algn="ctr">
              <a:spcBef>
                <a:spcPts val="0"/>
              </a:spcBef>
              <a:spcAft>
                <a:spcPts val="900"/>
              </a:spcAft>
              <a:buNone/>
            </a:pPr>
            <a:r>
              <a:rPr lang="en-US" sz="6200" dirty="0"/>
              <a:t>CoSA Resource Center</a:t>
            </a:r>
            <a:br>
              <a:rPr lang="en-US" sz="6200" dirty="0"/>
            </a:br>
            <a:r>
              <a:rPr lang="en-US" sz="6200" b="0" dirty="0">
                <a:hlinkClick r:id="rId4"/>
              </a:rPr>
              <a:t>https://www.statearchivists.org/resource-center/</a:t>
            </a:r>
            <a:endParaRPr lang="en-US" sz="6200" b="0" dirty="0"/>
          </a:p>
          <a:p>
            <a:pPr marL="0" indent="0" algn="ctr">
              <a:spcBef>
                <a:spcPts val="0"/>
              </a:spcBef>
              <a:spcAft>
                <a:spcPts val="900"/>
              </a:spcAft>
              <a:buNone/>
            </a:pPr>
            <a:endParaRPr lang="en-US" sz="6200" dirty="0"/>
          </a:p>
          <a:p>
            <a:pPr marL="0" indent="0" algn="ctr">
              <a:buNone/>
            </a:pPr>
            <a:r>
              <a:rPr lang="en-US" sz="6200" dirty="0"/>
              <a:t>CoSA Twitter Handle</a:t>
            </a:r>
            <a:br>
              <a:rPr lang="en-US" sz="6200" dirty="0"/>
            </a:br>
            <a:r>
              <a:rPr lang="en-US" sz="6200" dirty="0"/>
              <a:t>@StateArchivists</a:t>
            </a:r>
          </a:p>
          <a:p>
            <a:pPr marL="0" indent="0">
              <a:buNone/>
            </a:pPr>
            <a:endParaRPr lang="en-US" sz="6200" b="1" dirty="0">
              <a:solidFill>
                <a:srgbClr val="222222"/>
              </a:solidFill>
              <a:effectLst/>
              <a:ea typeface="Calibri" panose="020F0502020204030204" pitchFamily="34" charset="0"/>
              <a:cs typeface="Times New Roman" panose="02020603050405020304" pitchFamily="18" charset="0"/>
            </a:endParaRPr>
          </a:p>
          <a:p>
            <a:pPr marL="0" indent="0" algn="ctr">
              <a:buNone/>
            </a:pPr>
            <a:r>
              <a:rPr lang="en-US" sz="6200" dirty="0"/>
              <a:t>CoSA Facebook Page</a:t>
            </a:r>
            <a:br>
              <a:rPr lang="en-US" sz="6200" dirty="0"/>
            </a:br>
            <a:r>
              <a:rPr lang="en-US" sz="6200" dirty="0">
                <a:hlinkClick r:id="rId5"/>
              </a:rPr>
              <a:t>www.facebook.com/CouncilOfStateArchivists</a:t>
            </a:r>
            <a:endParaRPr lang="en-US" sz="6200" dirty="0"/>
          </a:p>
          <a:p>
            <a:pPr algn="ctr"/>
            <a:endParaRPr lang="en-US" sz="6200" dirty="0"/>
          </a:p>
          <a:p>
            <a:pPr marL="0" indent="0" algn="ctr">
              <a:buNone/>
            </a:pPr>
            <a:r>
              <a:rPr lang="en-US" sz="6200" dirty="0"/>
              <a:t>CoSA You Tube </a:t>
            </a:r>
            <a:br>
              <a:rPr lang="en-US" sz="6200" dirty="0"/>
            </a:br>
            <a:r>
              <a:rPr lang="en-US" sz="6200" dirty="0">
                <a:hlinkClick r:id="rId6"/>
              </a:rPr>
              <a:t>https://www.youtube.com/user/StateArchivists/</a:t>
            </a:r>
            <a:endParaRPr lang="en-US" sz="6200" dirty="0"/>
          </a:p>
          <a:p>
            <a:pPr marL="0" indent="0">
              <a:buNone/>
            </a:pPr>
            <a:endParaRPr lang="en-US" sz="6200" b="1" dirty="0">
              <a:solidFill>
                <a:srgbClr val="222222"/>
              </a:solidFill>
              <a:effectLst/>
              <a:ea typeface="Calibri" panose="020F0502020204030204" pitchFamily="34" charset="0"/>
              <a:cs typeface="Times New Roman" panose="02020603050405020304" pitchFamily="18" charset="0"/>
            </a:endParaRPr>
          </a:p>
          <a:p>
            <a:endParaRPr lang="en-US" sz="6200" dirty="0"/>
          </a:p>
        </p:txBody>
      </p:sp>
    </p:spTree>
    <p:extLst>
      <p:ext uri="{BB962C8B-B14F-4D97-AF65-F5344CB8AC3E}">
        <p14:creationId xmlns:p14="http://schemas.microsoft.com/office/powerpoint/2010/main" val="11984313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DEA1CDE-9D47-40F7-91D0-A90706D0ECCB}"/>
              </a:ext>
            </a:extLst>
          </p:cNvPr>
          <p:cNvSpPr>
            <a:spLocks noGrp="1"/>
          </p:cNvSpPr>
          <p:nvPr>
            <p:ph type="title"/>
          </p:nvPr>
        </p:nvSpPr>
        <p:spPr>
          <a:xfrm>
            <a:off x="1371599" y="294538"/>
            <a:ext cx="9895951" cy="1033669"/>
          </a:xfrm>
        </p:spPr>
        <p:txBody>
          <a:bodyPr>
            <a:normAutofit/>
          </a:bodyPr>
          <a:lstStyle/>
          <a:p>
            <a:r>
              <a:rPr lang="en-US" sz="3700" dirty="0">
                <a:solidFill>
                  <a:srgbClr val="FFFFFF"/>
                </a:solidFill>
              </a:rPr>
              <a:t>Sponsors and Funders</a:t>
            </a:r>
          </a:p>
        </p:txBody>
      </p:sp>
      <p:pic>
        <p:nvPicPr>
          <p:cNvPr id="5" name="Content Placeholder 4">
            <a:extLst>
              <a:ext uri="{FF2B5EF4-FFF2-40B4-BE49-F238E27FC236}">
                <a16:creationId xmlns:a16="http://schemas.microsoft.com/office/drawing/2014/main" id="{88D53109-124A-4142-8A3A-A8E28A165413}"/>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346464" y="1885024"/>
            <a:ext cx="2944623" cy="603556"/>
          </a:xfrm>
          <a:prstGeom prst="rect">
            <a:avLst/>
          </a:prstGeom>
        </p:spPr>
      </p:pic>
      <p:sp>
        <p:nvSpPr>
          <p:cNvPr id="13" name="Content Placeholder 2">
            <a:extLst>
              <a:ext uri="{FF2B5EF4-FFF2-40B4-BE49-F238E27FC236}">
                <a16:creationId xmlns:a16="http://schemas.microsoft.com/office/drawing/2014/main" id="{488ED515-7452-425A-AE8E-B3958CDDB9FA}"/>
              </a:ext>
            </a:extLst>
          </p:cNvPr>
          <p:cNvSpPr txBox="1">
            <a:spLocks/>
          </p:cNvSpPr>
          <p:nvPr/>
        </p:nvSpPr>
        <p:spPr>
          <a:xfrm>
            <a:off x="1371599" y="1821874"/>
            <a:ext cx="9732819" cy="473825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a:buChar char="•"/>
            </a:pPr>
            <a:endParaRPr lang="en-US" sz="1800" dirty="0"/>
          </a:p>
        </p:txBody>
      </p:sp>
      <p:pic>
        <p:nvPicPr>
          <p:cNvPr id="6" name="Picture 5">
            <a:extLst>
              <a:ext uri="{FF2B5EF4-FFF2-40B4-BE49-F238E27FC236}">
                <a16:creationId xmlns:a16="http://schemas.microsoft.com/office/drawing/2014/main" id="{1EC18482-E066-4B69-85E0-33E17AB582A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25299" y="1622857"/>
            <a:ext cx="2920237" cy="1304657"/>
          </a:xfrm>
          <a:prstGeom prst="rect">
            <a:avLst/>
          </a:prstGeom>
        </p:spPr>
      </p:pic>
      <p:pic>
        <p:nvPicPr>
          <p:cNvPr id="7" name="Picture 6">
            <a:extLst>
              <a:ext uri="{FF2B5EF4-FFF2-40B4-BE49-F238E27FC236}">
                <a16:creationId xmlns:a16="http://schemas.microsoft.com/office/drawing/2014/main" id="{6A9C4637-9E37-4882-AD18-75ADCCB9968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807008" y="3008409"/>
            <a:ext cx="2700762" cy="755970"/>
          </a:xfrm>
          <a:prstGeom prst="rect">
            <a:avLst/>
          </a:prstGeom>
        </p:spPr>
      </p:pic>
      <p:pic>
        <p:nvPicPr>
          <p:cNvPr id="11" name="Picture 10">
            <a:extLst>
              <a:ext uri="{FF2B5EF4-FFF2-40B4-BE49-F238E27FC236}">
                <a16:creationId xmlns:a16="http://schemas.microsoft.com/office/drawing/2014/main" id="{0F62D6B6-495C-4495-BD46-2D18ABCA2A2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612176" y="3519279"/>
            <a:ext cx="3121423" cy="530398"/>
          </a:xfrm>
          <a:prstGeom prst="rect">
            <a:avLst/>
          </a:prstGeom>
        </p:spPr>
      </p:pic>
      <p:pic>
        <p:nvPicPr>
          <p:cNvPr id="17" name="Picture 16">
            <a:extLst>
              <a:ext uri="{FF2B5EF4-FFF2-40B4-BE49-F238E27FC236}">
                <a16:creationId xmlns:a16="http://schemas.microsoft.com/office/drawing/2014/main" id="{52E50D9E-D13D-4B9F-AB48-E1AC6BFB68D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453578" y="3550978"/>
            <a:ext cx="902286" cy="841321"/>
          </a:xfrm>
          <a:prstGeom prst="rect">
            <a:avLst/>
          </a:prstGeom>
        </p:spPr>
      </p:pic>
      <p:pic>
        <p:nvPicPr>
          <p:cNvPr id="18" name="Picture 17">
            <a:extLst>
              <a:ext uri="{FF2B5EF4-FFF2-40B4-BE49-F238E27FC236}">
                <a16:creationId xmlns:a16="http://schemas.microsoft.com/office/drawing/2014/main" id="{CC2175C0-084D-4656-8DCE-52A9EF6B44C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72266" y="4485211"/>
            <a:ext cx="2731245" cy="432854"/>
          </a:xfrm>
          <a:prstGeom prst="rect">
            <a:avLst/>
          </a:prstGeom>
        </p:spPr>
      </p:pic>
      <p:pic>
        <p:nvPicPr>
          <p:cNvPr id="19" name="Picture 18">
            <a:extLst>
              <a:ext uri="{FF2B5EF4-FFF2-40B4-BE49-F238E27FC236}">
                <a16:creationId xmlns:a16="http://schemas.microsoft.com/office/drawing/2014/main" id="{BDC0B31B-B75F-4B5C-B97A-6E32EA5F621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475777" y="4720906"/>
            <a:ext cx="2188654" cy="445047"/>
          </a:xfrm>
          <a:prstGeom prst="rect">
            <a:avLst/>
          </a:prstGeom>
        </p:spPr>
      </p:pic>
      <p:pic>
        <p:nvPicPr>
          <p:cNvPr id="20" name="Picture 19">
            <a:extLst>
              <a:ext uri="{FF2B5EF4-FFF2-40B4-BE49-F238E27FC236}">
                <a16:creationId xmlns:a16="http://schemas.microsoft.com/office/drawing/2014/main" id="{0A1F6F9A-7B64-412D-8C93-D96F2983E873}"/>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003670" y="4808504"/>
            <a:ext cx="2078916" cy="408467"/>
          </a:xfrm>
          <a:prstGeom prst="rect">
            <a:avLst/>
          </a:prstGeom>
        </p:spPr>
      </p:pic>
      <p:pic>
        <p:nvPicPr>
          <p:cNvPr id="21" name="Picture 20">
            <a:extLst>
              <a:ext uri="{FF2B5EF4-FFF2-40B4-BE49-F238E27FC236}">
                <a16:creationId xmlns:a16="http://schemas.microsoft.com/office/drawing/2014/main" id="{D9F10F67-9357-4087-B53E-DC910DFDCF6C}"/>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46203" y="5592543"/>
            <a:ext cx="2194750" cy="969348"/>
          </a:xfrm>
          <a:prstGeom prst="rect">
            <a:avLst/>
          </a:prstGeom>
        </p:spPr>
      </p:pic>
      <p:pic>
        <p:nvPicPr>
          <p:cNvPr id="22" name="Picture 21">
            <a:extLst>
              <a:ext uri="{FF2B5EF4-FFF2-40B4-BE49-F238E27FC236}">
                <a16:creationId xmlns:a16="http://schemas.microsoft.com/office/drawing/2014/main" id="{A3196429-10DC-4598-8D25-7632094237DC}"/>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9138229" y="5462777"/>
            <a:ext cx="2377646" cy="1225402"/>
          </a:xfrm>
          <a:prstGeom prst="rect">
            <a:avLst/>
          </a:prstGeom>
        </p:spPr>
      </p:pic>
      <p:pic>
        <p:nvPicPr>
          <p:cNvPr id="3" name="Picture 2">
            <a:extLst>
              <a:ext uri="{FF2B5EF4-FFF2-40B4-BE49-F238E27FC236}">
                <a16:creationId xmlns:a16="http://schemas.microsoft.com/office/drawing/2014/main" id="{D4A11B5C-E5F3-4337-B0E6-49C13E650DDD}"/>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3566349" y="5758642"/>
            <a:ext cx="1448829" cy="850540"/>
          </a:xfrm>
          <a:prstGeom prst="rect">
            <a:avLst/>
          </a:prstGeom>
        </p:spPr>
      </p:pic>
      <p:pic>
        <p:nvPicPr>
          <p:cNvPr id="15" name="Picture 14">
            <a:extLst>
              <a:ext uri="{FF2B5EF4-FFF2-40B4-BE49-F238E27FC236}">
                <a16:creationId xmlns:a16="http://schemas.microsoft.com/office/drawing/2014/main" id="{3D690C4C-D0F1-4457-89FB-38A6EB667049}"/>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6095998" y="5592543"/>
            <a:ext cx="1907672" cy="1065693"/>
          </a:xfrm>
          <a:prstGeom prst="rect">
            <a:avLst/>
          </a:prstGeom>
        </p:spPr>
      </p:pic>
      <p:pic>
        <p:nvPicPr>
          <p:cNvPr id="23" name="Picture 22">
            <a:extLst>
              <a:ext uri="{FF2B5EF4-FFF2-40B4-BE49-F238E27FC236}">
                <a16:creationId xmlns:a16="http://schemas.microsoft.com/office/drawing/2014/main" id="{A83333BC-87A7-43BB-A120-DEB36505D85B}"/>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380081" y="2751116"/>
            <a:ext cx="2956816" cy="768163"/>
          </a:xfrm>
          <a:prstGeom prst="rect">
            <a:avLst/>
          </a:prstGeom>
        </p:spPr>
      </p:pic>
    </p:spTree>
    <p:extLst>
      <p:ext uri="{BB962C8B-B14F-4D97-AF65-F5344CB8AC3E}">
        <p14:creationId xmlns:p14="http://schemas.microsoft.com/office/powerpoint/2010/main" val="33654555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DEA1CDE-9D47-40F7-91D0-A90706D0ECCB}"/>
              </a:ext>
            </a:extLst>
          </p:cNvPr>
          <p:cNvSpPr>
            <a:spLocks noGrp="1"/>
          </p:cNvSpPr>
          <p:nvPr>
            <p:ph type="title"/>
          </p:nvPr>
        </p:nvSpPr>
        <p:spPr>
          <a:xfrm>
            <a:off x="1371599" y="294538"/>
            <a:ext cx="9895951" cy="1033669"/>
          </a:xfrm>
        </p:spPr>
        <p:txBody>
          <a:bodyPr>
            <a:normAutofit/>
          </a:bodyPr>
          <a:lstStyle/>
          <a:p>
            <a:r>
              <a:rPr lang="en-US" sz="3700" dirty="0">
                <a:solidFill>
                  <a:srgbClr val="FFFFFF"/>
                </a:solidFill>
              </a:rPr>
              <a:t>Webinar Evaluation</a:t>
            </a:r>
          </a:p>
        </p:txBody>
      </p:sp>
      <p:sp>
        <p:nvSpPr>
          <p:cNvPr id="3" name="Content Placeholder 2">
            <a:extLst>
              <a:ext uri="{FF2B5EF4-FFF2-40B4-BE49-F238E27FC236}">
                <a16:creationId xmlns:a16="http://schemas.microsoft.com/office/drawing/2014/main" id="{E99BE424-479B-41C2-BE39-4D0A9F961D94}"/>
              </a:ext>
            </a:extLst>
          </p:cNvPr>
          <p:cNvSpPr>
            <a:spLocks noGrp="1"/>
          </p:cNvSpPr>
          <p:nvPr>
            <p:ph idx="1"/>
          </p:nvPr>
        </p:nvSpPr>
        <p:spPr>
          <a:xfrm>
            <a:off x="1371599" y="1821873"/>
            <a:ext cx="9760528" cy="4745182"/>
          </a:xfrm>
        </p:spPr>
        <p:txBody>
          <a:bodyPr anchor="ctr">
            <a:normAutofit/>
          </a:bodyPr>
          <a:lstStyle/>
          <a:p>
            <a:pPr algn="ctr">
              <a:lnSpc>
                <a:spcPct val="150000"/>
              </a:lnSpc>
            </a:pPr>
            <a:r>
              <a:rPr lang="en-US" sz="1800" dirty="0"/>
              <a:t>We really do appreciate your feedback!</a:t>
            </a:r>
          </a:p>
          <a:p>
            <a:pPr algn="ctr">
              <a:lnSpc>
                <a:spcPct val="150000"/>
              </a:lnSpc>
            </a:pPr>
            <a:endParaRPr lang="en-US" sz="1800" dirty="0"/>
          </a:p>
          <a:p>
            <a:pPr algn="ctr">
              <a:lnSpc>
                <a:spcPct val="150000"/>
              </a:lnSpc>
            </a:pPr>
            <a:endParaRPr lang="en-US" sz="1800" dirty="0"/>
          </a:p>
          <a:p>
            <a:pPr algn="ctr">
              <a:lnSpc>
                <a:spcPct val="150000"/>
              </a:lnSpc>
            </a:pPr>
            <a:endParaRPr lang="en-US" sz="1800" dirty="0"/>
          </a:p>
          <a:p>
            <a:pPr algn="ctr">
              <a:lnSpc>
                <a:spcPct val="150000"/>
              </a:lnSpc>
            </a:pPr>
            <a:r>
              <a:rPr lang="en-US" sz="1800" dirty="0"/>
              <a:t>When you exit the webinar, you will automatically be taken to an online webinar evaluation. Please take a couple minutes to complete the survey and help us plan future webinars.</a:t>
            </a:r>
          </a:p>
          <a:p>
            <a:pPr marL="342900" indent="-342900">
              <a:buFont typeface="Arial"/>
              <a:buChar char="•"/>
            </a:pPr>
            <a:endParaRPr lang="en-US" sz="1800" dirty="0"/>
          </a:p>
        </p:txBody>
      </p:sp>
      <p:sp>
        <p:nvSpPr>
          <p:cNvPr id="13" name="Content Placeholder 2">
            <a:extLst>
              <a:ext uri="{FF2B5EF4-FFF2-40B4-BE49-F238E27FC236}">
                <a16:creationId xmlns:a16="http://schemas.microsoft.com/office/drawing/2014/main" id="{488ED515-7452-425A-AE8E-B3958CDDB9FA}"/>
              </a:ext>
            </a:extLst>
          </p:cNvPr>
          <p:cNvSpPr txBox="1">
            <a:spLocks/>
          </p:cNvSpPr>
          <p:nvPr/>
        </p:nvSpPr>
        <p:spPr>
          <a:xfrm>
            <a:off x="1371599" y="1821874"/>
            <a:ext cx="9732819" cy="473825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a:buChar char="•"/>
            </a:pPr>
            <a:endParaRPr lang="en-US" sz="1800" dirty="0"/>
          </a:p>
        </p:txBody>
      </p:sp>
      <p:pic>
        <p:nvPicPr>
          <p:cNvPr id="15" name="Picture 14" descr="A drawing of a face&#10;&#10;Description automatically generated">
            <a:extLst>
              <a:ext uri="{FF2B5EF4-FFF2-40B4-BE49-F238E27FC236}">
                <a16:creationId xmlns:a16="http://schemas.microsoft.com/office/drawing/2014/main" id="{70ABF1FD-D457-444E-9091-F7F2518FF3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351381" y="5350491"/>
            <a:ext cx="1334277" cy="1188421"/>
          </a:xfrm>
          <a:prstGeom prst="rect">
            <a:avLst/>
          </a:prstGeom>
        </p:spPr>
      </p:pic>
      <p:pic>
        <p:nvPicPr>
          <p:cNvPr id="17" name="Picture 16">
            <a:extLst>
              <a:ext uri="{FF2B5EF4-FFF2-40B4-BE49-F238E27FC236}">
                <a16:creationId xmlns:a16="http://schemas.microsoft.com/office/drawing/2014/main" id="{36F62928-CA87-4843-B3C3-6F798E266DF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24435" y="3176794"/>
            <a:ext cx="2143125" cy="1200150"/>
          </a:xfrm>
          <a:prstGeom prst="rect">
            <a:avLst/>
          </a:prstGeom>
        </p:spPr>
      </p:pic>
    </p:spTree>
    <p:extLst>
      <p:ext uri="{BB962C8B-B14F-4D97-AF65-F5344CB8AC3E}">
        <p14:creationId xmlns:p14="http://schemas.microsoft.com/office/powerpoint/2010/main" val="6475017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Conscious Editing&#10;Wilson Special Collections Library&#10;University Libraries&#10;University of North Carolina at Chapel Hill">
            <a:extLst>
              <a:ext uri="{FF2B5EF4-FFF2-40B4-BE49-F238E27FC236}">
                <a16:creationId xmlns:a16="http://schemas.microsoft.com/office/drawing/2014/main" id="{891ACFA8-B174-4544-AC62-31A0D742D8D2}"/>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Conscious Editing</a:t>
            </a:r>
          </a:p>
        </p:txBody>
      </p:sp>
      <p:pic>
        <p:nvPicPr>
          <p:cNvPr id="5" name="Picture 4">
            <a:extLst>
              <a:ext uri="{FF2B5EF4-FFF2-40B4-BE49-F238E27FC236}">
                <a16:creationId xmlns:a16="http://schemas.microsoft.com/office/drawing/2014/main" id="{46AD8A8F-E0E7-464E-A2CB-940FC25B6582}"/>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692417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e recognize the land and sovereignty of Native and Indigenous nations in Chapel Hill, in North Carolina, in North America, and across the world. The University of North Carolina sits on the land of the Occaneechi, Shakori, Eno, and Sissipahaw peoples. &#10;&#10;Native lands have shifted between Indigenous peoples for thousands of years. The nations named here are not representative of all Indigenous peoples who belong to these lands.">
            <a:extLst>
              <a:ext uri="{FF2B5EF4-FFF2-40B4-BE49-F238E27FC236}">
                <a16:creationId xmlns:a16="http://schemas.microsoft.com/office/drawing/2014/main" id="{480B184A-A407-40E3-BC86-29001C663F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9A867D8B-2120-4525-8D02-B85737D801E8}"/>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Land acknowledgment</a:t>
            </a:r>
          </a:p>
        </p:txBody>
      </p:sp>
    </p:spTree>
    <p:extLst>
      <p:ext uri="{BB962C8B-B14F-4D97-AF65-F5344CB8AC3E}">
        <p14:creationId xmlns:p14="http://schemas.microsoft.com/office/powerpoint/2010/main" val="24135253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e recognize that using words to acknowledge the rightful land ownership of Native nations does not go far enough. True land acknowledgement does not happen unless Native nations have full control over their land and the actions of the University and greater North Carolina community demonstrate recognition of Native American sovereignty.">
            <a:extLst>
              <a:ext uri="{FF2B5EF4-FFF2-40B4-BE49-F238E27FC236}">
                <a16:creationId xmlns:a16="http://schemas.microsoft.com/office/drawing/2014/main" id="{D6E26DEA-E9D6-466A-893E-67E84A389E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C637FF41-6F26-47CE-8658-1F0FF3FC464B}"/>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Land acknowledgment continued</a:t>
            </a:r>
          </a:p>
        </p:txBody>
      </p:sp>
    </p:spTree>
    <p:extLst>
      <p:ext uri="{BB962C8B-B14F-4D97-AF65-F5344CB8AC3E}">
        <p14:creationId xmlns:p14="http://schemas.microsoft.com/office/powerpoint/2010/main" val="22892605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rrent and past members of the Conscious Editing Steering Committee">
            <a:extLst>
              <a:ext uri="{FF2B5EF4-FFF2-40B4-BE49-F238E27FC236}">
                <a16:creationId xmlns:a16="http://schemas.microsoft.com/office/drawing/2014/main" id="{A03BF287-3267-4447-9387-E46099343C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9481F65F-F748-4CE9-B33A-62CD519C837E}"/>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Conscious Editing Steering Committee</a:t>
            </a:r>
          </a:p>
        </p:txBody>
      </p:sp>
    </p:spTree>
    <p:extLst>
      <p:ext uri="{BB962C8B-B14F-4D97-AF65-F5344CB8AC3E}">
        <p14:creationId xmlns:p14="http://schemas.microsoft.com/office/powerpoint/2010/main" val="20079750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e believe that representation matters. We recognize that there is irreparable loss when inclusion is diminished by white practicality. &#10;&#10;We acknowledge the labors of our coworkers and communities of color. This labor is too often hidden and undercompensated.  We seek to honor this work and to compensate it equitably.">
            <a:extLst>
              <a:ext uri="{FF2B5EF4-FFF2-40B4-BE49-F238E27FC236}">
                <a16:creationId xmlns:a16="http://schemas.microsoft.com/office/drawing/2014/main" id="{E5FAEB70-4EE5-422D-AD85-5E959A34E6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F40C6A53-9ABB-4AD3-AA87-CA7A3FB4F45D}"/>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Acknowledgment of hidden labor</a:t>
            </a:r>
          </a:p>
        </p:txBody>
      </p:sp>
    </p:spTree>
    <p:extLst>
      <p:ext uri="{BB962C8B-B14F-4D97-AF65-F5344CB8AC3E}">
        <p14:creationId xmlns:p14="http://schemas.microsoft.com/office/powerpoint/2010/main" val="808895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EAEBF3E-4C69-4D61-9D10-7B2AE0340EBE}"/>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Historically white university</a:t>
            </a:r>
          </a:p>
        </p:txBody>
      </p:sp>
      <p:pic>
        <p:nvPicPr>
          <p:cNvPr id="5" name="Picture 4" descr="UNC-Chapel Hill needed the fidelity of enslaved Black Americans, who erected buildings, cooked food, cleaned dormitories, and ultimately, built their institutional wealth. ">
            <a:extLst>
              <a:ext uri="{FF2B5EF4-FFF2-40B4-BE49-F238E27FC236}">
                <a16:creationId xmlns:a16="http://schemas.microsoft.com/office/drawing/2014/main" id="{CC770D80-CFC4-4F55-A24A-81D46B177969}"/>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2334776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2077</TotalTime>
  <Words>418</Words>
  <Application>Microsoft Office PowerPoint</Application>
  <PresentationFormat>Widescreen</PresentationFormat>
  <Paragraphs>85</Paragraphs>
  <Slides>38</Slides>
  <Notes>6</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38</vt:i4>
      </vt:variant>
    </vt:vector>
  </HeadingPairs>
  <TitlesOfParts>
    <vt:vector size="43" baseType="lpstr">
      <vt:lpstr>Arial</vt:lpstr>
      <vt:lpstr>Calibri</vt:lpstr>
      <vt:lpstr>Calibri Light</vt:lpstr>
      <vt:lpstr>Office Theme</vt:lpstr>
      <vt:lpstr>1_Office Theme</vt:lpstr>
      <vt:lpstr> Conscious Editing                      </vt:lpstr>
      <vt:lpstr>Webinar Agenda</vt:lpstr>
      <vt:lpstr>Speakers</vt:lpstr>
      <vt:lpstr>Conscious Editing</vt:lpstr>
      <vt:lpstr>Land acknowledgment</vt:lpstr>
      <vt:lpstr>Land acknowledgment continued</vt:lpstr>
      <vt:lpstr>Conscious Editing Steering Committee</vt:lpstr>
      <vt:lpstr>Acknowledgment of hidden labor</vt:lpstr>
      <vt:lpstr>Historically white university</vt:lpstr>
      <vt:lpstr>Jim Crow Archive</vt:lpstr>
      <vt:lpstr>Colonialist collections</vt:lpstr>
      <vt:lpstr>Academic Audiences</vt:lpstr>
      <vt:lpstr>Reckoning Initiative at UNC Chapel Hill Libraries</vt:lpstr>
      <vt:lpstr>Definition of conscious editing</vt:lpstr>
      <vt:lpstr>Vision</vt:lpstr>
      <vt:lpstr>Values</vt:lpstr>
      <vt:lpstr>Conscious Editing in Practice</vt:lpstr>
      <vt:lpstr>Centering Indigenous Epistemologies</vt:lpstr>
      <vt:lpstr>Problematic Library of Congress Subject Headings</vt:lpstr>
      <vt:lpstr>Unhiding the Invisible Norm of Whiteness</vt:lpstr>
      <vt:lpstr>Identifying People Claimed as Property</vt:lpstr>
      <vt:lpstr>Invisible Norm of Protestant Christianity</vt:lpstr>
      <vt:lpstr>Rectifying Ableist Language</vt:lpstr>
      <vt:lpstr>Misrepresentation of People of Color</vt:lpstr>
      <vt:lpstr>Equitable Metadata and Inclusive Alt-Text</vt:lpstr>
      <vt:lpstr>Historically White Universities</vt:lpstr>
      <vt:lpstr>White Racial Violence</vt:lpstr>
      <vt:lpstr>Racist Language in Transcribed Texts</vt:lpstr>
      <vt:lpstr>Lost Cause Mythology</vt:lpstr>
      <vt:lpstr>Content warnings for exhibitions</vt:lpstr>
      <vt:lpstr>Content warnings for metadata</vt:lpstr>
      <vt:lpstr>Content warnings for finding aids</vt:lpstr>
      <vt:lpstr>Contact information and credits</vt:lpstr>
      <vt:lpstr>Questions and Comments</vt:lpstr>
      <vt:lpstr>Upcoming Webinars </vt:lpstr>
      <vt:lpstr>Contact Us </vt:lpstr>
      <vt:lpstr>Sponsors and Funders</vt:lpstr>
      <vt:lpstr>Webinar Evaluation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CoSA Member Webinar   What’s On Tap for CoSA in 2021</dc:title>
  <dc:creator>Barbara Teague</dc:creator>
  <cp:lastModifiedBy>Lisa</cp:lastModifiedBy>
  <cp:revision>35</cp:revision>
  <dcterms:created xsi:type="dcterms:W3CDTF">2021-01-16T22:52:10Z</dcterms:created>
  <dcterms:modified xsi:type="dcterms:W3CDTF">2021-05-25T21:58:03Z</dcterms:modified>
</cp:coreProperties>
</file>