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5"/>
  </p:notesMasterIdLst>
  <p:handoutMasterIdLst>
    <p:handoutMasterId r:id="rId36"/>
  </p:handoutMasterIdLst>
  <p:sldIdLst>
    <p:sldId id="257" r:id="rId4"/>
    <p:sldId id="382" r:id="rId5"/>
    <p:sldId id="393" r:id="rId6"/>
    <p:sldId id="452" r:id="rId7"/>
    <p:sldId id="256" r:id="rId8"/>
    <p:sldId id="451" r:id="rId9"/>
    <p:sldId id="258" r:id="rId10"/>
    <p:sldId id="259" r:id="rId11"/>
    <p:sldId id="260" r:id="rId12"/>
    <p:sldId id="261" r:id="rId13"/>
    <p:sldId id="262" r:id="rId14"/>
    <p:sldId id="444" r:id="rId15"/>
    <p:sldId id="445" r:id="rId16"/>
    <p:sldId id="446" r:id="rId17"/>
    <p:sldId id="447" r:id="rId18"/>
    <p:sldId id="281" r:id="rId19"/>
    <p:sldId id="292" r:id="rId20"/>
    <p:sldId id="293" r:id="rId21"/>
    <p:sldId id="294" r:id="rId22"/>
    <p:sldId id="448" r:id="rId23"/>
    <p:sldId id="449" r:id="rId24"/>
    <p:sldId id="291" r:id="rId25"/>
    <p:sldId id="296" r:id="rId26"/>
    <p:sldId id="284" r:id="rId27"/>
    <p:sldId id="450" r:id="rId28"/>
    <p:sldId id="400" r:id="rId29"/>
    <p:sldId id="399" r:id="rId30"/>
    <p:sldId id="441" r:id="rId31"/>
    <p:sldId id="339" r:id="rId32"/>
    <p:sldId id="442" r:id="rId33"/>
    <p:sldId id="401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1" clrIdx="0">
    <p:extLst>
      <p:ext uri="{19B8F6BF-5375-455C-9EA6-DF929625EA0E}">
        <p15:presenceInfo xmlns:p15="http://schemas.microsoft.com/office/powerpoint/2012/main" userId="L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D6A81-3BF6-4B0F-B6B6-FB4921EB59F6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75D2AF-7080-44BE-8DE6-F3E50C888F31}">
      <dgm:prSet/>
      <dgm:spPr/>
      <dgm:t>
        <a:bodyPr/>
        <a:lstStyle/>
        <a:p>
          <a:pPr>
            <a:defRPr b="1"/>
          </a:pPr>
          <a:r>
            <a:rPr lang="en-US" dirty="0"/>
            <a:t>1997</a:t>
          </a:r>
        </a:p>
      </dgm:t>
    </dgm:pt>
    <dgm:pt modelId="{CF4C485F-70B8-4369-910E-88A0C03E06CC}" type="parTrans" cxnId="{E3E9F3E0-9AC5-4797-8E89-1BE9A1963592}">
      <dgm:prSet/>
      <dgm:spPr/>
      <dgm:t>
        <a:bodyPr/>
        <a:lstStyle/>
        <a:p>
          <a:endParaRPr lang="en-US"/>
        </a:p>
      </dgm:t>
    </dgm:pt>
    <dgm:pt modelId="{CFE5DA96-36B1-4DD6-A217-3D21FABF9F64}" type="sibTrans" cxnId="{E3E9F3E0-9AC5-4797-8E89-1BE9A1963592}">
      <dgm:prSet/>
      <dgm:spPr/>
      <dgm:t>
        <a:bodyPr/>
        <a:lstStyle/>
        <a:p>
          <a:endParaRPr lang="en-US"/>
        </a:p>
      </dgm:t>
    </dgm:pt>
    <dgm:pt modelId="{9C252723-4833-457C-ABAF-573697C92F5D}">
      <dgm:prSet custT="1"/>
      <dgm:spPr/>
      <dgm:t>
        <a:bodyPr/>
        <a:lstStyle/>
        <a:p>
          <a:r>
            <a:rPr lang="en-US" sz="1500" spc="200" baseline="0" dirty="0">
              <a:latin typeface="+mj-lt"/>
            </a:rPr>
            <a:t>President’s Committee on Arts &amp; Humanities report calls for a national assessment of preservation needs</a:t>
          </a:r>
        </a:p>
      </dgm:t>
    </dgm:pt>
    <dgm:pt modelId="{10FDC517-661D-4095-ADE5-3E33FBFF07DC}" type="parTrans" cxnId="{F3A07C73-DFD7-4234-AD0E-A8C7286A9A2D}">
      <dgm:prSet/>
      <dgm:spPr/>
      <dgm:t>
        <a:bodyPr/>
        <a:lstStyle/>
        <a:p>
          <a:endParaRPr lang="en-US"/>
        </a:p>
      </dgm:t>
    </dgm:pt>
    <dgm:pt modelId="{D39D83E3-500F-4D41-8877-B9669BC4F935}" type="sibTrans" cxnId="{F3A07C73-DFD7-4234-AD0E-A8C7286A9A2D}">
      <dgm:prSet/>
      <dgm:spPr/>
      <dgm:t>
        <a:bodyPr/>
        <a:lstStyle/>
        <a:p>
          <a:endParaRPr lang="en-US"/>
        </a:p>
      </dgm:t>
    </dgm:pt>
    <dgm:pt modelId="{B72EB840-AEBD-412E-B801-29A2D199D3D3}">
      <dgm:prSet/>
      <dgm:spPr/>
      <dgm:t>
        <a:bodyPr/>
        <a:lstStyle/>
        <a:p>
          <a:pPr>
            <a:defRPr b="1"/>
          </a:pPr>
          <a:r>
            <a:rPr lang="en-US" dirty="0"/>
            <a:t>2005</a:t>
          </a:r>
        </a:p>
      </dgm:t>
    </dgm:pt>
    <dgm:pt modelId="{BED021D0-64F6-4287-B80A-2A9BE4ED2785}" type="parTrans" cxnId="{CEB1367C-DC34-4EDE-8633-FA0B7DDFF625}">
      <dgm:prSet/>
      <dgm:spPr/>
      <dgm:t>
        <a:bodyPr/>
        <a:lstStyle/>
        <a:p>
          <a:endParaRPr lang="en-US"/>
        </a:p>
      </dgm:t>
    </dgm:pt>
    <dgm:pt modelId="{48F19385-64D9-4B1F-AEA2-E650EBDEA8C6}" type="sibTrans" cxnId="{CEB1367C-DC34-4EDE-8633-FA0B7DDFF625}">
      <dgm:prSet/>
      <dgm:spPr/>
      <dgm:t>
        <a:bodyPr/>
        <a:lstStyle/>
        <a:p>
          <a:endParaRPr lang="en-US"/>
        </a:p>
      </dgm:t>
    </dgm:pt>
    <dgm:pt modelId="{66AC2A53-3087-4707-B70B-494DAAA19D45}">
      <dgm:prSet custT="1"/>
      <dgm:spPr/>
      <dgm:t>
        <a:bodyPr/>
        <a:lstStyle/>
        <a:p>
          <a:r>
            <a:rPr lang="en-US" sz="1500" i="1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Public Trust at Risk: The Heritage Health Index Report on the State of America’s Collections </a:t>
          </a:r>
          <a:r>
            <a:rPr lang="en-US" sz="1500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is released</a:t>
          </a:r>
        </a:p>
      </dgm:t>
    </dgm:pt>
    <dgm:pt modelId="{173700C8-E771-4D6B-8013-BA6B7CDC808E}" type="parTrans" cxnId="{805B09D9-43CA-467D-8E5B-893559A8DA1B}">
      <dgm:prSet/>
      <dgm:spPr/>
      <dgm:t>
        <a:bodyPr/>
        <a:lstStyle/>
        <a:p>
          <a:endParaRPr lang="en-US"/>
        </a:p>
      </dgm:t>
    </dgm:pt>
    <dgm:pt modelId="{FDA2E772-292F-4ED1-8987-1056369D36E5}" type="sibTrans" cxnId="{805B09D9-43CA-467D-8E5B-893559A8DA1B}">
      <dgm:prSet/>
      <dgm:spPr/>
      <dgm:t>
        <a:bodyPr/>
        <a:lstStyle/>
        <a:p>
          <a:endParaRPr lang="en-US"/>
        </a:p>
      </dgm:t>
    </dgm:pt>
    <dgm:pt modelId="{A0683521-54AA-48D9-9543-AD78D42D555C}">
      <dgm:prSet/>
      <dgm:spPr/>
      <dgm:t>
        <a:bodyPr/>
        <a:lstStyle/>
        <a:p>
          <a:pPr>
            <a:defRPr b="1"/>
          </a:pPr>
          <a:r>
            <a:rPr lang="en-US" dirty="0"/>
            <a:t>2008</a:t>
          </a:r>
        </a:p>
      </dgm:t>
    </dgm:pt>
    <dgm:pt modelId="{01B950D4-82FF-4547-83BF-357E415795A2}" type="parTrans" cxnId="{4FA9DFD3-226E-4E00-BE86-40AE3E47DE79}">
      <dgm:prSet/>
      <dgm:spPr/>
      <dgm:t>
        <a:bodyPr/>
        <a:lstStyle/>
        <a:p>
          <a:endParaRPr lang="en-US"/>
        </a:p>
      </dgm:t>
    </dgm:pt>
    <dgm:pt modelId="{9971E227-DA4C-428C-A7DB-D02F53F50FE0}" type="sibTrans" cxnId="{4FA9DFD3-226E-4E00-BE86-40AE3E47DE79}">
      <dgm:prSet/>
      <dgm:spPr/>
      <dgm:t>
        <a:bodyPr/>
        <a:lstStyle/>
        <a:p>
          <a:endParaRPr lang="en-US"/>
        </a:p>
      </dgm:t>
    </dgm:pt>
    <dgm:pt modelId="{2567D68B-7A70-4BFD-A351-A19C90CA2AEB}">
      <dgm:prSet custT="1"/>
      <dgm:spPr/>
      <dgm:t>
        <a:bodyPr/>
        <a:lstStyle/>
        <a:p>
          <a:r>
            <a:rPr lang="en-US" sz="1500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Vermont conducts its Connecting to Collections survey</a:t>
          </a:r>
        </a:p>
      </dgm:t>
    </dgm:pt>
    <dgm:pt modelId="{4ABF7D72-34A7-48FC-8EB6-2ECD271A88B2}" type="parTrans" cxnId="{F285D4C9-BF96-4F93-BC96-C3899B1D5249}">
      <dgm:prSet/>
      <dgm:spPr/>
      <dgm:t>
        <a:bodyPr/>
        <a:lstStyle/>
        <a:p>
          <a:endParaRPr lang="en-US"/>
        </a:p>
      </dgm:t>
    </dgm:pt>
    <dgm:pt modelId="{9AC4007D-63F2-4CF9-87AD-1E99EB1B3CA2}" type="sibTrans" cxnId="{F285D4C9-BF96-4F93-BC96-C3899B1D5249}">
      <dgm:prSet/>
      <dgm:spPr/>
      <dgm:t>
        <a:bodyPr/>
        <a:lstStyle/>
        <a:p>
          <a:endParaRPr lang="en-US"/>
        </a:p>
      </dgm:t>
    </dgm:pt>
    <dgm:pt modelId="{A3B057D6-916D-4800-8610-2745A8EAA3A3}">
      <dgm:prSet/>
      <dgm:spPr/>
      <dgm:t>
        <a:bodyPr/>
        <a:lstStyle/>
        <a:p>
          <a:pPr>
            <a:defRPr b="1"/>
          </a:pPr>
          <a:r>
            <a:rPr lang="en-US" dirty="0"/>
            <a:t>2014</a:t>
          </a:r>
        </a:p>
      </dgm:t>
    </dgm:pt>
    <dgm:pt modelId="{AD7516B9-4F9F-423F-8340-4902F9608B3F}" type="parTrans" cxnId="{05F76842-7E9F-4E3F-921D-41E01A90B6CB}">
      <dgm:prSet/>
      <dgm:spPr/>
      <dgm:t>
        <a:bodyPr/>
        <a:lstStyle/>
        <a:p>
          <a:endParaRPr lang="en-US"/>
        </a:p>
      </dgm:t>
    </dgm:pt>
    <dgm:pt modelId="{B6080F5A-898D-4101-BE43-34DEE6E339CD}" type="sibTrans" cxnId="{05F76842-7E9F-4E3F-921D-41E01A90B6CB}">
      <dgm:prSet/>
      <dgm:spPr/>
      <dgm:t>
        <a:bodyPr/>
        <a:lstStyle/>
        <a:p>
          <a:endParaRPr lang="en-US"/>
        </a:p>
      </dgm:t>
    </dgm:pt>
    <dgm:pt modelId="{6335F1F3-61E4-49CD-B64B-494D356A40D9}">
      <dgm:prSet custT="1"/>
      <dgm:spPr/>
      <dgm:t>
        <a:bodyPr/>
        <a:lstStyle/>
        <a:p>
          <a:r>
            <a:rPr lang="en-US" sz="1500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The follow-up Heritage Health Index Survey is conducted</a:t>
          </a:r>
        </a:p>
      </dgm:t>
    </dgm:pt>
    <dgm:pt modelId="{A10552E7-61FE-43A4-A56D-F6CB830C33A3}" type="parTrans" cxnId="{1A36BD79-DD99-48AD-AAB1-271AAFB69865}">
      <dgm:prSet/>
      <dgm:spPr/>
      <dgm:t>
        <a:bodyPr/>
        <a:lstStyle/>
        <a:p>
          <a:endParaRPr lang="en-US"/>
        </a:p>
      </dgm:t>
    </dgm:pt>
    <dgm:pt modelId="{41A07F77-2113-4CCC-B384-854E6CE72D0C}" type="sibTrans" cxnId="{1A36BD79-DD99-48AD-AAB1-271AAFB69865}">
      <dgm:prSet/>
      <dgm:spPr/>
      <dgm:t>
        <a:bodyPr/>
        <a:lstStyle/>
        <a:p>
          <a:endParaRPr lang="en-US"/>
        </a:p>
      </dgm:t>
    </dgm:pt>
    <dgm:pt modelId="{F457C01A-595E-4907-852B-2A9DE7C85E94}">
      <dgm:prSet custT="1"/>
      <dgm:spPr/>
      <dgm:t>
        <a:bodyPr/>
        <a:lstStyle/>
        <a:p>
          <a:pPr>
            <a:defRPr b="1"/>
          </a:pPr>
          <a:r>
            <a:rPr lang="en-US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2021</a:t>
          </a:r>
        </a:p>
      </dgm:t>
    </dgm:pt>
    <dgm:pt modelId="{8BD16BC1-0872-4F4F-941B-EBBC9848FBF2}" type="parTrans" cxnId="{B7091FBD-12CA-4A0F-9BA6-15E875BA337F}">
      <dgm:prSet/>
      <dgm:spPr/>
      <dgm:t>
        <a:bodyPr/>
        <a:lstStyle/>
        <a:p>
          <a:endParaRPr lang="en-US"/>
        </a:p>
      </dgm:t>
    </dgm:pt>
    <dgm:pt modelId="{1CFA2F4C-43DC-43F6-8105-18BBB8156B95}" type="sibTrans" cxnId="{B7091FBD-12CA-4A0F-9BA6-15E875BA337F}">
      <dgm:prSet/>
      <dgm:spPr/>
      <dgm:t>
        <a:bodyPr/>
        <a:lstStyle/>
        <a:p>
          <a:endParaRPr lang="en-US"/>
        </a:p>
      </dgm:t>
    </dgm:pt>
    <dgm:pt modelId="{6BEFF9E7-8CE4-40B0-AA12-AF2D6BE449F8}">
      <dgm:prSet custT="1"/>
      <dgm:spPr/>
      <dgm:t>
        <a:bodyPr/>
        <a:lstStyle/>
        <a:p>
          <a:r>
            <a:rPr lang="en-US" sz="1500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VHRP conducts its own statewide survey</a:t>
          </a:r>
        </a:p>
      </dgm:t>
    </dgm:pt>
    <dgm:pt modelId="{081D813F-99DC-46FE-B164-D3653F35EACF}" type="parTrans" cxnId="{461DCFAF-E371-4ABF-8BC1-33AAE4BCC523}">
      <dgm:prSet/>
      <dgm:spPr/>
      <dgm:t>
        <a:bodyPr/>
        <a:lstStyle/>
        <a:p>
          <a:endParaRPr lang="en-US"/>
        </a:p>
      </dgm:t>
    </dgm:pt>
    <dgm:pt modelId="{5DBCF05F-33F0-405E-85F3-4BE099804037}" type="sibTrans" cxnId="{461DCFAF-E371-4ABF-8BC1-33AAE4BCC523}">
      <dgm:prSet/>
      <dgm:spPr/>
      <dgm:t>
        <a:bodyPr/>
        <a:lstStyle/>
        <a:p>
          <a:endParaRPr lang="en-US"/>
        </a:p>
      </dgm:t>
    </dgm:pt>
    <dgm:pt modelId="{CB20A850-663D-49B6-854E-48E7A529BEC8}" type="pres">
      <dgm:prSet presAssocID="{426D6A81-3BF6-4B0F-B6B6-FB4921EB59F6}" presName="root" presStyleCnt="0">
        <dgm:presLayoutVars>
          <dgm:chMax/>
          <dgm:chPref/>
          <dgm:animLvl val="lvl"/>
        </dgm:presLayoutVars>
      </dgm:prSet>
      <dgm:spPr/>
    </dgm:pt>
    <dgm:pt modelId="{5AE95456-2DE8-4147-887E-884D41A37446}" type="pres">
      <dgm:prSet presAssocID="{426D6A81-3BF6-4B0F-B6B6-FB4921EB59F6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9D3EF7DD-506B-47AA-9873-5DD1477F417A}" type="pres">
      <dgm:prSet presAssocID="{426D6A81-3BF6-4B0F-B6B6-FB4921EB59F6}" presName="nodes" presStyleCnt="0">
        <dgm:presLayoutVars>
          <dgm:chMax/>
          <dgm:chPref/>
          <dgm:animLvl val="lvl"/>
        </dgm:presLayoutVars>
      </dgm:prSet>
      <dgm:spPr/>
    </dgm:pt>
    <dgm:pt modelId="{D41DD905-0FBF-44FC-B17C-659E1D1E4F57}" type="pres">
      <dgm:prSet presAssocID="{8675D2AF-7080-44BE-8DE6-F3E50C888F31}" presName="composite" presStyleCnt="0"/>
      <dgm:spPr/>
    </dgm:pt>
    <dgm:pt modelId="{D328A720-C369-406F-9DDC-E4846D893948}" type="pres">
      <dgm:prSet presAssocID="{8675D2AF-7080-44BE-8DE6-F3E50C888F31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28B37FA-9F95-4CA6-9779-8EED2CBD74B5}" type="pres">
      <dgm:prSet presAssocID="{8675D2AF-7080-44BE-8DE6-F3E50C888F31}" presName="DropPinPlaceHolder" presStyleCnt="0"/>
      <dgm:spPr/>
    </dgm:pt>
    <dgm:pt modelId="{F82C5A03-98BD-49C9-A798-1715A4712FF3}" type="pres">
      <dgm:prSet presAssocID="{8675D2AF-7080-44BE-8DE6-F3E50C888F31}" presName="DropPin" presStyleLbl="alignNode1" presStyleIdx="0" presStyleCnt="5"/>
      <dgm:spPr/>
    </dgm:pt>
    <dgm:pt modelId="{9B170B12-A0BB-4447-8262-9027AB2D2618}" type="pres">
      <dgm:prSet presAssocID="{8675D2AF-7080-44BE-8DE6-F3E50C888F31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E14BF8F9-CC93-455C-BD8C-E859A68C6B7F}" type="pres">
      <dgm:prSet presAssocID="{8675D2AF-7080-44BE-8DE6-F3E50C888F31}" presName="L2TextContainer" presStyleLbl="revTx" presStyleIdx="0" presStyleCnt="10">
        <dgm:presLayoutVars>
          <dgm:bulletEnabled val="1"/>
        </dgm:presLayoutVars>
      </dgm:prSet>
      <dgm:spPr/>
    </dgm:pt>
    <dgm:pt modelId="{FB6FAA58-E617-4712-AD81-1E26B8614D84}" type="pres">
      <dgm:prSet presAssocID="{8675D2AF-7080-44BE-8DE6-F3E50C888F31}" presName="L1TextContainer" presStyleLbl="revTx" presStyleIdx="1" presStyleCnt="10" custLinFactNeighborY="-28670">
        <dgm:presLayoutVars>
          <dgm:chMax val="1"/>
          <dgm:chPref val="1"/>
          <dgm:bulletEnabled val="1"/>
        </dgm:presLayoutVars>
      </dgm:prSet>
      <dgm:spPr/>
    </dgm:pt>
    <dgm:pt modelId="{CD594B26-6393-4549-9BDC-A21B812D1233}" type="pres">
      <dgm:prSet presAssocID="{8675D2AF-7080-44BE-8DE6-F3E50C888F31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EC97112-DFE2-4A9C-B0DC-F0740B99A0EB}" type="pres">
      <dgm:prSet presAssocID="{8675D2AF-7080-44BE-8DE6-F3E50C888F31}" presName="EmptyPlaceHolder" presStyleCnt="0"/>
      <dgm:spPr/>
    </dgm:pt>
    <dgm:pt modelId="{1DAC2C8A-5B89-490D-85B4-9E458457AC77}" type="pres">
      <dgm:prSet presAssocID="{CFE5DA96-36B1-4DD6-A217-3D21FABF9F64}" presName="spaceBetweenRectangles" presStyleCnt="0"/>
      <dgm:spPr/>
    </dgm:pt>
    <dgm:pt modelId="{BE1B7F1A-CDCF-4654-BC68-E7379F4BEF79}" type="pres">
      <dgm:prSet presAssocID="{B72EB840-AEBD-412E-B801-29A2D199D3D3}" presName="composite" presStyleCnt="0"/>
      <dgm:spPr/>
    </dgm:pt>
    <dgm:pt modelId="{D0AA7FB8-4255-4152-8070-DE903B8A4FE2}" type="pres">
      <dgm:prSet presAssocID="{B72EB840-AEBD-412E-B801-29A2D199D3D3}" presName="ConnectorPoint" presStyleLbl="lnNode1" presStyleIdx="1" presStyleCnt="5"/>
      <dgm:spPr>
        <a:solidFill>
          <a:schemeClr val="accent2">
            <a:hueOff val="13013"/>
            <a:satOff val="-8959"/>
            <a:lumOff val="-22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12825A3-A850-4363-BA24-D128D28351A1}" type="pres">
      <dgm:prSet presAssocID="{B72EB840-AEBD-412E-B801-29A2D199D3D3}" presName="DropPinPlaceHolder" presStyleCnt="0"/>
      <dgm:spPr/>
    </dgm:pt>
    <dgm:pt modelId="{4D0AD7E4-8018-4031-A521-28811B05864D}" type="pres">
      <dgm:prSet presAssocID="{B72EB840-AEBD-412E-B801-29A2D199D3D3}" presName="DropPin" presStyleLbl="alignNode1" presStyleIdx="1" presStyleCnt="5"/>
      <dgm:spPr/>
    </dgm:pt>
    <dgm:pt modelId="{D77582BA-7F7C-4DDB-8C0D-6E04C7B6D85E}" type="pres">
      <dgm:prSet presAssocID="{B72EB840-AEBD-412E-B801-29A2D199D3D3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EE9555BC-AE71-4683-AFFC-22BA2CF3AA8D}" type="pres">
      <dgm:prSet presAssocID="{B72EB840-AEBD-412E-B801-29A2D199D3D3}" presName="L2TextContainer" presStyleLbl="revTx" presStyleIdx="2" presStyleCnt="10">
        <dgm:presLayoutVars>
          <dgm:bulletEnabled val="1"/>
        </dgm:presLayoutVars>
      </dgm:prSet>
      <dgm:spPr/>
    </dgm:pt>
    <dgm:pt modelId="{4C2EB3D6-B1C1-4464-B9AA-8FD99B6EBE7A}" type="pres">
      <dgm:prSet presAssocID="{B72EB840-AEBD-412E-B801-29A2D199D3D3}" presName="L1TextContainer" presStyleLbl="revTx" presStyleIdx="3" presStyleCnt="10" custLinFactNeighborY="22936">
        <dgm:presLayoutVars>
          <dgm:chMax val="1"/>
          <dgm:chPref val="1"/>
          <dgm:bulletEnabled val="1"/>
        </dgm:presLayoutVars>
      </dgm:prSet>
      <dgm:spPr/>
    </dgm:pt>
    <dgm:pt modelId="{C77AD9C8-063B-4340-89E7-8D6B0FAC53F7}" type="pres">
      <dgm:prSet presAssocID="{B72EB840-AEBD-412E-B801-29A2D199D3D3}" presName="ConnectLine" presStyleLbl="sibTrans1D1" presStyleIdx="1" presStyleCnt="5"/>
      <dgm:spPr>
        <a:noFill/>
        <a:ln w="12700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dash"/>
        </a:ln>
        <a:effectLst/>
      </dgm:spPr>
    </dgm:pt>
    <dgm:pt modelId="{939F3344-D45E-42CC-A239-F6A5A4123668}" type="pres">
      <dgm:prSet presAssocID="{B72EB840-AEBD-412E-B801-29A2D199D3D3}" presName="EmptyPlaceHolder" presStyleCnt="0"/>
      <dgm:spPr/>
    </dgm:pt>
    <dgm:pt modelId="{7E78FAB7-49FE-4C1C-BFEF-C9C4C946CD8A}" type="pres">
      <dgm:prSet presAssocID="{48F19385-64D9-4B1F-AEA2-E650EBDEA8C6}" presName="spaceBetweenRectangles" presStyleCnt="0"/>
      <dgm:spPr/>
    </dgm:pt>
    <dgm:pt modelId="{2A63BB2C-8FF0-4CEF-85C7-225DE7512A83}" type="pres">
      <dgm:prSet presAssocID="{A0683521-54AA-48D9-9543-AD78D42D555C}" presName="composite" presStyleCnt="0"/>
      <dgm:spPr/>
    </dgm:pt>
    <dgm:pt modelId="{891D77CA-BEFC-4059-937A-98CFAF680E36}" type="pres">
      <dgm:prSet presAssocID="{A0683521-54AA-48D9-9543-AD78D42D555C}" presName="ConnectorPoint" presStyleLbl="lnNode1" presStyleIdx="2" presStyleCnt="5"/>
      <dgm:spPr>
        <a:solidFill>
          <a:schemeClr val="accent2">
            <a:hueOff val="26025"/>
            <a:satOff val="-17917"/>
            <a:lumOff val="-457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AAB75CD-1F47-40CD-8551-4A78564C3AA2}" type="pres">
      <dgm:prSet presAssocID="{A0683521-54AA-48D9-9543-AD78D42D555C}" presName="DropPinPlaceHolder" presStyleCnt="0"/>
      <dgm:spPr/>
    </dgm:pt>
    <dgm:pt modelId="{FE05CB5D-93B0-439B-A98A-A3EA26B509D8}" type="pres">
      <dgm:prSet presAssocID="{A0683521-54AA-48D9-9543-AD78D42D555C}" presName="DropPin" presStyleLbl="alignNode1" presStyleIdx="2" presStyleCnt="5"/>
      <dgm:spPr/>
    </dgm:pt>
    <dgm:pt modelId="{1A864756-4698-4C01-AC6D-41D1447B706D}" type="pres">
      <dgm:prSet presAssocID="{A0683521-54AA-48D9-9543-AD78D42D555C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B8DB2E9D-6CDF-4509-877E-148B482B82C7}" type="pres">
      <dgm:prSet presAssocID="{A0683521-54AA-48D9-9543-AD78D42D555C}" presName="L2TextContainer" presStyleLbl="revTx" presStyleIdx="4" presStyleCnt="10">
        <dgm:presLayoutVars>
          <dgm:bulletEnabled val="1"/>
        </dgm:presLayoutVars>
      </dgm:prSet>
      <dgm:spPr/>
    </dgm:pt>
    <dgm:pt modelId="{EC3A0B4B-F2E1-412D-9257-0DB14D42149C}" type="pres">
      <dgm:prSet presAssocID="{A0683521-54AA-48D9-9543-AD78D42D555C}" presName="L1TextContainer" presStyleLbl="revTx" presStyleIdx="5" presStyleCnt="10" custLinFactNeighborY="-25803">
        <dgm:presLayoutVars>
          <dgm:chMax val="1"/>
          <dgm:chPref val="1"/>
          <dgm:bulletEnabled val="1"/>
        </dgm:presLayoutVars>
      </dgm:prSet>
      <dgm:spPr/>
    </dgm:pt>
    <dgm:pt modelId="{CEB976CD-EA93-473D-9D18-77B4DAB5DE72}" type="pres">
      <dgm:prSet presAssocID="{A0683521-54AA-48D9-9543-AD78D42D555C}" presName="ConnectLine" presStyleLbl="sibTrans1D1" presStyleIdx="2" presStyleCnt="5"/>
      <dgm:spPr>
        <a:noFill/>
        <a:ln w="12700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dash"/>
        </a:ln>
        <a:effectLst/>
      </dgm:spPr>
    </dgm:pt>
    <dgm:pt modelId="{DC3F5C4E-3D3A-4D5F-A7EC-B583918E8AAC}" type="pres">
      <dgm:prSet presAssocID="{A0683521-54AA-48D9-9543-AD78D42D555C}" presName="EmptyPlaceHolder" presStyleCnt="0"/>
      <dgm:spPr/>
    </dgm:pt>
    <dgm:pt modelId="{A58D49F0-54EB-4333-BD91-10BC70FE5AEC}" type="pres">
      <dgm:prSet presAssocID="{9971E227-DA4C-428C-A7DB-D02F53F50FE0}" presName="spaceBetweenRectangles" presStyleCnt="0"/>
      <dgm:spPr/>
    </dgm:pt>
    <dgm:pt modelId="{0579CEF4-AF5E-44F5-BEB0-08360204B957}" type="pres">
      <dgm:prSet presAssocID="{A3B057D6-916D-4800-8610-2745A8EAA3A3}" presName="composite" presStyleCnt="0"/>
      <dgm:spPr/>
    </dgm:pt>
    <dgm:pt modelId="{4B987883-A89F-4D15-B72D-61DCA8F982CC}" type="pres">
      <dgm:prSet presAssocID="{A3B057D6-916D-4800-8610-2745A8EAA3A3}" presName="ConnectorPoint" presStyleLbl="lnNode1" presStyleIdx="3" presStyleCnt="5"/>
      <dgm:spPr>
        <a:solidFill>
          <a:schemeClr val="accent2">
            <a:hueOff val="39038"/>
            <a:satOff val="-26876"/>
            <a:lumOff val="-68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4129796-B39D-46A6-9B38-F2BFBBD4F74B}" type="pres">
      <dgm:prSet presAssocID="{A3B057D6-916D-4800-8610-2745A8EAA3A3}" presName="DropPinPlaceHolder" presStyleCnt="0"/>
      <dgm:spPr/>
    </dgm:pt>
    <dgm:pt modelId="{A853C876-42E3-4389-BED6-853F18215AB8}" type="pres">
      <dgm:prSet presAssocID="{A3B057D6-916D-4800-8610-2745A8EAA3A3}" presName="DropPin" presStyleLbl="alignNode1" presStyleIdx="3" presStyleCnt="5"/>
      <dgm:spPr/>
    </dgm:pt>
    <dgm:pt modelId="{64DFB25A-03D9-49A9-8344-D2FDB15F9FC1}" type="pres">
      <dgm:prSet presAssocID="{A3B057D6-916D-4800-8610-2745A8EAA3A3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4D9ADB8-2207-4637-955E-417509EF8BA9}" type="pres">
      <dgm:prSet presAssocID="{A3B057D6-916D-4800-8610-2745A8EAA3A3}" presName="L2TextContainer" presStyleLbl="revTx" presStyleIdx="6" presStyleCnt="10">
        <dgm:presLayoutVars>
          <dgm:bulletEnabled val="1"/>
        </dgm:presLayoutVars>
      </dgm:prSet>
      <dgm:spPr/>
    </dgm:pt>
    <dgm:pt modelId="{83614229-6E0D-4E44-8F06-6CA4E33556EC}" type="pres">
      <dgm:prSet presAssocID="{A3B057D6-916D-4800-8610-2745A8EAA3A3}" presName="L1TextContainer" presStyleLbl="revTx" presStyleIdx="7" presStyleCnt="10" custLinFactNeighborY="25071">
        <dgm:presLayoutVars>
          <dgm:chMax val="1"/>
          <dgm:chPref val="1"/>
          <dgm:bulletEnabled val="1"/>
        </dgm:presLayoutVars>
      </dgm:prSet>
      <dgm:spPr/>
    </dgm:pt>
    <dgm:pt modelId="{439272F4-7677-4E20-95F4-9B50AF8C29F6}" type="pres">
      <dgm:prSet presAssocID="{A3B057D6-916D-4800-8610-2745A8EAA3A3}" presName="ConnectLine" presStyleLbl="sibTrans1D1" presStyleIdx="3" presStyleCnt="5"/>
      <dgm:spPr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dash"/>
        </a:ln>
        <a:effectLst/>
      </dgm:spPr>
    </dgm:pt>
    <dgm:pt modelId="{B1152CF6-6E02-4E5E-961F-C6DDADCFB405}" type="pres">
      <dgm:prSet presAssocID="{A3B057D6-916D-4800-8610-2745A8EAA3A3}" presName="EmptyPlaceHolder" presStyleCnt="0"/>
      <dgm:spPr/>
    </dgm:pt>
    <dgm:pt modelId="{CB9293E0-B7E2-42B7-A794-71EF94C1A84B}" type="pres">
      <dgm:prSet presAssocID="{B6080F5A-898D-4101-BE43-34DEE6E339CD}" presName="spaceBetweenRectangles" presStyleCnt="0"/>
      <dgm:spPr/>
    </dgm:pt>
    <dgm:pt modelId="{5AAE93D6-1C4A-4DD7-B75B-758880CC3B52}" type="pres">
      <dgm:prSet presAssocID="{F457C01A-595E-4907-852B-2A9DE7C85E94}" presName="composite" presStyleCnt="0"/>
      <dgm:spPr/>
    </dgm:pt>
    <dgm:pt modelId="{389B20B0-149E-440A-B2FE-07BD12B7CA7F}" type="pres">
      <dgm:prSet presAssocID="{F457C01A-595E-4907-852B-2A9DE7C85E94}" presName="ConnectorPoint" presStyleLbl="lnNode1" presStyleIdx="4" presStyleCnt="5"/>
      <dgm:spPr>
        <a:solidFill>
          <a:schemeClr val="accent2">
            <a:hueOff val="7465152"/>
            <a:satOff val="-37341"/>
            <a:lumOff val="1705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FAFAAF6-33F1-4A1A-AF44-C5AB653B5484}" type="pres">
      <dgm:prSet presAssocID="{F457C01A-595E-4907-852B-2A9DE7C85E94}" presName="DropPinPlaceHolder" presStyleCnt="0"/>
      <dgm:spPr/>
    </dgm:pt>
    <dgm:pt modelId="{40C80B00-ADEE-409B-84FB-F54DCD7F45E7}" type="pres">
      <dgm:prSet presAssocID="{F457C01A-595E-4907-852B-2A9DE7C85E94}" presName="DropPin" presStyleLbl="alignNode1" presStyleIdx="4" presStyleCnt="5"/>
      <dgm:spPr/>
    </dgm:pt>
    <dgm:pt modelId="{2C5EB3E8-C4AC-4075-B95F-99FEB75F2FE9}" type="pres">
      <dgm:prSet presAssocID="{F457C01A-595E-4907-852B-2A9DE7C85E94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455109DB-84D4-4423-86EE-44B3DFCBF597}" type="pres">
      <dgm:prSet presAssocID="{F457C01A-595E-4907-852B-2A9DE7C85E94}" presName="L2TextContainer" presStyleLbl="revTx" presStyleIdx="8" presStyleCnt="10">
        <dgm:presLayoutVars>
          <dgm:bulletEnabled val="1"/>
        </dgm:presLayoutVars>
      </dgm:prSet>
      <dgm:spPr/>
    </dgm:pt>
    <dgm:pt modelId="{1368D7BC-628A-416C-BFB6-8A0DEDD97D87}" type="pres">
      <dgm:prSet presAssocID="{F457C01A-595E-4907-852B-2A9DE7C85E94}" presName="L1TextContainer" presStyleLbl="revTx" presStyleIdx="9" presStyleCnt="10" custLinFactNeighborY="-25803">
        <dgm:presLayoutVars>
          <dgm:chMax val="1"/>
          <dgm:chPref val="1"/>
          <dgm:bulletEnabled val="1"/>
        </dgm:presLayoutVars>
      </dgm:prSet>
      <dgm:spPr/>
    </dgm:pt>
    <dgm:pt modelId="{E171077D-0CAA-452A-B65F-701CF176970D}" type="pres">
      <dgm:prSet presAssocID="{F457C01A-595E-4907-852B-2A9DE7C85E94}" presName="ConnectLine" presStyleLbl="sibTrans1D1" presStyleIdx="4" presStyleCnt="5"/>
      <dgm:spPr>
        <a:noFill/>
        <a:ln w="12700" cap="flat" cmpd="sng" algn="ctr">
          <a:solidFill>
            <a:schemeClr val="accent2">
              <a:hueOff val="7465152"/>
              <a:satOff val="-37341"/>
              <a:lumOff val="17058"/>
              <a:alphaOff val="0"/>
            </a:schemeClr>
          </a:solidFill>
          <a:prstDash val="dash"/>
        </a:ln>
        <a:effectLst/>
      </dgm:spPr>
    </dgm:pt>
    <dgm:pt modelId="{43C8D40A-B86A-44D4-8CB6-CF6705904E55}" type="pres">
      <dgm:prSet presAssocID="{F457C01A-595E-4907-852B-2A9DE7C85E94}" presName="EmptyPlaceHolder" presStyleCnt="0"/>
      <dgm:spPr/>
    </dgm:pt>
  </dgm:ptLst>
  <dgm:cxnLst>
    <dgm:cxn modelId="{57DB7307-7D17-4A53-B1D6-07D99175D6FD}" type="presOf" srcId="{A3B057D6-916D-4800-8610-2745A8EAA3A3}" destId="{83614229-6E0D-4E44-8F06-6CA4E33556EC}" srcOrd="0" destOrd="0" presId="urn:microsoft.com/office/officeart/2017/3/layout/DropPinTimeline"/>
    <dgm:cxn modelId="{DEB32313-4D22-4B7F-B481-EC94BA814EEF}" type="presOf" srcId="{A0683521-54AA-48D9-9543-AD78D42D555C}" destId="{EC3A0B4B-F2E1-412D-9257-0DB14D42149C}" srcOrd="0" destOrd="0" presId="urn:microsoft.com/office/officeart/2017/3/layout/DropPinTimeline"/>
    <dgm:cxn modelId="{525CDA22-3D0E-4D0D-8B43-E08C1D2B2834}" type="presOf" srcId="{8675D2AF-7080-44BE-8DE6-F3E50C888F31}" destId="{FB6FAA58-E617-4712-AD81-1E26B8614D84}" srcOrd="0" destOrd="0" presId="urn:microsoft.com/office/officeart/2017/3/layout/DropPinTimeline"/>
    <dgm:cxn modelId="{05F76842-7E9F-4E3F-921D-41E01A90B6CB}" srcId="{426D6A81-3BF6-4B0F-B6B6-FB4921EB59F6}" destId="{A3B057D6-916D-4800-8610-2745A8EAA3A3}" srcOrd="3" destOrd="0" parTransId="{AD7516B9-4F9F-423F-8340-4902F9608B3F}" sibTransId="{B6080F5A-898D-4101-BE43-34DEE6E339CD}"/>
    <dgm:cxn modelId="{E8693F72-A7BE-4D00-9252-EF5B1CA9B0A8}" type="presOf" srcId="{6BEFF9E7-8CE4-40B0-AA12-AF2D6BE449F8}" destId="{455109DB-84D4-4423-86EE-44B3DFCBF597}" srcOrd="0" destOrd="0" presId="urn:microsoft.com/office/officeart/2017/3/layout/DropPinTimeline"/>
    <dgm:cxn modelId="{F3A07C73-DFD7-4234-AD0E-A8C7286A9A2D}" srcId="{8675D2AF-7080-44BE-8DE6-F3E50C888F31}" destId="{9C252723-4833-457C-ABAF-573697C92F5D}" srcOrd="0" destOrd="0" parTransId="{10FDC517-661D-4095-ADE5-3E33FBFF07DC}" sibTransId="{D39D83E3-500F-4D41-8877-B9669BC4F935}"/>
    <dgm:cxn modelId="{C0132D54-477C-4024-BCBF-6329BEECA355}" type="presOf" srcId="{F457C01A-595E-4907-852B-2A9DE7C85E94}" destId="{1368D7BC-628A-416C-BFB6-8A0DEDD97D87}" srcOrd="0" destOrd="0" presId="urn:microsoft.com/office/officeart/2017/3/layout/DropPinTimeline"/>
    <dgm:cxn modelId="{1A36BD79-DD99-48AD-AAB1-271AAFB69865}" srcId="{A3B057D6-916D-4800-8610-2745A8EAA3A3}" destId="{6335F1F3-61E4-49CD-B64B-494D356A40D9}" srcOrd="0" destOrd="0" parTransId="{A10552E7-61FE-43A4-A56D-F6CB830C33A3}" sibTransId="{41A07F77-2113-4CCC-B384-854E6CE72D0C}"/>
    <dgm:cxn modelId="{CEB1367C-DC34-4EDE-8633-FA0B7DDFF625}" srcId="{426D6A81-3BF6-4B0F-B6B6-FB4921EB59F6}" destId="{B72EB840-AEBD-412E-B801-29A2D199D3D3}" srcOrd="1" destOrd="0" parTransId="{BED021D0-64F6-4287-B80A-2A9BE4ED2785}" sibTransId="{48F19385-64D9-4B1F-AEA2-E650EBDEA8C6}"/>
    <dgm:cxn modelId="{D8F6FD8C-5F06-4B86-945E-86016E566681}" type="presOf" srcId="{426D6A81-3BF6-4B0F-B6B6-FB4921EB59F6}" destId="{CB20A850-663D-49B6-854E-48E7A529BEC8}" srcOrd="0" destOrd="0" presId="urn:microsoft.com/office/officeart/2017/3/layout/DropPinTimeline"/>
    <dgm:cxn modelId="{B46470AB-315E-4CD3-8F88-4800CBEFF388}" type="presOf" srcId="{6335F1F3-61E4-49CD-B64B-494D356A40D9}" destId="{34D9ADB8-2207-4637-955E-417509EF8BA9}" srcOrd="0" destOrd="0" presId="urn:microsoft.com/office/officeart/2017/3/layout/DropPinTimeline"/>
    <dgm:cxn modelId="{461DCFAF-E371-4ABF-8BC1-33AAE4BCC523}" srcId="{F457C01A-595E-4907-852B-2A9DE7C85E94}" destId="{6BEFF9E7-8CE4-40B0-AA12-AF2D6BE449F8}" srcOrd="0" destOrd="0" parTransId="{081D813F-99DC-46FE-B164-D3653F35EACF}" sibTransId="{5DBCF05F-33F0-405E-85F3-4BE099804037}"/>
    <dgm:cxn modelId="{B7091FBD-12CA-4A0F-9BA6-15E875BA337F}" srcId="{426D6A81-3BF6-4B0F-B6B6-FB4921EB59F6}" destId="{F457C01A-595E-4907-852B-2A9DE7C85E94}" srcOrd="4" destOrd="0" parTransId="{8BD16BC1-0872-4F4F-941B-EBBC9848FBF2}" sibTransId="{1CFA2F4C-43DC-43F6-8105-18BBB8156B95}"/>
    <dgm:cxn modelId="{C21C87C4-36FA-45BC-A12B-AAEF0E1185B8}" type="presOf" srcId="{2567D68B-7A70-4BFD-A351-A19C90CA2AEB}" destId="{B8DB2E9D-6CDF-4509-877E-148B482B82C7}" srcOrd="0" destOrd="0" presId="urn:microsoft.com/office/officeart/2017/3/layout/DropPinTimeline"/>
    <dgm:cxn modelId="{FE9AADC5-BD98-46C0-BA0F-31F7859AE875}" type="presOf" srcId="{9C252723-4833-457C-ABAF-573697C92F5D}" destId="{E14BF8F9-CC93-455C-BD8C-E859A68C6B7F}" srcOrd="0" destOrd="0" presId="urn:microsoft.com/office/officeart/2017/3/layout/DropPinTimeline"/>
    <dgm:cxn modelId="{8BF5E1C5-AF53-4052-ACE8-2759CAAF76DC}" type="presOf" srcId="{66AC2A53-3087-4707-B70B-494DAAA19D45}" destId="{EE9555BC-AE71-4683-AFFC-22BA2CF3AA8D}" srcOrd="0" destOrd="0" presId="urn:microsoft.com/office/officeart/2017/3/layout/DropPinTimeline"/>
    <dgm:cxn modelId="{F285D4C9-BF96-4F93-BC96-C3899B1D5249}" srcId="{A0683521-54AA-48D9-9543-AD78D42D555C}" destId="{2567D68B-7A70-4BFD-A351-A19C90CA2AEB}" srcOrd="0" destOrd="0" parTransId="{4ABF7D72-34A7-48FC-8EB6-2ECD271A88B2}" sibTransId="{9AC4007D-63F2-4CF9-87AD-1E99EB1B3CA2}"/>
    <dgm:cxn modelId="{4FA9DFD3-226E-4E00-BE86-40AE3E47DE79}" srcId="{426D6A81-3BF6-4B0F-B6B6-FB4921EB59F6}" destId="{A0683521-54AA-48D9-9543-AD78D42D555C}" srcOrd="2" destOrd="0" parTransId="{01B950D4-82FF-4547-83BF-357E415795A2}" sibTransId="{9971E227-DA4C-428C-A7DB-D02F53F50FE0}"/>
    <dgm:cxn modelId="{805B09D9-43CA-467D-8E5B-893559A8DA1B}" srcId="{B72EB840-AEBD-412E-B801-29A2D199D3D3}" destId="{66AC2A53-3087-4707-B70B-494DAAA19D45}" srcOrd="0" destOrd="0" parTransId="{173700C8-E771-4D6B-8013-BA6B7CDC808E}" sibTransId="{FDA2E772-292F-4ED1-8987-1056369D36E5}"/>
    <dgm:cxn modelId="{E3E9F3E0-9AC5-4797-8E89-1BE9A1963592}" srcId="{426D6A81-3BF6-4B0F-B6B6-FB4921EB59F6}" destId="{8675D2AF-7080-44BE-8DE6-F3E50C888F31}" srcOrd="0" destOrd="0" parTransId="{CF4C485F-70B8-4369-910E-88A0C03E06CC}" sibTransId="{CFE5DA96-36B1-4DD6-A217-3D21FABF9F64}"/>
    <dgm:cxn modelId="{AA023EF6-BDCF-4235-B7C5-CF1C8B5F0778}" type="presOf" srcId="{B72EB840-AEBD-412E-B801-29A2D199D3D3}" destId="{4C2EB3D6-B1C1-4464-B9AA-8FD99B6EBE7A}" srcOrd="0" destOrd="0" presId="urn:microsoft.com/office/officeart/2017/3/layout/DropPinTimeline"/>
    <dgm:cxn modelId="{1812F879-F6D2-4561-9002-BCC10FD5A0CD}" type="presParOf" srcId="{CB20A850-663D-49B6-854E-48E7A529BEC8}" destId="{5AE95456-2DE8-4147-887E-884D41A37446}" srcOrd="0" destOrd="0" presId="urn:microsoft.com/office/officeart/2017/3/layout/DropPinTimeline"/>
    <dgm:cxn modelId="{D2118A97-6ACF-4E97-AB4A-C4870D328F8F}" type="presParOf" srcId="{CB20A850-663D-49B6-854E-48E7A529BEC8}" destId="{9D3EF7DD-506B-47AA-9873-5DD1477F417A}" srcOrd="1" destOrd="0" presId="urn:microsoft.com/office/officeart/2017/3/layout/DropPinTimeline"/>
    <dgm:cxn modelId="{46D8F222-9976-48A0-8421-E9BA74D16189}" type="presParOf" srcId="{9D3EF7DD-506B-47AA-9873-5DD1477F417A}" destId="{D41DD905-0FBF-44FC-B17C-659E1D1E4F57}" srcOrd="0" destOrd="0" presId="urn:microsoft.com/office/officeart/2017/3/layout/DropPinTimeline"/>
    <dgm:cxn modelId="{B2F34436-8C97-4BCB-839A-796EBEA366B4}" type="presParOf" srcId="{D41DD905-0FBF-44FC-B17C-659E1D1E4F57}" destId="{D328A720-C369-406F-9DDC-E4846D893948}" srcOrd="0" destOrd="0" presId="urn:microsoft.com/office/officeart/2017/3/layout/DropPinTimeline"/>
    <dgm:cxn modelId="{F8601DA6-FDB4-48A6-A319-EBAC97459E48}" type="presParOf" srcId="{D41DD905-0FBF-44FC-B17C-659E1D1E4F57}" destId="{028B37FA-9F95-4CA6-9779-8EED2CBD74B5}" srcOrd="1" destOrd="0" presId="urn:microsoft.com/office/officeart/2017/3/layout/DropPinTimeline"/>
    <dgm:cxn modelId="{0AF1E874-4644-4FDB-A5B4-0BAEE36A192D}" type="presParOf" srcId="{028B37FA-9F95-4CA6-9779-8EED2CBD74B5}" destId="{F82C5A03-98BD-49C9-A798-1715A4712FF3}" srcOrd="0" destOrd="0" presId="urn:microsoft.com/office/officeart/2017/3/layout/DropPinTimeline"/>
    <dgm:cxn modelId="{7CBA99B6-361B-4D13-A82A-017D67FE9137}" type="presParOf" srcId="{028B37FA-9F95-4CA6-9779-8EED2CBD74B5}" destId="{9B170B12-A0BB-4447-8262-9027AB2D2618}" srcOrd="1" destOrd="0" presId="urn:microsoft.com/office/officeart/2017/3/layout/DropPinTimeline"/>
    <dgm:cxn modelId="{F9CA2060-6A09-451A-9A27-03B5D534EE9D}" type="presParOf" srcId="{D41DD905-0FBF-44FC-B17C-659E1D1E4F57}" destId="{E14BF8F9-CC93-455C-BD8C-E859A68C6B7F}" srcOrd="2" destOrd="0" presId="urn:microsoft.com/office/officeart/2017/3/layout/DropPinTimeline"/>
    <dgm:cxn modelId="{9C5FAAFA-CD50-4F3B-AFF7-4524B954FB82}" type="presParOf" srcId="{D41DD905-0FBF-44FC-B17C-659E1D1E4F57}" destId="{FB6FAA58-E617-4712-AD81-1E26B8614D84}" srcOrd="3" destOrd="0" presId="urn:microsoft.com/office/officeart/2017/3/layout/DropPinTimeline"/>
    <dgm:cxn modelId="{3AB4222C-913D-45E8-B802-11C593A376AE}" type="presParOf" srcId="{D41DD905-0FBF-44FC-B17C-659E1D1E4F57}" destId="{CD594B26-6393-4549-9BDC-A21B812D1233}" srcOrd="4" destOrd="0" presId="urn:microsoft.com/office/officeart/2017/3/layout/DropPinTimeline"/>
    <dgm:cxn modelId="{63AEC9CB-FA2E-4D29-A225-C826D0990F3D}" type="presParOf" srcId="{D41DD905-0FBF-44FC-B17C-659E1D1E4F57}" destId="{2EC97112-DFE2-4A9C-B0DC-F0740B99A0EB}" srcOrd="5" destOrd="0" presId="urn:microsoft.com/office/officeart/2017/3/layout/DropPinTimeline"/>
    <dgm:cxn modelId="{C6791A85-5B90-4F81-BEFD-02BE087E1AF4}" type="presParOf" srcId="{9D3EF7DD-506B-47AA-9873-5DD1477F417A}" destId="{1DAC2C8A-5B89-490D-85B4-9E458457AC77}" srcOrd="1" destOrd="0" presId="urn:microsoft.com/office/officeart/2017/3/layout/DropPinTimeline"/>
    <dgm:cxn modelId="{CA42D979-D5ED-414E-910E-3DDF7B2A7555}" type="presParOf" srcId="{9D3EF7DD-506B-47AA-9873-5DD1477F417A}" destId="{BE1B7F1A-CDCF-4654-BC68-E7379F4BEF79}" srcOrd="2" destOrd="0" presId="urn:microsoft.com/office/officeart/2017/3/layout/DropPinTimeline"/>
    <dgm:cxn modelId="{20BFBE9A-F3DB-4A70-AEE9-D3E22E345518}" type="presParOf" srcId="{BE1B7F1A-CDCF-4654-BC68-E7379F4BEF79}" destId="{D0AA7FB8-4255-4152-8070-DE903B8A4FE2}" srcOrd="0" destOrd="0" presId="urn:microsoft.com/office/officeart/2017/3/layout/DropPinTimeline"/>
    <dgm:cxn modelId="{71B90602-62E6-4138-91BA-AD9D9638C53B}" type="presParOf" srcId="{BE1B7F1A-CDCF-4654-BC68-E7379F4BEF79}" destId="{B12825A3-A850-4363-BA24-D128D28351A1}" srcOrd="1" destOrd="0" presId="urn:microsoft.com/office/officeart/2017/3/layout/DropPinTimeline"/>
    <dgm:cxn modelId="{C644B331-4291-4068-A18F-8E6850BE3C9F}" type="presParOf" srcId="{B12825A3-A850-4363-BA24-D128D28351A1}" destId="{4D0AD7E4-8018-4031-A521-28811B05864D}" srcOrd="0" destOrd="0" presId="urn:microsoft.com/office/officeart/2017/3/layout/DropPinTimeline"/>
    <dgm:cxn modelId="{1D5BCF7C-DFD0-4F37-9597-BD2DD491327B}" type="presParOf" srcId="{B12825A3-A850-4363-BA24-D128D28351A1}" destId="{D77582BA-7F7C-4DDB-8C0D-6E04C7B6D85E}" srcOrd="1" destOrd="0" presId="urn:microsoft.com/office/officeart/2017/3/layout/DropPinTimeline"/>
    <dgm:cxn modelId="{1360CA9E-1B8C-4CC5-8584-989C1C701A1F}" type="presParOf" srcId="{BE1B7F1A-CDCF-4654-BC68-E7379F4BEF79}" destId="{EE9555BC-AE71-4683-AFFC-22BA2CF3AA8D}" srcOrd="2" destOrd="0" presId="urn:microsoft.com/office/officeart/2017/3/layout/DropPinTimeline"/>
    <dgm:cxn modelId="{58BE8D77-B43C-4C2B-BAA5-D98AD4868239}" type="presParOf" srcId="{BE1B7F1A-CDCF-4654-BC68-E7379F4BEF79}" destId="{4C2EB3D6-B1C1-4464-B9AA-8FD99B6EBE7A}" srcOrd="3" destOrd="0" presId="urn:microsoft.com/office/officeart/2017/3/layout/DropPinTimeline"/>
    <dgm:cxn modelId="{2A439A4D-03B4-4A0F-A60D-AC10E9822B97}" type="presParOf" srcId="{BE1B7F1A-CDCF-4654-BC68-E7379F4BEF79}" destId="{C77AD9C8-063B-4340-89E7-8D6B0FAC53F7}" srcOrd="4" destOrd="0" presId="urn:microsoft.com/office/officeart/2017/3/layout/DropPinTimeline"/>
    <dgm:cxn modelId="{51AEAB52-9AD0-45C0-91C3-9975FEF464EA}" type="presParOf" srcId="{BE1B7F1A-CDCF-4654-BC68-E7379F4BEF79}" destId="{939F3344-D45E-42CC-A239-F6A5A4123668}" srcOrd="5" destOrd="0" presId="urn:microsoft.com/office/officeart/2017/3/layout/DropPinTimeline"/>
    <dgm:cxn modelId="{05F55A8B-8E38-4F3A-B5E5-1A580DCB571B}" type="presParOf" srcId="{9D3EF7DD-506B-47AA-9873-5DD1477F417A}" destId="{7E78FAB7-49FE-4C1C-BFEF-C9C4C946CD8A}" srcOrd="3" destOrd="0" presId="urn:microsoft.com/office/officeart/2017/3/layout/DropPinTimeline"/>
    <dgm:cxn modelId="{8375294C-FAC2-414D-B38C-3738F3337382}" type="presParOf" srcId="{9D3EF7DD-506B-47AA-9873-5DD1477F417A}" destId="{2A63BB2C-8FF0-4CEF-85C7-225DE7512A83}" srcOrd="4" destOrd="0" presId="urn:microsoft.com/office/officeart/2017/3/layout/DropPinTimeline"/>
    <dgm:cxn modelId="{B6D62C6B-6DBC-4CDC-B4E9-AE8351312619}" type="presParOf" srcId="{2A63BB2C-8FF0-4CEF-85C7-225DE7512A83}" destId="{891D77CA-BEFC-4059-937A-98CFAF680E36}" srcOrd="0" destOrd="0" presId="urn:microsoft.com/office/officeart/2017/3/layout/DropPinTimeline"/>
    <dgm:cxn modelId="{38CF6635-406A-41CB-8534-CD95EFC70F1F}" type="presParOf" srcId="{2A63BB2C-8FF0-4CEF-85C7-225DE7512A83}" destId="{7AAB75CD-1F47-40CD-8551-4A78564C3AA2}" srcOrd="1" destOrd="0" presId="urn:microsoft.com/office/officeart/2017/3/layout/DropPinTimeline"/>
    <dgm:cxn modelId="{B4B0E648-E230-4573-BFAB-22B027E1667D}" type="presParOf" srcId="{7AAB75CD-1F47-40CD-8551-4A78564C3AA2}" destId="{FE05CB5D-93B0-439B-A98A-A3EA26B509D8}" srcOrd="0" destOrd="0" presId="urn:microsoft.com/office/officeart/2017/3/layout/DropPinTimeline"/>
    <dgm:cxn modelId="{893F0D7E-1BB8-4FE3-8F7E-6932ACB8084B}" type="presParOf" srcId="{7AAB75CD-1F47-40CD-8551-4A78564C3AA2}" destId="{1A864756-4698-4C01-AC6D-41D1447B706D}" srcOrd="1" destOrd="0" presId="urn:microsoft.com/office/officeart/2017/3/layout/DropPinTimeline"/>
    <dgm:cxn modelId="{10B0CFB6-3229-4758-8F8D-4FC6E0E004ED}" type="presParOf" srcId="{2A63BB2C-8FF0-4CEF-85C7-225DE7512A83}" destId="{B8DB2E9D-6CDF-4509-877E-148B482B82C7}" srcOrd="2" destOrd="0" presId="urn:microsoft.com/office/officeart/2017/3/layout/DropPinTimeline"/>
    <dgm:cxn modelId="{497C4100-5604-4807-8A2C-DE7773CB9160}" type="presParOf" srcId="{2A63BB2C-8FF0-4CEF-85C7-225DE7512A83}" destId="{EC3A0B4B-F2E1-412D-9257-0DB14D42149C}" srcOrd="3" destOrd="0" presId="urn:microsoft.com/office/officeart/2017/3/layout/DropPinTimeline"/>
    <dgm:cxn modelId="{537C859B-12CF-4699-80AB-320FD91F761D}" type="presParOf" srcId="{2A63BB2C-8FF0-4CEF-85C7-225DE7512A83}" destId="{CEB976CD-EA93-473D-9D18-77B4DAB5DE72}" srcOrd="4" destOrd="0" presId="urn:microsoft.com/office/officeart/2017/3/layout/DropPinTimeline"/>
    <dgm:cxn modelId="{333C88A4-4926-49F0-A78A-F44E5ED795B2}" type="presParOf" srcId="{2A63BB2C-8FF0-4CEF-85C7-225DE7512A83}" destId="{DC3F5C4E-3D3A-4D5F-A7EC-B583918E8AAC}" srcOrd="5" destOrd="0" presId="urn:microsoft.com/office/officeart/2017/3/layout/DropPinTimeline"/>
    <dgm:cxn modelId="{6EE28DC1-7892-4A4C-AFAC-DDE05A18AE3B}" type="presParOf" srcId="{9D3EF7DD-506B-47AA-9873-5DD1477F417A}" destId="{A58D49F0-54EB-4333-BD91-10BC70FE5AEC}" srcOrd="5" destOrd="0" presId="urn:microsoft.com/office/officeart/2017/3/layout/DropPinTimeline"/>
    <dgm:cxn modelId="{8C566ED9-C604-4A7A-82D4-DC0A1DBA5A07}" type="presParOf" srcId="{9D3EF7DD-506B-47AA-9873-5DD1477F417A}" destId="{0579CEF4-AF5E-44F5-BEB0-08360204B957}" srcOrd="6" destOrd="0" presId="urn:microsoft.com/office/officeart/2017/3/layout/DropPinTimeline"/>
    <dgm:cxn modelId="{1F6AC7A8-AD94-4724-B1CF-2102CA467577}" type="presParOf" srcId="{0579CEF4-AF5E-44F5-BEB0-08360204B957}" destId="{4B987883-A89F-4D15-B72D-61DCA8F982CC}" srcOrd="0" destOrd="0" presId="urn:microsoft.com/office/officeart/2017/3/layout/DropPinTimeline"/>
    <dgm:cxn modelId="{87EC530E-106F-48B4-9A02-0CE51D748602}" type="presParOf" srcId="{0579CEF4-AF5E-44F5-BEB0-08360204B957}" destId="{04129796-B39D-46A6-9B38-F2BFBBD4F74B}" srcOrd="1" destOrd="0" presId="urn:microsoft.com/office/officeart/2017/3/layout/DropPinTimeline"/>
    <dgm:cxn modelId="{C294A366-EB8C-4C76-A356-B18D028EB5DD}" type="presParOf" srcId="{04129796-B39D-46A6-9B38-F2BFBBD4F74B}" destId="{A853C876-42E3-4389-BED6-853F18215AB8}" srcOrd="0" destOrd="0" presId="urn:microsoft.com/office/officeart/2017/3/layout/DropPinTimeline"/>
    <dgm:cxn modelId="{346997DB-FE84-446B-AC48-0C0DDFAA7A06}" type="presParOf" srcId="{04129796-B39D-46A6-9B38-F2BFBBD4F74B}" destId="{64DFB25A-03D9-49A9-8344-D2FDB15F9FC1}" srcOrd="1" destOrd="0" presId="urn:microsoft.com/office/officeart/2017/3/layout/DropPinTimeline"/>
    <dgm:cxn modelId="{0E9AF84A-DA60-44E4-9E98-AFE5E0D55A52}" type="presParOf" srcId="{0579CEF4-AF5E-44F5-BEB0-08360204B957}" destId="{34D9ADB8-2207-4637-955E-417509EF8BA9}" srcOrd="2" destOrd="0" presId="urn:microsoft.com/office/officeart/2017/3/layout/DropPinTimeline"/>
    <dgm:cxn modelId="{F5C51F2A-0066-40E7-9BE3-0642EA8FB755}" type="presParOf" srcId="{0579CEF4-AF5E-44F5-BEB0-08360204B957}" destId="{83614229-6E0D-4E44-8F06-6CA4E33556EC}" srcOrd="3" destOrd="0" presId="urn:microsoft.com/office/officeart/2017/3/layout/DropPinTimeline"/>
    <dgm:cxn modelId="{49403BEF-8C7D-4D08-8309-2F9066F23E4D}" type="presParOf" srcId="{0579CEF4-AF5E-44F5-BEB0-08360204B957}" destId="{439272F4-7677-4E20-95F4-9B50AF8C29F6}" srcOrd="4" destOrd="0" presId="urn:microsoft.com/office/officeart/2017/3/layout/DropPinTimeline"/>
    <dgm:cxn modelId="{644C8D97-891D-4D1B-98E8-CE97F40BA783}" type="presParOf" srcId="{0579CEF4-AF5E-44F5-BEB0-08360204B957}" destId="{B1152CF6-6E02-4E5E-961F-C6DDADCFB405}" srcOrd="5" destOrd="0" presId="urn:microsoft.com/office/officeart/2017/3/layout/DropPinTimeline"/>
    <dgm:cxn modelId="{72233E77-5E86-4180-8E15-D5577B34FD00}" type="presParOf" srcId="{9D3EF7DD-506B-47AA-9873-5DD1477F417A}" destId="{CB9293E0-B7E2-42B7-A794-71EF94C1A84B}" srcOrd="7" destOrd="0" presId="urn:microsoft.com/office/officeart/2017/3/layout/DropPinTimeline"/>
    <dgm:cxn modelId="{A0DEE764-BE9D-4536-B77A-732C3F422904}" type="presParOf" srcId="{9D3EF7DD-506B-47AA-9873-5DD1477F417A}" destId="{5AAE93D6-1C4A-4DD7-B75B-758880CC3B52}" srcOrd="8" destOrd="0" presId="urn:microsoft.com/office/officeart/2017/3/layout/DropPinTimeline"/>
    <dgm:cxn modelId="{51A6BE50-FA32-490B-97E1-A8234A8D4EAE}" type="presParOf" srcId="{5AAE93D6-1C4A-4DD7-B75B-758880CC3B52}" destId="{389B20B0-149E-440A-B2FE-07BD12B7CA7F}" srcOrd="0" destOrd="0" presId="urn:microsoft.com/office/officeart/2017/3/layout/DropPinTimeline"/>
    <dgm:cxn modelId="{2118748B-CED7-4FCD-ABB8-93160B95949D}" type="presParOf" srcId="{5AAE93D6-1C4A-4DD7-B75B-758880CC3B52}" destId="{CFAFAAF6-33F1-4A1A-AF44-C5AB653B5484}" srcOrd="1" destOrd="0" presId="urn:microsoft.com/office/officeart/2017/3/layout/DropPinTimeline"/>
    <dgm:cxn modelId="{EF84B6D6-00FC-4320-B598-A859A4C949C5}" type="presParOf" srcId="{CFAFAAF6-33F1-4A1A-AF44-C5AB653B5484}" destId="{40C80B00-ADEE-409B-84FB-F54DCD7F45E7}" srcOrd="0" destOrd="0" presId="urn:microsoft.com/office/officeart/2017/3/layout/DropPinTimeline"/>
    <dgm:cxn modelId="{CD53D8F5-E28C-492A-A1D6-71CCE9FF1CA4}" type="presParOf" srcId="{CFAFAAF6-33F1-4A1A-AF44-C5AB653B5484}" destId="{2C5EB3E8-C4AC-4075-B95F-99FEB75F2FE9}" srcOrd="1" destOrd="0" presId="urn:microsoft.com/office/officeart/2017/3/layout/DropPinTimeline"/>
    <dgm:cxn modelId="{8BE3920A-3D7E-46A4-8D23-F8DC7129F1C5}" type="presParOf" srcId="{5AAE93D6-1C4A-4DD7-B75B-758880CC3B52}" destId="{455109DB-84D4-4423-86EE-44B3DFCBF597}" srcOrd="2" destOrd="0" presId="urn:microsoft.com/office/officeart/2017/3/layout/DropPinTimeline"/>
    <dgm:cxn modelId="{8DE06929-1558-485C-BB2F-39434F7284A9}" type="presParOf" srcId="{5AAE93D6-1C4A-4DD7-B75B-758880CC3B52}" destId="{1368D7BC-628A-416C-BFB6-8A0DEDD97D87}" srcOrd="3" destOrd="0" presId="urn:microsoft.com/office/officeart/2017/3/layout/DropPinTimeline"/>
    <dgm:cxn modelId="{E3E55E8D-E3CE-4B97-AB83-28FE1EAC32E0}" type="presParOf" srcId="{5AAE93D6-1C4A-4DD7-B75B-758880CC3B52}" destId="{E171077D-0CAA-452A-B65F-701CF176970D}" srcOrd="4" destOrd="0" presId="urn:microsoft.com/office/officeart/2017/3/layout/DropPinTimeline"/>
    <dgm:cxn modelId="{EF783C22-477B-406E-9F74-E6DBA60B99A1}" type="presParOf" srcId="{5AAE93D6-1C4A-4DD7-B75B-758880CC3B52}" destId="{43C8D40A-B86A-44D4-8CB6-CF6705904E5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AAA25-554D-4475-8B59-6FEDDA34D339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7FEEFD-9890-4868-AF6D-675BCB4EE954}">
      <dgm:prSet/>
      <dgm:spPr/>
      <dgm:t>
        <a:bodyPr/>
        <a:lstStyle/>
        <a:p>
          <a:r>
            <a:rPr lang="en-US" dirty="0"/>
            <a:t>Plan</a:t>
          </a:r>
        </a:p>
      </dgm:t>
    </dgm:pt>
    <dgm:pt modelId="{EA5B5FF1-AF09-40DB-9657-D08285E11102}" type="parTrans" cxnId="{A882C503-64AA-4933-91EE-0EEEAE839912}">
      <dgm:prSet/>
      <dgm:spPr/>
      <dgm:t>
        <a:bodyPr/>
        <a:lstStyle/>
        <a:p>
          <a:endParaRPr lang="en-US"/>
        </a:p>
      </dgm:t>
    </dgm:pt>
    <dgm:pt modelId="{573E6EA9-6749-4280-96A5-510B31EF393D}" type="sibTrans" cxnId="{A882C503-64AA-4933-91EE-0EEEAE839912}">
      <dgm:prSet/>
      <dgm:spPr/>
      <dgm:t>
        <a:bodyPr/>
        <a:lstStyle/>
        <a:p>
          <a:endParaRPr lang="en-US"/>
        </a:p>
      </dgm:t>
    </dgm:pt>
    <dgm:pt modelId="{CBD9F704-4D6B-4D56-B362-BC566AF0EE29}">
      <dgm:prSet/>
      <dgm:spPr/>
      <dgm:t>
        <a:bodyPr/>
        <a:lstStyle/>
        <a:p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3DAE9B2-E647-4FFE-9025-550C6ADF23C4}" type="parTrans" cxnId="{E219367D-734E-4E14-9374-F7ACE770F741}">
      <dgm:prSet/>
      <dgm:spPr/>
      <dgm:t>
        <a:bodyPr/>
        <a:lstStyle/>
        <a:p>
          <a:endParaRPr lang="en-US"/>
        </a:p>
      </dgm:t>
    </dgm:pt>
    <dgm:pt modelId="{557C4C43-5265-407C-A7F3-156E98A39AF0}" type="sibTrans" cxnId="{E219367D-734E-4E14-9374-F7ACE770F741}">
      <dgm:prSet/>
      <dgm:spPr/>
      <dgm:t>
        <a:bodyPr/>
        <a:lstStyle/>
        <a:p>
          <a:endParaRPr lang="en-US"/>
        </a:p>
      </dgm:t>
    </dgm:pt>
    <dgm:pt modelId="{D9D33E0E-4B71-47FD-B04E-53B1B855B210}">
      <dgm:prSet/>
      <dgm:spPr/>
      <dgm:t>
        <a:bodyPr/>
        <a:lstStyle/>
        <a:p>
          <a:r>
            <a:rPr lang="en-US" dirty="0"/>
            <a:t>Publicize</a:t>
          </a:r>
        </a:p>
      </dgm:t>
    </dgm:pt>
    <dgm:pt modelId="{9F4D5A77-7309-4DAE-837E-9B8C7E1F2CBC}" type="parTrans" cxnId="{29B8820D-9658-41C1-8A45-7444BFB509E6}">
      <dgm:prSet/>
      <dgm:spPr/>
      <dgm:t>
        <a:bodyPr/>
        <a:lstStyle/>
        <a:p>
          <a:endParaRPr lang="en-US"/>
        </a:p>
      </dgm:t>
    </dgm:pt>
    <dgm:pt modelId="{25A5E7F5-03C8-4A55-B1FF-C215407A41E9}" type="sibTrans" cxnId="{29B8820D-9658-41C1-8A45-7444BFB509E6}">
      <dgm:prSet/>
      <dgm:spPr/>
      <dgm:t>
        <a:bodyPr/>
        <a:lstStyle/>
        <a:p>
          <a:endParaRPr lang="en-US"/>
        </a:p>
      </dgm:t>
    </dgm:pt>
    <dgm:pt modelId="{73D6ABB1-DB3E-4A75-8A0C-554568A11D04}">
      <dgm:prSet custT="1"/>
      <dgm:spPr/>
      <dgm:t>
        <a:bodyPr/>
        <a:lstStyle/>
        <a:p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9CEB68-31D6-4438-8E7C-B9762221CD9C}" type="parTrans" cxnId="{FC18E22B-995E-49FE-9E65-30A1A9720567}">
      <dgm:prSet/>
      <dgm:spPr/>
      <dgm:t>
        <a:bodyPr/>
        <a:lstStyle/>
        <a:p>
          <a:endParaRPr lang="en-US"/>
        </a:p>
      </dgm:t>
    </dgm:pt>
    <dgm:pt modelId="{BAF40493-9209-4701-8346-1090E876B449}" type="sibTrans" cxnId="{FC18E22B-995E-49FE-9E65-30A1A9720567}">
      <dgm:prSet/>
      <dgm:spPr/>
      <dgm:t>
        <a:bodyPr/>
        <a:lstStyle/>
        <a:p>
          <a:endParaRPr lang="en-US"/>
        </a:p>
      </dgm:t>
    </dgm:pt>
    <dgm:pt modelId="{2285438B-4B6F-4477-B952-1642B86C12C8}">
      <dgm:prSet/>
      <dgm:spPr/>
      <dgm:t>
        <a:bodyPr/>
        <a:lstStyle/>
        <a:p>
          <a:r>
            <a:rPr lang="en-US" dirty="0"/>
            <a:t>Compare</a:t>
          </a:r>
        </a:p>
      </dgm:t>
    </dgm:pt>
    <dgm:pt modelId="{176384F6-0C25-4445-A7C6-B89A57754660}" type="parTrans" cxnId="{64E68FF5-6A0F-460D-813B-442AE4AFE35D}">
      <dgm:prSet/>
      <dgm:spPr/>
      <dgm:t>
        <a:bodyPr/>
        <a:lstStyle/>
        <a:p>
          <a:endParaRPr lang="en-US"/>
        </a:p>
      </dgm:t>
    </dgm:pt>
    <dgm:pt modelId="{83E2256A-EFA8-4EF0-82DF-9A30BB0B6646}" type="sibTrans" cxnId="{64E68FF5-6A0F-460D-813B-442AE4AFE35D}">
      <dgm:prSet/>
      <dgm:spPr/>
      <dgm:t>
        <a:bodyPr/>
        <a:lstStyle/>
        <a:p>
          <a:endParaRPr lang="en-US"/>
        </a:p>
      </dgm:t>
    </dgm:pt>
    <dgm:pt modelId="{6855DE32-AD6C-462B-BC62-853D10AF9F46}">
      <dgm:prSet/>
      <dgm:spPr/>
      <dgm:t>
        <a:bodyPr/>
        <a:lstStyle/>
        <a:p>
          <a:endParaRPr lang="en-US" sz="1100" dirty="0"/>
        </a:p>
      </dgm:t>
    </dgm:pt>
    <dgm:pt modelId="{92111381-5B6F-497A-A935-A8D7536D0EA6}" type="parTrans" cxnId="{FB3A7C19-C0DB-4E2B-B9DF-EA9FE4F4F0AF}">
      <dgm:prSet/>
      <dgm:spPr/>
      <dgm:t>
        <a:bodyPr/>
        <a:lstStyle/>
        <a:p>
          <a:endParaRPr lang="en-US"/>
        </a:p>
      </dgm:t>
    </dgm:pt>
    <dgm:pt modelId="{1629DC83-856C-47DC-834E-878897A13175}" type="sibTrans" cxnId="{FB3A7C19-C0DB-4E2B-B9DF-EA9FE4F4F0AF}">
      <dgm:prSet/>
      <dgm:spPr/>
      <dgm:t>
        <a:bodyPr/>
        <a:lstStyle/>
        <a:p>
          <a:endParaRPr lang="en-US"/>
        </a:p>
      </dgm:t>
    </dgm:pt>
    <dgm:pt modelId="{0D6ECD03-65A6-4681-8A59-F58687F0444B}">
      <dgm:prSet custT="1"/>
      <dgm:spPr/>
      <dgm:t>
        <a:bodyPr/>
        <a:lstStyle/>
        <a:p>
          <a:r>
            <a:rPr lang="en-US" sz="1600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Identify what assistance repositories need and how to best deliver that support</a:t>
          </a:r>
        </a:p>
      </dgm:t>
    </dgm:pt>
    <dgm:pt modelId="{EBD42BC5-359F-4225-B69A-0D0416163FB4}" type="parTrans" cxnId="{C29ECFDC-317B-4AA5-8F3E-ABD81B402773}">
      <dgm:prSet/>
      <dgm:spPr/>
      <dgm:t>
        <a:bodyPr/>
        <a:lstStyle/>
        <a:p>
          <a:endParaRPr lang="en-US"/>
        </a:p>
      </dgm:t>
    </dgm:pt>
    <dgm:pt modelId="{46750B27-3C77-420E-88EB-64744D423846}" type="sibTrans" cxnId="{C29ECFDC-317B-4AA5-8F3E-ABD81B402773}">
      <dgm:prSet/>
      <dgm:spPr/>
      <dgm:t>
        <a:bodyPr/>
        <a:lstStyle/>
        <a:p>
          <a:endParaRPr lang="en-US"/>
        </a:p>
      </dgm:t>
    </dgm:pt>
    <dgm:pt modelId="{78C56A16-8152-4378-AD9C-BE0AF24C57CA}">
      <dgm:prSet/>
      <dgm:spPr/>
      <dgm:t>
        <a:bodyPr/>
        <a:lstStyle/>
        <a:p>
          <a:endParaRPr lang="en-US" sz="1400" spc="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gm:t>
    </dgm:pt>
    <dgm:pt modelId="{F2474C24-B983-40D4-B06E-38E241E867BC}" type="parTrans" cxnId="{91B213B0-E288-4BBC-B2D8-7A0E3E7F0F11}">
      <dgm:prSet/>
      <dgm:spPr/>
      <dgm:t>
        <a:bodyPr/>
        <a:lstStyle/>
        <a:p>
          <a:endParaRPr lang="en-US"/>
        </a:p>
      </dgm:t>
    </dgm:pt>
    <dgm:pt modelId="{CEB56C7D-E864-4904-AE56-68D51C7BAC26}" type="sibTrans" cxnId="{91B213B0-E288-4BBC-B2D8-7A0E3E7F0F11}">
      <dgm:prSet/>
      <dgm:spPr/>
      <dgm:t>
        <a:bodyPr/>
        <a:lstStyle/>
        <a:p>
          <a:endParaRPr lang="en-US"/>
        </a:p>
      </dgm:t>
    </dgm:pt>
    <dgm:pt modelId="{EC43F7A2-F255-4F79-8DC8-046C90BE9DD1}">
      <dgm:prSet/>
      <dgm:spPr/>
      <dgm:t>
        <a:bodyPr/>
        <a:lstStyle/>
        <a:p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1C2F1C-E40B-42FE-9975-F2D9C2950A9B}" type="parTrans" cxnId="{1596AF92-0397-420E-B2B2-34C54FBD22BE}">
      <dgm:prSet/>
      <dgm:spPr/>
      <dgm:t>
        <a:bodyPr/>
        <a:lstStyle/>
        <a:p>
          <a:endParaRPr lang="en-US"/>
        </a:p>
      </dgm:t>
    </dgm:pt>
    <dgm:pt modelId="{EFC31F9A-8E12-4DB6-B5B4-4D33C6AA5031}" type="sibTrans" cxnId="{1596AF92-0397-420E-B2B2-34C54FBD22BE}">
      <dgm:prSet/>
      <dgm:spPr/>
      <dgm:t>
        <a:bodyPr/>
        <a:lstStyle/>
        <a:p>
          <a:endParaRPr lang="en-US"/>
        </a:p>
      </dgm:t>
    </dgm:pt>
    <dgm:pt modelId="{D0EAF0C7-B8FA-43E8-8BB8-8E0BCF5241CC}">
      <dgm:prSet custT="1"/>
      <dgm:spPr/>
      <dgm:t>
        <a:bodyPr/>
        <a:lstStyle/>
        <a:p>
          <a:r>
            <a:rPr lang="en-US" sz="1600" spc="200" dirty="0">
              <a:latin typeface="+mj-lt"/>
            </a:rPr>
            <a:t>Get a snapshot of Vermont’s cultural heritage conditions in 2021 to compare to the VT-C2C 2008 results</a:t>
          </a:r>
        </a:p>
      </dgm:t>
    </dgm:pt>
    <dgm:pt modelId="{A30D2628-619F-468E-921C-8A9478BD8B12}" type="parTrans" cxnId="{8B493920-C6F3-463F-B413-0650733CF0ED}">
      <dgm:prSet/>
      <dgm:spPr/>
      <dgm:t>
        <a:bodyPr/>
        <a:lstStyle/>
        <a:p>
          <a:endParaRPr lang="en-US"/>
        </a:p>
      </dgm:t>
    </dgm:pt>
    <dgm:pt modelId="{9F1F9C82-005F-47CF-951E-46A11B0732CC}" type="sibTrans" cxnId="{8B493920-C6F3-463F-B413-0650733CF0ED}">
      <dgm:prSet/>
      <dgm:spPr/>
      <dgm:t>
        <a:bodyPr/>
        <a:lstStyle/>
        <a:p>
          <a:endParaRPr lang="en-US"/>
        </a:p>
      </dgm:t>
    </dgm:pt>
    <dgm:pt modelId="{3DDE7B0D-F1E1-4C92-AE0B-F6ED3D8AC63C}">
      <dgm:prSet/>
      <dgm:spPr/>
      <dgm:t>
        <a:bodyPr/>
        <a:lstStyle/>
        <a:p>
          <a:endParaRPr lang="en-US" sz="1100" spc="200" dirty="0">
            <a:latin typeface="+mj-lt"/>
          </a:endParaRPr>
        </a:p>
      </dgm:t>
    </dgm:pt>
    <dgm:pt modelId="{18180226-2D4B-4C4F-9DD6-D1320D83AD9B}" type="parTrans" cxnId="{FBCA50C2-ECBA-414A-8AC6-055D28E340FD}">
      <dgm:prSet/>
      <dgm:spPr/>
      <dgm:t>
        <a:bodyPr/>
        <a:lstStyle/>
        <a:p>
          <a:endParaRPr lang="en-US"/>
        </a:p>
      </dgm:t>
    </dgm:pt>
    <dgm:pt modelId="{CD099B35-FE1B-4CD5-A2C2-E45C879C6EC0}" type="sibTrans" cxnId="{FBCA50C2-ECBA-414A-8AC6-055D28E340FD}">
      <dgm:prSet/>
      <dgm:spPr/>
      <dgm:t>
        <a:bodyPr/>
        <a:lstStyle/>
        <a:p>
          <a:endParaRPr lang="en-US"/>
        </a:p>
      </dgm:t>
    </dgm:pt>
    <dgm:pt modelId="{F1EC0A28-30AE-45B9-9C66-5D8037CD34BF}">
      <dgm:prSet/>
      <dgm:spPr/>
      <dgm:t>
        <a:bodyPr/>
        <a:lstStyle/>
        <a:p>
          <a:endParaRPr lang="en-US" sz="1100" dirty="0"/>
        </a:p>
      </dgm:t>
    </dgm:pt>
    <dgm:pt modelId="{330A7E17-E7BD-4A9F-A7F4-7E703507C6BE}" type="parTrans" cxnId="{1070EF6D-6A89-4E49-A2A2-3C1D4AC49B57}">
      <dgm:prSet/>
      <dgm:spPr/>
      <dgm:t>
        <a:bodyPr/>
        <a:lstStyle/>
        <a:p>
          <a:endParaRPr lang="en-US"/>
        </a:p>
      </dgm:t>
    </dgm:pt>
    <dgm:pt modelId="{FFB561C8-733C-411B-BA9E-7CB808CBB753}" type="sibTrans" cxnId="{1070EF6D-6A89-4E49-A2A2-3C1D4AC49B57}">
      <dgm:prSet/>
      <dgm:spPr/>
      <dgm:t>
        <a:bodyPr/>
        <a:lstStyle/>
        <a:p>
          <a:endParaRPr lang="en-US"/>
        </a:p>
      </dgm:t>
    </dgm:pt>
    <dgm:pt modelId="{BEB4DCBB-44B3-4E2C-83EB-7A9A493336B0}">
      <dgm:prSet custT="1"/>
      <dgm:spPr/>
      <dgm:t>
        <a:bodyPr/>
        <a:lstStyle/>
        <a:p>
          <a:r>
            <a:rPr lang="en-US" sz="1600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Better publicize the VHRP and its services</a:t>
          </a:r>
          <a:endParaRPr lang="en-US" sz="1600" spc="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gm:t>
    </dgm:pt>
    <dgm:pt modelId="{BA4A413C-0625-4770-9856-5A6B3648B5D2}" type="sibTrans" cxnId="{CE960E22-9FE5-4585-87B1-51C23BFA42AB}">
      <dgm:prSet/>
      <dgm:spPr/>
      <dgm:t>
        <a:bodyPr/>
        <a:lstStyle/>
        <a:p>
          <a:endParaRPr lang="en-US"/>
        </a:p>
      </dgm:t>
    </dgm:pt>
    <dgm:pt modelId="{2E45A434-77FD-4D33-8AF0-DC75C14B7EC5}" type="parTrans" cxnId="{CE960E22-9FE5-4585-87B1-51C23BFA42AB}">
      <dgm:prSet/>
      <dgm:spPr/>
      <dgm:t>
        <a:bodyPr/>
        <a:lstStyle/>
        <a:p>
          <a:endParaRPr lang="en-US"/>
        </a:p>
      </dgm:t>
    </dgm:pt>
    <dgm:pt modelId="{B411FC93-22CE-42BA-8421-F1309AB0320A}">
      <dgm:prSet custT="1"/>
      <dgm:spPr/>
      <dgm:t>
        <a:bodyPr/>
        <a:lstStyle/>
        <a:p>
          <a:endParaRPr lang="en-US" sz="1600" spc="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gm:t>
    </dgm:pt>
    <dgm:pt modelId="{CD0FAFAA-66B1-4FD4-B153-02FFF7467095}" type="sibTrans" cxnId="{6DC30913-F975-4275-A9A5-57D8B80BB05B}">
      <dgm:prSet/>
      <dgm:spPr/>
      <dgm:t>
        <a:bodyPr/>
        <a:lstStyle/>
        <a:p>
          <a:endParaRPr lang="en-US"/>
        </a:p>
      </dgm:t>
    </dgm:pt>
    <dgm:pt modelId="{0B7143C1-893E-4FE9-AA2D-D42A486732ED}" type="parTrans" cxnId="{6DC30913-F975-4275-A9A5-57D8B80BB05B}">
      <dgm:prSet/>
      <dgm:spPr/>
      <dgm:t>
        <a:bodyPr/>
        <a:lstStyle/>
        <a:p>
          <a:endParaRPr lang="en-US"/>
        </a:p>
      </dgm:t>
    </dgm:pt>
    <dgm:pt modelId="{28BF504F-8F72-447E-9CE9-50463FC9C3F9}">
      <dgm:prSet custT="1"/>
      <dgm:spPr/>
      <dgm:t>
        <a:bodyPr/>
        <a:lstStyle/>
        <a:p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EFEBC8-3702-486B-8B72-2E4081094FAA}" type="sibTrans" cxnId="{148E7442-135C-4930-8D5B-3C388CABADF3}">
      <dgm:prSet/>
      <dgm:spPr/>
      <dgm:t>
        <a:bodyPr/>
        <a:lstStyle/>
        <a:p>
          <a:endParaRPr lang="en-US"/>
        </a:p>
      </dgm:t>
    </dgm:pt>
    <dgm:pt modelId="{E2F670C3-78D1-4712-90DF-0E00C0A7C072}" type="parTrans" cxnId="{148E7442-135C-4930-8D5B-3C388CABADF3}">
      <dgm:prSet/>
      <dgm:spPr/>
      <dgm:t>
        <a:bodyPr/>
        <a:lstStyle/>
        <a:p>
          <a:endParaRPr lang="en-US"/>
        </a:p>
      </dgm:t>
    </dgm:pt>
    <dgm:pt modelId="{FD325510-73B2-4D4C-9A6B-0D42993EBFD8}" type="pres">
      <dgm:prSet presAssocID="{DCFAAA25-554D-4475-8B59-6FEDDA34D339}" presName="Name0" presStyleCnt="0">
        <dgm:presLayoutVars>
          <dgm:dir/>
          <dgm:animLvl val="lvl"/>
          <dgm:resizeHandles val="exact"/>
        </dgm:presLayoutVars>
      </dgm:prSet>
      <dgm:spPr/>
    </dgm:pt>
    <dgm:pt modelId="{CBCC982E-1A2A-4BB3-8B25-7FB00BDD2DEF}" type="pres">
      <dgm:prSet presAssocID="{F27FEEFD-9890-4868-AF6D-675BCB4EE954}" presName="composite" presStyleCnt="0"/>
      <dgm:spPr/>
    </dgm:pt>
    <dgm:pt modelId="{FCC27CDE-8057-4680-A0D2-E55F497D567E}" type="pres">
      <dgm:prSet presAssocID="{F27FEEFD-9890-4868-AF6D-675BCB4EE954}" presName="parTx" presStyleLbl="alignNode1" presStyleIdx="0" presStyleCnt="3">
        <dgm:presLayoutVars>
          <dgm:chMax val="0"/>
          <dgm:chPref val="0"/>
        </dgm:presLayoutVars>
      </dgm:prSet>
      <dgm:spPr/>
    </dgm:pt>
    <dgm:pt modelId="{59DE7468-E6FC-4A78-845E-919ECA35165B}" type="pres">
      <dgm:prSet presAssocID="{F27FEEFD-9890-4868-AF6D-675BCB4EE954}" presName="desTx" presStyleLbl="alignAccFollowNode1" presStyleIdx="0" presStyleCnt="3">
        <dgm:presLayoutVars/>
      </dgm:prSet>
      <dgm:spPr/>
    </dgm:pt>
    <dgm:pt modelId="{D496A7BB-38DA-49B9-8D85-BFF29918802F}" type="pres">
      <dgm:prSet presAssocID="{573E6EA9-6749-4280-96A5-510B31EF393D}" presName="space" presStyleCnt="0"/>
      <dgm:spPr/>
    </dgm:pt>
    <dgm:pt modelId="{1712ACEE-1FF2-4828-91C6-568418EB9DF5}" type="pres">
      <dgm:prSet presAssocID="{D9D33E0E-4B71-47FD-B04E-53B1B855B210}" presName="composite" presStyleCnt="0"/>
      <dgm:spPr/>
    </dgm:pt>
    <dgm:pt modelId="{3DBD7662-D2F0-47B3-AD37-B250EDAD7CB4}" type="pres">
      <dgm:prSet presAssocID="{D9D33E0E-4B71-47FD-B04E-53B1B855B210}" presName="parTx" presStyleLbl="alignNode1" presStyleIdx="1" presStyleCnt="3">
        <dgm:presLayoutVars>
          <dgm:chMax val="0"/>
          <dgm:chPref val="0"/>
        </dgm:presLayoutVars>
      </dgm:prSet>
      <dgm:spPr/>
    </dgm:pt>
    <dgm:pt modelId="{50F59072-21E5-4D63-957E-CD25E153F0D5}" type="pres">
      <dgm:prSet presAssocID="{D9D33E0E-4B71-47FD-B04E-53B1B855B210}" presName="desTx" presStyleLbl="alignAccFollowNode1" presStyleIdx="1" presStyleCnt="3">
        <dgm:presLayoutVars/>
      </dgm:prSet>
      <dgm:spPr/>
    </dgm:pt>
    <dgm:pt modelId="{3DED49DD-90A0-4D74-A33A-E64CDFB8224A}" type="pres">
      <dgm:prSet presAssocID="{25A5E7F5-03C8-4A55-B1FF-C215407A41E9}" presName="space" presStyleCnt="0"/>
      <dgm:spPr/>
    </dgm:pt>
    <dgm:pt modelId="{611E64D9-9D19-4C5F-9B73-7664CA056B97}" type="pres">
      <dgm:prSet presAssocID="{2285438B-4B6F-4477-B952-1642B86C12C8}" presName="composite" presStyleCnt="0"/>
      <dgm:spPr/>
    </dgm:pt>
    <dgm:pt modelId="{F6DE5BC6-832F-4EA8-A1AA-CA75220F7B3A}" type="pres">
      <dgm:prSet presAssocID="{2285438B-4B6F-4477-B952-1642B86C12C8}" presName="parTx" presStyleLbl="alignNode1" presStyleIdx="2" presStyleCnt="3">
        <dgm:presLayoutVars>
          <dgm:chMax val="0"/>
          <dgm:chPref val="0"/>
        </dgm:presLayoutVars>
      </dgm:prSet>
      <dgm:spPr/>
    </dgm:pt>
    <dgm:pt modelId="{B424F10A-29EE-40AE-B4D7-45AB26BB5F24}" type="pres">
      <dgm:prSet presAssocID="{2285438B-4B6F-4477-B952-1642B86C12C8}" presName="desTx" presStyleLbl="alignAccFollowNode1" presStyleIdx="2" presStyleCnt="3">
        <dgm:presLayoutVars/>
      </dgm:prSet>
      <dgm:spPr/>
    </dgm:pt>
  </dgm:ptLst>
  <dgm:cxnLst>
    <dgm:cxn modelId="{A882C503-64AA-4933-91EE-0EEEAE839912}" srcId="{DCFAAA25-554D-4475-8B59-6FEDDA34D339}" destId="{F27FEEFD-9890-4868-AF6D-675BCB4EE954}" srcOrd="0" destOrd="0" parTransId="{EA5B5FF1-AF09-40DB-9657-D08285E11102}" sibTransId="{573E6EA9-6749-4280-96A5-510B31EF393D}"/>
    <dgm:cxn modelId="{29B8820D-9658-41C1-8A45-7444BFB509E6}" srcId="{DCFAAA25-554D-4475-8B59-6FEDDA34D339}" destId="{D9D33E0E-4B71-47FD-B04E-53B1B855B210}" srcOrd="1" destOrd="0" parTransId="{9F4D5A77-7309-4DAE-837E-9B8C7E1F2CBC}" sibTransId="{25A5E7F5-03C8-4A55-B1FF-C215407A41E9}"/>
    <dgm:cxn modelId="{6DC30913-F975-4275-A9A5-57D8B80BB05B}" srcId="{D9D33E0E-4B71-47FD-B04E-53B1B855B210}" destId="{B411FC93-22CE-42BA-8421-F1309AB0320A}" srcOrd="2" destOrd="0" parTransId="{0B7143C1-893E-4FE9-AA2D-D42A486732ED}" sibTransId="{CD0FAFAA-66B1-4FD4-B153-02FFF7467095}"/>
    <dgm:cxn modelId="{FB3A7C19-C0DB-4E2B-B9DF-EA9FE4F4F0AF}" srcId="{2285438B-4B6F-4477-B952-1642B86C12C8}" destId="{6855DE32-AD6C-462B-BC62-853D10AF9F46}" srcOrd="0" destOrd="0" parTransId="{92111381-5B6F-497A-A935-A8D7536D0EA6}" sibTransId="{1629DC83-856C-47DC-834E-878897A13175}"/>
    <dgm:cxn modelId="{8B493920-C6F3-463F-B413-0650733CF0ED}" srcId="{2285438B-4B6F-4477-B952-1642B86C12C8}" destId="{D0EAF0C7-B8FA-43E8-8BB8-8E0BCF5241CC}" srcOrd="1" destOrd="0" parTransId="{A30D2628-619F-468E-921C-8A9478BD8B12}" sibTransId="{9F1F9C82-005F-47CF-951E-46A11B0732CC}"/>
    <dgm:cxn modelId="{CE960E22-9FE5-4585-87B1-51C23BFA42AB}" srcId="{D9D33E0E-4B71-47FD-B04E-53B1B855B210}" destId="{BEB4DCBB-44B3-4E2C-83EB-7A9A493336B0}" srcOrd="1" destOrd="0" parTransId="{2E45A434-77FD-4D33-8AF0-DC75C14B7EC5}" sibTransId="{BA4A413C-0625-4770-9856-5A6B3648B5D2}"/>
    <dgm:cxn modelId="{63FBBF25-AF3D-4D99-8EB9-BA1A23C95ABB}" type="presOf" srcId="{D9D33E0E-4B71-47FD-B04E-53B1B855B210}" destId="{3DBD7662-D2F0-47B3-AD37-B250EDAD7CB4}" srcOrd="0" destOrd="0" presId="urn:microsoft.com/office/officeart/2016/7/layout/HorizontalActionList"/>
    <dgm:cxn modelId="{FC18E22B-995E-49FE-9E65-30A1A9720567}" srcId="{D9D33E0E-4B71-47FD-B04E-53B1B855B210}" destId="{73D6ABB1-DB3E-4A75-8A0C-554568A11D04}" srcOrd="0" destOrd="0" parTransId="{FE9CEB68-31D6-4438-8E7C-B9762221CD9C}" sibTransId="{BAF40493-9209-4701-8346-1090E876B449}"/>
    <dgm:cxn modelId="{84408034-7421-4DC0-BD6D-44B1BF9E8848}" type="presOf" srcId="{EC43F7A2-F255-4F79-8DC8-046C90BE9DD1}" destId="{59DE7468-E6FC-4A78-845E-919ECA35165B}" srcOrd="0" destOrd="3" presId="urn:microsoft.com/office/officeart/2016/7/layout/HorizontalActionList"/>
    <dgm:cxn modelId="{8BA7AD5F-605D-49E1-B887-DE23F4C61A59}" type="presOf" srcId="{0D6ECD03-65A6-4681-8A59-F58687F0444B}" destId="{59DE7468-E6FC-4A78-845E-919ECA35165B}" srcOrd="0" destOrd="1" presId="urn:microsoft.com/office/officeart/2016/7/layout/HorizontalActionList"/>
    <dgm:cxn modelId="{148E7442-135C-4930-8D5B-3C388CABADF3}" srcId="{D9D33E0E-4B71-47FD-B04E-53B1B855B210}" destId="{28BF504F-8F72-447E-9CE9-50463FC9C3F9}" srcOrd="3" destOrd="0" parTransId="{E2F670C3-78D1-4712-90DF-0E00C0A7C072}" sibTransId="{84EFEBC8-3702-486B-8B72-2E4081094FAA}"/>
    <dgm:cxn modelId="{2B11256A-D6B8-40D7-9725-5C0E94E933BA}" type="presOf" srcId="{6855DE32-AD6C-462B-BC62-853D10AF9F46}" destId="{B424F10A-29EE-40AE-B4D7-45AB26BB5F24}" srcOrd="0" destOrd="0" presId="urn:microsoft.com/office/officeart/2016/7/layout/HorizontalActionList"/>
    <dgm:cxn modelId="{0FDF4E6A-011C-44F9-931A-9EFC00519F08}" type="presOf" srcId="{B411FC93-22CE-42BA-8421-F1309AB0320A}" destId="{50F59072-21E5-4D63-957E-CD25E153F0D5}" srcOrd="0" destOrd="2" presId="urn:microsoft.com/office/officeart/2016/7/layout/HorizontalActionList"/>
    <dgm:cxn modelId="{DA0A734A-3D43-4B3C-973E-31AEC87E1956}" type="presOf" srcId="{2285438B-4B6F-4477-B952-1642B86C12C8}" destId="{F6DE5BC6-832F-4EA8-A1AA-CA75220F7B3A}" srcOrd="0" destOrd="0" presId="urn:microsoft.com/office/officeart/2016/7/layout/HorizontalActionList"/>
    <dgm:cxn modelId="{1070EF6D-6A89-4E49-A2A2-3C1D4AC49B57}" srcId="{2285438B-4B6F-4477-B952-1642B86C12C8}" destId="{F1EC0A28-30AE-45B9-9C66-5D8037CD34BF}" srcOrd="3" destOrd="0" parTransId="{330A7E17-E7BD-4A9F-A7F4-7E703507C6BE}" sibTransId="{FFB561C8-733C-411B-BA9E-7CB808CBB753}"/>
    <dgm:cxn modelId="{0C4E0351-B26A-466D-BBA3-D5B1B9FEEA3C}" type="presOf" srcId="{CBD9F704-4D6B-4D56-B362-BC566AF0EE29}" destId="{59DE7468-E6FC-4A78-845E-919ECA35165B}" srcOrd="0" destOrd="0" presId="urn:microsoft.com/office/officeart/2016/7/layout/HorizontalActionList"/>
    <dgm:cxn modelId="{9870F953-E866-473B-86A8-A4047AAE79E2}" type="presOf" srcId="{F1EC0A28-30AE-45B9-9C66-5D8037CD34BF}" destId="{B424F10A-29EE-40AE-B4D7-45AB26BB5F24}" srcOrd="0" destOrd="3" presId="urn:microsoft.com/office/officeart/2016/7/layout/HorizontalActionList"/>
    <dgm:cxn modelId="{9FD70758-6B46-4A4E-9E8A-ED0A9C2E5F6A}" type="presOf" srcId="{DCFAAA25-554D-4475-8B59-6FEDDA34D339}" destId="{FD325510-73B2-4D4C-9A6B-0D42993EBFD8}" srcOrd="0" destOrd="0" presId="urn:microsoft.com/office/officeart/2016/7/layout/HorizontalActionList"/>
    <dgm:cxn modelId="{B685F07A-A7CB-4E37-93BD-9ED5DDD05764}" type="presOf" srcId="{73D6ABB1-DB3E-4A75-8A0C-554568A11D04}" destId="{50F59072-21E5-4D63-957E-CD25E153F0D5}" srcOrd="0" destOrd="0" presId="urn:microsoft.com/office/officeart/2016/7/layout/HorizontalActionList"/>
    <dgm:cxn modelId="{E219367D-734E-4E14-9374-F7ACE770F741}" srcId="{F27FEEFD-9890-4868-AF6D-675BCB4EE954}" destId="{CBD9F704-4D6B-4D56-B362-BC566AF0EE29}" srcOrd="0" destOrd="0" parTransId="{43DAE9B2-E647-4FFE-9025-550C6ADF23C4}" sibTransId="{557C4C43-5265-407C-A7F3-156E98A39AF0}"/>
    <dgm:cxn modelId="{E1C07A88-A3F2-4542-81A9-89AC6C8ED189}" type="presOf" srcId="{78C56A16-8152-4378-AD9C-BE0AF24C57CA}" destId="{59DE7468-E6FC-4A78-845E-919ECA35165B}" srcOrd="0" destOrd="2" presId="urn:microsoft.com/office/officeart/2016/7/layout/HorizontalActionList"/>
    <dgm:cxn modelId="{1596AF92-0397-420E-B2B2-34C54FBD22BE}" srcId="{F27FEEFD-9890-4868-AF6D-675BCB4EE954}" destId="{EC43F7A2-F255-4F79-8DC8-046C90BE9DD1}" srcOrd="3" destOrd="0" parTransId="{A11C2F1C-E40B-42FE-9975-F2D9C2950A9B}" sibTransId="{EFC31F9A-8E12-4DB6-B5B4-4D33C6AA5031}"/>
    <dgm:cxn modelId="{97C5E296-36AA-4C52-B281-47162ADEC7F0}" type="presOf" srcId="{F27FEEFD-9890-4868-AF6D-675BCB4EE954}" destId="{FCC27CDE-8057-4680-A0D2-E55F497D567E}" srcOrd="0" destOrd="0" presId="urn:microsoft.com/office/officeart/2016/7/layout/HorizontalActionList"/>
    <dgm:cxn modelId="{91B213B0-E288-4BBC-B2D8-7A0E3E7F0F11}" srcId="{F27FEEFD-9890-4868-AF6D-675BCB4EE954}" destId="{78C56A16-8152-4378-AD9C-BE0AF24C57CA}" srcOrd="2" destOrd="0" parTransId="{F2474C24-B983-40D4-B06E-38E241E867BC}" sibTransId="{CEB56C7D-E864-4904-AE56-68D51C7BAC26}"/>
    <dgm:cxn modelId="{368260B4-B713-46B6-9CA0-7579A3B8D6B2}" type="presOf" srcId="{D0EAF0C7-B8FA-43E8-8BB8-8E0BCF5241CC}" destId="{B424F10A-29EE-40AE-B4D7-45AB26BB5F24}" srcOrd="0" destOrd="1" presId="urn:microsoft.com/office/officeart/2016/7/layout/HorizontalActionList"/>
    <dgm:cxn modelId="{FBCA50C2-ECBA-414A-8AC6-055D28E340FD}" srcId="{2285438B-4B6F-4477-B952-1642B86C12C8}" destId="{3DDE7B0D-F1E1-4C92-AE0B-F6ED3D8AC63C}" srcOrd="2" destOrd="0" parTransId="{18180226-2D4B-4C4F-9DD6-D1320D83AD9B}" sibTransId="{CD099B35-FE1B-4CD5-A2C2-E45C879C6EC0}"/>
    <dgm:cxn modelId="{870540D8-766D-4FBD-A18A-60406A259CB7}" type="presOf" srcId="{3DDE7B0D-F1E1-4C92-AE0B-F6ED3D8AC63C}" destId="{B424F10A-29EE-40AE-B4D7-45AB26BB5F24}" srcOrd="0" destOrd="2" presId="urn:microsoft.com/office/officeart/2016/7/layout/HorizontalActionList"/>
    <dgm:cxn modelId="{C29ECFDC-317B-4AA5-8F3E-ABD81B402773}" srcId="{F27FEEFD-9890-4868-AF6D-675BCB4EE954}" destId="{0D6ECD03-65A6-4681-8A59-F58687F0444B}" srcOrd="1" destOrd="0" parTransId="{EBD42BC5-359F-4225-B69A-0D0416163FB4}" sibTransId="{46750B27-3C77-420E-88EB-64744D423846}"/>
    <dgm:cxn modelId="{D4717BF5-6F96-48B2-93AA-E4A20075F53A}" type="presOf" srcId="{BEB4DCBB-44B3-4E2C-83EB-7A9A493336B0}" destId="{50F59072-21E5-4D63-957E-CD25E153F0D5}" srcOrd="0" destOrd="1" presId="urn:microsoft.com/office/officeart/2016/7/layout/HorizontalActionList"/>
    <dgm:cxn modelId="{64E68FF5-6A0F-460D-813B-442AE4AFE35D}" srcId="{DCFAAA25-554D-4475-8B59-6FEDDA34D339}" destId="{2285438B-4B6F-4477-B952-1642B86C12C8}" srcOrd="2" destOrd="0" parTransId="{176384F6-0C25-4445-A7C6-B89A57754660}" sibTransId="{83E2256A-EFA8-4EF0-82DF-9A30BB0B6646}"/>
    <dgm:cxn modelId="{FC9D81F7-B6DA-4F59-9649-EB8691051F13}" type="presOf" srcId="{28BF504F-8F72-447E-9CE9-50463FC9C3F9}" destId="{50F59072-21E5-4D63-957E-CD25E153F0D5}" srcOrd="0" destOrd="3" presId="urn:microsoft.com/office/officeart/2016/7/layout/HorizontalActionList"/>
    <dgm:cxn modelId="{E69B4233-F9FA-4408-85C7-B5B0C24A26A3}" type="presParOf" srcId="{FD325510-73B2-4D4C-9A6B-0D42993EBFD8}" destId="{CBCC982E-1A2A-4BB3-8B25-7FB00BDD2DEF}" srcOrd="0" destOrd="0" presId="urn:microsoft.com/office/officeart/2016/7/layout/HorizontalActionList"/>
    <dgm:cxn modelId="{A4956F9C-8516-46BF-81EE-F92ADB071A9B}" type="presParOf" srcId="{CBCC982E-1A2A-4BB3-8B25-7FB00BDD2DEF}" destId="{FCC27CDE-8057-4680-A0D2-E55F497D567E}" srcOrd="0" destOrd="0" presId="urn:microsoft.com/office/officeart/2016/7/layout/HorizontalActionList"/>
    <dgm:cxn modelId="{16834C80-68E4-4B11-9DFC-946A0752D040}" type="presParOf" srcId="{CBCC982E-1A2A-4BB3-8B25-7FB00BDD2DEF}" destId="{59DE7468-E6FC-4A78-845E-919ECA35165B}" srcOrd="1" destOrd="0" presId="urn:microsoft.com/office/officeart/2016/7/layout/HorizontalActionList"/>
    <dgm:cxn modelId="{5ED71E8D-4793-4849-91EA-9C2209A760BB}" type="presParOf" srcId="{FD325510-73B2-4D4C-9A6B-0D42993EBFD8}" destId="{D496A7BB-38DA-49B9-8D85-BFF29918802F}" srcOrd="1" destOrd="0" presId="urn:microsoft.com/office/officeart/2016/7/layout/HorizontalActionList"/>
    <dgm:cxn modelId="{67127589-F972-4CED-A109-ECB6DE9C633F}" type="presParOf" srcId="{FD325510-73B2-4D4C-9A6B-0D42993EBFD8}" destId="{1712ACEE-1FF2-4828-91C6-568418EB9DF5}" srcOrd="2" destOrd="0" presId="urn:microsoft.com/office/officeart/2016/7/layout/HorizontalActionList"/>
    <dgm:cxn modelId="{4D64259A-6D64-462D-9172-2E5B261DCB90}" type="presParOf" srcId="{1712ACEE-1FF2-4828-91C6-568418EB9DF5}" destId="{3DBD7662-D2F0-47B3-AD37-B250EDAD7CB4}" srcOrd="0" destOrd="0" presId="urn:microsoft.com/office/officeart/2016/7/layout/HorizontalActionList"/>
    <dgm:cxn modelId="{9278BF2E-B8C8-4CA0-8C80-5F9B274FF5D8}" type="presParOf" srcId="{1712ACEE-1FF2-4828-91C6-568418EB9DF5}" destId="{50F59072-21E5-4D63-957E-CD25E153F0D5}" srcOrd="1" destOrd="0" presId="urn:microsoft.com/office/officeart/2016/7/layout/HorizontalActionList"/>
    <dgm:cxn modelId="{683528B2-753B-4D72-A57C-B9EDE22D1E89}" type="presParOf" srcId="{FD325510-73B2-4D4C-9A6B-0D42993EBFD8}" destId="{3DED49DD-90A0-4D74-A33A-E64CDFB8224A}" srcOrd="3" destOrd="0" presId="urn:microsoft.com/office/officeart/2016/7/layout/HorizontalActionList"/>
    <dgm:cxn modelId="{7C65F8C1-5260-4975-857F-C1B64D196E13}" type="presParOf" srcId="{FD325510-73B2-4D4C-9A6B-0D42993EBFD8}" destId="{611E64D9-9D19-4C5F-9B73-7664CA056B97}" srcOrd="4" destOrd="0" presId="urn:microsoft.com/office/officeart/2016/7/layout/HorizontalActionList"/>
    <dgm:cxn modelId="{4F9A047A-7027-4E12-BE35-EF892B96E2DC}" type="presParOf" srcId="{611E64D9-9D19-4C5F-9B73-7664CA056B97}" destId="{F6DE5BC6-832F-4EA8-A1AA-CA75220F7B3A}" srcOrd="0" destOrd="0" presId="urn:microsoft.com/office/officeart/2016/7/layout/HorizontalActionList"/>
    <dgm:cxn modelId="{60390ADE-8043-405E-BD51-C835D92BF3A0}" type="presParOf" srcId="{611E64D9-9D19-4C5F-9B73-7664CA056B97}" destId="{B424F10A-29EE-40AE-B4D7-45AB26BB5F24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F7561-0FD9-4BBA-B14D-ED44FBA6AAF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42DB54-D1BC-4848-80A4-B1ED9CD006C5}">
      <dgm:prSet/>
      <dgm:spPr/>
      <dgm:t>
        <a:bodyPr/>
        <a:lstStyle/>
        <a:p>
          <a:r>
            <a:rPr lang="en-US" dirty="0"/>
            <a:t>Slight increase in environmental control and long-range planning</a:t>
          </a:r>
        </a:p>
      </dgm:t>
    </dgm:pt>
    <dgm:pt modelId="{64C68CA0-C21A-4E6C-86E7-D1B5DE5259B2}" type="parTrans" cxnId="{45CB6539-3779-4F25-95FF-6AC225BE6E21}">
      <dgm:prSet/>
      <dgm:spPr/>
      <dgm:t>
        <a:bodyPr/>
        <a:lstStyle/>
        <a:p>
          <a:endParaRPr lang="en-US"/>
        </a:p>
      </dgm:t>
    </dgm:pt>
    <dgm:pt modelId="{CC5AF4D3-9FC1-46BC-B05F-9AB716EF871E}" type="sibTrans" cxnId="{45CB6539-3779-4F25-95FF-6AC225BE6E21}">
      <dgm:prSet/>
      <dgm:spPr/>
      <dgm:t>
        <a:bodyPr/>
        <a:lstStyle/>
        <a:p>
          <a:endParaRPr lang="en-US"/>
        </a:p>
      </dgm:t>
    </dgm:pt>
    <dgm:pt modelId="{A31B2614-1773-4C9D-A604-3C034DAAD652}">
      <dgm:prSet/>
      <dgm:spPr>
        <a:solidFill>
          <a:schemeClr val="accent1"/>
        </a:solidFill>
      </dgm:spPr>
      <dgm:t>
        <a:bodyPr/>
        <a:lstStyle/>
        <a:p>
          <a:r>
            <a:rPr lang="en-US"/>
            <a:t>Disaster planning is still a big concern, but has improved </a:t>
          </a:r>
        </a:p>
      </dgm:t>
    </dgm:pt>
    <dgm:pt modelId="{71182AF9-6252-4E9D-B982-E6757C3BFE14}" type="parTrans" cxnId="{EE2CADFF-14F5-4631-945F-522AFF7E4CCE}">
      <dgm:prSet/>
      <dgm:spPr/>
      <dgm:t>
        <a:bodyPr/>
        <a:lstStyle/>
        <a:p>
          <a:endParaRPr lang="en-US"/>
        </a:p>
      </dgm:t>
    </dgm:pt>
    <dgm:pt modelId="{A52040BB-37D2-4BDA-B88F-EFD883A03FB3}" type="sibTrans" cxnId="{EE2CADFF-14F5-4631-945F-522AFF7E4CCE}">
      <dgm:prSet/>
      <dgm:spPr/>
      <dgm:t>
        <a:bodyPr/>
        <a:lstStyle/>
        <a:p>
          <a:endParaRPr lang="en-US"/>
        </a:p>
      </dgm:t>
    </dgm:pt>
    <dgm:pt modelId="{44BCB3AB-A14C-4E05-B10A-E061E6E99FF2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Most damage to records is being caused by the same issues (physical/chemical deterioration and improper storage)</a:t>
          </a:r>
        </a:p>
      </dgm:t>
    </dgm:pt>
    <dgm:pt modelId="{C9C78379-B816-472A-B4AB-478A86CF5BD7}" type="parTrans" cxnId="{4EF925C0-CF35-4951-A84C-2CE7E5DA7B72}">
      <dgm:prSet/>
      <dgm:spPr/>
      <dgm:t>
        <a:bodyPr/>
        <a:lstStyle/>
        <a:p>
          <a:endParaRPr lang="en-US"/>
        </a:p>
      </dgm:t>
    </dgm:pt>
    <dgm:pt modelId="{48BB9C9C-FEA1-495A-BF2D-A866AF205EC3}" type="sibTrans" cxnId="{4EF925C0-CF35-4951-A84C-2CE7E5DA7B72}">
      <dgm:prSet/>
      <dgm:spPr/>
      <dgm:t>
        <a:bodyPr/>
        <a:lstStyle/>
        <a:p>
          <a:endParaRPr lang="en-US"/>
        </a:p>
      </dgm:t>
    </dgm:pt>
    <dgm:pt modelId="{C0BB6CD5-260E-407E-AF4C-A1F400FEC955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Cataloging and intellectual control needs are at same level</a:t>
          </a:r>
        </a:p>
      </dgm:t>
    </dgm:pt>
    <dgm:pt modelId="{55B00F64-ED1C-4A55-AB0B-ED85F50C7D7B}" type="parTrans" cxnId="{FB3DD3B5-F9B8-4FFE-BCF9-07459CB28BEB}">
      <dgm:prSet/>
      <dgm:spPr/>
      <dgm:t>
        <a:bodyPr/>
        <a:lstStyle/>
        <a:p>
          <a:endParaRPr lang="en-US"/>
        </a:p>
      </dgm:t>
    </dgm:pt>
    <dgm:pt modelId="{63982942-227C-414C-8B02-3F6AA5EC2638}" type="sibTrans" cxnId="{FB3DD3B5-F9B8-4FFE-BCF9-07459CB28BEB}">
      <dgm:prSet/>
      <dgm:spPr/>
      <dgm:t>
        <a:bodyPr/>
        <a:lstStyle/>
        <a:p>
          <a:endParaRPr lang="en-US"/>
        </a:p>
      </dgm:t>
    </dgm:pt>
    <dgm:pt modelId="{79C36441-C783-4D77-997E-43D6791137A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Volunteers are still biggest source for labor</a:t>
          </a:r>
        </a:p>
      </dgm:t>
    </dgm:pt>
    <dgm:pt modelId="{7BDD9E49-FB48-46D0-AB1F-6FF78AD17C90}" type="parTrans" cxnId="{41AD420C-A7E2-4907-9F08-170111A56883}">
      <dgm:prSet/>
      <dgm:spPr/>
      <dgm:t>
        <a:bodyPr/>
        <a:lstStyle/>
        <a:p>
          <a:endParaRPr lang="en-US"/>
        </a:p>
      </dgm:t>
    </dgm:pt>
    <dgm:pt modelId="{D78967DE-E3B3-4500-94FC-8E8580FE241A}" type="sibTrans" cxnId="{41AD420C-A7E2-4907-9F08-170111A56883}">
      <dgm:prSet/>
      <dgm:spPr/>
      <dgm:t>
        <a:bodyPr/>
        <a:lstStyle/>
        <a:p>
          <a:endParaRPr lang="en-US"/>
        </a:p>
      </dgm:t>
    </dgm:pt>
    <dgm:pt modelId="{04E0B25A-D9FB-437F-8C15-12A7BF7CC5CB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Digital collections have dramatically increased, along with use of social media and other online content</a:t>
          </a:r>
        </a:p>
      </dgm:t>
    </dgm:pt>
    <dgm:pt modelId="{196BC5B4-AE39-406C-B4D2-436CBE8AA77D}" type="parTrans" cxnId="{63D6D6C6-018A-492C-B211-66E8287126EC}">
      <dgm:prSet/>
      <dgm:spPr/>
      <dgm:t>
        <a:bodyPr/>
        <a:lstStyle/>
        <a:p>
          <a:endParaRPr lang="en-US"/>
        </a:p>
      </dgm:t>
    </dgm:pt>
    <dgm:pt modelId="{2807AD04-96F4-43B5-8C7C-1BEE3C20B23C}" type="sibTrans" cxnId="{63D6D6C6-018A-492C-B211-66E8287126EC}">
      <dgm:prSet/>
      <dgm:spPr/>
      <dgm:t>
        <a:bodyPr/>
        <a:lstStyle/>
        <a:p>
          <a:endParaRPr lang="en-US"/>
        </a:p>
      </dgm:t>
    </dgm:pt>
    <dgm:pt modelId="{E1EB6D01-AF5D-42F8-859F-CCFE65101935}" type="pres">
      <dgm:prSet presAssocID="{4D0F7561-0FD9-4BBA-B14D-ED44FBA6AAF0}" presName="linear" presStyleCnt="0">
        <dgm:presLayoutVars>
          <dgm:animLvl val="lvl"/>
          <dgm:resizeHandles val="exact"/>
        </dgm:presLayoutVars>
      </dgm:prSet>
      <dgm:spPr/>
    </dgm:pt>
    <dgm:pt modelId="{F5ED12C8-3E8B-4DF4-B9F6-26FF2AF34A27}" type="pres">
      <dgm:prSet presAssocID="{B142DB54-D1BC-4848-80A4-B1ED9CD006C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7565CF6-4B43-40A6-82A1-8F4F6D05C32F}" type="pres">
      <dgm:prSet presAssocID="{CC5AF4D3-9FC1-46BC-B05F-9AB716EF871E}" presName="spacer" presStyleCnt="0"/>
      <dgm:spPr/>
    </dgm:pt>
    <dgm:pt modelId="{53C5EFE0-8042-4C79-8D0D-EAC49F255A06}" type="pres">
      <dgm:prSet presAssocID="{A31B2614-1773-4C9D-A604-3C034DAAD65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FF58BAD-FE06-423B-BF44-73B852F7869B}" type="pres">
      <dgm:prSet presAssocID="{A52040BB-37D2-4BDA-B88F-EFD883A03FB3}" presName="spacer" presStyleCnt="0"/>
      <dgm:spPr/>
    </dgm:pt>
    <dgm:pt modelId="{20EA54C9-C4F5-4B03-9143-7DFE3E055A6E}" type="pres">
      <dgm:prSet presAssocID="{44BCB3AB-A14C-4E05-B10A-E061E6E99FF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DFE45D4-02F1-4671-B296-C71517543467}" type="pres">
      <dgm:prSet presAssocID="{48BB9C9C-FEA1-495A-BF2D-A866AF205EC3}" presName="spacer" presStyleCnt="0"/>
      <dgm:spPr/>
    </dgm:pt>
    <dgm:pt modelId="{9B729717-9851-403A-B108-E4AA529314D0}" type="pres">
      <dgm:prSet presAssocID="{C0BB6CD5-260E-407E-AF4C-A1F400FEC95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9A5566-0FB9-4A76-8154-99E8E4D0379C}" type="pres">
      <dgm:prSet presAssocID="{63982942-227C-414C-8B02-3F6AA5EC2638}" presName="spacer" presStyleCnt="0"/>
      <dgm:spPr/>
    </dgm:pt>
    <dgm:pt modelId="{05BA6BD0-0415-470D-9976-9E9498C1217A}" type="pres">
      <dgm:prSet presAssocID="{79C36441-C783-4D77-997E-43D6791137A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CD90DA8-1AAC-43DF-9CEE-48A3BF104D03}" type="pres">
      <dgm:prSet presAssocID="{D78967DE-E3B3-4500-94FC-8E8580FE241A}" presName="spacer" presStyleCnt="0"/>
      <dgm:spPr/>
    </dgm:pt>
    <dgm:pt modelId="{D88D85C4-0A74-4CBA-BA87-ED0877B49F72}" type="pres">
      <dgm:prSet presAssocID="{04E0B25A-D9FB-437F-8C15-12A7BF7CC5C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1AD420C-A7E2-4907-9F08-170111A56883}" srcId="{4D0F7561-0FD9-4BBA-B14D-ED44FBA6AAF0}" destId="{79C36441-C783-4D77-997E-43D6791137AE}" srcOrd="4" destOrd="0" parTransId="{7BDD9E49-FB48-46D0-AB1F-6FF78AD17C90}" sibTransId="{D78967DE-E3B3-4500-94FC-8E8580FE241A}"/>
    <dgm:cxn modelId="{29D10E0E-1897-4EDF-8171-7FF98FFD19EB}" type="presOf" srcId="{C0BB6CD5-260E-407E-AF4C-A1F400FEC955}" destId="{9B729717-9851-403A-B108-E4AA529314D0}" srcOrd="0" destOrd="0" presId="urn:microsoft.com/office/officeart/2005/8/layout/vList2"/>
    <dgm:cxn modelId="{3B246737-2EC6-4D84-9A1F-3CD33B5A7883}" type="presOf" srcId="{79C36441-C783-4D77-997E-43D6791137AE}" destId="{05BA6BD0-0415-470D-9976-9E9498C1217A}" srcOrd="0" destOrd="0" presId="urn:microsoft.com/office/officeart/2005/8/layout/vList2"/>
    <dgm:cxn modelId="{45CB6539-3779-4F25-95FF-6AC225BE6E21}" srcId="{4D0F7561-0FD9-4BBA-B14D-ED44FBA6AAF0}" destId="{B142DB54-D1BC-4848-80A4-B1ED9CD006C5}" srcOrd="0" destOrd="0" parTransId="{64C68CA0-C21A-4E6C-86E7-D1B5DE5259B2}" sibTransId="{CC5AF4D3-9FC1-46BC-B05F-9AB716EF871E}"/>
    <dgm:cxn modelId="{F7238E57-3439-4A39-9EB9-6C7ACB35BE8D}" type="presOf" srcId="{B142DB54-D1BC-4848-80A4-B1ED9CD006C5}" destId="{F5ED12C8-3E8B-4DF4-B9F6-26FF2AF34A27}" srcOrd="0" destOrd="0" presId="urn:microsoft.com/office/officeart/2005/8/layout/vList2"/>
    <dgm:cxn modelId="{886A32A4-6AC7-4221-A188-9521E70284CE}" type="presOf" srcId="{A31B2614-1773-4C9D-A604-3C034DAAD652}" destId="{53C5EFE0-8042-4C79-8D0D-EAC49F255A06}" srcOrd="0" destOrd="0" presId="urn:microsoft.com/office/officeart/2005/8/layout/vList2"/>
    <dgm:cxn modelId="{166DE4B2-7779-46B0-9C33-923B1E27EC51}" type="presOf" srcId="{04E0B25A-D9FB-437F-8C15-12A7BF7CC5CB}" destId="{D88D85C4-0A74-4CBA-BA87-ED0877B49F72}" srcOrd="0" destOrd="0" presId="urn:microsoft.com/office/officeart/2005/8/layout/vList2"/>
    <dgm:cxn modelId="{FB3DD3B5-F9B8-4FFE-BCF9-07459CB28BEB}" srcId="{4D0F7561-0FD9-4BBA-B14D-ED44FBA6AAF0}" destId="{C0BB6CD5-260E-407E-AF4C-A1F400FEC955}" srcOrd="3" destOrd="0" parTransId="{55B00F64-ED1C-4A55-AB0B-ED85F50C7D7B}" sibTransId="{63982942-227C-414C-8B02-3F6AA5EC2638}"/>
    <dgm:cxn modelId="{4EF925C0-CF35-4951-A84C-2CE7E5DA7B72}" srcId="{4D0F7561-0FD9-4BBA-B14D-ED44FBA6AAF0}" destId="{44BCB3AB-A14C-4E05-B10A-E061E6E99FF2}" srcOrd="2" destOrd="0" parTransId="{C9C78379-B816-472A-B4AB-478A86CF5BD7}" sibTransId="{48BB9C9C-FEA1-495A-BF2D-A866AF205EC3}"/>
    <dgm:cxn modelId="{3329F3C5-7715-4DB7-94F8-95D476F0BA1E}" type="presOf" srcId="{4D0F7561-0FD9-4BBA-B14D-ED44FBA6AAF0}" destId="{E1EB6D01-AF5D-42F8-859F-CCFE65101935}" srcOrd="0" destOrd="0" presId="urn:microsoft.com/office/officeart/2005/8/layout/vList2"/>
    <dgm:cxn modelId="{63D6D6C6-018A-492C-B211-66E8287126EC}" srcId="{4D0F7561-0FD9-4BBA-B14D-ED44FBA6AAF0}" destId="{04E0B25A-D9FB-437F-8C15-12A7BF7CC5CB}" srcOrd="5" destOrd="0" parTransId="{196BC5B4-AE39-406C-B4D2-436CBE8AA77D}" sibTransId="{2807AD04-96F4-43B5-8C7C-1BEE3C20B23C}"/>
    <dgm:cxn modelId="{B60CC8E0-44AB-476D-8EF8-73736CC55DFD}" type="presOf" srcId="{44BCB3AB-A14C-4E05-B10A-E061E6E99FF2}" destId="{20EA54C9-C4F5-4B03-9143-7DFE3E055A6E}" srcOrd="0" destOrd="0" presId="urn:microsoft.com/office/officeart/2005/8/layout/vList2"/>
    <dgm:cxn modelId="{EE2CADFF-14F5-4631-945F-522AFF7E4CCE}" srcId="{4D0F7561-0FD9-4BBA-B14D-ED44FBA6AAF0}" destId="{A31B2614-1773-4C9D-A604-3C034DAAD652}" srcOrd="1" destOrd="0" parTransId="{71182AF9-6252-4E9D-B982-E6757C3BFE14}" sibTransId="{A52040BB-37D2-4BDA-B88F-EFD883A03FB3}"/>
    <dgm:cxn modelId="{002C0770-78D0-46EC-80BF-AEC1CCC39ABB}" type="presParOf" srcId="{E1EB6D01-AF5D-42F8-859F-CCFE65101935}" destId="{F5ED12C8-3E8B-4DF4-B9F6-26FF2AF34A27}" srcOrd="0" destOrd="0" presId="urn:microsoft.com/office/officeart/2005/8/layout/vList2"/>
    <dgm:cxn modelId="{A246EC0E-EAC5-4795-9BB4-3381723B1C2B}" type="presParOf" srcId="{E1EB6D01-AF5D-42F8-859F-CCFE65101935}" destId="{F7565CF6-4B43-40A6-82A1-8F4F6D05C32F}" srcOrd="1" destOrd="0" presId="urn:microsoft.com/office/officeart/2005/8/layout/vList2"/>
    <dgm:cxn modelId="{D59E68D7-B265-4924-B1FB-A996CC5A49BB}" type="presParOf" srcId="{E1EB6D01-AF5D-42F8-859F-CCFE65101935}" destId="{53C5EFE0-8042-4C79-8D0D-EAC49F255A06}" srcOrd="2" destOrd="0" presId="urn:microsoft.com/office/officeart/2005/8/layout/vList2"/>
    <dgm:cxn modelId="{6FC5911A-A359-4BCF-8644-90E00D93EFFD}" type="presParOf" srcId="{E1EB6D01-AF5D-42F8-859F-CCFE65101935}" destId="{7FF58BAD-FE06-423B-BF44-73B852F7869B}" srcOrd="3" destOrd="0" presId="urn:microsoft.com/office/officeart/2005/8/layout/vList2"/>
    <dgm:cxn modelId="{654DD944-6B00-4816-A4E7-EF679C3984B5}" type="presParOf" srcId="{E1EB6D01-AF5D-42F8-859F-CCFE65101935}" destId="{20EA54C9-C4F5-4B03-9143-7DFE3E055A6E}" srcOrd="4" destOrd="0" presId="urn:microsoft.com/office/officeart/2005/8/layout/vList2"/>
    <dgm:cxn modelId="{36A54414-10C9-4246-AED0-F45789BAA1AD}" type="presParOf" srcId="{E1EB6D01-AF5D-42F8-859F-CCFE65101935}" destId="{0DFE45D4-02F1-4671-B296-C71517543467}" srcOrd="5" destOrd="0" presId="urn:microsoft.com/office/officeart/2005/8/layout/vList2"/>
    <dgm:cxn modelId="{D085120C-76FA-40ED-827D-92F1BFEEE0F0}" type="presParOf" srcId="{E1EB6D01-AF5D-42F8-859F-CCFE65101935}" destId="{9B729717-9851-403A-B108-E4AA529314D0}" srcOrd="6" destOrd="0" presId="urn:microsoft.com/office/officeart/2005/8/layout/vList2"/>
    <dgm:cxn modelId="{E2DB2446-9F48-4608-BF72-27DF26A5A8ED}" type="presParOf" srcId="{E1EB6D01-AF5D-42F8-859F-CCFE65101935}" destId="{B59A5566-0FB9-4A76-8154-99E8E4D0379C}" srcOrd="7" destOrd="0" presId="urn:microsoft.com/office/officeart/2005/8/layout/vList2"/>
    <dgm:cxn modelId="{EB35B077-D4FD-4400-B656-C3360A5B8BC7}" type="presParOf" srcId="{E1EB6D01-AF5D-42F8-859F-CCFE65101935}" destId="{05BA6BD0-0415-470D-9976-9E9498C1217A}" srcOrd="8" destOrd="0" presId="urn:microsoft.com/office/officeart/2005/8/layout/vList2"/>
    <dgm:cxn modelId="{3DE0B99A-6803-4764-B323-DFB485FFDEE3}" type="presParOf" srcId="{E1EB6D01-AF5D-42F8-859F-CCFE65101935}" destId="{7CD90DA8-1AAC-43DF-9CEE-48A3BF104D03}" srcOrd="9" destOrd="0" presId="urn:microsoft.com/office/officeart/2005/8/layout/vList2"/>
    <dgm:cxn modelId="{66AEE83D-F9CE-401A-A426-514997CD75D5}" type="presParOf" srcId="{E1EB6D01-AF5D-42F8-859F-CCFE65101935}" destId="{D88D85C4-0A74-4CBA-BA87-ED0877B49F7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BC8B2-5F60-44D8-A25A-B0152972F8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BC24BA-9881-47B3-8BE4-7C6F752C265F}">
      <dgm:prSet/>
      <dgm:spPr/>
      <dgm:t>
        <a:bodyPr/>
        <a:lstStyle/>
        <a:p>
          <a:r>
            <a:rPr lang="en-US" kern="1200" dirty="0">
              <a:latin typeface="Calibri" panose="020F0502020204030204"/>
              <a:ea typeface="+mn-ea"/>
              <a:cs typeface="+mn-cs"/>
            </a:rPr>
            <a:t>1. Emergency preparedness and disaster planning</a:t>
          </a:r>
        </a:p>
      </dgm:t>
    </dgm:pt>
    <dgm:pt modelId="{3A6471BC-86A4-480D-AF32-C118FF9FCE65}" type="parTrans" cxnId="{EDCF2F9E-7B27-4754-BDB1-B1C2392B1588}">
      <dgm:prSet/>
      <dgm:spPr/>
      <dgm:t>
        <a:bodyPr/>
        <a:lstStyle/>
        <a:p>
          <a:endParaRPr lang="en-US"/>
        </a:p>
      </dgm:t>
    </dgm:pt>
    <dgm:pt modelId="{490F83BC-B8AC-4D94-B6AA-461E32CD1E3F}" type="sibTrans" cxnId="{EDCF2F9E-7B27-4754-BDB1-B1C2392B1588}">
      <dgm:prSet/>
      <dgm:spPr/>
      <dgm:t>
        <a:bodyPr/>
        <a:lstStyle/>
        <a:p>
          <a:endParaRPr lang="en-US"/>
        </a:p>
      </dgm:t>
    </dgm:pt>
    <dgm:pt modelId="{4445204C-50CF-4C58-950A-D8FF5826F361}">
      <dgm:prSet/>
      <dgm:spPr/>
      <dgm:t>
        <a:bodyPr/>
        <a:lstStyle/>
        <a:p>
          <a:r>
            <a:rPr lang="en-US" kern="1200" dirty="0">
              <a:latin typeface="Calibri" panose="020F0502020204030204"/>
              <a:ea typeface="+mn-ea"/>
              <a:cs typeface="+mn-cs"/>
            </a:rPr>
            <a:t>2. Cataloging, inventories, and intellectual control</a:t>
          </a:r>
        </a:p>
      </dgm:t>
    </dgm:pt>
    <dgm:pt modelId="{56ACA72C-940B-4C0D-82DF-88608EEA4D6F}" type="parTrans" cxnId="{B3524A39-FD51-4248-9FD9-712C4D669CB7}">
      <dgm:prSet/>
      <dgm:spPr/>
      <dgm:t>
        <a:bodyPr/>
        <a:lstStyle/>
        <a:p>
          <a:endParaRPr lang="en-US"/>
        </a:p>
      </dgm:t>
    </dgm:pt>
    <dgm:pt modelId="{536FF52C-5EBA-42F7-8229-18A7AC24B394}" type="sibTrans" cxnId="{B3524A39-FD51-4248-9FD9-712C4D669CB7}">
      <dgm:prSet/>
      <dgm:spPr/>
      <dgm:t>
        <a:bodyPr/>
        <a:lstStyle/>
        <a:p>
          <a:endParaRPr lang="en-US"/>
        </a:p>
      </dgm:t>
    </dgm:pt>
    <dgm:pt modelId="{E4EAA98A-6506-4E5B-A817-8944259F6944}">
      <dgm:prSet/>
      <dgm:spPr/>
      <dgm:t>
        <a:bodyPr/>
        <a:lstStyle/>
        <a:p>
          <a:pPr marL="0" lvl="0" indent="0" defTabSz="889000"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>
              <a:latin typeface="Calibri" panose="020F0502020204030204"/>
              <a:ea typeface="+mn-ea"/>
              <a:cs typeface="+mn-cs"/>
            </a:rPr>
            <a:t>3. Proper housing and storage</a:t>
          </a:r>
        </a:p>
      </dgm:t>
    </dgm:pt>
    <dgm:pt modelId="{D2DA6FFF-9BA2-4F91-875A-6A2CBA7E0C66}" type="parTrans" cxnId="{4C2B8A14-412F-4964-AFC4-5706E605E16A}">
      <dgm:prSet/>
      <dgm:spPr/>
      <dgm:t>
        <a:bodyPr/>
        <a:lstStyle/>
        <a:p>
          <a:endParaRPr lang="en-US"/>
        </a:p>
      </dgm:t>
    </dgm:pt>
    <dgm:pt modelId="{F689AF76-2120-4E3C-83F4-3FD41F9EF34F}" type="sibTrans" cxnId="{4C2B8A14-412F-4964-AFC4-5706E605E16A}">
      <dgm:prSet/>
      <dgm:spPr/>
      <dgm:t>
        <a:bodyPr/>
        <a:lstStyle/>
        <a:p>
          <a:endParaRPr lang="en-US"/>
        </a:p>
      </dgm:t>
    </dgm:pt>
    <dgm:pt modelId="{AD8CBA0B-C0D8-48F0-B6AB-35B66CF2CCD8}">
      <dgm:prSet/>
      <dgm:spPr/>
      <dgm:t>
        <a:bodyPr/>
        <a:lstStyle/>
        <a:p>
          <a:r>
            <a:rPr lang="en-US" kern="1200" dirty="0">
              <a:latin typeface="Calibri" panose="020F0502020204030204"/>
              <a:ea typeface="+mn-ea"/>
              <a:cs typeface="+mn-cs"/>
            </a:rPr>
            <a:t>4. Digital preservation</a:t>
          </a:r>
        </a:p>
      </dgm:t>
    </dgm:pt>
    <dgm:pt modelId="{2D1AA397-F94C-43CD-A4D5-F0D54A675015}" type="parTrans" cxnId="{A115B044-CF2E-4D25-9C98-F3C0AFECB87B}">
      <dgm:prSet/>
      <dgm:spPr/>
      <dgm:t>
        <a:bodyPr/>
        <a:lstStyle/>
        <a:p>
          <a:endParaRPr lang="en-US"/>
        </a:p>
      </dgm:t>
    </dgm:pt>
    <dgm:pt modelId="{BC499CA2-A864-47F6-90BA-61BD657EECEC}" type="sibTrans" cxnId="{A115B044-CF2E-4D25-9C98-F3C0AFECB87B}">
      <dgm:prSet/>
      <dgm:spPr/>
      <dgm:t>
        <a:bodyPr/>
        <a:lstStyle/>
        <a:p>
          <a:endParaRPr lang="en-US"/>
        </a:p>
      </dgm:t>
    </dgm:pt>
    <dgm:pt modelId="{D3E45931-1F50-46E4-90DF-F3479B010F5F}">
      <dgm:prSet/>
      <dgm:spPr/>
      <dgm:t>
        <a:bodyPr/>
        <a:lstStyle/>
        <a:p>
          <a:pPr marL="0" lvl="0" indent="0" defTabSz="889000"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>
              <a:latin typeface="Calibri" panose="020F0502020204030204"/>
              <a:ea typeface="+mn-ea"/>
              <a:cs typeface="+mn-cs"/>
            </a:rPr>
            <a:t>5. Causes of deterioration and information about conservation</a:t>
          </a:r>
        </a:p>
      </dgm:t>
    </dgm:pt>
    <dgm:pt modelId="{EAE1FB95-709C-478C-87B6-5015D0D3D117}" type="parTrans" cxnId="{69B43D67-1926-4035-ABAB-3B000CB0FE7F}">
      <dgm:prSet/>
      <dgm:spPr/>
      <dgm:t>
        <a:bodyPr/>
        <a:lstStyle/>
        <a:p>
          <a:endParaRPr lang="en-US"/>
        </a:p>
      </dgm:t>
    </dgm:pt>
    <dgm:pt modelId="{52086F1F-EBFA-4749-9FA8-1E9DD43C9097}" type="sibTrans" cxnId="{69B43D67-1926-4035-ABAB-3B000CB0FE7F}">
      <dgm:prSet/>
      <dgm:spPr/>
      <dgm:t>
        <a:bodyPr/>
        <a:lstStyle/>
        <a:p>
          <a:endParaRPr lang="en-US"/>
        </a:p>
      </dgm:t>
    </dgm:pt>
    <dgm:pt modelId="{D16D3691-1346-4714-8DA0-A919B76EFE8B}" type="pres">
      <dgm:prSet presAssocID="{187BC8B2-5F60-44D8-A25A-B0152972F887}" presName="linear" presStyleCnt="0">
        <dgm:presLayoutVars>
          <dgm:dir/>
          <dgm:animLvl val="lvl"/>
          <dgm:resizeHandles val="exact"/>
        </dgm:presLayoutVars>
      </dgm:prSet>
      <dgm:spPr/>
    </dgm:pt>
    <dgm:pt modelId="{479E8F2C-6684-46A4-BD35-D26D0CE14C3D}" type="pres">
      <dgm:prSet presAssocID="{70BC24BA-9881-47B3-8BE4-7C6F752C265F}" presName="parentLin" presStyleCnt="0"/>
      <dgm:spPr/>
    </dgm:pt>
    <dgm:pt modelId="{5F83331A-18F1-48DA-A84C-CCC724EDA9DB}" type="pres">
      <dgm:prSet presAssocID="{70BC24BA-9881-47B3-8BE4-7C6F752C265F}" presName="parentLeftMargin" presStyleLbl="node1" presStyleIdx="0" presStyleCnt="5"/>
      <dgm:spPr/>
    </dgm:pt>
    <dgm:pt modelId="{C49CBE3B-DE11-452F-B7FD-E1B8CA18633E}" type="pres">
      <dgm:prSet presAssocID="{70BC24BA-9881-47B3-8BE4-7C6F752C265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FD5F1B3-4100-4DBC-8D55-C2F0812BAE24}" type="pres">
      <dgm:prSet presAssocID="{70BC24BA-9881-47B3-8BE4-7C6F752C265F}" presName="negativeSpace" presStyleCnt="0"/>
      <dgm:spPr/>
    </dgm:pt>
    <dgm:pt modelId="{A88A4C87-E942-4952-BF78-945B6356DF40}" type="pres">
      <dgm:prSet presAssocID="{70BC24BA-9881-47B3-8BE4-7C6F752C265F}" presName="childText" presStyleLbl="conFgAcc1" presStyleIdx="0" presStyleCnt="5">
        <dgm:presLayoutVars>
          <dgm:bulletEnabled val="1"/>
        </dgm:presLayoutVars>
      </dgm:prSet>
      <dgm:spPr/>
    </dgm:pt>
    <dgm:pt modelId="{B182A503-4C60-4FCA-8834-D9EC5023D8DA}" type="pres">
      <dgm:prSet presAssocID="{490F83BC-B8AC-4D94-B6AA-461E32CD1E3F}" presName="spaceBetweenRectangles" presStyleCnt="0"/>
      <dgm:spPr/>
    </dgm:pt>
    <dgm:pt modelId="{658F5A5F-895F-454E-BD17-ED0BFA47971D}" type="pres">
      <dgm:prSet presAssocID="{4445204C-50CF-4C58-950A-D8FF5826F361}" presName="parentLin" presStyleCnt="0"/>
      <dgm:spPr/>
    </dgm:pt>
    <dgm:pt modelId="{7727F504-814D-4CF6-8CCB-87841E0AC7F0}" type="pres">
      <dgm:prSet presAssocID="{4445204C-50CF-4C58-950A-D8FF5826F361}" presName="parentLeftMargin" presStyleLbl="node1" presStyleIdx="0" presStyleCnt="5"/>
      <dgm:spPr/>
    </dgm:pt>
    <dgm:pt modelId="{392F356F-9952-453B-8283-BB44DAB7152A}" type="pres">
      <dgm:prSet presAssocID="{4445204C-50CF-4C58-950A-D8FF5826F3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53DECD6-2680-4FC0-A81A-5CF705A41EC9}" type="pres">
      <dgm:prSet presAssocID="{4445204C-50CF-4C58-950A-D8FF5826F361}" presName="negativeSpace" presStyleCnt="0"/>
      <dgm:spPr/>
    </dgm:pt>
    <dgm:pt modelId="{1604FD34-3FAA-4656-978F-5CEC923362B1}" type="pres">
      <dgm:prSet presAssocID="{4445204C-50CF-4C58-950A-D8FF5826F361}" presName="childText" presStyleLbl="conFgAcc1" presStyleIdx="1" presStyleCnt="5">
        <dgm:presLayoutVars>
          <dgm:bulletEnabled val="1"/>
        </dgm:presLayoutVars>
      </dgm:prSet>
      <dgm:spPr/>
    </dgm:pt>
    <dgm:pt modelId="{260732CE-794C-420A-A20D-4E6B4E1476C2}" type="pres">
      <dgm:prSet presAssocID="{536FF52C-5EBA-42F7-8229-18A7AC24B394}" presName="spaceBetweenRectangles" presStyleCnt="0"/>
      <dgm:spPr/>
    </dgm:pt>
    <dgm:pt modelId="{EB36A005-EB69-4CE2-BB4B-A501BC8F2467}" type="pres">
      <dgm:prSet presAssocID="{E4EAA98A-6506-4E5B-A817-8944259F6944}" presName="parentLin" presStyleCnt="0"/>
      <dgm:spPr/>
    </dgm:pt>
    <dgm:pt modelId="{D0AD3FC8-CFDD-4F71-966C-F48ABFBA8628}" type="pres">
      <dgm:prSet presAssocID="{E4EAA98A-6506-4E5B-A817-8944259F6944}" presName="parentLeftMargin" presStyleLbl="node1" presStyleIdx="1" presStyleCnt="5"/>
      <dgm:spPr/>
    </dgm:pt>
    <dgm:pt modelId="{9A2F9F1E-83DF-49D9-ACB3-6B7DA0E9FC44}" type="pres">
      <dgm:prSet presAssocID="{E4EAA98A-6506-4E5B-A817-8944259F694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1990648-5D9A-4839-BEBC-BEB073E60B1A}" type="pres">
      <dgm:prSet presAssocID="{E4EAA98A-6506-4E5B-A817-8944259F6944}" presName="negativeSpace" presStyleCnt="0"/>
      <dgm:spPr/>
    </dgm:pt>
    <dgm:pt modelId="{C9C9E179-0FEE-4EDF-9063-18B006C7A018}" type="pres">
      <dgm:prSet presAssocID="{E4EAA98A-6506-4E5B-A817-8944259F6944}" presName="childText" presStyleLbl="conFgAcc1" presStyleIdx="2" presStyleCnt="5">
        <dgm:presLayoutVars>
          <dgm:bulletEnabled val="1"/>
        </dgm:presLayoutVars>
      </dgm:prSet>
      <dgm:spPr/>
    </dgm:pt>
    <dgm:pt modelId="{5ED3E9C7-48D8-4871-9AF5-881F99FCBC06}" type="pres">
      <dgm:prSet presAssocID="{F689AF76-2120-4E3C-83F4-3FD41F9EF34F}" presName="spaceBetweenRectangles" presStyleCnt="0"/>
      <dgm:spPr/>
    </dgm:pt>
    <dgm:pt modelId="{0FB65D44-E843-411B-B060-E56EBE020FA8}" type="pres">
      <dgm:prSet presAssocID="{AD8CBA0B-C0D8-48F0-B6AB-35B66CF2CCD8}" presName="parentLin" presStyleCnt="0"/>
      <dgm:spPr/>
    </dgm:pt>
    <dgm:pt modelId="{A614815A-7941-4448-A5AC-8A04D7085B35}" type="pres">
      <dgm:prSet presAssocID="{AD8CBA0B-C0D8-48F0-B6AB-35B66CF2CCD8}" presName="parentLeftMargin" presStyleLbl="node1" presStyleIdx="2" presStyleCnt="5"/>
      <dgm:spPr/>
    </dgm:pt>
    <dgm:pt modelId="{BA367DFD-1092-444A-B65B-E9C5CA0F6A89}" type="pres">
      <dgm:prSet presAssocID="{AD8CBA0B-C0D8-48F0-B6AB-35B66CF2CCD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3108AFC-CD06-4429-AD34-6FAE25AC0A2E}" type="pres">
      <dgm:prSet presAssocID="{AD8CBA0B-C0D8-48F0-B6AB-35B66CF2CCD8}" presName="negativeSpace" presStyleCnt="0"/>
      <dgm:spPr/>
    </dgm:pt>
    <dgm:pt modelId="{40F80980-B974-4F28-8D2F-50EB90CDE61B}" type="pres">
      <dgm:prSet presAssocID="{AD8CBA0B-C0D8-48F0-B6AB-35B66CF2CCD8}" presName="childText" presStyleLbl="conFgAcc1" presStyleIdx="3" presStyleCnt="5">
        <dgm:presLayoutVars>
          <dgm:bulletEnabled val="1"/>
        </dgm:presLayoutVars>
      </dgm:prSet>
      <dgm:spPr/>
    </dgm:pt>
    <dgm:pt modelId="{82946BCB-BACC-46D4-AE27-C2E123A4513A}" type="pres">
      <dgm:prSet presAssocID="{BC499CA2-A864-47F6-90BA-61BD657EECEC}" presName="spaceBetweenRectangles" presStyleCnt="0"/>
      <dgm:spPr/>
    </dgm:pt>
    <dgm:pt modelId="{956C6673-7D90-49CC-B309-1EB04F745DDC}" type="pres">
      <dgm:prSet presAssocID="{D3E45931-1F50-46E4-90DF-F3479B010F5F}" presName="parentLin" presStyleCnt="0"/>
      <dgm:spPr/>
    </dgm:pt>
    <dgm:pt modelId="{236A2574-ECA3-4D62-817C-EF31E3273C12}" type="pres">
      <dgm:prSet presAssocID="{D3E45931-1F50-46E4-90DF-F3479B010F5F}" presName="parentLeftMargin" presStyleLbl="node1" presStyleIdx="3" presStyleCnt="5"/>
      <dgm:spPr/>
    </dgm:pt>
    <dgm:pt modelId="{C3DBFCB0-A2A9-47A7-8667-8EB607D3D4BA}" type="pres">
      <dgm:prSet presAssocID="{D3E45931-1F50-46E4-90DF-F3479B010F5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5FC6F53-EE81-45D3-BEF5-0B439CEEADDB}" type="pres">
      <dgm:prSet presAssocID="{D3E45931-1F50-46E4-90DF-F3479B010F5F}" presName="negativeSpace" presStyleCnt="0"/>
      <dgm:spPr/>
    </dgm:pt>
    <dgm:pt modelId="{FDC9273C-CA1B-4000-B2CF-E03D414DA8FC}" type="pres">
      <dgm:prSet presAssocID="{D3E45931-1F50-46E4-90DF-F3479B010F5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C2B8A14-412F-4964-AFC4-5706E605E16A}" srcId="{187BC8B2-5F60-44D8-A25A-B0152972F887}" destId="{E4EAA98A-6506-4E5B-A817-8944259F6944}" srcOrd="2" destOrd="0" parTransId="{D2DA6FFF-9BA2-4F91-875A-6A2CBA7E0C66}" sibTransId="{F689AF76-2120-4E3C-83F4-3FD41F9EF34F}"/>
    <dgm:cxn modelId="{06B7311E-9E58-403A-9785-6E17FB12BE24}" type="presOf" srcId="{4445204C-50CF-4C58-950A-D8FF5826F361}" destId="{392F356F-9952-453B-8283-BB44DAB7152A}" srcOrd="1" destOrd="0" presId="urn:microsoft.com/office/officeart/2005/8/layout/list1"/>
    <dgm:cxn modelId="{B3524A39-FD51-4248-9FD9-712C4D669CB7}" srcId="{187BC8B2-5F60-44D8-A25A-B0152972F887}" destId="{4445204C-50CF-4C58-950A-D8FF5826F361}" srcOrd="1" destOrd="0" parTransId="{56ACA72C-940B-4C0D-82DF-88608EEA4D6F}" sibTransId="{536FF52C-5EBA-42F7-8229-18A7AC24B394}"/>
    <dgm:cxn modelId="{A115B044-CF2E-4D25-9C98-F3C0AFECB87B}" srcId="{187BC8B2-5F60-44D8-A25A-B0152972F887}" destId="{AD8CBA0B-C0D8-48F0-B6AB-35B66CF2CCD8}" srcOrd="3" destOrd="0" parTransId="{2D1AA397-F94C-43CD-A4D5-F0D54A675015}" sibTransId="{BC499CA2-A864-47F6-90BA-61BD657EECEC}"/>
    <dgm:cxn modelId="{69B43D67-1926-4035-ABAB-3B000CB0FE7F}" srcId="{187BC8B2-5F60-44D8-A25A-B0152972F887}" destId="{D3E45931-1F50-46E4-90DF-F3479B010F5F}" srcOrd="4" destOrd="0" parTransId="{EAE1FB95-709C-478C-87B6-5015D0D3D117}" sibTransId="{52086F1F-EBFA-4749-9FA8-1E9DD43C9097}"/>
    <dgm:cxn modelId="{7F1F6268-3E9E-404C-8AD4-07770C5456B5}" type="presOf" srcId="{70BC24BA-9881-47B3-8BE4-7C6F752C265F}" destId="{5F83331A-18F1-48DA-A84C-CCC724EDA9DB}" srcOrd="0" destOrd="0" presId="urn:microsoft.com/office/officeart/2005/8/layout/list1"/>
    <dgm:cxn modelId="{BD6D2A6B-AA37-4E91-9F59-307124499140}" type="presOf" srcId="{70BC24BA-9881-47B3-8BE4-7C6F752C265F}" destId="{C49CBE3B-DE11-452F-B7FD-E1B8CA18633E}" srcOrd="1" destOrd="0" presId="urn:microsoft.com/office/officeart/2005/8/layout/list1"/>
    <dgm:cxn modelId="{54BDF74E-DBFC-444E-A191-E6E155F597F7}" type="presOf" srcId="{4445204C-50CF-4C58-950A-D8FF5826F361}" destId="{7727F504-814D-4CF6-8CCB-87841E0AC7F0}" srcOrd="0" destOrd="0" presId="urn:microsoft.com/office/officeart/2005/8/layout/list1"/>
    <dgm:cxn modelId="{7E61048A-6963-4D33-8B07-6EAD8DBB7347}" type="presOf" srcId="{E4EAA98A-6506-4E5B-A817-8944259F6944}" destId="{D0AD3FC8-CFDD-4F71-966C-F48ABFBA8628}" srcOrd="0" destOrd="0" presId="urn:microsoft.com/office/officeart/2005/8/layout/list1"/>
    <dgm:cxn modelId="{2772AD8B-AB48-4EE1-8A1A-538F612D73AD}" type="presOf" srcId="{D3E45931-1F50-46E4-90DF-F3479B010F5F}" destId="{C3DBFCB0-A2A9-47A7-8667-8EB607D3D4BA}" srcOrd="1" destOrd="0" presId="urn:microsoft.com/office/officeart/2005/8/layout/list1"/>
    <dgm:cxn modelId="{EDCF2F9E-7B27-4754-BDB1-B1C2392B1588}" srcId="{187BC8B2-5F60-44D8-A25A-B0152972F887}" destId="{70BC24BA-9881-47B3-8BE4-7C6F752C265F}" srcOrd="0" destOrd="0" parTransId="{3A6471BC-86A4-480D-AF32-C118FF9FCE65}" sibTransId="{490F83BC-B8AC-4D94-B6AA-461E32CD1E3F}"/>
    <dgm:cxn modelId="{3818B5A4-6D46-4513-ADE4-54EE9170389F}" type="presOf" srcId="{AD8CBA0B-C0D8-48F0-B6AB-35B66CF2CCD8}" destId="{A614815A-7941-4448-A5AC-8A04D7085B35}" srcOrd="0" destOrd="0" presId="urn:microsoft.com/office/officeart/2005/8/layout/list1"/>
    <dgm:cxn modelId="{AC79E9B6-45BE-44FA-B049-0CB4C03035A6}" type="presOf" srcId="{187BC8B2-5F60-44D8-A25A-B0152972F887}" destId="{D16D3691-1346-4714-8DA0-A919B76EFE8B}" srcOrd="0" destOrd="0" presId="urn:microsoft.com/office/officeart/2005/8/layout/list1"/>
    <dgm:cxn modelId="{55F8E6BF-700E-4533-9BA6-C89A0D3DDEC4}" type="presOf" srcId="{AD8CBA0B-C0D8-48F0-B6AB-35B66CF2CCD8}" destId="{BA367DFD-1092-444A-B65B-E9C5CA0F6A89}" srcOrd="1" destOrd="0" presId="urn:microsoft.com/office/officeart/2005/8/layout/list1"/>
    <dgm:cxn modelId="{9D0BC2D5-FFA9-4B17-8FF7-59F19CDC5580}" type="presOf" srcId="{E4EAA98A-6506-4E5B-A817-8944259F6944}" destId="{9A2F9F1E-83DF-49D9-ACB3-6B7DA0E9FC44}" srcOrd="1" destOrd="0" presId="urn:microsoft.com/office/officeart/2005/8/layout/list1"/>
    <dgm:cxn modelId="{104471E5-449C-49BC-8D17-BC3737105846}" type="presOf" srcId="{D3E45931-1F50-46E4-90DF-F3479B010F5F}" destId="{236A2574-ECA3-4D62-817C-EF31E3273C12}" srcOrd="0" destOrd="0" presId="urn:microsoft.com/office/officeart/2005/8/layout/list1"/>
    <dgm:cxn modelId="{A2C395DB-BA6F-45FA-A2E3-57BF79F689F6}" type="presParOf" srcId="{D16D3691-1346-4714-8DA0-A919B76EFE8B}" destId="{479E8F2C-6684-46A4-BD35-D26D0CE14C3D}" srcOrd="0" destOrd="0" presId="urn:microsoft.com/office/officeart/2005/8/layout/list1"/>
    <dgm:cxn modelId="{F8E960DB-966E-4DC4-B406-D3442E409E0C}" type="presParOf" srcId="{479E8F2C-6684-46A4-BD35-D26D0CE14C3D}" destId="{5F83331A-18F1-48DA-A84C-CCC724EDA9DB}" srcOrd="0" destOrd="0" presId="urn:microsoft.com/office/officeart/2005/8/layout/list1"/>
    <dgm:cxn modelId="{7F95B601-69F4-4BCC-A588-79184F1EFB45}" type="presParOf" srcId="{479E8F2C-6684-46A4-BD35-D26D0CE14C3D}" destId="{C49CBE3B-DE11-452F-B7FD-E1B8CA18633E}" srcOrd="1" destOrd="0" presId="urn:microsoft.com/office/officeart/2005/8/layout/list1"/>
    <dgm:cxn modelId="{B4DF767C-EA14-4B5E-B787-13147840DFD0}" type="presParOf" srcId="{D16D3691-1346-4714-8DA0-A919B76EFE8B}" destId="{CFD5F1B3-4100-4DBC-8D55-C2F0812BAE24}" srcOrd="1" destOrd="0" presId="urn:microsoft.com/office/officeart/2005/8/layout/list1"/>
    <dgm:cxn modelId="{C48CADCB-0492-4DEF-993A-78C3076A2CB9}" type="presParOf" srcId="{D16D3691-1346-4714-8DA0-A919B76EFE8B}" destId="{A88A4C87-E942-4952-BF78-945B6356DF40}" srcOrd="2" destOrd="0" presId="urn:microsoft.com/office/officeart/2005/8/layout/list1"/>
    <dgm:cxn modelId="{D715AB10-0DAB-4731-91F6-078745B8BA57}" type="presParOf" srcId="{D16D3691-1346-4714-8DA0-A919B76EFE8B}" destId="{B182A503-4C60-4FCA-8834-D9EC5023D8DA}" srcOrd="3" destOrd="0" presId="urn:microsoft.com/office/officeart/2005/8/layout/list1"/>
    <dgm:cxn modelId="{88F14DFE-1692-4891-A997-1483CFC1482B}" type="presParOf" srcId="{D16D3691-1346-4714-8DA0-A919B76EFE8B}" destId="{658F5A5F-895F-454E-BD17-ED0BFA47971D}" srcOrd="4" destOrd="0" presId="urn:microsoft.com/office/officeart/2005/8/layout/list1"/>
    <dgm:cxn modelId="{7509FD17-B4AB-4190-8153-C7DD524FBB31}" type="presParOf" srcId="{658F5A5F-895F-454E-BD17-ED0BFA47971D}" destId="{7727F504-814D-4CF6-8CCB-87841E0AC7F0}" srcOrd="0" destOrd="0" presId="urn:microsoft.com/office/officeart/2005/8/layout/list1"/>
    <dgm:cxn modelId="{FF14806B-97B1-4547-B4A8-07643210CC5E}" type="presParOf" srcId="{658F5A5F-895F-454E-BD17-ED0BFA47971D}" destId="{392F356F-9952-453B-8283-BB44DAB7152A}" srcOrd="1" destOrd="0" presId="urn:microsoft.com/office/officeart/2005/8/layout/list1"/>
    <dgm:cxn modelId="{9E44F38A-290C-4B6B-8524-672ECAF9382B}" type="presParOf" srcId="{D16D3691-1346-4714-8DA0-A919B76EFE8B}" destId="{C53DECD6-2680-4FC0-A81A-5CF705A41EC9}" srcOrd="5" destOrd="0" presId="urn:microsoft.com/office/officeart/2005/8/layout/list1"/>
    <dgm:cxn modelId="{E1EF1CF1-42B1-48B7-932C-FF741F447AB2}" type="presParOf" srcId="{D16D3691-1346-4714-8DA0-A919B76EFE8B}" destId="{1604FD34-3FAA-4656-978F-5CEC923362B1}" srcOrd="6" destOrd="0" presId="urn:microsoft.com/office/officeart/2005/8/layout/list1"/>
    <dgm:cxn modelId="{E0303DBB-FA3B-4882-AEDA-D8DEE4F6D19F}" type="presParOf" srcId="{D16D3691-1346-4714-8DA0-A919B76EFE8B}" destId="{260732CE-794C-420A-A20D-4E6B4E1476C2}" srcOrd="7" destOrd="0" presId="urn:microsoft.com/office/officeart/2005/8/layout/list1"/>
    <dgm:cxn modelId="{8CC58ED2-1636-4E59-A076-65E5F586D21F}" type="presParOf" srcId="{D16D3691-1346-4714-8DA0-A919B76EFE8B}" destId="{EB36A005-EB69-4CE2-BB4B-A501BC8F2467}" srcOrd="8" destOrd="0" presId="urn:microsoft.com/office/officeart/2005/8/layout/list1"/>
    <dgm:cxn modelId="{E960AE00-6B47-4F3E-9D07-C2439E35E17E}" type="presParOf" srcId="{EB36A005-EB69-4CE2-BB4B-A501BC8F2467}" destId="{D0AD3FC8-CFDD-4F71-966C-F48ABFBA8628}" srcOrd="0" destOrd="0" presId="urn:microsoft.com/office/officeart/2005/8/layout/list1"/>
    <dgm:cxn modelId="{82B0FF98-97B6-45E5-A41B-4499872EED0F}" type="presParOf" srcId="{EB36A005-EB69-4CE2-BB4B-A501BC8F2467}" destId="{9A2F9F1E-83DF-49D9-ACB3-6B7DA0E9FC44}" srcOrd="1" destOrd="0" presId="urn:microsoft.com/office/officeart/2005/8/layout/list1"/>
    <dgm:cxn modelId="{FB22187A-F52A-454F-93C5-CD5F685DCD06}" type="presParOf" srcId="{D16D3691-1346-4714-8DA0-A919B76EFE8B}" destId="{61990648-5D9A-4839-BEBC-BEB073E60B1A}" srcOrd="9" destOrd="0" presId="urn:microsoft.com/office/officeart/2005/8/layout/list1"/>
    <dgm:cxn modelId="{8EDFBC97-C455-4AA9-9A2F-3011790327B3}" type="presParOf" srcId="{D16D3691-1346-4714-8DA0-A919B76EFE8B}" destId="{C9C9E179-0FEE-4EDF-9063-18B006C7A018}" srcOrd="10" destOrd="0" presId="urn:microsoft.com/office/officeart/2005/8/layout/list1"/>
    <dgm:cxn modelId="{782035E7-3A92-4CD6-8D85-90506C4CC366}" type="presParOf" srcId="{D16D3691-1346-4714-8DA0-A919B76EFE8B}" destId="{5ED3E9C7-48D8-4871-9AF5-881F99FCBC06}" srcOrd="11" destOrd="0" presId="urn:microsoft.com/office/officeart/2005/8/layout/list1"/>
    <dgm:cxn modelId="{3222B57D-6F96-40D1-A453-D60D53AE14BA}" type="presParOf" srcId="{D16D3691-1346-4714-8DA0-A919B76EFE8B}" destId="{0FB65D44-E843-411B-B060-E56EBE020FA8}" srcOrd="12" destOrd="0" presId="urn:microsoft.com/office/officeart/2005/8/layout/list1"/>
    <dgm:cxn modelId="{D544D836-C938-4D65-BFD8-E9D8BFFD92D0}" type="presParOf" srcId="{0FB65D44-E843-411B-B060-E56EBE020FA8}" destId="{A614815A-7941-4448-A5AC-8A04D7085B35}" srcOrd="0" destOrd="0" presId="urn:microsoft.com/office/officeart/2005/8/layout/list1"/>
    <dgm:cxn modelId="{449460B1-D666-42F5-ABD3-ECD849647D26}" type="presParOf" srcId="{0FB65D44-E843-411B-B060-E56EBE020FA8}" destId="{BA367DFD-1092-444A-B65B-E9C5CA0F6A89}" srcOrd="1" destOrd="0" presId="urn:microsoft.com/office/officeart/2005/8/layout/list1"/>
    <dgm:cxn modelId="{BABA9482-7F2B-4D42-AB91-DC0828E1232F}" type="presParOf" srcId="{D16D3691-1346-4714-8DA0-A919B76EFE8B}" destId="{73108AFC-CD06-4429-AD34-6FAE25AC0A2E}" srcOrd="13" destOrd="0" presId="urn:microsoft.com/office/officeart/2005/8/layout/list1"/>
    <dgm:cxn modelId="{BA29C4B4-DD33-4DBB-89EA-6436364E6489}" type="presParOf" srcId="{D16D3691-1346-4714-8DA0-A919B76EFE8B}" destId="{40F80980-B974-4F28-8D2F-50EB90CDE61B}" srcOrd="14" destOrd="0" presId="urn:microsoft.com/office/officeart/2005/8/layout/list1"/>
    <dgm:cxn modelId="{AF034B53-44B3-4A31-8478-1613B5D30E52}" type="presParOf" srcId="{D16D3691-1346-4714-8DA0-A919B76EFE8B}" destId="{82946BCB-BACC-46D4-AE27-C2E123A4513A}" srcOrd="15" destOrd="0" presId="urn:microsoft.com/office/officeart/2005/8/layout/list1"/>
    <dgm:cxn modelId="{289C728B-643C-46B8-A2AC-8FF918F75B42}" type="presParOf" srcId="{D16D3691-1346-4714-8DA0-A919B76EFE8B}" destId="{956C6673-7D90-49CC-B309-1EB04F745DDC}" srcOrd="16" destOrd="0" presId="urn:microsoft.com/office/officeart/2005/8/layout/list1"/>
    <dgm:cxn modelId="{270D8F28-E083-48B4-AAF2-0F7B4F3A2A28}" type="presParOf" srcId="{956C6673-7D90-49CC-B309-1EB04F745DDC}" destId="{236A2574-ECA3-4D62-817C-EF31E3273C12}" srcOrd="0" destOrd="0" presId="urn:microsoft.com/office/officeart/2005/8/layout/list1"/>
    <dgm:cxn modelId="{F772E416-9CF9-4020-9CA4-B9D9EFE87EC0}" type="presParOf" srcId="{956C6673-7D90-49CC-B309-1EB04F745DDC}" destId="{C3DBFCB0-A2A9-47A7-8667-8EB607D3D4BA}" srcOrd="1" destOrd="0" presId="urn:microsoft.com/office/officeart/2005/8/layout/list1"/>
    <dgm:cxn modelId="{D14BEB87-3BEF-41AA-99CE-CCF4382CDEA2}" type="presParOf" srcId="{D16D3691-1346-4714-8DA0-A919B76EFE8B}" destId="{A5FC6F53-EE81-45D3-BEF5-0B439CEEADDB}" srcOrd="17" destOrd="0" presId="urn:microsoft.com/office/officeart/2005/8/layout/list1"/>
    <dgm:cxn modelId="{9760E216-AD8E-41CF-8BE3-B78610E7031B}" type="presParOf" srcId="{D16D3691-1346-4714-8DA0-A919B76EFE8B}" destId="{FDC9273C-CA1B-4000-B2CF-E03D414DA8F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EEB76-540F-4B38-AA69-2E2BB49954F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2391E6C-D70B-4C0C-AA5E-BDCEA96239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Environmental monitoring program</a:t>
          </a:r>
        </a:p>
      </dgm:t>
    </dgm:pt>
    <dgm:pt modelId="{8B1614A4-3682-42C5-8963-4D0BA57B653B}" type="parTrans" cxnId="{5055622D-39F6-403D-B7C8-E673EFC600FB}">
      <dgm:prSet/>
      <dgm:spPr/>
      <dgm:t>
        <a:bodyPr/>
        <a:lstStyle/>
        <a:p>
          <a:endParaRPr lang="en-US"/>
        </a:p>
      </dgm:t>
    </dgm:pt>
    <dgm:pt modelId="{E2202592-4378-47CC-9D8A-249FE5FFDAFD}" type="sibTrans" cxnId="{5055622D-39F6-403D-B7C8-E673EFC600F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5FD27E-E005-4DDC-8E0C-934AE26EDD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Mobile Digitization Unit</a:t>
          </a:r>
        </a:p>
      </dgm:t>
    </dgm:pt>
    <dgm:pt modelId="{4AE8C6E7-BED5-43D0-BA1D-D31767FEFF00}" type="parTrans" cxnId="{356CECD2-3B56-4301-A682-E32B880E1CE4}">
      <dgm:prSet/>
      <dgm:spPr/>
      <dgm:t>
        <a:bodyPr/>
        <a:lstStyle/>
        <a:p>
          <a:endParaRPr lang="en-US"/>
        </a:p>
      </dgm:t>
    </dgm:pt>
    <dgm:pt modelId="{CF154C1D-3DE2-40B4-9B95-B5F288E6D7EE}" type="sibTrans" cxnId="{356CECD2-3B56-4301-A682-E32B880E1C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059732-B511-4C80-8CE2-F953350807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Workshop development</a:t>
          </a:r>
        </a:p>
      </dgm:t>
    </dgm:pt>
    <dgm:pt modelId="{E3A9C50C-9541-4E0B-A7F9-AC887A350970}" type="parTrans" cxnId="{C41F5CE1-267A-4287-841B-4CCB5D25A919}">
      <dgm:prSet/>
      <dgm:spPr/>
      <dgm:t>
        <a:bodyPr/>
        <a:lstStyle/>
        <a:p>
          <a:endParaRPr lang="en-US"/>
        </a:p>
      </dgm:t>
    </dgm:pt>
    <dgm:pt modelId="{E3A58903-C5D4-4CF2-B17B-A73F94040017}" type="sibTrans" cxnId="{C41F5CE1-267A-4287-841B-4CCB5D25A91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810D7E-98A2-4056-B454-1BC8C7AA0B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Online training modules</a:t>
          </a:r>
        </a:p>
      </dgm:t>
    </dgm:pt>
    <dgm:pt modelId="{B90E55B6-4089-4C02-8C09-7A0341E330B0}" type="parTrans" cxnId="{CD4BACAC-362D-40CC-A45D-67BF409BD5AA}">
      <dgm:prSet/>
      <dgm:spPr/>
      <dgm:t>
        <a:bodyPr/>
        <a:lstStyle/>
        <a:p>
          <a:endParaRPr lang="en-US"/>
        </a:p>
      </dgm:t>
    </dgm:pt>
    <dgm:pt modelId="{700C08D5-A78B-41A3-9983-6B490A9CC6FF}" type="sibTrans" cxnId="{CD4BACAC-362D-40CC-A45D-67BF409BD5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DCCB40-4062-46EF-A37F-E2E0684442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Site visits and follow-up</a:t>
          </a:r>
        </a:p>
      </dgm:t>
    </dgm:pt>
    <dgm:pt modelId="{E2141B7D-65BF-4324-9CB8-C3DCDE1E1F95}" type="parTrans" cxnId="{23CBE987-4750-4342-B463-68879593A024}">
      <dgm:prSet/>
      <dgm:spPr/>
      <dgm:t>
        <a:bodyPr/>
        <a:lstStyle/>
        <a:p>
          <a:endParaRPr lang="en-US"/>
        </a:p>
      </dgm:t>
    </dgm:pt>
    <dgm:pt modelId="{C64BA8AB-17F7-4118-AF07-7D112D9377F8}" type="sibTrans" cxnId="{23CBE987-4750-4342-B463-68879593A024}">
      <dgm:prSet/>
      <dgm:spPr/>
      <dgm:t>
        <a:bodyPr/>
        <a:lstStyle/>
        <a:p>
          <a:endParaRPr lang="en-US"/>
        </a:p>
      </dgm:t>
    </dgm:pt>
    <dgm:pt modelId="{5EA134E1-833A-4B6D-B254-664897A35F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Virtual Office Hours</a:t>
          </a:r>
        </a:p>
      </dgm:t>
    </dgm:pt>
    <dgm:pt modelId="{FBE97DA8-42E2-4F62-8188-2F92F3F157DF}" type="parTrans" cxnId="{E964114A-DA65-4DD0-A8E9-A50BC4FA5065}">
      <dgm:prSet/>
      <dgm:spPr/>
    </dgm:pt>
    <dgm:pt modelId="{D049ADDD-2B6A-49DF-9BBC-36EE6F0D43AD}" type="sibTrans" cxnId="{E964114A-DA65-4DD0-A8E9-A50BC4FA50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0AC535-C50E-4729-BDBD-C61B2BDA74AF}" type="pres">
      <dgm:prSet presAssocID="{7C2EEB76-540F-4B38-AA69-2E2BB49954FC}" presName="root" presStyleCnt="0">
        <dgm:presLayoutVars>
          <dgm:dir/>
          <dgm:resizeHandles val="exact"/>
        </dgm:presLayoutVars>
      </dgm:prSet>
      <dgm:spPr/>
    </dgm:pt>
    <dgm:pt modelId="{A059BC46-3CD1-4753-A226-AB048383F787}" type="pres">
      <dgm:prSet presAssocID="{7C2EEB76-540F-4B38-AA69-2E2BB49954FC}" presName="container" presStyleCnt="0">
        <dgm:presLayoutVars>
          <dgm:dir/>
          <dgm:resizeHandles val="exact"/>
        </dgm:presLayoutVars>
      </dgm:prSet>
      <dgm:spPr/>
    </dgm:pt>
    <dgm:pt modelId="{127030B6-096A-4C03-80F3-4C426DA3BC0B}" type="pres">
      <dgm:prSet presAssocID="{92391E6C-D70B-4C0C-AA5E-BDCEA9623981}" presName="compNode" presStyleCnt="0"/>
      <dgm:spPr/>
    </dgm:pt>
    <dgm:pt modelId="{8CB3E8C7-B2A3-4768-BE38-331673218779}" type="pres">
      <dgm:prSet presAssocID="{92391E6C-D70B-4C0C-AA5E-BDCEA9623981}" presName="iconBgRect" presStyleLbl="bgShp" presStyleIdx="0" presStyleCnt="6"/>
      <dgm:spPr/>
    </dgm:pt>
    <dgm:pt modelId="{80048FFE-9107-4D9D-AB0F-9406343A0DA0}" type="pres">
      <dgm:prSet presAssocID="{92391E6C-D70B-4C0C-AA5E-BDCEA962398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773F8DE-E776-4B44-AF6D-C24F17AACB70}" type="pres">
      <dgm:prSet presAssocID="{92391E6C-D70B-4C0C-AA5E-BDCEA9623981}" presName="spaceRect" presStyleCnt="0"/>
      <dgm:spPr/>
    </dgm:pt>
    <dgm:pt modelId="{0239C2D3-35E5-40FD-91D1-2F9A6E2CE90B}" type="pres">
      <dgm:prSet presAssocID="{92391E6C-D70B-4C0C-AA5E-BDCEA9623981}" presName="textRect" presStyleLbl="revTx" presStyleIdx="0" presStyleCnt="6">
        <dgm:presLayoutVars>
          <dgm:chMax val="1"/>
          <dgm:chPref val="1"/>
        </dgm:presLayoutVars>
      </dgm:prSet>
      <dgm:spPr/>
    </dgm:pt>
    <dgm:pt modelId="{EE129DCE-8F5A-47A9-B6F8-87CC15839947}" type="pres">
      <dgm:prSet presAssocID="{E2202592-4378-47CC-9D8A-249FE5FFDAFD}" presName="sibTrans" presStyleLbl="sibTrans2D1" presStyleIdx="0" presStyleCnt="0"/>
      <dgm:spPr/>
    </dgm:pt>
    <dgm:pt modelId="{8F255CB8-8F44-4605-AB3A-892EFD20720A}" type="pres">
      <dgm:prSet presAssocID="{FD5FD27E-E005-4DDC-8E0C-934AE26EDDBD}" presName="compNode" presStyleCnt="0"/>
      <dgm:spPr/>
    </dgm:pt>
    <dgm:pt modelId="{CF5F1004-5C60-4B96-BFA2-D9E6CA4D917F}" type="pres">
      <dgm:prSet presAssocID="{FD5FD27E-E005-4DDC-8E0C-934AE26EDDBD}" presName="iconBgRect" presStyleLbl="bgShp" presStyleIdx="1" presStyleCnt="6"/>
      <dgm:spPr/>
    </dgm:pt>
    <dgm:pt modelId="{3BC3FE5F-7CBC-43C7-B5E0-D21162E07A3C}" type="pres">
      <dgm:prSet presAssocID="{FD5FD27E-E005-4DDC-8E0C-934AE26EDDB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CF65616-1B16-4CC5-BAE5-8A547725AF92}" type="pres">
      <dgm:prSet presAssocID="{FD5FD27E-E005-4DDC-8E0C-934AE26EDDBD}" presName="spaceRect" presStyleCnt="0"/>
      <dgm:spPr/>
    </dgm:pt>
    <dgm:pt modelId="{53C42017-469E-4D1F-9A1C-F21C49878323}" type="pres">
      <dgm:prSet presAssocID="{FD5FD27E-E005-4DDC-8E0C-934AE26EDDBD}" presName="textRect" presStyleLbl="revTx" presStyleIdx="1" presStyleCnt="6">
        <dgm:presLayoutVars>
          <dgm:chMax val="1"/>
          <dgm:chPref val="1"/>
        </dgm:presLayoutVars>
      </dgm:prSet>
      <dgm:spPr/>
    </dgm:pt>
    <dgm:pt modelId="{65DD3E1F-A9DE-47EA-A32F-3B70B7059F75}" type="pres">
      <dgm:prSet presAssocID="{CF154C1D-3DE2-40B4-9B95-B5F288E6D7EE}" presName="sibTrans" presStyleLbl="sibTrans2D1" presStyleIdx="0" presStyleCnt="0"/>
      <dgm:spPr/>
    </dgm:pt>
    <dgm:pt modelId="{DB42C420-1B03-4594-87C7-4DFC3CC546E5}" type="pres">
      <dgm:prSet presAssocID="{27059732-B511-4C80-8CE2-F953350807D3}" presName="compNode" presStyleCnt="0"/>
      <dgm:spPr/>
    </dgm:pt>
    <dgm:pt modelId="{995CBC44-675B-41FE-82F9-DF266523DBF2}" type="pres">
      <dgm:prSet presAssocID="{27059732-B511-4C80-8CE2-F953350807D3}" presName="iconBgRect" presStyleLbl="bgShp" presStyleIdx="2" presStyleCnt="6"/>
      <dgm:spPr/>
    </dgm:pt>
    <dgm:pt modelId="{EAD9C23C-8A31-4F39-9806-08E899F78905}" type="pres">
      <dgm:prSet presAssocID="{27059732-B511-4C80-8CE2-F953350807D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4A312D3A-F149-4521-852E-D55D30BBF109}" type="pres">
      <dgm:prSet presAssocID="{27059732-B511-4C80-8CE2-F953350807D3}" presName="spaceRect" presStyleCnt="0"/>
      <dgm:spPr/>
    </dgm:pt>
    <dgm:pt modelId="{E2831F56-22B9-402C-8BD9-AD530ACF62BA}" type="pres">
      <dgm:prSet presAssocID="{27059732-B511-4C80-8CE2-F953350807D3}" presName="textRect" presStyleLbl="revTx" presStyleIdx="2" presStyleCnt="6">
        <dgm:presLayoutVars>
          <dgm:chMax val="1"/>
          <dgm:chPref val="1"/>
        </dgm:presLayoutVars>
      </dgm:prSet>
      <dgm:spPr/>
    </dgm:pt>
    <dgm:pt modelId="{681464CD-0AEA-4FDB-A350-65F2249FCC05}" type="pres">
      <dgm:prSet presAssocID="{E3A58903-C5D4-4CF2-B17B-A73F94040017}" presName="sibTrans" presStyleLbl="sibTrans2D1" presStyleIdx="0" presStyleCnt="0"/>
      <dgm:spPr/>
    </dgm:pt>
    <dgm:pt modelId="{6475EEFF-29DD-4D12-972D-8B2AAD5DFB28}" type="pres">
      <dgm:prSet presAssocID="{15810D7E-98A2-4056-B454-1BC8C7AA0B95}" presName="compNode" presStyleCnt="0"/>
      <dgm:spPr/>
    </dgm:pt>
    <dgm:pt modelId="{04DD6FFC-3731-456C-811E-7A611BC6A174}" type="pres">
      <dgm:prSet presAssocID="{15810D7E-98A2-4056-B454-1BC8C7AA0B95}" presName="iconBgRect" presStyleLbl="bgShp" presStyleIdx="3" presStyleCnt="6"/>
      <dgm:spPr/>
    </dgm:pt>
    <dgm:pt modelId="{9DBFB893-C676-4B4B-B9BC-439B2BC38E97}" type="pres">
      <dgm:prSet presAssocID="{15810D7E-98A2-4056-B454-1BC8C7AA0B9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50298C8-2E90-46A3-9538-0857FB4B121D}" type="pres">
      <dgm:prSet presAssocID="{15810D7E-98A2-4056-B454-1BC8C7AA0B95}" presName="spaceRect" presStyleCnt="0"/>
      <dgm:spPr/>
    </dgm:pt>
    <dgm:pt modelId="{4ED4E636-78F9-440F-8732-57FBFD6E21C4}" type="pres">
      <dgm:prSet presAssocID="{15810D7E-98A2-4056-B454-1BC8C7AA0B95}" presName="textRect" presStyleLbl="revTx" presStyleIdx="3" presStyleCnt="6">
        <dgm:presLayoutVars>
          <dgm:chMax val="1"/>
          <dgm:chPref val="1"/>
        </dgm:presLayoutVars>
      </dgm:prSet>
      <dgm:spPr/>
    </dgm:pt>
    <dgm:pt modelId="{A0A0521C-91C4-4CE1-AC7C-7123D3E2CA1F}" type="pres">
      <dgm:prSet presAssocID="{700C08D5-A78B-41A3-9983-6B490A9CC6FF}" presName="sibTrans" presStyleLbl="sibTrans2D1" presStyleIdx="0" presStyleCnt="0"/>
      <dgm:spPr/>
    </dgm:pt>
    <dgm:pt modelId="{D4D5C3BC-9A95-4A3A-A132-FA1E2ADBF976}" type="pres">
      <dgm:prSet presAssocID="{5EA134E1-833A-4B6D-B254-664897A35FED}" presName="compNode" presStyleCnt="0"/>
      <dgm:spPr/>
    </dgm:pt>
    <dgm:pt modelId="{C6EFE664-A5E4-460C-B981-21AC50E9D782}" type="pres">
      <dgm:prSet presAssocID="{5EA134E1-833A-4B6D-B254-664897A35FED}" presName="iconBgRect" presStyleLbl="bgShp" presStyleIdx="4" presStyleCnt="6"/>
      <dgm:spPr/>
    </dgm:pt>
    <dgm:pt modelId="{3A04D36C-9BB8-43D4-8616-31F67EF06AF4}" type="pres">
      <dgm:prSet presAssocID="{5EA134E1-833A-4B6D-B254-664897A35FE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with solid fill"/>
        </a:ext>
      </dgm:extLst>
    </dgm:pt>
    <dgm:pt modelId="{39430BA1-465C-4F95-BCC5-D86BBFFE8F1A}" type="pres">
      <dgm:prSet presAssocID="{5EA134E1-833A-4B6D-B254-664897A35FED}" presName="spaceRect" presStyleCnt="0"/>
      <dgm:spPr/>
    </dgm:pt>
    <dgm:pt modelId="{F462E8ED-ED5E-44B8-9ECA-F63C4B3E44F8}" type="pres">
      <dgm:prSet presAssocID="{5EA134E1-833A-4B6D-B254-664897A35FED}" presName="textRect" presStyleLbl="revTx" presStyleIdx="4" presStyleCnt="6">
        <dgm:presLayoutVars>
          <dgm:chMax val="1"/>
          <dgm:chPref val="1"/>
        </dgm:presLayoutVars>
      </dgm:prSet>
      <dgm:spPr/>
    </dgm:pt>
    <dgm:pt modelId="{3B514D55-EB03-440C-A357-421B55C7C3EB}" type="pres">
      <dgm:prSet presAssocID="{D049ADDD-2B6A-49DF-9BBC-36EE6F0D43AD}" presName="sibTrans" presStyleLbl="sibTrans2D1" presStyleIdx="0" presStyleCnt="0"/>
      <dgm:spPr/>
    </dgm:pt>
    <dgm:pt modelId="{8B5FDF2F-1D82-4D3E-8E05-BF8E5BB4764A}" type="pres">
      <dgm:prSet presAssocID="{20DCCB40-4062-46EF-A37F-E2E0684442B5}" presName="compNode" presStyleCnt="0"/>
      <dgm:spPr/>
    </dgm:pt>
    <dgm:pt modelId="{FB8F113C-2F2C-488F-B01D-26A9C4754AEA}" type="pres">
      <dgm:prSet presAssocID="{20DCCB40-4062-46EF-A37F-E2E0684442B5}" presName="iconBgRect" presStyleLbl="bgShp" presStyleIdx="5" presStyleCnt="6"/>
      <dgm:spPr/>
    </dgm:pt>
    <dgm:pt modelId="{E4842055-07C9-4195-B325-8C2E72DA0AE6}" type="pres">
      <dgm:prSet presAssocID="{20DCCB40-4062-46EF-A37F-E2E0684442B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EC20385-5BE3-4146-A3B3-7228D0A7491E}" type="pres">
      <dgm:prSet presAssocID="{20DCCB40-4062-46EF-A37F-E2E0684442B5}" presName="spaceRect" presStyleCnt="0"/>
      <dgm:spPr/>
    </dgm:pt>
    <dgm:pt modelId="{F197EEA2-D8E0-4734-B298-0720608D6946}" type="pres">
      <dgm:prSet presAssocID="{20DCCB40-4062-46EF-A37F-E2E0684442B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25ADF09-72EA-464D-B4C7-9140F3C7BB9E}" type="presOf" srcId="{E2202592-4378-47CC-9D8A-249FE5FFDAFD}" destId="{EE129DCE-8F5A-47A9-B6F8-87CC15839947}" srcOrd="0" destOrd="0" presId="urn:microsoft.com/office/officeart/2018/2/layout/IconCircleList"/>
    <dgm:cxn modelId="{DBB5B311-5E65-4B0C-9161-09777CD9D17E}" type="presOf" srcId="{7C2EEB76-540F-4B38-AA69-2E2BB49954FC}" destId="{4F0AC535-C50E-4729-BDBD-C61B2BDA74AF}" srcOrd="0" destOrd="0" presId="urn:microsoft.com/office/officeart/2018/2/layout/IconCircleList"/>
    <dgm:cxn modelId="{10342216-6080-4D77-94F0-6B3A6DA46C85}" type="presOf" srcId="{20DCCB40-4062-46EF-A37F-E2E0684442B5}" destId="{F197EEA2-D8E0-4734-B298-0720608D6946}" srcOrd="0" destOrd="0" presId="urn:microsoft.com/office/officeart/2018/2/layout/IconCircleList"/>
    <dgm:cxn modelId="{6DD78523-B144-4BAD-877B-0BD8D973A15D}" type="presOf" srcId="{92391E6C-D70B-4C0C-AA5E-BDCEA9623981}" destId="{0239C2D3-35E5-40FD-91D1-2F9A6E2CE90B}" srcOrd="0" destOrd="0" presId="urn:microsoft.com/office/officeart/2018/2/layout/IconCircleList"/>
    <dgm:cxn modelId="{5055622D-39F6-403D-B7C8-E673EFC600FB}" srcId="{7C2EEB76-540F-4B38-AA69-2E2BB49954FC}" destId="{92391E6C-D70B-4C0C-AA5E-BDCEA9623981}" srcOrd="0" destOrd="0" parTransId="{8B1614A4-3682-42C5-8963-4D0BA57B653B}" sibTransId="{E2202592-4378-47CC-9D8A-249FE5FFDAFD}"/>
    <dgm:cxn modelId="{84E91D3B-CE33-4C6A-BECA-90D8C61718C1}" type="presOf" srcId="{CF154C1D-3DE2-40B4-9B95-B5F288E6D7EE}" destId="{65DD3E1F-A9DE-47EA-A32F-3B70B7059F75}" srcOrd="0" destOrd="0" presId="urn:microsoft.com/office/officeart/2018/2/layout/IconCircleList"/>
    <dgm:cxn modelId="{D553A048-0647-4B54-A8C3-1DCB85286671}" type="presOf" srcId="{FD5FD27E-E005-4DDC-8E0C-934AE26EDDBD}" destId="{53C42017-469E-4D1F-9A1C-F21C49878323}" srcOrd="0" destOrd="0" presId="urn:microsoft.com/office/officeart/2018/2/layout/IconCircleList"/>
    <dgm:cxn modelId="{E964114A-DA65-4DD0-A8E9-A50BC4FA5065}" srcId="{7C2EEB76-540F-4B38-AA69-2E2BB49954FC}" destId="{5EA134E1-833A-4B6D-B254-664897A35FED}" srcOrd="4" destOrd="0" parTransId="{FBE97DA8-42E2-4F62-8188-2F92F3F157DF}" sibTransId="{D049ADDD-2B6A-49DF-9BBC-36EE6F0D43AD}"/>
    <dgm:cxn modelId="{87B0106F-499F-41D5-AA94-64DA5931DE99}" type="presOf" srcId="{5EA134E1-833A-4B6D-B254-664897A35FED}" destId="{F462E8ED-ED5E-44B8-9ECA-F63C4B3E44F8}" srcOrd="0" destOrd="0" presId="urn:microsoft.com/office/officeart/2018/2/layout/IconCircleList"/>
    <dgm:cxn modelId="{4571374F-B444-440B-9440-5AF1BAFAD0C1}" type="presOf" srcId="{27059732-B511-4C80-8CE2-F953350807D3}" destId="{E2831F56-22B9-402C-8BD9-AD530ACF62BA}" srcOrd="0" destOrd="0" presId="urn:microsoft.com/office/officeart/2018/2/layout/IconCircleList"/>
    <dgm:cxn modelId="{08B64059-FFBF-46B4-8C2A-3CA18495CCEC}" type="presOf" srcId="{700C08D5-A78B-41A3-9983-6B490A9CC6FF}" destId="{A0A0521C-91C4-4CE1-AC7C-7123D3E2CA1F}" srcOrd="0" destOrd="0" presId="urn:microsoft.com/office/officeart/2018/2/layout/IconCircleList"/>
    <dgm:cxn modelId="{3EBA2380-E149-4AEF-8F44-76E7A51E3B98}" type="presOf" srcId="{D049ADDD-2B6A-49DF-9BBC-36EE6F0D43AD}" destId="{3B514D55-EB03-440C-A357-421B55C7C3EB}" srcOrd="0" destOrd="0" presId="urn:microsoft.com/office/officeart/2018/2/layout/IconCircleList"/>
    <dgm:cxn modelId="{23CBE987-4750-4342-B463-68879593A024}" srcId="{7C2EEB76-540F-4B38-AA69-2E2BB49954FC}" destId="{20DCCB40-4062-46EF-A37F-E2E0684442B5}" srcOrd="5" destOrd="0" parTransId="{E2141B7D-65BF-4324-9CB8-C3DCDE1E1F95}" sibTransId="{C64BA8AB-17F7-4118-AF07-7D112D9377F8}"/>
    <dgm:cxn modelId="{CD4BACAC-362D-40CC-A45D-67BF409BD5AA}" srcId="{7C2EEB76-540F-4B38-AA69-2E2BB49954FC}" destId="{15810D7E-98A2-4056-B454-1BC8C7AA0B95}" srcOrd="3" destOrd="0" parTransId="{B90E55B6-4089-4C02-8C09-7A0341E330B0}" sibTransId="{700C08D5-A78B-41A3-9983-6B490A9CC6FF}"/>
    <dgm:cxn modelId="{356CECD2-3B56-4301-A682-E32B880E1CE4}" srcId="{7C2EEB76-540F-4B38-AA69-2E2BB49954FC}" destId="{FD5FD27E-E005-4DDC-8E0C-934AE26EDDBD}" srcOrd="1" destOrd="0" parTransId="{4AE8C6E7-BED5-43D0-BA1D-D31767FEFF00}" sibTransId="{CF154C1D-3DE2-40B4-9B95-B5F288E6D7EE}"/>
    <dgm:cxn modelId="{C41F5CE1-267A-4287-841B-4CCB5D25A919}" srcId="{7C2EEB76-540F-4B38-AA69-2E2BB49954FC}" destId="{27059732-B511-4C80-8CE2-F953350807D3}" srcOrd="2" destOrd="0" parTransId="{E3A9C50C-9541-4E0B-A7F9-AC887A350970}" sibTransId="{E3A58903-C5D4-4CF2-B17B-A73F94040017}"/>
    <dgm:cxn modelId="{3D9526E7-5276-44F5-8B31-C4479A0D4DCC}" type="presOf" srcId="{15810D7E-98A2-4056-B454-1BC8C7AA0B95}" destId="{4ED4E636-78F9-440F-8732-57FBFD6E21C4}" srcOrd="0" destOrd="0" presId="urn:microsoft.com/office/officeart/2018/2/layout/IconCircleList"/>
    <dgm:cxn modelId="{624BEBED-D695-4D0E-BEA3-428D75F0D926}" type="presOf" srcId="{E3A58903-C5D4-4CF2-B17B-A73F94040017}" destId="{681464CD-0AEA-4FDB-A350-65F2249FCC05}" srcOrd="0" destOrd="0" presId="urn:microsoft.com/office/officeart/2018/2/layout/IconCircleList"/>
    <dgm:cxn modelId="{A4484DE0-37F2-4FE5-B02E-6F34AB7F0005}" type="presParOf" srcId="{4F0AC535-C50E-4729-BDBD-C61B2BDA74AF}" destId="{A059BC46-3CD1-4753-A226-AB048383F787}" srcOrd="0" destOrd="0" presId="urn:microsoft.com/office/officeart/2018/2/layout/IconCircleList"/>
    <dgm:cxn modelId="{1723F6CA-7B04-4482-BCF9-C6B5EF00C8D6}" type="presParOf" srcId="{A059BC46-3CD1-4753-A226-AB048383F787}" destId="{127030B6-096A-4C03-80F3-4C426DA3BC0B}" srcOrd="0" destOrd="0" presId="urn:microsoft.com/office/officeart/2018/2/layout/IconCircleList"/>
    <dgm:cxn modelId="{D57FE18E-7AB5-40DF-8370-CBA0D68A76AA}" type="presParOf" srcId="{127030B6-096A-4C03-80F3-4C426DA3BC0B}" destId="{8CB3E8C7-B2A3-4768-BE38-331673218779}" srcOrd="0" destOrd="0" presId="urn:microsoft.com/office/officeart/2018/2/layout/IconCircleList"/>
    <dgm:cxn modelId="{94C46D2B-FF83-45B5-8B42-CCE8BE0A8FD2}" type="presParOf" srcId="{127030B6-096A-4C03-80F3-4C426DA3BC0B}" destId="{80048FFE-9107-4D9D-AB0F-9406343A0DA0}" srcOrd="1" destOrd="0" presId="urn:microsoft.com/office/officeart/2018/2/layout/IconCircleList"/>
    <dgm:cxn modelId="{1622A6BA-B18A-4ADA-9B7B-BC3F7AF12EBD}" type="presParOf" srcId="{127030B6-096A-4C03-80F3-4C426DA3BC0B}" destId="{6773F8DE-E776-4B44-AF6D-C24F17AACB70}" srcOrd="2" destOrd="0" presId="urn:microsoft.com/office/officeart/2018/2/layout/IconCircleList"/>
    <dgm:cxn modelId="{044D97B2-F2A0-4C73-9585-69627966A3A3}" type="presParOf" srcId="{127030B6-096A-4C03-80F3-4C426DA3BC0B}" destId="{0239C2D3-35E5-40FD-91D1-2F9A6E2CE90B}" srcOrd="3" destOrd="0" presId="urn:microsoft.com/office/officeart/2018/2/layout/IconCircleList"/>
    <dgm:cxn modelId="{9C4D14AD-2F6C-4E0B-AEC8-E2AD4895123C}" type="presParOf" srcId="{A059BC46-3CD1-4753-A226-AB048383F787}" destId="{EE129DCE-8F5A-47A9-B6F8-87CC15839947}" srcOrd="1" destOrd="0" presId="urn:microsoft.com/office/officeart/2018/2/layout/IconCircleList"/>
    <dgm:cxn modelId="{C0C36778-44B9-4A8D-B90F-34DB57EFC705}" type="presParOf" srcId="{A059BC46-3CD1-4753-A226-AB048383F787}" destId="{8F255CB8-8F44-4605-AB3A-892EFD20720A}" srcOrd="2" destOrd="0" presId="urn:microsoft.com/office/officeart/2018/2/layout/IconCircleList"/>
    <dgm:cxn modelId="{722855F2-CB5D-4D33-8464-D11FA278F5BE}" type="presParOf" srcId="{8F255CB8-8F44-4605-AB3A-892EFD20720A}" destId="{CF5F1004-5C60-4B96-BFA2-D9E6CA4D917F}" srcOrd="0" destOrd="0" presId="urn:microsoft.com/office/officeart/2018/2/layout/IconCircleList"/>
    <dgm:cxn modelId="{1C56378D-7E5D-495F-89DB-DF9B0D8DE0D6}" type="presParOf" srcId="{8F255CB8-8F44-4605-AB3A-892EFD20720A}" destId="{3BC3FE5F-7CBC-43C7-B5E0-D21162E07A3C}" srcOrd="1" destOrd="0" presId="urn:microsoft.com/office/officeart/2018/2/layout/IconCircleList"/>
    <dgm:cxn modelId="{24178EBC-5F24-492D-93DB-DE3F2378CE60}" type="presParOf" srcId="{8F255CB8-8F44-4605-AB3A-892EFD20720A}" destId="{ACF65616-1B16-4CC5-BAE5-8A547725AF92}" srcOrd="2" destOrd="0" presId="urn:microsoft.com/office/officeart/2018/2/layout/IconCircleList"/>
    <dgm:cxn modelId="{EB7491B1-1F3F-4DA9-9822-7DDB77E47252}" type="presParOf" srcId="{8F255CB8-8F44-4605-AB3A-892EFD20720A}" destId="{53C42017-469E-4D1F-9A1C-F21C49878323}" srcOrd="3" destOrd="0" presId="urn:microsoft.com/office/officeart/2018/2/layout/IconCircleList"/>
    <dgm:cxn modelId="{1FC1ABDA-6097-4593-BB13-B81535333C7D}" type="presParOf" srcId="{A059BC46-3CD1-4753-A226-AB048383F787}" destId="{65DD3E1F-A9DE-47EA-A32F-3B70B7059F75}" srcOrd="3" destOrd="0" presId="urn:microsoft.com/office/officeart/2018/2/layout/IconCircleList"/>
    <dgm:cxn modelId="{C877B346-3E16-47CB-9747-860FFAF1CDC0}" type="presParOf" srcId="{A059BC46-3CD1-4753-A226-AB048383F787}" destId="{DB42C420-1B03-4594-87C7-4DFC3CC546E5}" srcOrd="4" destOrd="0" presId="urn:microsoft.com/office/officeart/2018/2/layout/IconCircleList"/>
    <dgm:cxn modelId="{26EDC7AF-3EC7-42D5-BA79-EBF6C35115D5}" type="presParOf" srcId="{DB42C420-1B03-4594-87C7-4DFC3CC546E5}" destId="{995CBC44-675B-41FE-82F9-DF266523DBF2}" srcOrd="0" destOrd="0" presId="urn:microsoft.com/office/officeart/2018/2/layout/IconCircleList"/>
    <dgm:cxn modelId="{017FA073-4875-41F7-A0B1-40509A537007}" type="presParOf" srcId="{DB42C420-1B03-4594-87C7-4DFC3CC546E5}" destId="{EAD9C23C-8A31-4F39-9806-08E899F78905}" srcOrd="1" destOrd="0" presId="urn:microsoft.com/office/officeart/2018/2/layout/IconCircleList"/>
    <dgm:cxn modelId="{6D7492E8-D6A7-4035-A857-01A633DEB929}" type="presParOf" srcId="{DB42C420-1B03-4594-87C7-4DFC3CC546E5}" destId="{4A312D3A-F149-4521-852E-D55D30BBF109}" srcOrd="2" destOrd="0" presId="urn:microsoft.com/office/officeart/2018/2/layout/IconCircleList"/>
    <dgm:cxn modelId="{4F030B29-99AA-493F-9F82-97B4896F9ADB}" type="presParOf" srcId="{DB42C420-1B03-4594-87C7-4DFC3CC546E5}" destId="{E2831F56-22B9-402C-8BD9-AD530ACF62BA}" srcOrd="3" destOrd="0" presId="urn:microsoft.com/office/officeart/2018/2/layout/IconCircleList"/>
    <dgm:cxn modelId="{249882E7-9A88-4AC6-9D10-929CBC8A85FA}" type="presParOf" srcId="{A059BC46-3CD1-4753-A226-AB048383F787}" destId="{681464CD-0AEA-4FDB-A350-65F2249FCC05}" srcOrd="5" destOrd="0" presId="urn:microsoft.com/office/officeart/2018/2/layout/IconCircleList"/>
    <dgm:cxn modelId="{BD96614A-A4B9-4629-A778-E5C3E97E4D7A}" type="presParOf" srcId="{A059BC46-3CD1-4753-A226-AB048383F787}" destId="{6475EEFF-29DD-4D12-972D-8B2AAD5DFB28}" srcOrd="6" destOrd="0" presId="urn:microsoft.com/office/officeart/2018/2/layout/IconCircleList"/>
    <dgm:cxn modelId="{253DE21F-190D-417B-9DF4-F65B3F95FA1C}" type="presParOf" srcId="{6475EEFF-29DD-4D12-972D-8B2AAD5DFB28}" destId="{04DD6FFC-3731-456C-811E-7A611BC6A174}" srcOrd="0" destOrd="0" presId="urn:microsoft.com/office/officeart/2018/2/layout/IconCircleList"/>
    <dgm:cxn modelId="{F4052E84-3FA3-4096-8767-B0E67BEB23DA}" type="presParOf" srcId="{6475EEFF-29DD-4D12-972D-8B2AAD5DFB28}" destId="{9DBFB893-C676-4B4B-B9BC-439B2BC38E97}" srcOrd="1" destOrd="0" presId="urn:microsoft.com/office/officeart/2018/2/layout/IconCircleList"/>
    <dgm:cxn modelId="{5A4ABC0B-FBE0-4515-826C-1405C586BF97}" type="presParOf" srcId="{6475EEFF-29DD-4D12-972D-8B2AAD5DFB28}" destId="{750298C8-2E90-46A3-9538-0857FB4B121D}" srcOrd="2" destOrd="0" presId="urn:microsoft.com/office/officeart/2018/2/layout/IconCircleList"/>
    <dgm:cxn modelId="{EFD3298C-E86A-475D-8001-1E7A2CF6B93D}" type="presParOf" srcId="{6475EEFF-29DD-4D12-972D-8B2AAD5DFB28}" destId="{4ED4E636-78F9-440F-8732-57FBFD6E21C4}" srcOrd="3" destOrd="0" presId="urn:microsoft.com/office/officeart/2018/2/layout/IconCircleList"/>
    <dgm:cxn modelId="{19B8E6A9-4693-4B9E-8000-5790681E45EE}" type="presParOf" srcId="{A059BC46-3CD1-4753-A226-AB048383F787}" destId="{A0A0521C-91C4-4CE1-AC7C-7123D3E2CA1F}" srcOrd="7" destOrd="0" presId="urn:microsoft.com/office/officeart/2018/2/layout/IconCircleList"/>
    <dgm:cxn modelId="{8662D029-E94C-437F-8AF9-E5631CB8B959}" type="presParOf" srcId="{A059BC46-3CD1-4753-A226-AB048383F787}" destId="{D4D5C3BC-9A95-4A3A-A132-FA1E2ADBF976}" srcOrd="8" destOrd="0" presId="urn:microsoft.com/office/officeart/2018/2/layout/IconCircleList"/>
    <dgm:cxn modelId="{1F20D56C-6A61-4D7E-BA59-ECE7DF6E14F0}" type="presParOf" srcId="{D4D5C3BC-9A95-4A3A-A132-FA1E2ADBF976}" destId="{C6EFE664-A5E4-460C-B981-21AC50E9D782}" srcOrd="0" destOrd="0" presId="urn:microsoft.com/office/officeart/2018/2/layout/IconCircleList"/>
    <dgm:cxn modelId="{BC05DC86-8BEA-43DE-91D7-30AAE8D8476B}" type="presParOf" srcId="{D4D5C3BC-9A95-4A3A-A132-FA1E2ADBF976}" destId="{3A04D36C-9BB8-43D4-8616-31F67EF06AF4}" srcOrd="1" destOrd="0" presId="urn:microsoft.com/office/officeart/2018/2/layout/IconCircleList"/>
    <dgm:cxn modelId="{60180E22-D4CB-4D88-90EA-7EA0C9722D13}" type="presParOf" srcId="{D4D5C3BC-9A95-4A3A-A132-FA1E2ADBF976}" destId="{39430BA1-465C-4F95-BCC5-D86BBFFE8F1A}" srcOrd="2" destOrd="0" presId="urn:microsoft.com/office/officeart/2018/2/layout/IconCircleList"/>
    <dgm:cxn modelId="{5D562462-7823-41C5-B96F-D6486B42C7E8}" type="presParOf" srcId="{D4D5C3BC-9A95-4A3A-A132-FA1E2ADBF976}" destId="{F462E8ED-ED5E-44B8-9ECA-F63C4B3E44F8}" srcOrd="3" destOrd="0" presId="urn:microsoft.com/office/officeart/2018/2/layout/IconCircleList"/>
    <dgm:cxn modelId="{32F84D55-1F6C-4F2D-A453-6103E024ECC8}" type="presParOf" srcId="{A059BC46-3CD1-4753-A226-AB048383F787}" destId="{3B514D55-EB03-440C-A357-421B55C7C3EB}" srcOrd="9" destOrd="0" presId="urn:microsoft.com/office/officeart/2018/2/layout/IconCircleList"/>
    <dgm:cxn modelId="{5E05E6FE-62FB-4B31-9B1E-6382C7F9FA7A}" type="presParOf" srcId="{A059BC46-3CD1-4753-A226-AB048383F787}" destId="{8B5FDF2F-1D82-4D3E-8E05-BF8E5BB4764A}" srcOrd="10" destOrd="0" presId="urn:microsoft.com/office/officeart/2018/2/layout/IconCircleList"/>
    <dgm:cxn modelId="{28443171-89F6-4BBC-8E92-7E4147292EAC}" type="presParOf" srcId="{8B5FDF2F-1D82-4D3E-8E05-BF8E5BB4764A}" destId="{FB8F113C-2F2C-488F-B01D-26A9C4754AEA}" srcOrd="0" destOrd="0" presId="urn:microsoft.com/office/officeart/2018/2/layout/IconCircleList"/>
    <dgm:cxn modelId="{185D8852-2DB8-4FCA-8273-B99417BEB6CD}" type="presParOf" srcId="{8B5FDF2F-1D82-4D3E-8E05-BF8E5BB4764A}" destId="{E4842055-07C9-4195-B325-8C2E72DA0AE6}" srcOrd="1" destOrd="0" presId="urn:microsoft.com/office/officeart/2018/2/layout/IconCircleList"/>
    <dgm:cxn modelId="{A3843A40-3B6D-4AE5-B7AC-A60738B7EDC3}" type="presParOf" srcId="{8B5FDF2F-1D82-4D3E-8E05-BF8E5BB4764A}" destId="{2EC20385-5BE3-4146-A3B3-7228D0A7491E}" srcOrd="2" destOrd="0" presId="urn:microsoft.com/office/officeart/2018/2/layout/IconCircleList"/>
    <dgm:cxn modelId="{EC3B7C50-F2A6-4BA8-A6E0-ED0D7AF81F29}" type="presParOf" srcId="{8B5FDF2F-1D82-4D3E-8E05-BF8E5BB4764A}" destId="{F197EEA2-D8E0-4734-B298-0720608D694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882687-BDC1-43CA-8D05-5022E985F8B1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1639ACF-DCDA-4C1D-A418-6E2106DD590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Existing data</a:t>
          </a:r>
        </a:p>
      </dgm:t>
    </dgm:pt>
    <dgm:pt modelId="{EFAE58AC-4772-4199-9D56-625582BA952E}" type="parTrans" cxnId="{9CC900E6-394B-49AB-956C-FE47D16647F8}">
      <dgm:prSet/>
      <dgm:spPr/>
      <dgm:t>
        <a:bodyPr/>
        <a:lstStyle/>
        <a:p>
          <a:endParaRPr lang="en-US"/>
        </a:p>
      </dgm:t>
    </dgm:pt>
    <dgm:pt modelId="{7C49533B-1980-4A94-9087-861D9B0D9B25}" type="sibTrans" cxnId="{9CC900E6-394B-49AB-956C-FE47D16647F8}">
      <dgm:prSet/>
      <dgm:spPr>
        <a:solidFill>
          <a:srgbClr val="05823B"/>
        </a:solidFill>
      </dgm:spPr>
      <dgm:t>
        <a:bodyPr/>
        <a:lstStyle/>
        <a:p>
          <a:endParaRPr lang="en-US"/>
        </a:p>
      </dgm:t>
    </dgm:pt>
    <dgm:pt modelId="{FB6CCC82-31A5-4116-AFE1-DF04500531D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Survey Creation &amp; Distribution</a:t>
          </a:r>
        </a:p>
      </dgm:t>
    </dgm:pt>
    <dgm:pt modelId="{4850C0DD-F7F6-4CFF-8401-18F696ECFB6A}" type="parTrans" cxnId="{E9334AAD-664B-4249-9A13-6E565FED9C7C}">
      <dgm:prSet/>
      <dgm:spPr/>
      <dgm:t>
        <a:bodyPr/>
        <a:lstStyle/>
        <a:p>
          <a:endParaRPr lang="en-US"/>
        </a:p>
      </dgm:t>
    </dgm:pt>
    <dgm:pt modelId="{8EAC650C-3546-41E2-87B4-E60C827E94D9}" type="sibTrans" cxnId="{E9334AAD-664B-4249-9A13-6E565FED9C7C}">
      <dgm:prSet/>
      <dgm:spPr>
        <a:solidFill>
          <a:srgbClr val="05823B"/>
        </a:solidFill>
      </dgm:spPr>
      <dgm:t>
        <a:bodyPr/>
        <a:lstStyle/>
        <a:p>
          <a:endParaRPr lang="en-US"/>
        </a:p>
      </dgm:t>
    </dgm:pt>
    <dgm:pt modelId="{7B45EB59-6614-4929-9E6C-3E2FA2BF33E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Survey Analysis</a:t>
          </a:r>
        </a:p>
      </dgm:t>
    </dgm:pt>
    <dgm:pt modelId="{0669FA22-2173-49B3-BAC4-8DEED999F5EF}" type="parTrans" cxnId="{CE8A0D1F-503A-45A0-99EB-FE6901F009D2}">
      <dgm:prSet/>
      <dgm:spPr/>
      <dgm:t>
        <a:bodyPr/>
        <a:lstStyle/>
        <a:p>
          <a:endParaRPr lang="en-US"/>
        </a:p>
      </dgm:t>
    </dgm:pt>
    <dgm:pt modelId="{9ABBD03A-A453-4E9B-ABFD-E3CFFBDF2EE2}" type="sibTrans" cxnId="{CE8A0D1F-503A-45A0-99EB-FE6901F009D2}">
      <dgm:prSet/>
      <dgm:spPr>
        <a:solidFill>
          <a:srgbClr val="05823B"/>
        </a:solidFill>
      </dgm:spPr>
      <dgm:t>
        <a:bodyPr/>
        <a:lstStyle/>
        <a:p>
          <a:endParaRPr lang="en-US"/>
        </a:p>
      </dgm:t>
    </dgm:pt>
    <dgm:pt modelId="{821C6D58-32A6-4647-BC87-060D32840CE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Identifying key takeaways</a:t>
          </a:r>
        </a:p>
      </dgm:t>
    </dgm:pt>
    <dgm:pt modelId="{4A5D824F-50CB-4CE7-9DBF-D1FC784A6006}" type="parTrans" cxnId="{17F5A59C-3C0D-4F20-B854-987CCECBA621}">
      <dgm:prSet/>
      <dgm:spPr/>
      <dgm:t>
        <a:bodyPr/>
        <a:lstStyle/>
        <a:p>
          <a:endParaRPr lang="en-US"/>
        </a:p>
      </dgm:t>
    </dgm:pt>
    <dgm:pt modelId="{4A651EF3-7CB8-4762-A404-6520206D18A8}" type="sibTrans" cxnId="{17F5A59C-3C0D-4F20-B854-987CCECBA621}">
      <dgm:prSet/>
      <dgm:spPr>
        <a:solidFill>
          <a:srgbClr val="05823B"/>
        </a:solidFill>
      </dgm:spPr>
      <dgm:t>
        <a:bodyPr/>
        <a:lstStyle/>
        <a:p>
          <a:endParaRPr lang="en-US"/>
        </a:p>
      </dgm:t>
    </dgm:pt>
    <dgm:pt modelId="{48B6076D-265B-43D5-A923-7C54A0F277B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Identifying priority areas of service</a:t>
          </a:r>
        </a:p>
      </dgm:t>
    </dgm:pt>
    <dgm:pt modelId="{6A8F4577-1161-40D8-A374-99DEB25CD35A}" type="parTrans" cxnId="{D432D6E6-51C3-442E-B389-D7295B6F325A}">
      <dgm:prSet/>
      <dgm:spPr/>
      <dgm:t>
        <a:bodyPr/>
        <a:lstStyle/>
        <a:p>
          <a:endParaRPr lang="en-US"/>
        </a:p>
      </dgm:t>
    </dgm:pt>
    <dgm:pt modelId="{EDFD380A-33AE-4285-A992-9E5952E26EBF}" type="sibTrans" cxnId="{D432D6E6-51C3-442E-B389-D7295B6F325A}">
      <dgm:prSet/>
      <dgm:spPr>
        <a:solidFill>
          <a:srgbClr val="05823B"/>
        </a:solidFill>
      </dgm:spPr>
      <dgm:t>
        <a:bodyPr/>
        <a:lstStyle/>
        <a:p>
          <a:endParaRPr lang="en-US"/>
        </a:p>
      </dgm:t>
    </dgm:pt>
    <dgm:pt modelId="{FBD574AF-9EE8-410A-900A-F8EB18929BD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Developing VHRP services</a:t>
          </a:r>
        </a:p>
      </dgm:t>
    </dgm:pt>
    <dgm:pt modelId="{BEE5043D-53E4-4757-A546-417A0C1CC15F}" type="parTrans" cxnId="{9C7A9ABA-B332-496C-AE56-603644C8ACA9}">
      <dgm:prSet/>
      <dgm:spPr/>
      <dgm:t>
        <a:bodyPr/>
        <a:lstStyle/>
        <a:p>
          <a:endParaRPr lang="en-US"/>
        </a:p>
      </dgm:t>
    </dgm:pt>
    <dgm:pt modelId="{9C9B61E7-0CD8-41AC-A617-4960D9ACFA8D}" type="sibTrans" cxnId="{9C7A9ABA-B332-496C-AE56-603644C8ACA9}">
      <dgm:prSet/>
      <dgm:spPr/>
    </dgm:pt>
    <dgm:pt modelId="{7CFE5970-3343-40D5-9697-F13A65B3BDA2}" type="pres">
      <dgm:prSet presAssocID="{F4882687-BDC1-43CA-8D05-5022E985F8B1}" presName="diagram" presStyleCnt="0">
        <dgm:presLayoutVars>
          <dgm:dir/>
          <dgm:resizeHandles val="exact"/>
        </dgm:presLayoutVars>
      </dgm:prSet>
      <dgm:spPr/>
    </dgm:pt>
    <dgm:pt modelId="{9B9D4B4C-2117-42EE-9016-F7D2E23D472C}" type="pres">
      <dgm:prSet presAssocID="{71639ACF-DCDA-4C1D-A418-6E2106DD5907}" presName="node" presStyleLbl="node1" presStyleIdx="0" presStyleCnt="6">
        <dgm:presLayoutVars>
          <dgm:bulletEnabled val="1"/>
        </dgm:presLayoutVars>
      </dgm:prSet>
      <dgm:spPr/>
    </dgm:pt>
    <dgm:pt modelId="{408A40B4-B209-4E51-A42E-91ADDFA0D1CF}" type="pres">
      <dgm:prSet presAssocID="{7C49533B-1980-4A94-9087-861D9B0D9B25}" presName="sibTrans" presStyleLbl="sibTrans2D1" presStyleIdx="0" presStyleCnt="5"/>
      <dgm:spPr/>
    </dgm:pt>
    <dgm:pt modelId="{531C1893-2718-43D8-8428-DCB3074C0F94}" type="pres">
      <dgm:prSet presAssocID="{7C49533B-1980-4A94-9087-861D9B0D9B25}" presName="connectorText" presStyleLbl="sibTrans2D1" presStyleIdx="0" presStyleCnt="5"/>
      <dgm:spPr/>
    </dgm:pt>
    <dgm:pt modelId="{B34619CD-2BC2-4275-B172-353D04F5E3FF}" type="pres">
      <dgm:prSet presAssocID="{FB6CCC82-31A5-4116-AFE1-DF04500531D5}" presName="node" presStyleLbl="node1" presStyleIdx="1" presStyleCnt="6">
        <dgm:presLayoutVars>
          <dgm:bulletEnabled val="1"/>
        </dgm:presLayoutVars>
      </dgm:prSet>
      <dgm:spPr/>
    </dgm:pt>
    <dgm:pt modelId="{FA51CD2B-1E67-42C3-AE2A-B72259C44245}" type="pres">
      <dgm:prSet presAssocID="{8EAC650C-3546-41E2-87B4-E60C827E94D9}" presName="sibTrans" presStyleLbl="sibTrans2D1" presStyleIdx="1" presStyleCnt="5"/>
      <dgm:spPr/>
    </dgm:pt>
    <dgm:pt modelId="{89E91CCA-1F95-4614-B026-08112A9AAC8E}" type="pres">
      <dgm:prSet presAssocID="{8EAC650C-3546-41E2-87B4-E60C827E94D9}" presName="connectorText" presStyleLbl="sibTrans2D1" presStyleIdx="1" presStyleCnt="5"/>
      <dgm:spPr/>
    </dgm:pt>
    <dgm:pt modelId="{ECED924A-1918-4955-BD47-A2F9502C7D3B}" type="pres">
      <dgm:prSet presAssocID="{7B45EB59-6614-4929-9E6C-3E2FA2BF33EF}" presName="node" presStyleLbl="node1" presStyleIdx="2" presStyleCnt="6">
        <dgm:presLayoutVars>
          <dgm:bulletEnabled val="1"/>
        </dgm:presLayoutVars>
      </dgm:prSet>
      <dgm:spPr/>
    </dgm:pt>
    <dgm:pt modelId="{9143BA25-18B0-4A77-8F5E-9DE120E60855}" type="pres">
      <dgm:prSet presAssocID="{9ABBD03A-A453-4E9B-ABFD-E3CFFBDF2EE2}" presName="sibTrans" presStyleLbl="sibTrans2D1" presStyleIdx="2" presStyleCnt="5"/>
      <dgm:spPr/>
    </dgm:pt>
    <dgm:pt modelId="{151ADA97-95C8-4DDC-B909-668889E24BBA}" type="pres">
      <dgm:prSet presAssocID="{9ABBD03A-A453-4E9B-ABFD-E3CFFBDF2EE2}" presName="connectorText" presStyleLbl="sibTrans2D1" presStyleIdx="2" presStyleCnt="5"/>
      <dgm:spPr/>
    </dgm:pt>
    <dgm:pt modelId="{F6FD0595-A235-49B7-B7A4-8CE83D1DE440}" type="pres">
      <dgm:prSet presAssocID="{821C6D58-32A6-4647-BC87-060D32840CE0}" presName="node" presStyleLbl="node1" presStyleIdx="3" presStyleCnt="6">
        <dgm:presLayoutVars>
          <dgm:bulletEnabled val="1"/>
        </dgm:presLayoutVars>
      </dgm:prSet>
      <dgm:spPr/>
    </dgm:pt>
    <dgm:pt modelId="{7E474AEA-C6C4-46D9-9DCC-15C44BC7977D}" type="pres">
      <dgm:prSet presAssocID="{4A651EF3-7CB8-4762-A404-6520206D18A8}" presName="sibTrans" presStyleLbl="sibTrans2D1" presStyleIdx="3" presStyleCnt="5"/>
      <dgm:spPr/>
    </dgm:pt>
    <dgm:pt modelId="{DA91FBC5-5FD0-4EAA-A6F8-872631C63A59}" type="pres">
      <dgm:prSet presAssocID="{4A651EF3-7CB8-4762-A404-6520206D18A8}" presName="connectorText" presStyleLbl="sibTrans2D1" presStyleIdx="3" presStyleCnt="5"/>
      <dgm:spPr/>
    </dgm:pt>
    <dgm:pt modelId="{BB192F73-E581-435D-A734-4BBA27107A07}" type="pres">
      <dgm:prSet presAssocID="{48B6076D-265B-43D5-A923-7C54A0F277B6}" presName="node" presStyleLbl="node1" presStyleIdx="4" presStyleCnt="6">
        <dgm:presLayoutVars>
          <dgm:bulletEnabled val="1"/>
        </dgm:presLayoutVars>
      </dgm:prSet>
      <dgm:spPr/>
    </dgm:pt>
    <dgm:pt modelId="{6A6DF61A-62EF-4CF8-ACF2-6E1E1917D0C4}" type="pres">
      <dgm:prSet presAssocID="{EDFD380A-33AE-4285-A992-9E5952E26EBF}" presName="sibTrans" presStyleLbl="sibTrans2D1" presStyleIdx="4" presStyleCnt="5"/>
      <dgm:spPr/>
    </dgm:pt>
    <dgm:pt modelId="{904C98BC-511C-48EA-B54D-B1812415FA88}" type="pres">
      <dgm:prSet presAssocID="{EDFD380A-33AE-4285-A992-9E5952E26EBF}" presName="connectorText" presStyleLbl="sibTrans2D1" presStyleIdx="4" presStyleCnt="5"/>
      <dgm:spPr/>
    </dgm:pt>
    <dgm:pt modelId="{D0434FBF-CDA0-46C7-B7C1-D3E223492343}" type="pres">
      <dgm:prSet presAssocID="{FBD574AF-9EE8-410A-900A-F8EB18929BD4}" presName="node" presStyleLbl="node1" presStyleIdx="5" presStyleCnt="6">
        <dgm:presLayoutVars>
          <dgm:bulletEnabled val="1"/>
        </dgm:presLayoutVars>
      </dgm:prSet>
      <dgm:spPr/>
    </dgm:pt>
  </dgm:ptLst>
  <dgm:cxnLst>
    <dgm:cxn modelId="{CFDFB209-845E-459F-945C-9FFCD8FAC886}" type="presOf" srcId="{9ABBD03A-A453-4E9B-ABFD-E3CFFBDF2EE2}" destId="{9143BA25-18B0-4A77-8F5E-9DE120E60855}" srcOrd="0" destOrd="0" presId="urn:microsoft.com/office/officeart/2005/8/layout/process5"/>
    <dgm:cxn modelId="{52934D0E-ADDB-4F02-AB5D-0249A83E26AF}" type="presOf" srcId="{8EAC650C-3546-41E2-87B4-E60C827E94D9}" destId="{FA51CD2B-1E67-42C3-AE2A-B72259C44245}" srcOrd="0" destOrd="0" presId="urn:microsoft.com/office/officeart/2005/8/layout/process5"/>
    <dgm:cxn modelId="{8DDE8D0E-9DA8-47B1-A7A0-EA5DEE8BBCA1}" type="presOf" srcId="{48B6076D-265B-43D5-A923-7C54A0F277B6}" destId="{BB192F73-E581-435D-A734-4BBA27107A07}" srcOrd="0" destOrd="0" presId="urn:microsoft.com/office/officeart/2005/8/layout/process5"/>
    <dgm:cxn modelId="{2878F20E-CF7C-4401-9643-AE73A36C872B}" type="presOf" srcId="{FBD574AF-9EE8-410A-900A-F8EB18929BD4}" destId="{D0434FBF-CDA0-46C7-B7C1-D3E223492343}" srcOrd="0" destOrd="0" presId="urn:microsoft.com/office/officeart/2005/8/layout/process5"/>
    <dgm:cxn modelId="{CDDE1B1B-7C2D-4466-BCC4-E1CFC4CC89F8}" type="presOf" srcId="{EDFD380A-33AE-4285-A992-9E5952E26EBF}" destId="{904C98BC-511C-48EA-B54D-B1812415FA88}" srcOrd="1" destOrd="0" presId="urn:microsoft.com/office/officeart/2005/8/layout/process5"/>
    <dgm:cxn modelId="{CE8A0D1F-503A-45A0-99EB-FE6901F009D2}" srcId="{F4882687-BDC1-43CA-8D05-5022E985F8B1}" destId="{7B45EB59-6614-4929-9E6C-3E2FA2BF33EF}" srcOrd="2" destOrd="0" parTransId="{0669FA22-2173-49B3-BAC4-8DEED999F5EF}" sibTransId="{9ABBD03A-A453-4E9B-ABFD-E3CFFBDF2EE2}"/>
    <dgm:cxn modelId="{95ED5538-5457-425F-8D8E-93244B099BF3}" type="presOf" srcId="{821C6D58-32A6-4647-BC87-060D32840CE0}" destId="{F6FD0595-A235-49B7-B7A4-8CE83D1DE440}" srcOrd="0" destOrd="0" presId="urn:microsoft.com/office/officeart/2005/8/layout/process5"/>
    <dgm:cxn modelId="{C87F053D-0CF8-4010-8DFD-6CB4942A9193}" type="presOf" srcId="{4A651EF3-7CB8-4762-A404-6520206D18A8}" destId="{DA91FBC5-5FD0-4EAA-A6F8-872631C63A59}" srcOrd="1" destOrd="0" presId="urn:microsoft.com/office/officeart/2005/8/layout/process5"/>
    <dgm:cxn modelId="{E655B043-1C45-4705-9BCB-84FF89531FDF}" type="presOf" srcId="{7C49533B-1980-4A94-9087-861D9B0D9B25}" destId="{408A40B4-B209-4E51-A42E-91ADDFA0D1CF}" srcOrd="0" destOrd="0" presId="urn:microsoft.com/office/officeart/2005/8/layout/process5"/>
    <dgm:cxn modelId="{A2AC1170-B812-4876-8F8B-54D84D0AD268}" type="presOf" srcId="{EDFD380A-33AE-4285-A992-9E5952E26EBF}" destId="{6A6DF61A-62EF-4CF8-ACF2-6E1E1917D0C4}" srcOrd="0" destOrd="0" presId="urn:microsoft.com/office/officeart/2005/8/layout/process5"/>
    <dgm:cxn modelId="{3BD97E58-2933-4C8C-A7AD-C3AC388AA7AC}" type="presOf" srcId="{7B45EB59-6614-4929-9E6C-3E2FA2BF33EF}" destId="{ECED924A-1918-4955-BD47-A2F9502C7D3B}" srcOrd="0" destOrd="0" presId="urn:microsoft.com/office/officeart/2005/8/layout/process5"/>
    <dgm:cxn modelId="{7A2A8B7E-C679-49A5-9F6E-6884ABD27318}" type="presOf" srcId="{FB6CCC82-31A5-4116-AFE1-DF04500531D5}" destId="{B34619CD-2BC2-4275-B172-353D04F5E3FF}" srcOrd="0" destOrd="0" presId="urn:microsoft.com/office/officeart/2005/8/layout/process5"/>
    <dgm:cxn modelId="{CD2BB983-A73F-4C7A-8C22-C07A3C3DA4AD}" type="presOf" srcId="{71639ACF-DCDA-4C1D-A418-6E2106DD5907}" destId="{9B9D4B4C-2117-42EE-9016-F7D2E23D472C}" srcOrd="0" destOrd="0" presId="urn:microsoft.com/office/officeart/2005/8/layout/process5"/>
    <dgm:cxn modelId="{80720B93-B6AF-483F-A0E8-1AD7EDC0C5E4}" type="presOf" srcId="{7C49533B-1980-4A94-9087-861D9B0D9B25}" destId="{531C1893-2718-43D8-8428-DCB3074C0F94}" srcOrd="1" destOrd="0" presId="urn:microsoft.com/office/officeart/2005/8/layout/process5"/>
    <dgm:cxn modelId="{17F5A59C-3C0D-4F20-B854-987CCECBA621}" srcId="{F4882687-BDC1-43CA-8D05-5022E985F8B1}" destId="{821C6D58-32A6-4647-BC87-060D32840CE0}" srcOrd="3" destOrd="0" parTransId="{4A5D824F-50CB-4CE7-9DBF-D1FC784A6006}" sibTransId="{4A651EF3-7CB8-4762-A404-6520206D18A8}"/>
    <dgm:cxn modelId="{E9334AAD-664B-4249-9A13-6E565FED9C7C}" srcId="{F4882687-BDC1-43CA-8D05-5022E985F8B1}" destId="{FB6CCC82-31A5-4116-AFE1-DF04500531D5}" srcOrd="1" destOrd="0" parTransId="{4850C0DD-F7F6-4CFF-8401-18F696ECFB6A}" sibTransId="{8EAC650C-3546-41E2-87B4-E60C827E94D9}"/>
    <dgm:cxn modelId="{9C7A9ABA-B332-496C-AE56-603644C8ACA9}" srcId="{F4882687-BDC1-43CA-8D05-5022E985F8B1}" destId="{FBD574AF-9EE8-410A-900A-F8EB18929BD4}" srcOrd="5" destOrd="0" parTransId="{BEE5043D-53E4-4757-A546-417A0C1CC15F}" sibTransId="{9C9B61E7-0CD8-41AC-A617-4960D9ACFA8D}"/>
    <dgm:cxn modelId="{9771BBCE-E221-434A-B424-A61903C12A8B}" type="presOf" srcId="{8EAC650C-3546-41E2-87B4-E60C827E94D9}" destId="{89E91CCA-1F95-4614-B026-08112A9AAC8E}" srcOrd="1" destOrd="0" presId="urn:microsoft.com/office/officeart/2005/8/layout/process5"/>
    <dgm:cxn modelId="{E61C7BD7-CCDF-4CBA-9F7C-EE84BF68FBD3}" type="presOf" srcId="{9ABBD03A-A453-4E9B-ABFD-E3CFFBDF2EE2}" destId="{151ADA97-95C8-4DDC-B909-668889E24BBA}" srcOrd="1" destOrd="0" presId="urn:microsoft.com/office/officeart/2005/8/layout/process5"/>
    <dgm:cxn modelId="{E286E0E2-3BC3-4C98-8C94-E5D376107AC2}" type="presOf" srcId="{4A651EF3-7CB8-4762-A404-6520206D18A8}" destId="{7E474AEA-C6C4-46D9-9DCC-15C44BC7977D}" srcOrd="0" destOrd="0" presId="urn:microsoft.com/office/officeart/2005/8/layout/process5"/>
    <dgm:cxn modelId="{6E8624E3-BD91-44CD-A50A-F8A0949E724B}" type="presOf" srcId="{F4882687-BDC1-43CA-8D05-5022E985F8B1}" destId="{7CFE5970-3343-40D5-9697-F13A65B3BDA2}" srcOrd="0" destOrd="0" presId="urn:microsoft.com/office/officeart/2005/8/layout/process5"/>
    <dgm:cxn modelId="{9CC900E6-394B-49AB-956C-FE47D16647F8}" srcId="{F4882687-BDC1-43CA-8D05-5022E985F8B1}" destId="{71639ACF-DCDA-4C1D-A418-6E2106DD5907}" srcOrd="0" destOrd="0" parTransId="{EFAE58AC-4772-4199-9D56-625582BA952E}" sibTransId="{7C49533B-1980-4A94-9087-861D9B0D9B25}"/>
    <dgm:cxn modelId="{D432D6E6-51C3-442E-B389-D7295B6F325A}" srcId="{F4882687-BDC1-43CA-8D05-5022E985F8B1}" destId="{48B6076D-265B-43D5-A923-7C54A0F277B6}" srcOrd="4" destOrd="0" parTransId="{6A8F4577-1161-40D8-A374-99DEB25CD35A}" sibTransId="{EDFD380A-33AE-4285-A992-9E5952E26EBF}"/>
    <dgm:cxn modelId="{3F1E4A76-EF7D-4B39-B215-D7B11FFE95DE}" type="presParOf" srcId="{7CFE5970-3343-40D5-9697-F13A65B3BDA2}" destId="{9B9D4B4C-2117-42EE-9016-F7D2E23D472C}" srcOrd="0" destOrd="0" presId="urn:microsoft.com/office/officeart/2005/8/layout/process5"/>
    <dgm:cxn modelId="{2A3F1849-38F1-4BFB-B808-DA37134CB911}" type="presParOf" srcId="{7CFE5970-3343-40D5-9697-F13A65B3BDA2}" destId="{408A40B4-B209-4E51-A42E-91ADDFA0D1CF}" srcOrd="1" destOrd="0" presId="urn:microsoft.com/office/officeart/2005/8/layout/process5"/>
    <dgm:cxn modelId="{EADD11AF-BCC1-43A7-8307-41C58221AD53}" type="presParOf" srcId="{408A40B4-B209-4E51-A42E-91ADDFA0D1CF}" destId="{531C1893-2718-43D8-8428-DCB3074C0F94}" srcOrd="0" destOrd="0" presId="urn:microsoft.com/office/officeart/2005/8/layout/process5"/>
    <dgm:cxn modelId="{C7FB2E83-8BC4-4E7F-9F76-ED3F6B20E5DF}" type="presParOf" srcId="{7CFE5970-3343-40D5-9697-F13A65B3BDA2}" destId="{B34619CD-2BC2-4275-B172-353D04F5E3FF}" srcOrd="2" destOrd="0" presId="urn:microsoft.com/office/officeart/2005/8/layout/process5"/>
    <dgm:cxn modelId="{B14ED21E-FED8-4266-9CD0-DCAC4E92CD31}" type="presParOf" srcId="{7CFE5970-3343-40D5-9697-F13A65B3BDA2}" destId="{FA51CD2B-1E67-42C3-AE2A-B72259C44245}" srcOrd="3" destOrd="0" presId="urn:microsoft.com/office/officeart/2005/8/layout/process5"/>
    <dgm:cxn modelId="{6101D53C-CEF9-4B0D-9056-CD791857DF9B}" type="presParOf" srcId="{FA51CD2B-1E67-42C3-AE2A-B72259C44245}" destId="{89E91CCA-1F95-4614-B026-08112A9AAC8E}" srcOrd="0" destOrd="0" presId="urn:microsoft.com/office/officeart/2005/8/layout/process5"/>
    <dgm:cxn modelId="{5E068820-F2FD-4C73-8BB0-02D44CEF71CF}" type="presParOf" srcId="{7CFE5970-3343-40D5-9697-F13A65B3BDA2}" destId="{ECED924A-1918-4955-BD47-A2F9502C7D3B}" srcOrd="4" destOrd="0" presId="urn:microsoft.com/office/officeart/2005/8/layout/process5"/>
    <dgm:cxn modelId="{A91FAEE1-EAA2-452B-8A83-5FE958B4B5E8}" type="presParOf" srcId="{7CFE5970-3343-40D5-9697-F13A65B3BDA2}" destId="{9143BA25-18B0-4A77-8F5E-9DE120E60855}" srcOrd="5" destOrd="0" presId="urn:microsoft.com/office/officeart/2005/8/layout/process5"/>
    <dgm:cxn modelId="{0BD7DA50-447D-4DC7-8DDF-8858D7925858}" type="presParOf" srcId="{9143BA25-18B0-4A77-8F5E-9DE120E60855}" destId="{151ADA97-95C8-4DDC-B909-668889E24BBA}" srcOrd="0" destOrd="0" presId="urn:microsoft.com/office/officeart/2005/8/layout/process5"/>
    <dgm:cxn modelId="{238BAE06-73FD-4885-95F7-8A82592FAF7E}" type="presParOf" srcId="{7CFE5970-3343-40D5-9697-F13A65B3BDA2}" destId="{F6FD0595-A235-49B7-B7A4-8CE83D1DE440}" srcOrd="6" destOrd="0" presId="urn:microsoft.com/office/officeart/2005/8/layout/process5"/>
    <dgm:cxn modelId="{D653E423-BD15-49F1-A3B1-2656E3C9A9E8}" type="presParOf" srcId="{7CFE5970-3343-40D5-9697-F13A65B3BDA2}" destId="{7E474AEA-C6C4-46D9-9DCC-15C44BC7977D}" srcOrd="7" destOrd="0" presId="urn:microsoft.com/office/officeart/2005/8/layout/process5"/>
    <dgm:cxn modelId="{B9FFB8AC-AEA0-4988-8443-41971D06E22A}" type="presParOf" srcId="{7E474AEA-C6C4-46D9-9DCC-15C44BC7977D}" destId="{DA91FBC5-5FD0-4EAA-A6F8-872631C63A59}" srcOrd="0" destOrd="0" presId="urn:microsoft.com/office/officeart/2005/8/layout/process5"/>
    <dgm:cxn modelId="{8784B566-82B1-4B47-84E3-C9DB87A40865}" type="presParOf" srcId="{7CFE5970-3343-40D5-9697-F13A65B3BDA2}" destId="{BB192F73-E581-435D-A734-4BBA27107A07}" srcOrd="8" destOrd="0" presId="urn:microsoft.com/office/officeart/2005/8/layout/process5"/>
    <dgm:cxn modelId="{70FE6BAE-A2A4-4F53-8C2C-722B9D404A26}" type="presParOf" srcId="{7CFE5970-3343-40D5-9697-F13A65B3BDA2}" destId="{6A6DF61A-62EF-4CF8-ACF2-6E1E1917D0C4}" srcOrd="9" destOrd="0" presId="urn:microsoft.com/office/officeart/2005/8/layout/process5"/>
    <dgm:cxn modelId="{F5B6F26E-4E42-4961-B3C8-B4A16D119BF1}" type="presParOf" srcId="{6A6DF61A-62EF-4CF8-ACF2-6E1E1917D0C4}" destId="{904C98BC-511C-48EA-B54D-B1812415FA88}" srcOrd="0" destOrd="0" presId="urn:microsoft.com/office/officeart/2005/8/layout/process5"/>
    <dgm:cxn modelId="{0A91C0D4-79CF-41E0-AE9B-FA127A049781}" type="presParOf" srcId="{7CFE5970-3343-40D5-9697-F13A65B3BDA2}" destId="{D0434FBF-CDA0-46C7-B7C1-D3E22349234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95456-2DE8-4147-887E-884D41A37446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C5A03-98BD-49C9-A798-1715A4712FF3}">
      <dsp:nvSpPr>
        <dsp:cNvPr id="0" name=""/>
        <dsp:cNvSpPr/>
      </dsp:nvSpPr>
      <dsp:spPr>
        <a:xfrm rot="8100000">
          <a:off x="62678" y="436271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70B12-A0BB-4447-8262-9027AB2D2618}">
      <dsp:nvSpPr>
        <dsp:cNvPr id="0" name=""/>
        <dsp:cNvSpPr/>
      </dsp:nvSpPr>
      <dsp:spPr>
        <a:xfrm>
          <a:off x="93609" y="467202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BF8F9-CC93-455C-BD8C-E859A68C6B7F}">
      <dsp:nvSpPr>
        <dsp:cNvPr id="0" name=""/>
        <dsp:cNvSpPr/>
      </dsp:nvSpPr>
      <dsp:spPr>
        <a:xfrm>
          <a:off x="398767" y="659471"/>
          <a:ext cx="2786594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spc="200" baseline="0" dirty="0">
              <a:latin typeface="+mj-lt"/>
            </a:rPr>
            <a:t>President’s Committee on Arts &amp; Humanities report calls for a national assessment of preservation needs</a:t>
          </a:r>
        </a:p>
      </dsp:txBody>
      <dsp:txXfrm>
        <a:off x="398767" y="659471"/>
        <a:ext cx="2786594" cy="1120679"/>
      </dsp:txXfrm>
    </dsp:sp>
    <dsp:sp modelId="{FB6FAA58-E617-4712-AD81-1E26B8614D84}">
      <dsp:nvSpPr>
        <dsp:cNvPr id="0" name=""/>
        <dsp:cNvSpPr/>
      </dsp:nvSpPr>
      <dsp:spPr>
        <a:xfrm>
          <a:off x="398767" y="265719"/>
          <a:ext cx="2786594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1997</a:t>
          </a:r>
        </a:p>
      </dsp:txBody>
      <dsp:txXfrm>
        <a:off x="398767" y="265719"/>
        <a:ext cx="2786594" cy="393752"/>
      </dsp:txXfrm>
    </dsp:sp>
    <dsp:sp modelId="{CD594B26-6393-4549-9BDC-A21B812D1233}">
      <dsp:nvSpPr>
        <dsp:cNvPr id="0" name=""/>
        <dsp:cNvSpPr/>
      </dsp:nvSpPr>
      <dsp:spPr>
        <a:xfrm>
          <a:off x="201890" y="77236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8A720-C369-406F-9DDC-E4846D893948}">
      <dsp:nvSpPr>
        <dsp:cNvPr id="0" name=""/>
        <dsp:cNvSpPr/>
      </dsp:nvSpPr>
      <dsp:spPr>
        <a:xfrm>
          <a:off x="166453" y="1857602"/>
          <a:ext cx="70875" cy="70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AD7E4-8018-4031-A521-28811B05864D}">
      <dsp:nvSpPr>
        <dsp:cNvPr id="0" name=""/>
        <dsp:cNvSpPr/>
      </dsp:nvSpPr>
      <dsp:spPr>
        <a:xfrm rot="18900000">
          <a:off x="1735435" y="3071383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1866288"/>
            <a:satOff val="-9335"/>
            <a:lumOff val="4264"/>
            <a:alphaOff val="0"/>
          </a:schemeClr>
        </a:solidFill>
        <a:ln w="15875" cap="flat" cmpd="sng" algn="ctr">
          <a:solidFill>
            <a:schemeClr val="accent2">
              <a:hueOff val="1866288"/>
              <a:satOff val="-9335"/>
              <a:lumOff val="4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582BA-7F7C-4DDB-8C0D-6E04C7B6D85E}">
      <dsp:nvSpPr>
        <dsp:cNvPr id="0" name=""/>
        <dsp:cNvSpPr/>
      </dsp:nvSpPr>
      <dsp:spPr>
        <a:xfrm>
          <a:off x="1766366" y="3102313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555BC-AE71-4683-AFFC-22BA2CF3AA8D}">
      <dsp:nvSpPr>
        <dsp:cNvPr id="0" name=""/>
        <dsp:cNvSpPr/>
      </dsp:nvSpPr>
      <dsp:spPr>
        <a:xfrm>
          <a:off x="2071524" y="1983351"/>
          <a:ext cx="2786594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Public Trust at Risk: The Heritage Health Index Report on the State of America’s Collections </a:t>
          </a:r>
          <a:r>
            <a:rPr lang="en-US" sz="1500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is released</a:t>
          </a:r>
        </a:p>
      </dsp:txBody>
      <dsp:txXfrm>
        <a:off x="2071524" y="1983351"/>
        <a:ext cx="2786594" cy="1120679"/>
      </dsp:txXfrm>
    </dsp:sp>
    <dsp:sp modelId="{4C2EB3D6-B1C1-4464-B9AA-8FD99B6EBE7A}">
      <dsp:nvSpPr>
        <dsp:cNvPr id="0" name=""/>
        <dsp:cNvSpPr/>
      </dsp:nvSpPr>
      <dsp:spPr>
        <a:xfrm>
          <a:off x="2071524" y="3104030"/>
          <a:ext cx="2786594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2005</a:t>
          </a:r>
        </a:p>
      </dsp:txBody>
      <dsp:txXfrm>
        <a:off x="2071524" y="3104030"/>
        <a:ext cx="2786594" cy="393752"/>
      </dsp:txXfrm>
    </dsp:sp>
    <dsp:sp modelId="{C77AD9C8-063B-4340-89E7-8D6B0FAC53F7}">
      <dsp:nvSpPr>
        <dsp:cNvPr id="0" name=""/>
        <dsp:cNvSpPr/>
      </dsp:nvSpPr>
      <dsp:spPr>
        <a:xfrm>
          <a:off x="1874647" y="189304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A7FB8-4255-4152-8070-DE903B8A4FE2}">
      <dsp:nvSpPr>
        <dsp:cNvPr id="0" name=""/>
        <dsp:cNvSpPr/>
      </dsp:nvSpPr>
      <dsp:spPr>
        <a:xfrm>
          <a:off x="1839210" y="1857602"/>
          <a:ext cx="70875" cy="70875"/>
        </a:xfrm>
        <a:prstGeom prst="ellips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5CB5D-93B0-439B-A98A-A3EA26B509D8}">
      <dsp:nvSpPr>
        <dsp:cNvPr id="0" name=""/>
        <dsp:cNvSpPr/>
      </dsp:nvSpPr>
      <dsp:spPr>
        <a:xfrm rot="8100000">
          <a:off x="3408192" y="436271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3732576"/>
            <a:satOff val="-18671"/>
            <a:lumOff val="8529"/>
            <a:alphaOff val="0"/>
          </a:schemeClr>
        </a:solidFill>
        <a:ln w="15875" cap="flat" cmpd="sng" algn="ctr">
          <a:solidFill>
            <a:schemeClr val="accent2">
              <a:hueOff val="3732576"/>
              <a:satOff val="-18671"/>
              <a:lumOff val="8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64756-4698-4C01-AC6D-41D1447B706D}">
      <dsp:nvSpPr>
        <dsp:cNvPr id="0" name=""/>
        <dsp:cNvSpPr/>
      </dsp:nvSpPr>
      <dsp:spPr>
        <a:xfrm>
          <a:off x="3439123" y="467202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B2E9D-6CDF-4509-877E-148B482B82C7}">
      <dsp:nvSpPr>
        <dsp:cNvPr id="0" name=""/>
        <dsp:cNvSpPr/>
      </dsp:nvSpPr>
      <dsp:spPr>
        <a:xfrm>
          <a:off x="3744281" y="670760"/>
          <a:ext cx="2786594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Vermont conducts its Connecting to Collections survey</a:t>
          </a:r>
        </a:p>
      </dsp:txBody>
      <dsp:txXfrm>
        <a:off x="3744281" y="670760"/>
        <a:ext cx="2786594" cy="1120679"/>
      </dsp:txXfrm>
    </dsp:sp>
    <dsp:sp modelId="{EC3A0B4B-F2E1-412D-9257-0DB14D42149C}">
      <dsp:nvSpPr>
        <dsp:cNvPr id="0" name=""/>
        <dsp:cNvSpPr/>
      </dsp:nvSpPr>
      <dsp:spPr>
        <a:xfrm>
          <a:off x="3744281" y="277008"/>
          <a:ext cx="2786594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2008</a:t>
          </a:r>
        </a:p>
      </dsp:txBody>
      <dsp:txXfrm>
        <a:off x="3744281" y="277008"/>
        <a:ext cx="2786594" cy="393752"/>
      </dsp:txXfrm>
    </dsp:sp>
    <dsp:sp modelId="{CEB976CD-EA93-473D-9D18-77B4DAB5DE72}">
      <dsp:nvSpPr>
        <dsp:cNvPr id="0" name=""/>
        <dsp:cNvSpPr/>
      </dsp:nvSpPr>
      <dsp:spPr>
        <a:xfrm>
          <a:off x="3547404" y="77236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D77CA-BEFC-4059-937A-98CFAF680E36}">
      <dsp:nvSpPr>
        <dsp:cNvPr id="0" name=""/>
        <dsp:cNvSpPr/>
      </dsp:nvSpPr>
      <dsp:spPr>
        <a:xfrm>
          <a:off x="3511967" y="1857602"/>
          <a:ext cx="70875" cy="70875"/>
        </a:xfrm>
        <a:prstGeom prst="ellips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3C876-42E3-4389-BED6-853F18215AB8}">
      <dsp:nvSpPr>
        <dsp:cNvPr id="0" name=""/>
        <dsp:cNvSpPr/>
      </dsp:nvSpPr>
      <dsp:spPr>
        <a:xfrm rot="18900000">
          <a:off x="5080949" y="3071383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5598864"/>
            <a:satOff val="-28006"/>
            <a:lumOff val="12793"/>
            <a:alphaOff val="0"/>
          </a:schemeClr>
        </a:solidFill>
        <a:ln w="15875" cap="flat" cmpd="sng" algn="ctr">
          <a:solidFill>
            <a:schemeClr val="accent2">
              <a:hueOff val="5598864"/>
              <a:satOff val="-28006"/>
              <a:lumOff val="12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FB25A-03D9-49A9-8344-D2FDB15F9FC1}">
      <dsp:nvSpPr>
        <dsp:cNvPr id="0" name=""/>
        <dsp:cNvSpPr/>
      </dsp:nvSpPr>
      <dsp:spPr>
        <a:xfrm>
          <a:off x="5111879" y="3102313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ADB8-2207-4637-955E-417509EF8BA9}">
      <dsp:nvSpPr>
        <dsp:cNvPr id="0" name=""/>
        <dsp:cNvSpPr/>
      </dsp:nvSpPr>
      <dsp:spPr>
        <a:xfrm>
          <a:off x="5417038" y="1991757"/>
          <a:ext cx="2786594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The follow-up Heritage Health Index Survey is conducted</a:t>
          </a:r>
        </a:p>
      </dsp:txBody>
      <dsp:txXfrm>
        <a:off x="5417038" y="1991757"/>
        <a:ext cx="2786594" cy="1120679"/>
      </dsp:txXfrm>
    </dsp:sp>
    <dsp:sp modelId="{83614229-6E0D-4E44-8F06-6CA4E33556EC}">
      <dsp:nvSpPr>
        <dsp:cNvPr id="0" name=""/>
        <dsp:cNvSpPr/>
      </dsp:nvSpPr>
      <dsp:spPr>
        <a:xfrm>
          <a:off x="5417038" y="3112437"/>
          <a:ext cx="2786594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2014</a:t>
          </a:r>
        </a:p>
      </dsp:txBody>
      <dsp:txXfrm>
        <a:off x="5417038" y="3112437"/>
        <a:ext cx="2786594" cy="393752"/>
      </dsp:txXfrm>
    </dsp:sp>
    <dsp:sp modelId="{439272F4-7677-4E20-95F4-9B50AF8C29F6}">
      <dsp:nvSpPr>
        <dsp:cNvPr id="0" name=""/>
        <dsp:cNvSpPr/>
      </dsp:nvSpPr>
      <dsp:spPr>
        <a:xfrm>
          <a:off x="5220161" y="189304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87883-A89F-4D15-B72D-61DCA8F982CC}">
      <dsp:nvSpPr>
        <dsp:cNvPr id="0" name=""/>
        <dsp:cNvSpPr/>
      </dsp:nvSpPr>
      <dsp:spPr>
        <a:xfrm>
          <a:off x="5184724" y="1857602"/>
          <a:ext cx="70875" cy="70875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80B00-ADEE-409B-84FB-F54DCD7F45E7}">
      <dsp:nvSpPr>
        <dsp:cNvPr id="0" name=""/>
        <dsp:cNvSpPr/>
      </dsp:nvSpPr>
      <dsp:spPr>
        <a:xfrm rot="8100000">
          <a:off x="6753706" y="436271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7465152"/>
            <a:satOff val="-37341"/>
            <a:lumOff val="17058"/>
            <a:alphaOff val="0"/>
          </a:schemeClr>
        </a:solidFill>
        <a:ln w="15875" cap="flat" cmpd="sng" algn="ctr">
          <a:solidFill>
            <a:schemeClr val="accent2">
              <a:hueOff val="7465152"/>
              <a:satOff val="-37341"/>
              <a:lumOff val="1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EB3E8-C4AC-4075-B95F-99FEB75F2FE9}">
      <dsp:nvSpPr>
        <dsp:cNvPr id="0" name=""/>
        <dsp:cNvSpPr/>
      </dsp:nvSpPr>
      <dsp:spPr>
        <a:xfrm>
          <a:off x="6784636" y="467202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109DB-84D4-4423-86EE-44B3DFCBF597}">
      <dsp:nvSpPr>
        <dsp:cNvPr id="0" name=""/>
        <dsp:cNvSpPr/>
      </dsp:nvSpPr>
      <dsp:spPr>
        <a:xfrm>
          <a:off x="7089795" y="670760"/>
          <a:ext cx="2786594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spc="20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VHRP conducts its own statewide survey</a:t>
          </a:r>
        </a:p>
      </dsp:txBody>
      <dsp:txXfrm>
        <a:off x="7089795" y="670760"/>
        <a:ext cx="2786594" cy="1120679"/>
      </dsp:txXfrm>
    </dsp:sp>
    <dsp:sp modelId="{1368D7BC-628A-416C-BFB6-8A0DEDD97D87}">
      <dsp:nvSpPr>
        <dsp:cNvPr id="0" name=""/>
        <dsp:cNvSpPr/>
      </dsp:nvSpPr>
      <dsp:spPr>
        <a:xfrm>
          <a:off x="7089795" y="277008"/>
          <a:ext cx="2786594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2021</a:t>
          </a:r>
        </a:p>
      </dsp:txBody>
      <dsp:txXfrm>
        <a:off x="7089795" y="277008"/>
        <a:ext cx="2786594" cy="393752"/>
      </dsp:txXfrm>
    </dsp:sp>
    <dsp:sp modelId="{E171077D-0CAA-452A-B65F-701CF176970D}">
      <dsp:nvSpPr>
        <dsp:cNvPr id="0" name=""/>
        <dsp:cNvSpPr/>
      </dsp:nvSpPr>
      <dsp:spPr>
        <a:xfrm>
          <a:off x="6892918" y="77236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7465152"/>
              <a:satOff val="-37341"/>
              <a:lumOff val="1705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B20B0-149E-440A-B2FE-07BD12B7CA7F}">
      <dsp:nvSpPr>
        <dsp:cNvPr id="0" name=""/>
        <dsp:cNvSpPr/>
      </dsp:nvSpPr>
      <dsp:spPr>
        <a:xfrm>
          <a:off x="6857481" y="1857602"/>
          <a:ext cx="70875" cy="70875"/>
        </a:xfrm>
        <a:prstGeom prst="ellipse">
          <a:avLst/>
        </a:prstGeom>
        <a:solidFill>
          <a:schemeClr val="accent2">
            <a:hueOff val="7465152"/>
            <a:satOff val="-37341"/>
            <a:lumOff val="1705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27CDE-8057-4680-A0D2-E55F497D567E}">
      <dsp:nvSpPr>
        <dsp:cNvPr id="0" name=""/>
        <dsp:cNvSpPr/>
      </dsp:nvSpPr>
      <dsp:spPr>
        <a:xfrm>
          <a:off x="4960" y="180293"/>
          <a:ext cx="3277563" cy="983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00" tIns="259000" rIns="259000" bIns="2590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Plan</a:t>
          </a:r>
        </a:p>
      </dsp:txBody>
      <dsp:txXfrm>
        <a:off x="4960" y="180293"/>
        <a:ext cx="3277563" cy="983268"/>
      </dsp:txXfrm>
    </dsp:sp>
    <dsp:sp modelId="{59DE7468-E6FC-4A78-845E-919ECA35165B}">
      <dsp:nvSpPr>
        <dsp:cNvPr id="0" name=""/>
        <dsp:cNvSpPr/>
      </dsp:nvSpPr>
      <dsp:spPr>
        <a:xfrm>
          <a:off x="4960" y="1163562"/>
          <a:ext cx="3277563" cy="24422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50" tIns="323750" rIns="323750" bIns="3237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Identify what assistance repositories need and how to best deliver that support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spc="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0" y="1163562"/>
        <a:ext cx="3277563" cy="2442224"/>
      </dsp:txXfrm>
    </dsp:sp>
    <dsp:sp modelId="{3DBD7662-D2F0-47B3-AD37-B250EDAD7CB4}">
      <dsp:nvSpPr>
        <dsp:cNvPr id="0" name=""/>
        <dsp:cNvSpPr/>
      </dsp:nvSpPr>
      <dsp:spPr>
        <a:xfrm>
          <a:off x="3390418" y="180293"/>
          <a:ext cx="3277563" cy="983268"/>
        </a:xfrm>
        <a:prstGeom prst="rect">
          <a:avLst/>
        </a:prstGeom>
        <a:solidFill>
          <a:schemeClr val="accent2">
            <a:hueOff val="3732576"/>
            <a:satOff val="-18671"/>
            <a:lumOff val="8529"/>
            <a:alphaOff val="0"/>
          </a:schemeClr>
        </a:solidFill>
        <a:ln w="15875" cap="flat" cmpd="sng" algn="ctr">
          <a:solidFill>
            <a:schemeClr val="accent2">
              <a:hueOff val="3732576"/>
              <a:satOff val="-18671"/>
              <a:lumOff val="8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00" tIns="259000" rIns="259000" bIns="2590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Publicize</a:t>
          </a:r>
        </a:p>
      </dsp:txBody>
      <dsp:txXfrm>
        <a:off x="3390418" y="180293"/>
        <a:ext cx="3277563" cy="983268"/>
      </dsp:txXfrm>
    </dsp:sp>
    <dsp:sp modelId="{50F59072-21E5-4D63-957E-CD25E153F0D5}">
      <dsp:nvSpPr>
        <dsp:cNvPr id="0" name=""/>
        <dsp:cNvSpPr/>
      </dsp:nvSpPr>
      <dsp:spPr>
        <a:xfrm>
          <a:off x="3390418" y="1163562"/>
          <a:ext cx="3277563" cy="2442224"/>
        </a:xfrm>
        <a:prstGeom prst="rect">
          <a:avLst/>
        </a:prstGeom>
        <a:solidFill>
          <a:schemeClr val="accent2">
            <a:tint val="40000"/>
            <a:alpha val="90000"/>
            <a:hueOff val="4026973"/>
            <a:satOff val="-13115"/>
            <a:lumOff val="4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026973"/>
              <a:satOff val="-13115"/>
              <a:lumOff val="4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50" tIns="323750" rIns="323750" bIns="32375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Better publicize the VHRP and its services</a:t>
          </a:r>
          <a:endParaRPr lang="en-US" sz="1600" kern="1200" spc="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spc="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90418" y="1163562"/>
        <a:ext cx="3277563" cy="2442224"/>
      </dsp:txXfrm>
    </dsp:sp>
    <dsp:sp modelId="{F6DE5BC6-832F-4EA8-A1AA-CA75220F7B3A}">
      <dsp:nvSpPr>
        <dsp:cNvPr id="0" name=""/>
        <dsp:cNvSpPr/>
      </dsp:nvSpPr>
      <dsp:spPr>
        <a:xfrm>
          <a:off x="6775876" y="180293"/>
          <a:ext cx="3277563" cy="983268"/>
        </a:xfrm>
        <a:prstGeom prst="rect">
          <a:avLst/>
        </a:prstGeom>
        <a:solidFill>
          <a:schemeClr val="accent2">
            <a:hueOff val="7465152"/>
            <a:satOff val="-37341"/>
            <a:lumOff val="17058"/>
            <a:alphaOff val="0"/>
          </a:schemeClr>
        </a:solidFill>
        <a:ln w="15875" cap="flat" cmpd="sng" algn="ctr">
          <a:solidFill>
            <a:schemeClr val="accent2">
              <a:hueOff val="7465152"/>
              <a:satOff val="-37341"/>
              <a:lumOff val="1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00" tIns="259000" rIns="259000" bIns="2590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Compare</a:t>
          </a:r>
        </a:p>
      </dsp:txBody>
      <dsp:txXfrm>
        <a:off x="6775876" y="180293"/>
        <a:ext cx="3277563" cy="983268"/>
      </dsp:txXfrm>
    </dsp:sp>
    <dsp:sp modelId="{B424F10A-29EE-40AE-B4D7-45AB26BB5F24}">
      <dsp:nvSpPr>
        <dsp:cNvPr id="0" name=""/>
        <dsp:cNvSpPr/>
      </dsp:nvSpPr>
      <dsp:spPr>
        <a:xfrm>
          <a:off x="6775876" y="1163562"/>
          <a:ext cx="3277563" cy="2442224"/>
        </a:xfrm>
        <a:prstGeom prst="rect">
          <a:avLst/>
        </a:prstGeom>
        <a:solidFill>
          <a:schemeClr val="accent2">
            <a:tint val="40000"/>
            <a:alpha val="90000"/>
            <a:hueOff val="8053945"/>
            <a:satOff val="-26229"/>
            <a:lumOff val="92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8053945"/>
              <a:satOff val="-26229"/>
              <a:lumOff val="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50" tIns="323750" rIns="323750" bIns="32375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200" dirty="0">
              <a:latin typeface="+mj-lt"/>
            </a:rPr>
            <a:t>Get a snapshot of Vermont’s cultural heritage conditions in 2021 to compare to the VT-C2C 2008 results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spc="200" dirty="0">
            <a:latin typeface="+mj-lt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6775876" y="1163562"/>
        <a:ext cx="3277563" cy="2442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D12C8-3E8B-4DF4-B9F6-26FF2AF34A27}">
      <dsp:nvSpPr>
        <dsp:cNvPr id="0" name=""/>
        <dsp:cNvSpPr/>
      </dsp:nvSpPr>
      <dsp:spPr>
        <a:xfrm>
          <a:off x="0" y="124578"/>
          <a:ext cx="6910387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Slight increase in environmental control and long-range planning</a:t>
          </a:r>
        </a:p>
      </dsp:txBody>
      <dsp:txXfrm>
        <a:off x="36845" y="161423"/>
        <a:ext cx="6836697" cy="681087"/>
      </dsp:txXfrm>
    </dsp:sp>
    <dsp:sp modelId="{53C5EFE0-8042-4C79-8D0D-EAC49F255A06}">
      <dsp:nvSpPr>
        <dsp:cNvPr id="0" name=""/>
        <dsp:cNvSpPr/>
      </dsp:nvSpPr>
      <dsp:spPr>
        <a:xfrm>
          <a:off x="0" y="934076"/>
          <a:ext cx="6910387" cy="754777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Disaster planning is still a big concern, but has improved </a:t>
          </a:r>
        </a:p>
      </dsp:txBody>
      <dsp:txXfrm>
        <a:off x="36845" y="970921"/>
        <a:ext cx="6836697" cy="681087"/>
      </dsp:txXfrm>
    </dsp:sp>
    <dsp:sp modelId="{20EA54C9-C4F5-4B03-9143-7DFE3E055A6E}">
      <dsp:nvSpPr>
        <dsp:cNvPr id="0" name=""/>
        <dsp:cNvSpPr/>
      </dsp:nvSpPr>
      <dsp:spPr>
        <a:xfrm>
          <a:off x="0" y="1743574"/>
          <a:ext cx="6910387" cy="754777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Most damage to records is being caused by the same issues (physical/chemical deterioration and improper storage)</a:t>
          </a:r>
        </a:p>
      </dsp:txBody>
      <dsp:txXfrm>
        <a:off x="36845" y="1780419"/>
        <a:ext cx="6836697" cy="681087"/>
      </dsp:txXfrm>
    </dsp:sp>
    <dsp:sp modelId="{9B729717-9851-403A-B108-E4AA529314D0}">
      <dsp:nvSpPr>
        <dsp:cNvPr id="0" name=""/>
        <dsp:cNvSpPr/>
      </dsp:nvSpPr>
      <dsp:spPr>
        <a:xfrm>
          <a:off x="0" y="2553072"/>
          <a:ext cx="6910387" cy="754777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Cataloging and intellectual control needs are at same level</a:t>
          </a:r>
        </a:p>
      </dsp:txBody>
      <dsp:txXfrm>
        <a:off x="36845" y="2589917"/>
        <a:ext cx="6836697" cy="681087"/>
      </dsp:txXfrm>
    </dsp:sp>
    <dsp:sp modelId="{05BA6BD0-0415-470D-9976-9E9498C1217A}">
      <dsp:nvSpPr>
        <dsp:cNvPr id="0" name=""/>
        <dsp:cNvSpPr/>
      </dsp:nvSpPr>
      <dsp:spPr>
        <a:xfrm>
          <a:off x="0" y="3362570"/>
          <a:ext cx="6910387" cy="754777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Volunteers are still biggest source for labor</a:t>
          </a:r>
        </a:p>
      </dsp:txBody>
      <dsp:txXfrm>
        <a:off x="36845" y="3399415"/>
        <a:ext cx="6836697" cy="681087"/>
      </dsp:txXfrm>
    </dsp:sp>
    <dsp:sp modelId="{D88D85C4-0A74-4CBA-BA87-ED0877B49F72}">
      <dsp:nvSpPr>
        <dsp:cNvPr id="0" name=""/>
        <dsp:cNvSpPr/>
      </dsp:nvSpPr>
      <dsp:spPr>
        <a:xfrm>
          <a:off x="0" y="4172068"/>
          <a:ext cx="6910387" cy="754777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Digital collections have dramatically increased, along with use of social media and other online content</a:t>
          </a:r>
        </a:p>
      </dsp:txBody>
      <dsp:txXfrm>
        <a:off x="36845" y="4208913"/>
        <a:ext cx="6836697" cy="681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A4C87-E942-4952-BF78-945B6356DF40}">
      <dsp:nvSpPr>
        <dsp:cNvPr id="0" name=""/>
        <dsp:cNvSpPr/>
      </dsp:nvSpPr>
      <dsp:spPr>
        <a:xfrm>
          <a:off x="0" y="274580"/>
          <a:ext cx="1090047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CBE3B-DE11-452F-B7FD-E1B8CA18633E}">
      <dsp:nvSpPr>
        <dsp:cNvPr id="0" name=""/>
        <dsp:cNvSpPr/>
      </dsp:nvSpPr>
      <dsp:spPr>
        <a:xfrm>
          <a:off x="545023" y="38420"/>
          <a:ext cx="763033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08" tIns="0" rIns="2884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1. Emergency preparedness and disaster planning</a:t>
          </a:r>
        </a:p>
      </dsp:txBody>
      <dsp:txXfrm>
        <a:off x="568080" y="61477"/>
        <a:ext cx="7584219" cy="426206"/>
      </dsp:txXfrm>
    </dsp:sp>
    <dsp:sp modelId="{1604FD34-3FAA-4656-978F-5CEC923362B1}">
      <dsp:nvSpPr>
        <dsp:cNvPr id="0" name=""/>
        <dsp:cNvSpPr/>
      </dsp:nvSpPr>
      <dsp:spPr>
        <a:xfrm>
          <a:off x="0" y="1000340"/>
          <a:ext cx="1090047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F356F-9952-453B-8283-BB44DAB7152A}">
      <dsp:nvSpPr>
        <dsp:cNvPr id="0" name=""/>
        <dsp:cNvSpPr/>
      </dsp:nvSpPr>
      <dsp:spPr>
        <a:xfrm>
          <a:off x="545023" y="764180"/>
          <a:ext cx="763033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08" tIns="0" rIns="2884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2. Cataloging, inventories, and intellectual control</a:t>
          </a:r>
        </a:p>
      </dsp:txBody>
      <dsp:txXfrm>
        <a:off x="568080" y="787237"/>
        <a:ext cx="7584219" cy="426206"/>
      </dsp:txXfrm>
    </dsp:sp>
    <dsp:sp modelId="{C9C9E179-0FEE-4EDF-9063-18B006C7A018}">
      <dsp:nvSpPr>
        <dsp:cNvPr id="0" name=""/>
        <dsp:cNvSpPr/>
      </dsp:nvSpPr>
      <dsp:spPr>
        <a:xfrm>
          <a:off x="0" y="1726100"/>
          <a:ext cx="1090047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F9F1E-83DF-49D9-ACB3-6B7DA0E9FC44}">
      <dsp:nvSpPr>
        <dsp:cNvPr id="0" name=""/>
        <dsp:cNvSpPr/>
      </dsp:nvSpPr>
      <dsp:spPr>
        <a:xfrm>
          <a:off x="545023" y="1489940"/>
          <a:ext cx="763033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08" tIns="0" rIns="2884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3. Proper housing and storage</a:t>
          </a:r>
        </a:p>
      </dsp:txBody>
      <dsp:txXfrm>
        <a:off x="568080" y="1512997"/>
        <a:ext cx="7584219" cy="426206"/>
      </dsp:txXfrm>
    </dsp:sp>
    <dsp:sp modelId="{40F80980-B974-4F28-8D2F-50EB90CDE61B}">
      <dsp:nvSpPr>
        <dsp:cNvPr id="0" name=""/>
        <dsp:cNvSpPr/>
      </dsp:nvSpPr>
      <dsp:spPr>
        <a:xfrm>
          <a:off x="0" y="2451860"/>
          <a:ext cx="1090047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67DFD-1092-444A-B65B-E9C5CA0F6A89}">
      <dsp:nvSpPr>
        <dsp:cNvPr id="0" name=""/>
        <dsp:cNvSpPr/>
      </dsp:nvSpPr>
      <dsp:spPr>
        <a:xfrm>
          <a:off x="545023" y="2215700"/>
          <a:ext cx="763033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08" tIns="0" rIns="2884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4. Digital preservation</a:t>
          </a:r>
        </a:p>
      </dsp:txBody>
      <dsp:txXfrm>
        <a:off x="568080" y="2238757"/>
        <a:ext cx="7584219" cy="426206"/>
      </dsp:txXfrm>
    </dsp:sp>
    <dsp:sp modelId="{FDC9273C-CA1B-4000-B2CF-E03D414DA8FC}">
      <dsp:nvSpPr>
        <dsp:cNvPr id="0" name=""/>
        <dsp:cNvSpPr/>
      </dsp:nvSpPr>
      <dsp:spPr>
        <a:xfrm>
          <a:off x="0" y="3177620"/>
          <a:ext cx="1090047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BFCB0-A2A9-47A7-8667-8EB607D3D4BA}">
      <dsp:nvSpPr>
        <dsp:cNvPr id="0" name=""/>
        <dsp:cNvSpPr/>
      </dsp:nvSpPr>
      <dsp:spPr>
        <a:xfrm>
          <a:off x="545023" y="2941460"/>
          <a:ext cx="763033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08" tIns="0" rIns="2884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5. Causes of deterioration and information about conservation</a:t>
          </a:r>
        </a:p>
      </dsp:txBody>
      <dsp:txXfrm>
        <a:off x="568080" y="2964517"/>
        <a:ext cx="7584219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3E8C7-B2A3-4768-BE38-331673218779}">
      <dsp:nvSpPr>
        <dsp:cNvPr id="0" name=""/>
        <dsp:cNvSpPr/>
      </dsp:nvSpPr>
      <dsp:spPr>
        <a:xfrm>
          <a:off x="41812" y="531184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48FFE-9107-4D9D-AB0F-9406343A0DA0}">
      <dsp:nvSpPr>
        <dsp:cNvPr id="0" name=""/>
        <dsp:cNvSpPr/>
      </dsp:nvSpPr>
      <dsp:spPr>
        <a:xfrm>
          <a:off x="228472" y="717844"/>
          <a:ext cx="515537" cy="515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9C2D3-35E5-40FD-91D1-2F9A6E2CE90B}">
      <dsp:nvSpPr>
        <dsp:cNvPr id="0" name=""/>
        <dsp:cNvSpPr/>
      </dsp:nvSpPr>
      <dsp:spPr>
        <a:xfrm>
          <a:off x="1121139" y="531184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Environmental monitoring program</a:t>
          </a:r>
        </a:p>
      </dsp:txBody>
      <dsp:txXfrm>
        <a:off x="1121139" y="531184"/>
        <a:ext cx="2095164" cy="888857"/>
      </dsp:txXfrm>
    </dsp:sp>
    <dsp:sp modelId="{CF5F1004-5C60-4B96-BFA2-D9E6CA4D917F}">
      <dsp:nvSpPr>
        <dsp:cNvPr id="0" name=""/>
        <dsp:cNvSpPr/>
      </dsp:nvSpPr>
      <dsp:spPr>
        <a:xfrm>
          <a:off x="3581370" y="531184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3FE5F-7CBC-43C7-B5E0-D21162E07A3C}">
      <dsp:nvSpPr>
        <dsp:cNvPr id="0" name=""/>
        <dsp:cNvSpPr/>
      </dsp:nvSpPr>
      <dsp:spPr>
        <a:xfrm>
          <a:off x="3768030" y="717844"/>
          <a:ext cx="515537" cy="515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42017-469E-4D1F-9A1C-F21C49878323}">
      <dsp:nvSpPr>
        <dsp:cNvPr id="0" name=""/>
        <dsp:cNvSpPr/>
      </dsp:nvSpPr>
      <dsp:spPr>
        <a:xfrm>
          <a:off x="4660697" y="531184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Mobile Digitization Unit</a:t>
          </a:r>
        </a:p>
      </dsp:txBody>
      <dsp:txXfrm>
        <a:off x="4660697" y="531184"/>
        <a:ext cx="2095164" cy="888857"/>
      </dsp:txXfrm>
    </dsp:sp>
    <dsp:sp modelId="{995CBC44-675B-41FE-82F9-DF266523DBF2}">
      <dsp:nvSpPr>
        <dsp:cNvPr id="0" name=""/>
        <dsp:cNvSpPr/>
      </dsp:nvSpPr>
      <dsp:spPr>
        <a:xfrm>
          <a:off x="41812" y="2380527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9C23C-8A31-4F39-9806-08E899F78905}">
      <dsp:nvSpPr>
        <dsp:cNvPr id="0" name=""/>
        <dsp:cNvSpPr/>
      </dsp:nvSpPr>
      <dsp:spPr>
        <a:xfrm>
          <a:off x="228472" y="2567187"/>
          <a:ext cx="515537" cy="515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31F56-22B9-402C-8BD9-AD530ACF62BA}">
      <dsp:nvSpPr>
        <dsp:cNvPr id="0" name=""/>
        <dsp:cNvSpPr/>
      </dsp:nvSpPr>
      <dsp:spPr>
        <a:xfrm>
          <a:off x="1121139" y="2380527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Workshop development</a:t>
          </a:r>
        </a:p>
      </dsp:txBody>
      <dsp:txXfrm>
        <a:off x="1121139" y="2380527"/>
        <a:ext cx="2095164" cy="888857"/>
      </dsp:txXfrm>
    </dsp:sp>
    <dsp:sp modelId="{04DD6FFC-3731-456C-811E-7A611BC6A174}">
      <dsp:nvSpPr>
        <dsp:cNvPr id="0" name=""/>
        <dsp:cNvSpPr/>
      </dsp:nvSpPr>
      <dsp:spPr>
        <a:xfrm>
          <a:off x="3581370" y="2380527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FB893-C676-4B4B-B9BC-439B2BC38E97}">
      <dsp:nvSpPr>
        <dsp:cNvPr id="0" name=""/>
        <dsp:cNvSpPr/>
      </dsp:nvSpPr>
      <dsp:spPr>
        <a:xfrm>
          <a:off x="3768030" y="2567187"/>
          <a:ext cx="515537" cy="5155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4E636-78F9-440F-8732-57FBFD6E21C4}">
      <dsp:nvSpPr>
        <dsp:cNvPr id="0" name=""/>
        <dsp:cNvSpPr/>
      </dsp:nvSpPr>
      <dsp:spPr>
        <a:xfrm>
          <a:off x="4660697" y="2380527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 training modules</a:t>
          </a:r>
        </a:p>
      </dsp:txBody>
      <dsp:txXfrm>
        <a:off x="4660697" y="2380527"/>
        <a:ext cx="2095164" cy="888857"/>
      </dsp:txXfrm>
    </dsp:sp>
    <dsp:sp modelId="{C6EFE664-A5E4-460C-B981-21AC50E9D782}">
      <dsp:nvSpPr>
        <dsp:cNvPr id="0" name=""/>
        <dsp:cNvSpPr/>
      </dsp:nvSpPr>
      <dsp:spPr>
        <a:xfrm>
          <a:off x="41812" y="4229869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4D36C-9BB8-43D4-8616-31F67EF06AF4}">
      <dsp:nvSpPr>
        <dsp:cNvPr id="0" name=""/>
        <dsp:cNvSpPr/>
      </dsp:nvSpPr>
      <dsp:spPr>
        <a:xfrm>
          <a:off x="228472" y="4416529"/>
          <a:ext cx="515537" cy="5155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2E8ED-ED5E-44B8-9ECA-F63C4B3E44F8}">
      <dsp:nvSpPr>
        <dsp:cNvPr id="0" name=""/>
        <dsp:cNvSpPr/>
      </dsp:nvSpPr>
      <dsp:spPr>
        <a:xfrm>
          <a:off x="1121139" y="4229869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Virtual Office Hours</a:t>
          </a:r>
        </a:p>
      </dsp:txBody>
      <dsp:txXfrm>
        <a:off x="1121139" y="4229869"/>
        <a:ext cx="2095164" cy="888857"/>
      </dsp:txXfrm>
    </dsp:sp>
    <dsp:sp modelId="{FB8F113C-2F2C-488F-B01D-26A9C4754AEA}">
      <dsp:nvSpPr>
        <dsp:cNvPr id="0" name=""/>
        <dsp:cNvSpPr/>
      </dsp:nvSpPr>
      <dsp:spPr>
        <a:xfrm>
          <a:off x="3581370" y="4229869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42055-07C9-4195-B325-8C2E72DA0AE6}">
      <dsp:nvSpPr>
        <dsp:cNvPr id="0" name=""/>
        <dsp:cNvSpPr/>
      </dsp:nvSpPr>
      <dsp:spPr>
        <a:xfrm>
          <a:off x="3768030" y="4416529"/>
          <a:ext cx="515537" cy="5155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7EEA2-D8E0-4734-B298-0720608D6946}">
      <dsp:nvSpPr>
        <dsp:cNvPr id="0" name=""/>
        <dsp:cNvSpPr/>
      </dsp:nvSpPr>
      <dsp:spPr>
        <a:xfrm>
          <a:off x="4660697" y="4229869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Site visits and follow-up</a:t>
          </a:r>
        </a:p>
      </dsp:txBody>
      <dsp:txXfrm>
        <a:off x="4660697" y="4229869"/>
        <a:ext cx="2095164" cy="888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D4B4C-2117-42EE-9016-F7D2E23D472C}">
      <dsp:nvSpPr>
        <dsp:cNvPr id="0" name=""/>
        <dsp:cNvSpPr/>
      </dsp:nvSpPr>
      <dsp:spPr>
        <a:xfrm>
          <a:off x="918906" y="330"/>
          <a:ext cx="2463359" cy="14780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Existing data</a:t>
          </a:r>
        </a:p>
      </dsp:txBody>
      <dsp:txXfrm>
        <a:off x="962196" y="43620"/>
        <a:ext cx="2376779" cy="1391435"/>
      </dsp:txXfrm>
    </dsp:sp>
    <dsp:sp modelId="{408A40B4-B209-4E51-A42E-91ADDFA0D1CF}">
      <dsp:nvSpPr>
        <dsp:cNvPr id="0" name=""/>
        <dsp:cNvSpPr/>
      </dsp:nvSpPr>
      <dsp:spPr>
        <a:xfrm>
          <a:off x="3599041" y="433881"/>
          <a:ext cx="522232" cy="610913"/>
        </a:xfrm>
        <a:prstGeom prst="rightArrow">
          <a:avLst>
            <a:gd name="adj1" fmla="val 60000"/>
            <a:gd name="adj2" fmla="val 50000"/>
          </a:avLst>
        </a:prstGeom>
        <a:solidFill>
          <a:srgbClr val="0582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599041" y="556064"/>
        <a:ext cx="365562" cy="366547"/>
      </dsp:txXfrm>
    </dsp:sp>
    <dsp:sp modelId="{B34619CD-2BC2-4275-B172-353D04F5E3FF}">
      <dsp:nvSpPr>
        <dsp:cNvPr id="0" name=""/>
        <dsp:cNvSpPr/>
      </dsp:nvSpPr>
      <dsp:spPr>
        <a:xfrm>
          <a:off x="4367609" y="330"/>
          <a:ext cx="2463359" cy="147801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Survey Creation &amp; Distribution</a:t>
          </a:r>
        </a:p>
      </dsp:txBody>
      <dsp:txXfrm>
        <a:off x="4410899" y="43620"/>
        <a:ext cx="2376779" cy="1391435"/>
      </dsp:txXfrm>
    </dsp:sp>
    <dsp:sp modelId="{FA51CD2B-1E67-42C3-AE2A-B72259C44245}">
      <dsp:nvSpPr>
        <dsp:cNvPr id="0" name=""/>
        <dsp:cNvSpPr/>
      </dsp:nvSpPr>
      <dsp:spPr>
        <a:xfrm>
          <a:off x="7047744" y="433881"/>
          <a:ext cx="522232" cy="610913"/>
        </a:xfrm>
        <a:prstGeom prst="rightArrow">
          <a:avLst>
            <a:gd name="adj1" fmla="val 60000"/>
            <a:gd name="adj2" fmla="val 50000"/>
          </a:avLst>
        </a:prstGeom>
        <a:solidFill>
          <a:srgbClr val="0582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047744" y="556064"/>
        <a:ext cx="365562" cy="366547"/>
      </dsp:txXfrm>
    </dsp:sp>
    <dsp:sp modelId="{ECED924A-1918-4955-BD47-A2F9502C7D3B}">
      <dsp:nvSpPr>
        <dsp:cNvPr id="0" name=""/>
        <dsp:cNvSpPr/>
      </dsp:nvSpPr>
      <dsp:spPr>
        <a:xfrm>
          <a:off x="7816312" y="330"/>
          <a:ext cx="2463359" cy="147801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Survey Analysis</a:t>
          </a:r>
        </a:p>
      </dsp:txBody>
      <dsp:txXfrm>
        <a:off x="7859602" y="43620"/>
        <a:ext cx="2376779" cy="1391435"/>
      </dsp:txXfrm>
    </dsp:sp>
    <dsp:sp modelId="{9143BA25-18B0-4A77-8F5E-9DE120E60855}">
      <dsp:nvSpPr>
        <dsp:cNvPr id="0" name=""/>
        <dsp:cNvSpPr/>
      </dsp:nvSpPr>
      <dsp:spPr>
        <a:xfrm rot="5400000">
          <a:off x="8786875" y="1650781"/>
          <a:ext cx="522232" cy="610913"/>
        </a:xfrm>
        <a:prstGeom prst="rightArrow">
          <a:avLst>
            <a:gd name="adj1" fmla="val 60000"/>
            <a:gd name="adj2" fmla="val 50000"/>
          </a:avLst>
        </a:prstGeom>
        <a:solidFill>
          <a:srgbClr val="0582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8864718" y="1695121"/>
        <a:ext cx="366547" cy="365562"/>
      </dsp:txXfrm>
    </dsp:sp>
    <dsp:sp modelId="{F6FD0595-A235-49B7-B7A4-8CE83D1DE440}">
      <dsp:nvSpPr>
        <dsp:cNvPr id="0" name=""/>
        <dsp:cNvSpPr/>
      </dsp:nvSpPr>
      <dsp:spPr>
        <a:xfrm>
          <a:off x="7816312" y="2463689"/>
          <a:ext cx="2463359" cy="147801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Identifying key takeaways</a:t>
          </a:r>
        </a:p>
      </dsp:txBody>
      <dsp:txXfrm>
        <a:off x="7859602" y="2506979"/>
        <a:ext cx="2376779" cy="1391435"/>
      </dsp:txXfrm>
    </dsp:sp>
    <dsp:sp modelId="{7E474AEA-C6C4-46D9-9DCC-15C44BC7977D}">
      <dsp:nvSpPr>
        <dsp:cNvPr id="0" name=""/>
        <dsp:cNvSpPr/>
      </dsp:nvSpPr>
      <dsp:spPr>
        <a:xfrm rot="10800000">
          <a:off x="7077304" y="2897241"/>
          <a:ext cx="522232" cy="610913"/>
        </a:xfrm>
        <a:prstGeom prst="rightArrow">
          <a:avLst>
            <a:gd name="adj1" fmla="val 60000"/>
            <a:gd name="adj2" fmla="val 50000"/>
          </a:avLst>
        </a:prstGeom>
        <a:solidFill>
          <a:srgbClr val="0582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7233974" y="3019424"/>
        <a:ext cx="365562" cy="366547"/>
      </dsp:txXfrm>
    </dsp:sp>
    <dsp:sp modelId="{BB192F73-E581-435D-A734-4BBA27107A07}">
      <dsp:nvSpPr>
        <dsp:cNvPr id="0" name=""/>
        <dsp:cNvSpPr/>
      </dsp:nvSpPr>
      <dsp:spPr>
        <a:xfrm>
          <a:off x="4367609" y="2463689"/>
          <a:ext cx="2463359" cy="147801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Identifying priority areas of service</a:t>
          </a:r>
        </a:p>
      </dsp:txBody>
      <dsp:txXfrm>
        <a:off x="4410899" y="2506979"/>
        <a:ext cx="2376779" cy="1391435"/>
      </dsp:txXfrm>
    </dsp:sp>
    <dsp:sp modelId="{6A6DF61A-62EF-4CF8-ACF2-6E1E1917D0C4}">
      <dsp:nvSpPr>
        <dsp:cNvPr id="0" name=""/>
        <dsp:cNvSpPr/>
      </dsp:nvSpPr>
      <dsp:spPr>
        <a:xfrm rot="10800000">
          <a:off x="3628601" y="2897241"/>
          <a:ext cx="522232" cy="610913"/>
        </a:xfrm>
        <a:prstGeom prst="rightArrow">
          <a:avLst>
            <a:gd name="adj1" fmla="val 60000"/>
            <a:gd name="adj2" fmla="val 50000"/>
          </a:avLst>
        </a:prstGeom>
        <a:solidFill>
          <a:srgbClr val="0582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785271" y="3019424"/>
        <a:ext cx="365562" cy="366547"/>
      </dsp:txXfrm>
    </dsp:sp>
    <dsp:sp modelId="{D0434FBF-CDA0-46C7-B7C1-D3E223492343}">
      <dsp:nvSpPr>
        <dsp:cNvPr id="0" name=""/>
        <dsp:cNvSpPr/>
      </dsp:nvSpPr>
      <dsp:spPr>
        <a:xfrm>
          <a:off x="918906" y="2463689"/>
          <a:ext cx="2463359" cy="147801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Developing VHRP services</a:t>
          </a:r>
        </a:p>
      </dsp:txBody>
      <dsp:txXfrm>
        <a:off x="962196" y="2506979"/>
        <a:ext cx="2376779" cy="1391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3F8DB-AF8C-4A53-9817-C3A2300AA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33FEE-52E9-4711-BA44-A0FC2DAA9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ABD1CA-67F5-4634-94A9-88D85BE148B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C3E16-F2BC-4462-98F5-9CE2FD4CA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A44F6-8F3B-4331-BFDD-D5298FC3E2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357170-B896-46E5-A532-E909E0B20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A368A7-9C9A-42E8-9E06-CC37B09F83BE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B372F-02FE-4BD2-9CE9-178F22DA1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24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33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942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7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7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091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35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16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101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027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31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5731c2ad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5731c2ad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082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911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5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5731c2ad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5731c2ad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6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5731c2ad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5731c2ad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67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5731c2ad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5731c2ad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51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5731c2ad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5731c2ad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12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5731c2ad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5731c2ad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79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7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DC06-9B31-4E9C-BF72-06B53B0F2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5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0668" y="6356350"/>
            <a:ext cx="2018923" cy="365125"/>
          </a:xfrm>
        </p:spPr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4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3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2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3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1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1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October 1, 2020    </a:t>
            </a:r>
          </a:p>
        </p:txBody>
      </p:sp>
    </p:spTree>
    <p:extLst>
      <p:ext uri="{BB962C8B-B14F-4D97-AF65-F5344CB8AC3E}">
        <p14:creationId xmlns:p14="http://schemas.microsoft.com/office/powerpoint/2010/main" val="300673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61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1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2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7600" y="3534800"/>
            <a:ext cx="11976800" cy="321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47833" y="352633"/>
            <a:ext cx="10911600" cy="19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47833" y="2317433"/>
            <a:ext cx="10911600" cy="11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261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7600" y="3534800"/>
            <a:ext cx="11976800" cy="321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6424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968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604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5967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7338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0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17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70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182400" y="107600"/>
            <a:ext cx="5902000" cy="664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9" name="Google Shape;39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6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6701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4202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107600" y="3534800"/>
            <a:ext cx="11976800" cy="32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990668"/>
            <a:ext cx="11360800" cy="26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3793576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4663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938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8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4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Sans Pro"/>
              <a:buChar char="●"/>
              <a:defRPr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○"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■"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●"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○"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■"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●"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○"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■"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26354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s.vermont.gov/vsara/partn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ls.gov/publications/heritage-health-index-full-repor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os.vermont.gov/vsara/partner/historical-records/vhrp-survey-2021/" TargetMode="External"/><Relationship Id="rId5" Type="http://schemas.openxmlformats.org/officeDocument/2006/relationships/hyperlink" Target="https://www.imls.gov/publications/protecting-americas-collections" TargetMode="External"/><Relationship Id="rId4" Type="http://schemas.openxmlformats.org/officeDocument/2006/relationships/hyperlink" Target="https://vermonthistory.org/documents/digital/Vermont_Heritage_at_Risk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tatearchivists.org/programs-education/cosa-webinar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s02web.zoom.us/meeting/register/tZYsde-qpjoqH9xwnKYrc7lJdTCcJOR2cn8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archivists.org/research-resources/resource-center" TargetMode="External"/><Relationship Id="rId2" Type="http://schemas.openxmlformats.org/officeDocument/2006/relationships/hyperlink" Target="http://www.statearchivis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user/StateArchivists/" TargetMode="External"/><Relationship Id="rId4" Type="http://schemas.openxmlformats.org/officeDocument/2006/relationships/hyperlink" Target="http://www.facebook.com/CouncilOfStateArchivis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jp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4A7D-4E59-47FD-81F2-D7E49CD0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CoSA</a:t>
            </a: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Member Webinar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Re-Starting or Revitalizing Your SHRAB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4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F09A-E65B-4EE6-A273-F8AB450AA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Aft>
                <a:spcPts val="600"/>
              </a:spcAft>
            </a:pPr>
            <a:endParaRPr lang="en-US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April 26, 2022</a:t>
            </a: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 pm Eastern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6A1115E-7DB1-4E19-9059-6C96A3FB11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2931312"/>
            <a:ext cx="5459470" cy="99635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33DA2-76E7-4F2D-A6A7-6D55EC70CCB8}"/>
              </a:ext>
            </a:extLst>
          </p:cNvPr>
          <p:cNvSpPr txBox="1"/>
          <p:nvPr/>
        </p:nvSpPr>
        <p:spPr>
          <a:xfrm rot="10800000" flipV="1">
            <a:off x="6145011" y="6058679"/>
            <a:ext cx="58799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Disclaimer:  This webinar is being recorded and will be available for viewing on the CoSA website.</a:t>
            </a:r>
          </a:p>
        </p:txBody>
      </p:sp>
    </p:spTree>
    <p:extLst>
      <p:ext uri="{BB962C8B-B14F-4D97-AF65-F5344CB8AC3E}">
        <p14:creationId xmlns:p14="http://schemas.microsoft.com/office/powerpoint/2010/main" val="29359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Board Retreat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The SHRAB met on June 1, 2021 for an all day discussion on the goals and priorities of the board and the Strategic Plan</a:t>
            </a:r>
            <a:endParaRPr/>
          </a:p>
          <a:p>
            <a:r>
              <a:rPr lang="en"/>
              <a:t>This was facilitated by a consultant who used the survey results to facilitate discussion and help the board accomplish its goals </a:t>
            </a:r>
            <a:endParaRPr/>
          </a:p>
          <a:p>
            <a:r>
              <a:rPr lang="en"/>
              <a:t>The result was a new Strategic Plan with reworked Priorities, Objectives and points of discussion going forward </a:t>
            </a:r>
            <a:endParaRPr/>
          </a:p>
          <a:p>
            <a:r>
              <a:rPr lang="en"/>
              <a:t>These include Accessibility, Preservation, and Records Management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349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600" cy="204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Next Steps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"/>
              <a:t>Meet to formally finalize the new Strategic Plan</a:t>
            </a: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>
              <a:spcBef>
                <a:spcPts val="1600"/>
              </a:spcBef>
            </a:pPr>
            <a:r>
              <a:rPr lang="en"/>
              <a:t>Define the role of the SHRAB going forward (regrants vs. reviews, committees, etc.)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"/>
              <a:t>&gt;&gt;&gt;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381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2021 Vermont Historical Records Program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5823B"/>
                </a:solidFill>
              </a:rPr>
              <a:t>Using self-reported data to develop program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AC9E0-D1D4-49CE-938C-7AF6CC493DEF}"/>
              </a:ext>
            </a:extLst>
          </p:cNvPr>
          <p:cNvSpPr txBox="1"/>
          <p:nvPr/>
        </p:nvSpPr>
        <p:spPr>
          <a:xfrm>
            <a:off x="116956" y="6034979"/>
            <a:ext cx="473148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Image courtesy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Pixabay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D5DD7-6C9C-45BF-BE05-58A554FA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cs typeface="Calibri Light"/>
              </a:rPr>
              <a:t>The Vermont Historical Records Program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BECF-FDED-4221-A774-38E1D0C6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cap="all" spc="200" dirty="0">
              <a:latin typeface="+mj-lt"/>
            </a:endParaRPr>
          </a:p>
          <a:p>
            <a:pPr marL="0" indent="0" algn="ctr"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en-US" spc="200" dirty="0">
                <a:solidFill>
                  <a:schemeClr val="tx1"/>
                </a:solidFill>
                <a:latin typeface="+mj-lt"/>
              </a:rPr>
              <a:t>A program of the Vermont Historical Records Advisory Board</a:t>
            </a:r>
            <a:endParaRPr lang="en-US" spc="200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 marL="0" indent="0" algn="ctr"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en-US" spc="200" dirty="0">
                <a:solidFill>
                  <a:schemeClr val="tx1"/>
                </a:solidFill>
                <a:latin typeface="+mj-lt"/>
              </a:rPr>
              <a:t>Based at the Vermont State Archives &amp; Records Administration</a:t>
            </a:r>
          </a:p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spc="200" dirty="0">
              <a:solidFill>
                <a:schemeClr val="tx1"/>
              </a:solidFill>
              <a:latin typeface="+mj-lt"/>
            </a:endParaRPr>
          </a:p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pc="200" dirty="0">
                <a:solidFill>
                  <a:schemeClr val="tx1"/>
                </a:solidFill>
                <a:latin typeface="+mj-lt"/>
              </a:rPr>
              <a:t>The VHRP serves to improve public access to and engagement with Vermont historical records and to facilitate collaborative efforts among Vermont historical records repositories. </a:t>
            </a:r>
          </a:p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200" dirty="0">
                <a:solidFill>
                  <a:schemeClr val="tx1"/>
                </a:solidFill>
                <a:latin typeface="+mj-lt"/>
              </a:rPr>
              <a:t> Conducts onsite assessments</a:t>
            </a:r>
          </a:p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200" dirty="0">
                <a:solidFill>
                  <a:schemeClr val="tx1"/>
                </a:solidFill>
                <a:latin typeface="+mj-lt"/>
              </a:rPr>
              <a:t> Provides guidance and assistance</a:t>
            </a:r>
          </a:p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200" dirty="0">
                <a:solidFill>
                  <a:schemeClr val="tx1"/>
                </a:solidFill>
                <a:latin typeface="+mj-lt"/>
              </a:rPr>
              <a:t> Connects organizations that want to collaborate on wider state or regional initiatives</a:t>
            </a:r>
          </a:p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200" dirty="0">
                <a:solidFill>
                  <a:schemeClr val="tx1"/>
                </a:solidFill>
                <a:latin typeface="+mj-lt"/>
              </a:rPr>
              <a:t> Teaches workshops and trainings</a:t>
            </a:r>
          </a:p>
          <a:p>
            <a:pPr marL="0" indent="0"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b="0" i="0" u="sng" strike="noStrike" dirty="0">
                <a:effectLst/>
                <a:latin typeface="Gill Sans MT" panose="020B0502020104020203" pitchFamily="34" charset="0"/>
                <a:hlinkClick r:id="rId3"/>
              </a:rPr>
              <a:t>https://sos.vermont.gov/vsara/partner/</a:t>
            </a:r>
            <a:r>
              <a:rPr lang="en-US" b="0" i="0" dirty="0">
                <a:effectLst/>
                <a:latin typeface="Gill Sans MT" panose="020B0502020104020203" pitchFamily="34" charset="0"/>
              </a:rPr>
              <a:t>​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2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C626-C1F8-4A11-A351-5B0045EB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Survey Background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B2E16E-262E-49D0-8880-4188854FCF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51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8637-45BC-4F27-B5CD-F0D061C5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Survey Goals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E935960-7459-452C-B75F-0D8D4958D28F}"/>
              </a:ext>
            </a:extLst>
          </p:cNvPr>
          <p:cNvGraphicFramePr/>
          <p:nvPr/>
        </p:nvGraphicFramePr>
        <p:xfrm>
          <a:off x="1096963" y="1898460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29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60246-4040-4221-A48E-C3690847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Survey Creation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C843397C-034E-4158-86F7-B10FA85C4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32" y="2104325"/>
            <a:ext cx="3094997" cy="3094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D6C09-74DE-4903-AA1E-53491014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104325"/>
            <a:ext cx="651594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pc="200" dirty="0">
                <a:latin typeface="+mj-lt"/>
                <a:ea typeface="+mn-lt"/>
                <a:cs typeface="+mn-lt"/>
              </a:rPr>
              <a:t>Based upon questions of VT-C2C 2008 survey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Some questions left out or simplified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A few new questions added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Some questions gathered facts, some ranked choices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Survey instrument loaded into Microsoft Forms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Gathered responses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Stored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Provides some data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All answers self-reported – the respondents’ perspective may differ from professional assessment</a:t>
            </a:r>
          </a:p>
        </p:txBody>
      </p:sp>
    </p:spTree>
    <p:extLst>
      <p:ext uri="{BB962C8B-B14F-4D97-AF65-F5344CB8AC3E}">
        <p14:creationId xmlns:p14="http://schemas.microsoft.com/office/powerpoint/2010/main" val="211000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60246-4040-4221-A48E-C3690847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Survey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D6C09-74DE-4903-AA1E-53491014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4269"/>
            <a:ext cx="6669477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Compiled a master contact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Master list split into 4 groups for more targeted communication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Previous contact with VHRP?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Respondent to 2008 survey?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General announcements sent to relevant listservs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Distributed survey via email based on contact group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Those with no prior contact were introduced to VHRP services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2008 respondents were sent copies of those responses</a:t>
            </a:r>
            <a:endParaRPr lang="en-US"/>
          </a:p>
        </p:txBody>
      </p:sp>
      <p:pic>
        <p:nvPicPr>
          <p:cNvPr id="7" name="Graphic 6" descr="Email outline">
            <a:extLst>
              <a:ext uri="{FF2B5EF4-FFF2-40B4-BE49-F238E27FC236}">
                <a16:creationId xmlns:a16="http://schemas.microsoft.com/office/drawing/2014/main" id="{C843397C-034E-4158-86F7-B10FA85C4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6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60246-4040-4221-A48E-C3690847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Survey Analysis</a:t>
            </a:r>
          </a:p>
        </p:txBody>
      </p:sp>
      <p:pic>
        <p:nvPicPr>
          <p:cNvPr id="7" name="Graphic 6" descr="Statistics outline">
            <a:extLst>
              <a:ext uri="{FF2B5EF4-FFF2-40B4-BE49-F238E27FC236}">
                <a16:creationId xmlns:a16="http://schemas.microsoft.com/office/drawing/2014/main" id="{C843397C-034E-4158-86F7-B10FA85C4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6432" y="2104325"/>
            <a:ext cx="3094997" cy="3094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D6C09-74DE-4903-AA1E-53491014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104325"/>
            <a:ext cx="651594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D0D0D"/>
                </a:solidFill>
                <a:effectLst/>
                <a:latin typeface="Calibri Light" panose="020F0302020204030204" pitchFamily="34" charset="0"/>
              </a:rPr>
              <a:t> 23.5% response rate </a:t>
            </a:r>
            <a:r>
              <a:rPr lang="en-US" b="0" i="1" u="none" strike="noStrike" dirty="0">
                <a:solidFill>
                  <a:srgbClr val="0D0D0D"/>
                </a:solidFill>
                <a:effectLst/>
                <a:latin typeface="Calibri Light" panose="020F0302020204030204" pitchFamily="34" charset="0"/>
              </a:rPr>
              <a:t>(lower than target)</a:t>
            </a:r>
            <a:r>
              <a:rPr lang="en-US" i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Some initial analysis done through Microsoft 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Data placed into a spreadsheet with national survey data and C2C data for comparison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Compiled a final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Developed infographics and presentation translating the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 Survey data added to Access database</a:t>
            </a:r>
          </a:p>
        </p:txBody>
      </p:sp>
    </p:spTree>
    <p:extLst>
      <p:ext uri="{BB962C8B-B14F-4D97-AF65-F5344CB8AC3E}">
        <p14:creationId xmlns:p14="http://schemas.microsoft.com/office/powerpoint/2010/main" val="308700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0E2D-70DE-47B3-BC17-F0E3E938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cs typeface="Calibri Light"/>
              </a:rPr>
              <a:t>Important Notes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3D08-B9A8-4221-B7A8-48A170471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The survey was conducted completely in-house.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The sample size for the 2021 results is smaller than the 2008 sample size, which may affect the data and the accuracy of comparisons. </a:t>
            </a:r>
            <a:r>
              <a:rPr lang="en-US" i="1" spc="200" dirty="0">
                <a:latin typeface="+mj-lt"/>
                <a:ea typeface="+mn-lt"/>
                <a:cs typeface="+mn-lt"/>
              </a:rPr>
              <a:t>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 No direct comparison can be made where questions were asked differently between the VHRP and VT-C2C surveys.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pc="200" dirty="0">
                <a:latin typeface="+mj-lt"/>
                <a:ea typeface="+mn-lt"/>
                <a:cs typeface="+mn-lt"/>
              </a:rPr>
              <a:t> The VHRP survey was not analyzed by professional statistical analysts</a:t>
            </a:r>
          </a:p>
          <a:p>
            <a:pPr marL="0" indent="0">
              <a:buNone/>
            </a:pPr>
            <a:endParaRPr lang="en-US" i="1" spc="200" dirty="0">
              <a:latin typeface="+mj-lt"/>
              <a:ea typeface="+mn-lt"/>
              <a:cs typeface="+mn-lt"/>
            </a:endParaRPr>
          </a:p>
          <a:p>
            <a:pPr marL="0" indent="0">
              <a:buNone/>
            </a:pPr>
            <a:endParaRPr lang="en-US" i="1" spc="200" dirty="0">
              <a:latin typeface="+mj-lt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i="1" spc="200" dirty="0">
                <a:latin typeface="+mj-lt"/>
                <a:ea typeface="+mn-lt"/>
                <a:cs typeface="+mn-lt"/>
              </a:rPr>
              <a:t>The resulting conclusions are general observations made to the best of the VHRP staff’s ability.</a:t>
            </a:r>
            <a:endParaRPr lang="en-US" spc="200" dirty="0">
              <a:latin typeface="+mj-lt"/>
              <a:ea typeface="+mn-lt"/>
              <a:cs typeface="+mn-lt"/>
            </a:endParaRPr>
          </a:p>
          <a:p>
            <a:pPr marL="0" indent="0">
              <a:buNone/>
            </a:pPr>
            <a:endParaRPr lang="en-US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10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53127"/>
            <a:ext cx="6467867" cy="32808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0" dirty="0"/>
              <a:t>Welcome and Overview</a:t>
            </a:r>
          </a:p>
          <a:p>
            <a:pPr marL="0" indent="0">
              <a:buNone/>
            </a:pPr>
            <a:r>
              <a:rPr lang="en-US" sz="1800" b="0" dirty="0"/>
              <a:t>Presentations:</a:t>
            </a:r>
          </a:p>
          <a:p>
            <a:pPr marL="0" indent="0">
              <a:buNone/>
            </a:pPr>
            <a:r>
              <a:rPr lang="en-US" sz="1800" b="0" dirty="0"/>
              <a:t>     NHPRC Perspective – Dan Stokes</a:t>
            </a:r>
          </a:p>
          <a:p>
            <a:pPr marL="0" indent="0">
              <a:buNone/>
            </a:pPr>
            <a:r>
              <a:rPr lang="en-US" sz="1800" b="0" dirty="0"/>
              <a:t>     Virginia SHRAB – Emeline Alexander	     </a:t>
            </a:r>
          </a:p>
          <a:p>
            <a:pPr marL="0" indent="0">
              <a:buNone/>
            </a:pPr>
            <a:r>
              <a:rPr lang="en-US" sz="1800" b="0" dirty="0"/>
              <a:t>     Vermont SHRAB – Sally Blanchard-O’Brien</a:t>
            </a:r>
          </a:p>
          <a:p>
            <a:pPr marL="0" indent="0">
              <a:buNone/>
            </a:pPr>
            <a:r>
              <a:rPr lang="en-US" sz="1800" b="0" dirty="0"/>
              <a:t>Q and A</a:t>
            </a:r>
          </a:p>
          <a:p>
            <a:pPr marL="0" indent="0">
              <a:buNone/>
            </a:pPr>
            <a:r>
              <a:rPr lang="en-US" sz="1800" b="0" dirty="0"/>
              <a:t>Upcoming Programs and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endParaRPr lang="en-US" sz="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28, 2022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4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172A4-3AA2-4193-8318-3D9D6330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Takeaways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8B9AE788-D398-493C-A56C-01B94400DB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262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0F921-29BD-43DF-B9C5-D5CA8C7F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VHRP Priority Areas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E8F939-C50E-4BEC-A13B-845D703198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80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46F23-7C07-432C-8EBB-202AA96E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VHRP Services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E0E8E8-A09E-38D2-54FF-F08D6CEB5D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0111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0ED2BC-D9E4-4965-9D27-7F000C4770F7}"/>
              </a:ext>
            </a:extLst>
          </p:cNvPr>
          <p:cNvGraphicFramePr/>
          <p:nvPr/>
        </p:nvGraphicFramePr>
        <p:xfrm>
          <a:off x="508000" y="514074"/>
          <a:ext cx="11198578" cy="394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71DA00AF-70FF-442F-AC37-6FEA532365EC}"/>
              </a:ext>
            </a:extLst>
          </p:cNvPr>
          <p:cNvSpPr/>
          <p:nvPr/>
        </p:nvSpPr>
        <p:spPr>
          <a:xfrm rot="20117890">
            <a:off x="1134901" y="2786732"/>
            <a:ext cx="612055" cy="5390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53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5278-20E8-48CC-883B-0F108BCD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92289-3496-4FE2-A8DB-2DFC2AD3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i="1" kern="1200" spc="200" baseline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  <a:ea typeface="+mn-ea"/>
                <a:cs typeface="+mn-cs"/>
              </a:rPr>
              <a:t>Public Trust at Risk: The Heritage Health Index Report </a:t>
            </a:r>
            <a:r>
              <a:rPr lang="en-US" sz="2000" kern="1200" spc="200" baseline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  <a:ea typeface="+mn-ea"/>
                <a:cs typeface="+mn-cs"/>
              </a:rPr>
              <a:t>(2005): </a:t>
            </a:r>
            <a:r>
              <a:rPr lang="en-US" sz="2000" u="sng" kern="1200" spc="200" baseline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  <a:ea typeface="+mn-ea"/>
                <a:cs typeface="+mn-cs"/>
                <a:hlinkClick r:id="rId3"/>
              </a:rPr>
              <a:t>https://www.imls.gov/publications/heritage-health-index-full-report</a:t>
            </a:r>
            <a:r>
              <a:rPr lang="en-US" sz="2000" u="sng" kern="1200" spc="200" baseline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endParaRPr lang="en-US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i="1" spc="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</a:rPr>
              <a:t>Vermont’s Heritage at Risk: Findings and Preliminary Recommendations of the Vermont Connecting to Collections Project (2008): </a:t>
            </a:r>
            <a:r>
              <a:rPr lang="en-US" spc="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  <a:hlinkClick r:id="rId4"/>
              </a:rPr>
              <a:t>https://vermonthistory.org/documents/digital/Vermont_Heritage_at_Risk.pdf</a:t>
            </a:r>
            <a:endParaRPr lang="en-US" spc="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i="1" spc="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</a:rPr>
              <a:t>Protecting America’s Collections: Results from the Heritage Health Information Survey (2019): 	                  </a:t>
            </a:r>
            <a:r>
              <a:rPr lang="en-US" u="sng" spc="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  <a:hlinkClick r:id="rId5"/>
              </a:rPr>
              <a:t>https://www.imls.gov/publications/protecting-americas-collections</a:t>
            </a:r>
            <a:endParaRPr lang="en-US" u="sng" spc="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</a:endParaRPr>
          </a:p>
          <a:p>
            <a:pPr marL="0" indent="0">
              <a:buNone/>
            </a:pPr>
            <a:endParaRPr lang="en-US" u="sng" spc="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</a:endParaRPr>
          </a:p>
          <a:p>
            <a:pPr marL="0" indent="0" algn="ctr">
              <a:buNone/>
            </a:pPr>
            <a:r>
              <a:rPr lang="en-US" sz="2400" b="1" i="1" spc="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</a:rPr>
              <a:t>The Vermont Historical Records Program Survey </a:t>
            </a:r>
            <a:r>
              <a:rPr lang="en-US" sz="2400" b="1" spc="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 Light" panose="020F0302020204030204"/>
              </a:rPr>
              <a:t>(2021) </a:t>
            </a:r>
            <a:r>
              <a:rPr lang="en-US" sz="2400" spc="200" dirty="0">
                <a:ea typeface="+mn-lt"/>
                <a:cs typeface="+mn-lt"/>
                <a:hlinkClick r:id="rId6"/>
              </a:rPr>
              <a:t>https://sos.vermont.gov/vsara/partner/historical-records/vhrp-survey-2021/</a:t>
            </a:r>
            <a:r>
              <a:rPr lang="en-US" sz="2400" spc="200" dirty="0">
                <a:ea typeface="+mn-lt"/>
                <a:cs typeface="+mn-lt"/>
              </a:rPr>
              <a:t> </a:t>
            </a:r>
            <a:endParaRPr lang="en-US" spc="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978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590" y="770454"/>
            <a:ext cx="9909544" cy="3557169"/>
          </a:xfrm>
        </p:spPr>
        <p:txBody>
          <a:bodyPr>
            <a:normAutofit/>
          </a:bodyPr>
          <a:lstStyle/>
          <a:p>
            <a:pPr algn="ctr" rtl="0" fontAlgn="base"/>
            <a:r>
              <a:rPr lang="en-US" b="1" dirty="0">
                <a:solidFill>
                  <a:srgbClr val="05823B"/>
                </a:solidFill>
              </a:rPr>
              <a:t>Vermont Historical Records Program​</a:t>
            </a:r>
          </a:p>
          <a:p>
            <a:pPr algn="ctr" rtl="0" fontAlgn="base"/>
            <a:r>
              <a:rPr lang="en-US" b="1" dirty="0">
                <a:solidFill>
                  <a:srgbClr val="05823B"/>
                </a:solidFill>
              </a:rPr>
              <a:t>Vermont State Archives &amp; Records Administration​</a:t>
            </a:r>
          </a:p>
          <a:p>
            <a:pPr algn="ctr" rtl="0" fontAlgn="base"/>
            <a:r>
              <a:rPr lang="en-US" b="1" dirty="0">
                <a:solidFill>
                  <a:srgbClr val="05823B"/>
                </a:solidFill>
              </a:rPr>
              <a:t>1078 US Route 2, Middlesex​</a:t>
            </a:r>
          </a:p>
          <a:p>
            <a:pPr algn="ctr" rtl="0" fontAlgn="base"/>
            <a:r>
              <a:rPr lang="en-US" b="1" dirty="0">
                <a:solidFill>
                  <a:srgbClr val="05823B"/>
                </a:solidFill>
              </a:rPr>
              <a:t>Montpelier, VT 05633​</a:t>
            </a:r>
          </a:p>
          <a:p>
            <a:pPr algn="ctr" rtl="0" fontAlgn="base"/>
            <a:r>
              <a:rPr lang="en-US" b="1" dirty="0">
                <a:solidFill>
                  <a:srgbClr val="05823B"/>
                </a:solidFill>
              </a:rPr>
              <a:t>802-828-5385​</a:t>
            </a:r>
          </a:p>
          <a:p>
            <a:pPr algn="ctr" rtl="0" fontAlgn="base"/>
            <a:r>
              <a:rPr lang="en-US" b="1" dirty="0">
                <a:solidFill>
                  <a:srgbClr val="05823B"/>
                </a:solidFill>
              </a:rPr>
              <a:t>sos.vhrp@vermont.gov​</a:t>
            </a:r>
          </a:p>
          <a:p>
            <a:endParaRPr lang="en-US" b="1" dirty="0">
              <a:solidFill>
                <a:srgbClr val="05823B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D3F1BDE-26C0-4251-AFAF-E43DDDE27D34}"/>
              </a:ext>
            </a:extLst>
          </p:cNvPr>
          <p:cNvSpPr txBox="1">
            <a:spLocks/>
          </p:cNvSpPr>
          <p:nvPr/>
        </p:nvSpPr>
        <p:spPr>
          <a:xfrm>
            <a:off x="1240531" y="4815231"/>
            <a:ext cx="9909544" cy="1940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5823B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rgbClr val="05823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Sally.blanchard-obrien@vermont.gov</a:t>
            </a:r>
            <a:endParaRPr kumimoji="0" lang="en-US" sz="2400" b="1" i="0" u="none" strike="noStrike" kern="1200" cap="all" spc="200" normalizeH="0" baseline="0" noProof="0" dirty="0">
              <a:ln>
                <a:noFill/>
              </a:ln>
              <a:solidFill>
                <a:srgbClr val="05823B"/>
              </a:solidFill>
              <a:effectLst/>
              <a:uLnTx/>
              <a:uFillTx/>
              <a:latin typeface="Calibri Light" panose="020F0302020204030204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5823B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400" b="1" i="0" u="none" strike="noStrike" kern="1200" cap="all" spc="200" normalizeH="0" baseline="0" noProof="0" dirty="0">
              <a:ln>
                <a:noFill/>
              </a:ln>
              <a:solidFill>
                <a:srgbClr val="05823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0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Questions and Comments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BA9CF78-9E19-4A6A-87F6-AEEEC962B6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B93128F0-4EA7-4202-A26A-544057EB4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88" y="2302744"/>
            <a:ext cx="2286198" cy="34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12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Upcoming Member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826" y="1735912"/>
            <a:ext cx="6467867" cy="4078177"/>
          </a:xfrm>
        </p:spPr>
        <p:txBody>
          <a:bodyPr anchor="ctr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May 26 -  Disaster Planning: Monitoring Collections during Adverse Conditions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To register:</a:t>
            </a:r>
          </a:p>
          <a:p>
            <a:pPr marL="457200" lvl="1" indent="0">
              <a:buNone/>
            </a:pPr>
            <a:r>
              <a:rPr lang="en-US" sz="1400" dirty="0">
                <a:hlinkClick r:id="rId2"/>
              </a:rPr>
              <a:t>https://www.statearchivists.org/programs-education/cosa-webinars</a:t>
            </a:r>
            <a:endParaRPr lang="en-US" sz="14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28,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6998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Upcoming SERI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82" y="1735912"/>
            <a:ext cx="7474172" cy="4078177"/>
          </a:xfrm>
        </p:spPr>
        <p:txBody>
          <a:bodyPr anchor="ctr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May 10   -  Are you </a:t>
            </a:r>
            <a:r>
              <a:rPr lang="en-US" sz="2400" dirty="0" err="1"/>
              <a:t>PREPAREd</a:t>
            </a:r>
            <a:r>
              <a:rPr lang="en-US" sz="2400" dirty="0"/>
              <a:t>?: Insights from Phase 2</a:t>
            </a:r>
            <a:br>
              <a:rPr lang="en-US" sz="2400" dirty="0"/>
            </a:br>
            <a:r>
              <a:rPr lang="en-US" sz="2400" dirty="0"/>
              <a:t> of the PREPARE Project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To register:</a:t>
            </a:r>
          </a:p>
          <a:p>
            <a:pPr marL="457200" lvl="1" indent="0">
              <a:buNone/>
            </a:pPr>
            <a:r>
              <a:rPr lang="en-US" sz="1400" dirty="0">
                <a:hlinkClick r:id="rId2"/>
              </a:rPr>
              <a:t>https://us02web.zoom.us/meeting/register/tZYsde-qpjoqH9xwnKYrc7lJdTCcJOR2cn84</a:t>
            </a:r>
            <a:endParaRPr lang="en-US" sz="14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7582" y="6343559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28,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761890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2485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F14-414C-455E-8904-9E83BB7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53" y="179889"/>
            <a:ext cx="7474172" cy="1325563"/>
          </a:xfrm>
        </p:spPr>
        <p:txBody>
          <a:bodyPr>
            <a:normAutofit/>
          </a:bodyPr>
          <a:lstStyle/>
          <a:p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  </a:t>
            </a:r>
            <a:r>
              <a:rPr lang="en-US" sz="2800" b="1" dirty="0"/>
              <a:t>Contact Us </a:t>
            </a:r>
            <a:br>
              <a:rPr lang="en-US" sz="2800" b="1" dirty="0">
                <a:effectLst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AEA5-FF6D-4334-B226-2F9834CB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866900"/>
            <a:ext cx="6467867" cy="4489450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/>
              <a:t>CoSA Website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http://www.statearchivists.org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/>
              <a:t>CoSA Resource Center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https://www.statearchivists.org/research-resources/resource-center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CoSA Twitter Handle</a:t>
            </a:r>
            <a:br>
              <a:rPr lang="en-US" sz="2000" dirty="0"/>
            </a:br>
            <a:r>
              <a:rPr lang="en-US" sz="2000" dirty="0"/>
              <a:t>@StateArchivists</a:t>
            </a:r>
          </a:p>
          <a:p>
            <a:pPr marL="0" indent="0"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/>
              <a:t>CoSA Facebook Page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www.facebook.com/CouncilOfStateArchivists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CoSA You Tube 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https://www.youtube.com/user/StateArchivists/</a:t>
            </a:r>
            <a:endParaRPr lang="en-US" sz="2000" dirty="0"/>
          </a:p>
          <a:p>
            <a:pPr marL="0" indent="0"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53" y="75592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28, 2022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610A13-0102-4C33-B6D7-DAEF103204EE}"/>
              </a:ext>
            </a:extLst>
          </p:cNvPr>
          <p:cNvSpPr txBox="1"/>
          <p:nvPr/>
        </p:nvSpPr>
        <p:spPr>
          <a:xfrm>
            <a:off x="412786" y="4499085"/>
            <a:ext cx="259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Daniel Stokes</a:t>
            </a:r>
          </a:p>
          <a:p>
            <a:r>
              <a:rPr lang="en-US" dirty="0"/>
              <a:t>Director - State Programs</a:t>
            </a:r>
          </a:p>
          <a:p>
            <a:r>
              <a:rPr lang="en-US" dirty="0"/>
              <a:t>NHPRC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DF7D8E-EAAF-4295-AB45-FADE9FBF775A}"/>
              </a:ext>
            </a:extLst>
          </p:cNvPr>
          <p:cNvSpPr txBox="1"/>
          <p:nvPr/>
        </p:nvSpPr>
        <p:spPr>
          <a:xfrm>
            <a:off x="3331863" y="4591417"/>
            <a:ext cx="259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Sally Blanchard-O’Brien</a:t>
            </a:r>
          </a:p>
          <a:p>
            <a:r>
              <a:rPr lang="en-US" dirty="0"/>
              <a:t>VHRP Roving Archivist</a:t>
            </a:r>
          </a:p>
          <a:p>
            <a:r>
              <a:rPr lang="en-US" dirty="0"/>
              <a:t>Vermont State Archives &amp; Records Administration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D7610-52A8-4312-A008-BCA3A616A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6" y="1546867"/>
            <a:ext cx="1937458" cy="2621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35535-9CD7-47DF-BBC8-C4D112D8E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10" y="1618683"/>
            <a:ext cx="2705100" cy="2705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D39AAB-C9EE-490C-B847-7CD662113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15" y="1546867"/>
            <a:ext cx="2230667" cy="26860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03A137-2353-4290-8A60-4564C6F8C240}"/>
              </a:ext>
            </a:extLst>
          </p:cNvPr>
          <p:cNvSpPr txBox="1"/>
          <p:nvPr/>
        </p:nvSpPr>
        <p:spPr>
          <a:xfrm>
            <a:off x="6646215" y="4541311"/>
            <a:ext cx="269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Emeline Alexander</a:t>
            </a:r>
          </a:p>
          <a:p>
            <a:r>
              <a:rPr lang="en-US" dirty="0"/>
              <a:t>State Records Archivist</a:t>
            </a:r>
          </a:p>
          <a:p>
            <a:r>
              <a:rPr lang="en-US" dirty="0"/>
              <a:t>Library of Virginia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5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C33EA357-4774-4B06-8A69-311DCA3EC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9" y="1292428"/>
            <a:ext cx="2944623" cy="603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6D79D0-660D-468E-ACAF-B9658B42D1D2}"/>
              </a:ext>
            </a:extLst>
          </p:cNvPr>
          <p:cNvSpPr txBox="1"/>
          <p:nvPr/>
        </p:nvSpPr>
        <p:spPr>
          <a:xfrm>
            <a:off x="523875" y="229915"/>
            <a:ext cx="66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Sponsors and Funders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7476DA-1408-41A9-B16C-1712BDAE00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910" y="5578790"/>
            <a:ext cx="1448829" cy="850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2A64D7-C769-48E1-A0CB-C038F9C71E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79" y="5464516"/>
            <a:ext cx="2194750" cy="9693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A7B425-9EA6-42C3-9436-6F6BA787C7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120" y="5416343"/>
            <a:ext cx="1907672" cy="1065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B7FB31-D13B-4029-8067-17BB087EB3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840" y="5355768"/>
            <a:ext cx="2377646" cy="1225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6CC5E8-0D7C-48E9-B831-5A4876D1E7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831" y="4430530"/>
            <a:ext cx="2188654" cy="445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2FD7F3-3F62-4A45-95F3-1ECAC11AF5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" y="2201129"/>
            <a:ext cx="2956816" cy="768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E2A014-0A3B-484C-83BC-510A17AAE0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147" y="889531"/>
            <a:ext cx="2700762" cy="7559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0BE82C-6321-4F87-9431-DCDC4C01239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295" y="1810314"/>
            <a:ext cx="2920237" cy="1304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8B349-C07E-4857-B102-258239BBB40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196" y="4294175"/>
            <a:ext cx="3121423" cy="530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7696C1-E7EC-4A7F-A07D-2DF67475ACC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730" y="3003675"/>
            <a:ext cx="902286" cy="8413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11B229-BD04-4532-AD82-302BCEEF97E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67" y="4270249"/>
            <a:ext cx="2731245" cy="432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80BB7C-AC70-41F8-93DF-1D75ADFDDF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75" y="2987809"/>
            <a:ext cx="2746248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6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Webinar Evaluation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We really do appreciate your feedback!</a:t>
            </a:r>
          </a:p>
          <a:p>
            <a:endParaRPr lang="en-US" sz="2200" dirty="0"/>
          </a:p>
          <a:p>
            <a:r>
              <a:rPr lang="en-US" sz="2200" dirty="0"/>
              <a:t>After the webinar, an evaluation will automatically open up, please take a few minutes to let us know what you think!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535" y="329183"/>
            <a:ext cx="2133472" cy="1899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F62928-CA87-4843-B3C3-6F798E26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704" y="4079193"/>
            <a:ext cx="3886200" cy="217627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750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Re-starting/Revitalizing a SHRAB</a:t>
            </a:r>
            <a:br>
              <a:rPr lang="en-US" dirty="0"/>
            </a:br>
            <a:r>
              <a:rPr lang="en-US" dirty="0"/>
              <a:t>NHPRC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53127"/>
            <a:ext cx="6467867" cy="32808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0" dirty="0"/>
              <a:t>Dan Stokes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endParaRPr lang="en-US" sz="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28, 2022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4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2545600" y="946400"/>
            <a:ext cx="7100800" cy="196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The Virginia SHRAB 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3787367"/>
            <a:ext cx="3810000" cy="143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05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Background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Established in the 1970s</a:t>
            </a:r>
            <a:endParaRPr/>
          </a:p>
          <a:p>
            <a:r>
              <a:rPr lang="en"/>
              <a:t>Initially, very active in reviewing grants, hosting workshops, and supporting conferences scholarships</a:t>
            </a:r>
            <a:endParaRPr/>
          </a:p>
          <a:p>
            <a:r>
              <a:rPr lang="en"/>
              <a:t>Fell off due to staffing shortages at the LVA with no one at the helm</a:t>
            </a:r>
            <a:endParaRPr/>
          </a:p>
          <a:p>
            <a:r>
              <a:rPr lang="en"/>
              <a:t>Currently have 11 board members who are appointed by the governor for 3 year terms</a:t>
            </a:r>
            <a:endParaRPr/>
          </a:p>
          <a:p>
            <a:r>
              <a:rPr lang="en"/>
              <a:t>In 2020 we applied for and received a grant from the NHPRC to hire a consultant and host a board meeting with the goal of creating a new strategic plan and “restarting” the SHRAB</a:t>
            </a:r>
            <a:endParaRPr/>
          </a:p>
          <a:p>
            <a:r>
              <a:rPr lang="en"/>
              <a:t>After a pause during 2020, the initiative began again in the spring of 2021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89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034" y="0"/>
            <a:ext cx="91919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98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600" cy="204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List of 250 Repositories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"/>
              <a:t>Higher Education Institutions</a:t>
            </a:r>
            <a:endParaRPr/>
          </a:p>
          <a:p>
            <a:r>
              <a:rPr lang="en"/>
              <a:t>Archives</a:t>
            </a:r>
            <a:endParaRPr/>
          </a:p>
          <a:p>
            <a:r>
              <a:rPr lang="en"/>
              <a:t>Local Libraries</a:t>
            </a:r>
            <a:endParaRPr/>
          </a:p>
          <a:p>
            <a:r>
              <a:rPr lang="en"/>
              <a:t>Museums and Cultural Heritage Sites</a:t>
            </a:r>
            <a:endParaRPr/>
          </a:p>
          <a:p>
            <a:r>
              <a:rPr lang="en"/>
              <a:t>Genealogical and Historical Societies </a:t>
            </a:r>
            <a:endParaRPr/>
          </a:p>
          <a:p>
            <a:r>
              <a:rPr lang="en"/>
              <a:t>Circuit Courts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"/>
              <a:t>28% Response Rate</a:t>
            </a:r>
            <a:endParaRPr/>
          </a:p>
          <a:p>
            <a:pPr marL="0" indent="0"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02022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Results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-440256">
              <a:buSzPts val="1600"/>
            </a:pPr>
            <a:r>
              <a:rPr lang="en" sz="2133"/>
              <a:t>A majority found that the current Goals and Priorities of the Strategic Plan were “Very”</a:t>
            </a:r>
            <a:r>
              <a:rPr lang="en" sz="2133" i="1"/>
              <a:t> </a:t>
            </a:r>
            <a:r>
              <a:rPr lang="en" sz="2133"/>
              <a:t>or “Somewhat Relevant”</a:t>
            </a:r>
            <a:endParaRPr sz="2133"/>
          </a:p>
          <a:p>
            <a:pPr indent="-440256">
              <a:buSzPts val="1600"/>
            </a:pPr>
            <a:r>
              <a:rPr lang="en" sz="2133"/>
              <a:t>Most had not interacted with SHRAB before or utilized resources that had been offered </a:t>
            </a:r>
            <a:endParaRPr sz="2133"/>
          </a:p>
          <a:p>
            <a:pPr indent="-440256">
              <a:buSzPts val="1600"/>
            </a:pPr>
            <a:r>
              <a:rPr lang="en" sz="2133"/>
              <a:t>There was significant interest in digital collections, preservation and conservation, and electronic records</a:t>
            </a:r>
            <a:endParaRPr sz="2133"/>
          </a:p>
          <a:p>
            <a:pPr indent="-440256">
              <a:buSzPts val="1600"/>
            </a:pPr>
            <a:r>
              <a:rPr lang="en" sz="2133"/>
              <a:t>The idea of small “re-grants” were also extremely popular with respondents </a:t>
            </a:r>
            <a:endParaRPr sz="2133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133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967" y="3926732"/>
            <a:ext cx="9564064" cy="2811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903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5823B"/>
      </a:accent1>
      <a:accent2>
        <a:srgbClr val="E48312"/>
      </a:accent2>
      <a:accent3>
        <a:srgbClr val="7CD1B0"/>
      </a:accent3>
      <a:accent4>
        <a:srgbClr val="FDD3CA"/>
      </a:accent4>
      <a:accent5>
        <a:srgbClr val="D9D9D9"/>
      </a:accent5>
      <a:accent6>
        <a:srgbClr val="7F7F7F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1378</Words>
  <Application>Microsoft Office PowerPoint</Application>
  <PresentationFormat>Widescreen</PresentationFormat>
  <Paragraphs>212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Gill Sans MT</vt:lpstr>
      <vt:lpstr>Raleway</vt:lpstr>
      <vt:lpstr>Segoe UI</vt:lpstr>
      <vt:lpstr>Source Sans Pro</vt:lpstr>
      <vt:lpstr>Office Theme</vt:lpstr>
      <vt:lpstr>Retrospect</vt:lpstr>
      <vt:lpstr>Plum</vt:lpstr>
      <vt:lpstr>CoSA Member Webinar   Re-Starting or Revitalizing Your SHRAB </vt:lpstr>
      <vt:lpstr>Webinar Agenda</vt:lpstr>
      <vt:lpstr>Speakers</vt:lpstr>
      <vt:lpstr>Re-starting/Revitalizing a SHRAB NHPRC perspective</vt:lpstr>
      <vt:lpstr>The Virginia SHRAB </vt:lpstr>
      <vt:lpstr>Background</vt:lpstr>
      <vt:lpstr>PowerPoint Presentation</vt:lpstr>
      <vt:lpstr>List of 250 Repositories</vt:lpstr>
      <vt:lpstr>Results</vt:lpstr>
      <vt:lpstr>Board Retreat</vt:lpstr>
      <vt:lpstr>Next Steps</vt:lpstr>
      <vt:lpstr>The 2021 Vermont Historical Records Program Survey</vt:lpstr>
      <vt:lpstr>The Vermont Historical Records Program</vt:lpstr>
      <vt:lpstr>Survey Background</vt:lpstr>
      <vt:lpstr>Survey Goals</vt:lpstr>
      <vt:lpstr>Survey Creation</vt:lpstr>
      <vt:lpstr>Survey Distribution</vt:lpstr>
      <vt:lpstr>Survey Analysis</vt:lpstr>
      <vt:lpstr>Important Notes</vt:lpstr>
      <vt:lpstr>Takeaways</vt:lpstr>
      <vt:lpstr>VHRP Priority Areas</vt:lpstr>
      <vt:lpstr>VHRP Services</vt:lpstr>
      <vt:lpstr>PowerPoint Presentation</vt:lpstr>
      <vt:lpstr>Resources</vt:lpstr>
      <vt:lpstr>PowerPoint Presentation</vt:lpstr>
      <vt:lpstr>Questions and Comments</vt:lpstr>
      <vt:lpstr>Upcoming Member Webinars </vt:lpstr>
      <vt:lpstr>Upcoming SERI Webinars </vt:lpstr>
      <vt:lpstr>   Contact Us  </vt:lpstr>
      <vt:lpstr>PowerPoint Presentation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Member Webinar   What’s On Tap for CoSA in 2021</dc:title>
  <dc:creator>Barbara Teague</dc:creator>
  <cp:lastModifiedBy>Rebecca Julson</cp:lastModifiedBy>
  <cp:revision>36</cp:revision>
  <cp:lastPrinted>2022-01-13T15:28:39Z</cp:lastPrinted>
  <dcterms:created xsi:type="dcterms:W3CDTF">2021-01-16T22:52:10Z</dcterms:created>
  <dcterms:modified xsi:type="dcterms:W3CDTF">2022-04-27T19:36:16Z</dcterms:modified>
</cp:coreProperties>
</file>