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7" r:id="rId3"/>
    <p:sldId id="382" r:id="rId4"/>
    <p:sldId id="393" r:id="rId5"/>
    <p:sldId id="445" r:id="rId6"/>
    <p:sldId id="400" r:id="rId7"/>
    <p:sldId id="446" r:id="rId8"/>
    <p:sldId id="399" r:id="rId9"/>
    <p:sldId id="447" r:id="rId10"/>
    <p:sldId id="339" r:id="rId11"/>
    <p:sldId id="258" r:id="rId12"/>
    <p:sldId id="40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" initials="L" lastIdx="1" clrIdx="0">
    <p:extLst>
      <p:ext uri="{19B8F6BF-5375-455C-9EA6-DF929625EA0E}">
        <p15:presenceInfo xmlns:p15="http://schemas.microsoft.com/office/powerpoint/2012/main" userId="Li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3F8DB-AF8C-4A53-9817-C3A2300AA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33FEE-52E9-4711-BA44-A0FC2DAA9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ABD1CA-67F5-4634-94A9-88D85BE148B4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C3E16-F2BC-4462-98F5-9CE2FD4CAB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5A44F6-8F3B-4331-BFDD-D5298FC3E2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357170-B896-46E5-A532-E909E0B2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A368A7-9C9A-42E8-9E06-CC37B09F83BE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5B372F-02FE-4BD2-9CE9-178F22DA1F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2F5A-5A99-4FA8-BF50-C9A665EAA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B2F6D-880F-4D3C-AD17-4195DCD63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FDC1-0D35-4DA8-9007-C1A86F2D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0668" y="6356350"/>
            <a:ext cx="2018923" cy="365125"/>
          </a:xfrm>
        </p:spPr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42D1E-C743-439E-B3C2-77B63285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4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1E7D-88F9-49F3-9FDB-0CEEB332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D662F-5D57-4A31-9A88-277DF06CC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553FD-CA21-45C2-A63D-D3441F96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4E63A-58FB-4F8C-AFE2-5F29F7E1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3A35-FA1F-4764-8B2A-60017EF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E29FB-4144-4AC5-A3E5-D0709E313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46812-1109-4F42-874D-25D718938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57569-C4D6-409D-B592-4C15FAE2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BF07D-A6A7-4020-AE93-BCDED53D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E15D9-D578-40BD-ADC4-EBD3C1A7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40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7030-F21E-A6D3-4689-F28C2D382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54C03-32F0-807D-39E1-38162A153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1AC52-A071-642A-1313-D5D80710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2216A-4F57-2762-E442-1F12A400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0BE7-2232-0E4A-C896-AF5108D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3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3603-3C9B-8844-83F5-73B20057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A83E0-9A34-C8FE-D845-9A341DF44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FB642-A224-B2B9-0326-0D5E8168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86D2-41F1-356C-B3F9-D962C600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6FFDA-DEC7-457B-7C4B-D3FB9A158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A36B-5023-7513-1193-82BB679E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AF4D5-3755-BB02-DE4A-17642CB7D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0F044-EE72-F5D9-4412-2536D2E6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DF4E-9844-1155-BBBC-57B8A615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B031F-00C5-295E-321F-F3B02FD5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3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C3D9-DDB1-4931-F113-B69D18E2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ED15-90DA-D626-6596-91D005D98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4E92F-E3BD-3AF1-FFA4-C875D6C81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CC420-EA86-654F-E6D0-9AA1F884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AC83-BEBE-A863-4D86-97A62782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12783-2773-48E7-EDAA-95A70B9E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4E40C-77C6-1D56-3B62-DB3A75C2C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48ED-2A73-57DD-CABD-F4E21AFEC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26A5B-0610-12F2-BC71-3F18F0B11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3F32F-E5DA-76C0-7D01-03ED34C83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24851-5AE1-7234-35D6-2C2C89F03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4FEFB-47CA-FB7E-0B11-EAF63DAB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EC7D2-2121-008C-36E9-88EBFEBD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4B951-A70B-397F-84BB-CD16EA30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3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4F15-76CE-8796-355F-AEB5CEDC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25628-2DC5-9423-97D5-E7BBF3C4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713E4-9C51-D8ED-D60A-45D2CEB4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0ED6A-F048-611D-4DE7-81FF50F3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3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B8B95-1BE8-F429-90C8-FB01EAD5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80988-9954-59BA-5157-10B1214A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D01F-A9CB-2F21-BB0B-14CC7A8F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75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6928-F645-85B1-5BCD-B0CA6605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5D149-711E-86A0-3463-DDD14632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17223-F55A-ED00-9FE0-41E65D78D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514-74DD-D7C7-5ACD-A3B1E2F3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F288E-47D7-BA2D-AC3E-676811EF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153A2-0DCF-6699-7E8E-B5A36CB0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5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E847-9DBE-4A24-A988-D323CD7E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CBF32-AA32-40A7-8B1C-8EE04C22E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D9A0-7153-472F-BAB0-74289963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2454-2158-4A0B-B54A-D79DFFCD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33380-18C6-47C1-8389-47619138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October 1, 2020    </a:t>
            </a:r>
          </a:p>
        </p:txBody>
      </p:sp>
    </p:spTree>
    <p:extLst>
      <p:ext uri="{BB962C8B-B14F-4D97-AF65-F5344CB8AC3E}">
        <p14:creationId xmlns:p14="http://schemas.microsoft.com/office/powerpoint/2010/main" val="3006733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D4FD-618A-00ED-FD41-426AC9D3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7854C7-D119-B808-7A92-EABC901F6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17517-1FCD-4BD5-8B41-22E54D345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513D2-EDD6-DB1A-693C-FC6A0EE3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FAA8A-42AF-DDA0-69F1-161D51CD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9077B-9E61-5885-31E1-3C5893EE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31A7-C2DB-EB70-440B-3C12D823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2632D-24F7-4984-DEC6-8B6B73B36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6E04C-525F-38C1-4B03-9A864732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3F49B-C2BA-AB9D-1AFD-452D8FDE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591DA-04F1-3539-FD80-A655C047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4A09F5-716B-B7F4-EBE6-2CED33BA5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3A075-65B6-2752-62E8-AB2E19EA4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A23BC-4250-B16C-0F38-0C35245B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C2E1C-9051-703F-1652-226F6CDE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2D644-CF32-A7BB-ED40-24A1B78E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3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C757-E44F-4DEB-801A-A628CF06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4B83-5791-4A02-A941-1AC1F117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E6FFB-D9BE-4016-932F-67998905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D8610-80B9-4217-970D-19CBA644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2405B-7E94-4915-9C34-8DE9CDC3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AEC9-FB54-453B-B3E3-2004E958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A30AC-6BF2-4312-AF5E-372C487B8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22E05-60E3-483A-8A6F-B9267C751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247B8-9A59-4071-A12A-5F02A640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75E0-B604-470D-B3D7-253EC041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47E8A-DDC6-4B98-AE63-0D5E7D27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A5C9-B388-4D27-9B26-8DF22D24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8DDD6-5966-41D0-8881-4EB87C439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AEB9-3E6C-4B52-BCDC-9A7EC24D7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0D88D-C0CE-4251-BB24-F7FB06EEF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A920-6DD3-41C2-BE76-6975052CE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7511D-1AA6-4B5B-8568-E85066C01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C01AF-418C-47F6-B93B-28D91BA5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23A6-4938-4EC9-83D1-E97E3949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6EBD-2A3D-4374-A432-B26325C55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35087-834D-4991-BBBF-FF7CDADD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0E769-A5EB-4E6B-90FC-EC95E937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57167-7A27-4581-A639-A44CD594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1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1D427-9AA1-4598-82B8-6E1A64DD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98DDFD-17CA-411F-A3CB-AB3B4B3A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2B304-BCD0-4CE9-A3D1-CD49324CE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7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6034-2B04-4F61-ADA8-B601B5FE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277AB-69B7-48CC-92B1-6C4AE866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47F81-E59F-4BFB-8D82-FA409A861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98616-17E8-4321-9B07-0C7563E5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1B1D2-A3F9-44C0-9863-4A39E9B0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78D06-36DC-4E0A-8C4E-9C87027C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3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6ADB-DD63-4C56-AA1F-D80EEFF8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8E35B-8B61-4A59-8506-110FC207B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F4D40-65DA-4843-9271-51FFE170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48861-EDE8-4F6D-A476-8A4B6AE3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95840-02CF-4D41-BFF6-63B48CDC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January 27,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FA87C-DE66-4200-BFCB-722A2847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5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E6EFC-0912-4D55-8912-701F845B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F16EA-27D8-4E32-BCA5-4CD1F45FA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013F9-ED7A-4FEA-B260-6F70CAC15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8DA4E-D94F-450C-AC4E-6249DEC92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January 27,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C6FA2-0C4E-4479-A5F0-EFA73DC0E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5E99-662F-4014-8430-82C6271235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24585-BE76-ABE5-95C4-3F9EA41E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FCFA9-5AF0-77D1-6336-EC4DC5114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63023-8E76-EE1E-2D61-2F8CA4F7D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E945-6D10-4023-BC81-B94118BD2AE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A318A-BFFB-BDB6-D081-B895CEE52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2AB8D-D32F-2E11-DBF5-139203C98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29E9-10EF-4DA0-A15E-86859453C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tatearchivists.org/programs-education/cosa-webina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tatearchivists.org/events/event-description?CalendarEventKey=a0df8f77-af44-4ffb-9638-0187521a5374&amp;Home=%2fevents%2fmanage-ev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tatearchivists.org/programs-education/cosa-webina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earchivists.org/research-resources/resource-center" TargetMode="External"/><Relationship Id="rId2" Type="http://schemas.openxmlformats.org/officeDocument/2006/relationships/hyperlink" Target="http://www.statearchivist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user/StateArchivists/" TargetMode="External"/><Relationship Id="rId4" Type="http://schemas.openxmlformats.org/officeDocument/2006/relationships/hyperlink" Target="http://www.facebook.com/CouncilOfStateArchivi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F74A7D-4E59-47FD-81F2-D7E49CD0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5" y="133355"/>
            <a:ext cx="4423499" cy="3705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4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CoSA</a:t>
            </a:r>
            <a: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Member Webinar</a:t>
            </a:r>
            <a:b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400" b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CoSA</a:t>
            </a:r>
            <a:r>
              <a:rPr lang="en-US" sz="34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Annual Meeting Recap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3F09A-E65B-4EE6-A273-F8AB450AA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200528"/>
            <a:ext cx="4204012" cy="12858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spcAft>
                <a:spcPts val="600"/>
              </a:spcAft>
            </a:pPr>
            <a:endParaRPr lang="en-US" sz="1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r">
              <a:spcAft>
                <a:spcPts val="600"/>
              </a:spcAft>
            </a:pPr>
            <a:r>
              <a:rPr lang="en-US" sz="18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August 24,  2023</a:t>
            </a:r>
          </a:p>
          <a:p>
            <a:pPr algn="r">
              <a:spcAft>
                <a:spcPts val="600"/>
              </a:spcAft>
            </a:pPr>
            <a:r>
              <a:rPr lang="en-US" sz="18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3 pm Eastern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26A1115E-7DB1-4E19-9059-6C96A3FB1165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0" y="2931312"/>
            <a:ext cx="5459470" cy="996352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16D6AE-5606-4490-87AD-AE550941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4362" y="6356350"/>
            <a:ext cx="42816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August 24, </a:t>
            </a:r>
            <a:r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33DA2-76E7-4F2D-A6A7-6D55EC70CCB8}"/>
              </a:ext>
            </a:extLst>
          </p:cNvPr>
          <p:cNvSpPr txBox="1"/>
          <p:nvPr/>
        </p:nvSpPr>
        <p:spPr>
          <a:xfrm rot="10800000" flipV="1">
            <a:off x="6145011" y="6058679"/>
            <a:ext cx="587992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/>
              <a:t>Disclaimer:  This webinar is being recorded and will be available for viewing on the CoSA website.</a:t>
            </a:r>
          </a:p>
        </p:txBody>
      </p:sp>
    </p:spTree>
    <p:extLst>
      <p:ext uri="{BB962C8B-B14F-4D97-AF65-F5344CB8AC3E}">
        <p14:creationId xmlns:p14="http://schemas.microsoft.com/office/powerpoint/2010/main" val="293598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BB248E-9CFF-4B71-8DB1-7349CC2F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19DE-2D43-4A66-BAB4-E73DD29546D8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F61E8FE-0EEC-53B9-1163-FC04D75C1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947" y="2040041"/>
            <a:ext cx="4753695" cy="845101"/>
          </a:xfr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02C9F1B-11A8-29A9-0BD4-7E5C1F96A7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862" y="1940666"/>
            <a:ext cx="3792739" cy="1043853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DA98BE54-A085-107D-4F87-A9FAB7C8774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7424" y="3464944"/>
            <a:ext cx="3792739" cy="941229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4F043864-9284-3A98-065C-8FC51B6788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7055" y="4980962"/>
            <a:ext cx="4820356" cy="867664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6EB69F94-C583-D6AD-6733-8C7A37434EF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7924" y="4656859"/>
            <a:ext cx="3031738" cy="15158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25669A-D004-44CD-A497-B3C4020C0359}"/>
              </a:ext>
            </a:extLst>
          </p:cNvPr>
          <p:cNvSpPr txBox="1"/>
          <p:nvPr/>
        </p:nvSpPr>
        <p:spPr>
          <a:xfrm>
            <a:off x="523875" y="229915"/>
            <a:ext cx="661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Sponsors</a:t>
            </a: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14AA92C2-55A7-218D-AC7F-A2B2A21D0B4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1924" y="124518"/>
            <a:ext cx="1283674" cy="1142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B74440-B7EC-F662-49B0-3F397B898D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5551" y="3451142"/>
            <a:ext cx="34480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2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A1CDE-9D47-40F7-91D0-A90706D0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Webinar Evaluation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E424-479B-41C2-BE39-4D0A9F96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endParaRPr lang="en-US" sz="2200" dirty="0"/>
          </a:p>
          <a:p>
            <a:r>
              <a:rPr lang="en-US" sz="2200" dirty="0"/>
              <a:t>We really do appreciate your feedback!</a:t>
            </a:r>
          </a:p>
          <a:p>
            <a:endParaRPr lang="en-US" sz="2200" dirty="0"/>
          </a:p>
          <a:p>
            <a:r>
              <a:rPr lang="en-US" sz="2200" dirty="0"/>
              <a:t>Please take a moment and respond to the evaluation following this webinar.</a:t>
            </a:r>
          </a:p>
          <a:p>
            <a:pPr marL="342900" indent="-342900">
              <a:buFont typeface="Arial"/>
              <a:buChar char="•"/>
            </a:pPr>
            <a:endParaRPr lang="en-US" sz="2200" dirty="0"/>
          </a:p>
        </p:txBody>
      </p:sp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70ABF1FD-D457-444E-9091-F7F2518FF3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4888" y="329183"/>
            <a:ext cx="3852119" cy="3429969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ED515-7452-425A-AE8E-B3958CDDB9FA}"/>
              </a:ext>
            </a:extLst>
          </p:cNvPr>
          <p:cNvSpPr txBox="1">
            <a:spLocks/>
          </p:cNvSpPr>
          <p:nvPr/>
        </p:nvSpPr>
        <p:spPr>
          <a:xfrm>
            <a:off x="1371599" y="1821874"/>
            <a:ext cx="9732819" cy="4738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480B5D-D8C5-F54D-3556-4CC242130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652" y="4528275"/>
            <a:ext cx="2896711" cy="225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0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762A-EE2D-42F0-BD2A-D845D1FB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Webinar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6D18-2808-4918-9963-B4A4D11E8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953127"/>
            <a:ext cx="7350723" cy="29517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0" dirty="0"/>
              <a:t>Welcome and Overview</a:t>
            </a:r>
          </a:p>
          <a:p>
            <a:pPr marL="0" indent="0">
              <a:buNone/>
            </a:pPr>
            <a:r>
              <a:rPr lang="en-US" sz="1800" b="0" dirty="0"/>
              <a:t>Discussion: 2023 </a:t>
            </a:r>
            <a:r>
              <a:rPr lang="en-US" sz="1800" b="0" dirty="0" err="1"/>
              <a:t>CoSA</a:t>
            </a:r>
            <a:r>
              <a:rPr lang="en-US" sz="1800" b="0" dirty="0"/>
              <a:t> Annual meeting</a:t>
            </a:r>
          </a:p>
          <a:p>
            <a:pPr marL="0" indent="0">
              <a:buNone/>
            </a:pPr>
            <a:r>
              <a:rPr lang="en-US" sz="1800" b="0" dirty="0"/>
              <a:t>Q and A</a:t>
            </a:r>
          </a:p>
          <a:p>
            <a:pPr marL="0" indent="0">
              <a:buNone/>
            </a:pPr>
            <a:r>
              <a:rPr lang="en-US" sz="1800" b="0" dirty="0"/>
              <a:t>Upcoming Programs and Webinars</a:t>
            </a:r>
            <a:endParaRPr lang="en-US" sz="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endParaRPr lang="en-US" sz="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216D-9460-4B6A-860C-77D2A2C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24, 2023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21E1F837-D7FA-4156-A7B9-BCB013DE01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4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762A-EE2D-42F0-BD2A-D845D1FB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553" y="75592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Speakers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216D-9460-4B6A-860C-77D2A2C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24, 2023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21E1F837-D7FA-4156-A7B9-BCB013DE01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8610A13-0102-4C33-B6D7-DAEF103204EE}"/>
              </a:ext>
            </a:extLst>
          </p:cNvPr>
          <p:cNvSpPr txBox="1"/>
          <p:nvPr/>
        </p:nvSpPr>
        <p:spPr>
          <a:xfrm>
            <a:off x="4806278" y="2395836"/>
            <a:ext cx="2685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Jami </a:t>
            </a:r>
            <a:r>
              <a:rPr lang="en-US" dirty="0" err="1"/>
              <a:t>Awalt</a:t>
            </a:r>
            <a:endParaRPr lang="en-US" dirty="0"/>
          </a:p>
          <a:p>
            <a:r>
              <a:rPr lang="en-US" dirty="0" err="1"/>
              <a:t>CoSA</a:t>
            </a:r>
            <a:r>
              <a:rPr lang="en-US" dirty="0"/>
              <a:t> President</a:t>
            </a:r>
          </a:p>
          <a:p>
            <a:r>
              <a:rPr lang="en-US" dirty="0"/>
              <a:t>State Archivist</a:t>
            </a:r>
          </a:p>
          <a:p>
            <a:r>
              <a:rPr lang="en-US" dirty="0"/>
              <a:t>Tennessee State Archives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125647-4FB4-A558-9766-1429C25471A6}"/>
              </a:ext>
            </a:extLst>
          </p:cNvPr>
          <p:cNvSpPr txBox="1"/>
          <p:nvPr/>
        </p:nvSpPr>
        <p:spPr>
          <a:xfrm>
            <a:off x="1474587" y="4274164"/>
            <a:ext cx="3573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Joshua Hager</a:t>
            </a:r>
          </a:p>
          <a:p>
            <a:r>
              <a:rPr lang="en-US" dirty="0"/>
              <a:t>Records Description Unit Supervisor</a:t>
            </a:r>
          </a:p>
          <a:p>
            <a:r>
              <a:rPr lang="en-US" dirty="0"/>
              <a:t>Division of Archives and Records</a:t>
            </a:r>
          </a:p>
          <a:p>
            <a:r>
              <a:rPr lang="en-US" dirty="0"/>
              <a:t>NC Department of Natural and Cultural Resources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C63908-3812-A2B2-7B88-8D356C768313}"/>
              </a:ext>
            </a:extLst>
          </p:cNvPr>
          <p:cNvSpPr txBox="1"/>
          <p:nvPr/>
        </p:nvSpPr>
        <p:spPr>
          <a:xfrm>
            <a:off x="1338262" y="2358913"/>
            <a:ext cx="229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Joy Banks</a:t>
            </a:r>
          </a:p>
          <a:p>
            <a:r>
              <a:rPr lang="en-US" dirty="0"/>
              <a:t>Executive Director</a:t>
            </a:r>
          </a:p>
          <a:p>
            <a:r>
              <a:rPr lang="en-US" dirty="0"/>
              <a:t>Council of State Archivists</a:t>
            </a:r>
          </a:p>
        </p:txBody>
      </p:sp>
    </p:spTree>
    <p:extLst>
      <p:ext uri="{BB962C8B-B14F-4D97-AF65-F5344CB8AC3E}">
        <p14:creationId xmlns:p14="http://schemas.microsoft.com/office/powerpoint/2010/main" val="296255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762A-EE2D-42F0-BD2A-D845D1FB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859" y="1341939"/>
            <a:ext cx="7474172" cy="3639636"/>
          </a:xfrm>
        </p:spPr>
        <p:txBody>
          <a:bodyPr>
            <a:normAutofit/>
          </a:bodyPr>
          <a:lstStyle/>
          <a:p>
            <a:r>
              <a:rPr lang="en-US" b="1" dirty="0"/>
              <a:t>Discussion:</a:t>
            </a:r>
            <a:br>
              <a:rPr lang="en-US" b="1" dirty="0"/>
            </a:br>
            <a:r>
              <a:rPr lang="en-US" b="1" dirty="0" err="1"/>
              <a:t>CoSA</a:t>
            </a:r>
            <a:r>
              <a:rPr lang="en-US" b="1" dirty="0"/>
              <a:t> Annual Meeting - 2023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216D-9460-4B6A-860C-77D2A2C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3859" y="6356350"/>
            <a:ext cx="4894169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August 24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2023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21E1F837-D7FA-4156-A7B9-BCB013DE01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3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214B-21F2-43C4-860E-D638DF17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Questions and Comments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BA9CF78-9E19-4A6A-87F6-AEEEC962B6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B93128F0-4EA7-4202-A26A-544057EB48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7288" y="2302744"/>
            <a:ext cx="2286198" cy="34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1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1CDE-9D47-40F7-91D0-A90706D0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Upcoming Member Webinars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E424-479B-41C2-BE39-4D0A9F96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811" y="1821874"/>
            <a:ext cx="7921789" cy="407817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/>
              <a:t>September 28, 2023</a:t>
            </a:r>
            <a:r>
              <a:rPr lang="en-US" sz="1800" dirty="0"/>
              <a:t>:   Advocacy on the Hill and other State Success Stories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October 26, 2023</a:t>
            </a:r>
            <a:r>
              <a:rPr lang="en-US" sz="1800" dirty="0"/>
              <a:t>:  State Archives Spotlight – Pennsylvania and American Samoa </a:t>
            </a:r>
            <a:r>
              <a:rPr lang="en-US" sz="1800" i="1" dirty="0"/>
              <a:t>[Note start time of 3:30 pm eastern!]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Member webinars: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https://www.statearchivists.org/programs-education/cosa-webinars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endParaRPr lang="en-US" sz="1800" dirty="0"/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35336-2054-4456-BCD1-A07EECA3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157" y="6343939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24, 2023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70ABF1FD-D457-444E-9091-F7F2518FF3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ED515-7452-425A-AE8E-B3958CDDB9FA}"/>
              </a:ext>
            </a:extLst>
          </p:cNvPr>
          <p:cNvSpPr txBox="1">
            <a:spLocks/>
          </p:cNvSpPr>
          <p:nvPr/>
        </p:nvSpPr>
        <p:spPr>
          <a:xfrm>
            <a:off x="1371599" y="1821874"/>
            <a:ext cx="9732819" cy="4738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881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1CDE-9D47-40F7-91D0-A90706D0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Upcoming SERI Webinars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E424-479B-41C2-BE39-4D0A9F96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811" y="1821874"/>
            <a:ext cx="7921789" cy="407817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/>
              <a:t>September 12, 2023</a:t>
            </a:r>
            <a:r>
              <a:rPr lang="en-US" sz="1800" dirty="0"/>
              <a:t>:   Approaches to Electronic Records Transfers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October 10, 2023</a:t>
            </a:r>
            <a:r>
              <a:rPr lang="en-US" sz="1800" dirty="0"/>
              <a:t>:  Electronic Records Day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SERI webinars: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https://www.statearchivists.org/events/event-description?CalendarEventKey=a0df8f77-af44-4ffb-9638-0187521a5374&amp;Home=%2fevents%2fmanage-events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35336-2054-4456-BCD1-A07EECA3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626" y="6343939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24, 2023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70ABF1FD-D457-444E-9091-F7F2518FF3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ED515-7452-425A-AE8E-B3958CDDB9FA}"/>
              </a:ext>
            </a:extLst>
          </p:cNvPr>
          <p:cNvSpPr txBox="1">
            <a:spLocks/>
          </p:cNvSpPr>
          <p:nvPr/>
        </p:nvSpPr>
        <p:spPr>
          <a:xfrm>
            <a:off x="1371599" y="1821874"/>
            <a:ext cx="9732819" cy="4738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699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1CDE-9D47-40F7-91D0-A90706D0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Upcoming Shop Talk Webinars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BE424-479B-41C2-BE39-4D0A9F96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811" y="1821874"/>
            <a:ext cx="7921789" cy="407817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dirty="0"/>
              <a:t>September 14, 2023</a:t>
            </a:r>
            <a:r>
              <a:rPr lang="en-US" sz="1800" dirty="0"/>
              <a:t>:   Shop Talk with FamilySearch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November 9, 2023</a:t>
            </a:r>
            <a:r>
              <a:rPr lang="en-US" sz="1800" dirty="0"/>
              <a:t>:  Shop Talk with </a:t>
            </a:r>
            <a:r>
              <a:rPr lang="en-US" sz="1800" dirty="0" err="1"/>
              <a:t>Preservica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Shop Talk webinars: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https://www.statearchivists.org/programs-education/cosa-webinars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endParaRPr lang="en-US" sz="1800" dirty="0"/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35336-2054-4456-BCD1-A07EECA3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157" y="6343939"/>
            <a:ext cx="4894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24, 2023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70ABF1FD-D457-444E-9091-F7F2518FF32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8ED515-7452-425A-AE8E-B3958CDDB9FA}"/>
              </a:ext>
            </a:extLst>
          </p:cNvPr>
          <p:cNvSpPr txBox="1">
            <a:spLocks/>
          </p:cNvSpPr>
          <p:nvPr/>
        </p:nvSpPr>
        <p:spPr>
          <a:xfrm>
            <a:off x="1371599" y="1821874"/>
            <a:ext cx="9732819" cy="4738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669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8F14-414C-455E-8904-9E83BB7D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553" y="179889"/>
            <a:ext cx="7474172" cy="1325563"/>
          </a:xfrm>
        </p:spPr>
        <p:txBody>
          <a:bodyPr>
            <a:normAutofit/>
          </a:bodyPr>
          <a:lstStyle/>
          <a:p>
            <a:br>
              <a:rPr lang="en-US" sz="2800" b="1" dirty="0">
                <a:effectLst/>
              </a:rPr>
            </a:br>
            <a:r>
              <a:rPr lang="en-US" sz="2800" b="1" dirty="0">
                <a:effectLst/>
              </a:rPr>
              <a:t>  </a:t>
            </a:r>
            <a:r>
              <a:rPr lang="en-US" sz="2800" b="1" dirty="0"/>
              <a:t>Contact Us </a:t>
            </a:r>
            <a:br>
              <a:rPr lang="en-US" sz="2800" b="1" dirty="0">
                <a:effectLst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AEA5-FF6D-4334-B226-2F9834C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66900"/>
            <a:ext cx="6467867" cy="4489450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/>
              <a:t>CoSA Website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http://www.statearchivists.org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dirty="0"/>
              <a:t>CoSA Resource Center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https://www.statearchivists.org/research-resources/resource-center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CoSA Twitter Handle</a:t>
            </a:r>
            <a:br>
              <a:rPr lang="en-US" sz="2000" dirty="0"/>
            </a:br>
            <a:r>
              <a:rPr lang="en-US" sz="2000" dirty="0"/>
              <a:t>@StateArchivists</a:t>
            </a:r>
          </a:p>
          <a:p>
            <a:pPr marL="0" indent="0"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/>
              <a:t>CoSA Facebook Page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www.facebook.com/CouncilOfStateArchivists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CoSA You Tube 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https://www.youtube.com/user/StateArchivists/</a:t>
            </a:r>
            <a:endParaRPr lang="en-US" sz="2000" dirty="0"/>
          </a:p>
          <a:p>
            <a:pPr marL="0" indent="0">
              <a:buNone/>
            </a:pP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AF0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385C00D-B05A-4949-B2B8-400DC111F37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3649" y="2857501"/>
            <a:ext cx="1283674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7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7492</TotalTime>
  <Words>356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CoSA Member Webinar   CoSA Annual Meeting Recap </vt:lpstr>
      <vt:lpstr>Webinar Agenda</vt:lpstr>
      <vt:lpstr>Speakers</vt:lpstr>
      <vt:lpstr>Discussion: CoSA Annual Meeting - 2023</vt:lpstr>
      <vt:lpstr>Questions and Comments</vt:lpstr>
      <vt:lpstr>Upcoming Member Webinars  </vt:lpstr>
      <vt:lpstr>Upcoming SERI Webinars  </vt:lpstr>
      <vt:lpstr>Upcoming Shop Talk Webinars  </vt:lpstr>
      <vt:lpstr>   Contact Us  </vt:lpstr>
      <vt:lpstr>PowerPoint Presentation</vt:lpstr>
      <vt:lpstr>Webinar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Member Webinar   What’s On Tap for CoSA in 2021</dc:title>
  <dc:creator>Barbara Teague</dc:creator>
  <cp:lastModifiedBy>Rebecca Julson</cp:lastModifiedBy>
  <cp:revision>61</cp:revision>
  <cp:lastPrinted>2022-01-13T15:28:39Z</cp:lastPrinted>
  <dcterms:created xsi:type="dcterms:W3CDTF">2021-01-16T22:52:10Z</dcterms:created>
  <dcterms:modified xsi:type="dcterms:W3CDTF">2023-08-24T13:18:01Z</dcterms:modified>
</cp:coreProperties>
</file>