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4" r:id="rId1"/>
    <p:sldMasterId id="2147483775" r:id="rId2"/>
    <p:sldMasterId id="2147483776" r:id="rId3"/>
  </p:sldMasterIdLst>
  <p:notesMasterIdLst>
    <p:notesMasterId r:id="rId56"/>
  </p:notesMasterIdLst>
  <p:sldIdLst>
    <p:sldId id="256" r:id="rId4"/>
    <p:sldId id="257" r:id="rId5"/>
    <p:sldId id="258"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259" r:id="rId51"/>
    <p:sldId id="260" r:id="rId52"/>
    <p:sldId id="308" r:id="rId53"/>
    <p:sldId id="262" r:id="rId54"/>
    <p:sldId id="263"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Lalezar" panose="00000500000000000000" pitchFamily="2" charset="-78"/>
      <p:regular r:id="rId61"/>
    </p:embeddedFont>
    <p:embeddedFont>
      <p:font typeface="Oswald Medium" panose="00000600000000000000" pitchFamily="2" charset="0"/>
      <p:regular r:id="rId62"/>
      <p:bold r:id="rId63"/>
    </p:embeddedFont>
    <p:embeddedFont>
      <p:font typeface="Raleway" pitchFamily="2" charset="0"/>
      <p:regular r:id="rId64"/>
      <p:bold r:id="rId65"/>
      <p:italic r:id="rId66"/>
      <p:boldItalic r:id="rId67"/>
    </p:embeddedFont>
    <p:embeddedFont>
      <p:font typeface="Raleway ExtraLight" pitchFamily="2" charset="0"/>
      <p:regular r:id="rId68"/>
      <p:bold r:id="rId69"/>
      <p:italic r:id="rId70"/>
      <p:boldItalic r:id="rId71"/>
    </p:embeddedFont>
    <p:embeddedFont>
      <p:font typeface="Raleway Light" pitchFamily="2" charset="0"/>
      <p:regular r:id="rId72"/>
      <p:bold r:id="rId73"/>
      <p:italic r:id="rId74"/>
      <p:boldItalic r:id="rId75"/>
    </p:embeddedFont>
    <p:embeddedFont>
      <p:font typeface="Raleway Medium" pitchFamily="2" charset="0"/>
      <p:regular r:id="rId76"/>
      <p:bold r:id="rId77"/>
      <p:italic r:id="rId78"/>
      <p:boldItalic r:id="rId79"/>
    </p:embeddedFont>
    <p:embeddedFont>
      <p:font typeface="Raleway SemiBold" pitchFamily="2" charset="0"/>
      <p:regular r:id="rId80"/>
      <p:bold r:id="rId81"/>
      <p:italic r:id="rId82"/>
      <p:boldItalic r:id="rId83"/>
    </p:embeddedFont>
    <p:embeddedFont>
      <p:font typeface="Roboto" panose="02000000000000000000" pitchFamily="2"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3D626F-5607-435F-A412-C8F8EC2BFCF1}">
  <a:tblStyle styleId="{6C3D626F-5607-435F-A412-C8F8EC2BFC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6"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font" Target="fonts/font28.fntdata"/><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 Target="slides/slide2.xml"/><Relationship Id="rId90" Type="http://schemas.openxmlformats.org/officeDocument/2006/relationships/theme" Target="theme/theme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6.fntdata"/><Relationship Id="rId80" Type="http://schemas.openxmlformats.org/officeDocument/2006/relationships/font" Target="fonts/font24.fntdata"/><Relationship Id="rId85" Type="http://schemas.openxmlformats.org/officeDocument/2006/relationships/font" Target="fonts/font2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font" Target="fonts/font27.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font" Target="fonts/font25.fntdata"/><Relationship Id="rId86" Type="http://schemas.openxmlformats.org/officeDocument/2006/relationships/font" Target="fonts/font30.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20.fntdata"/><Relationship Id="rId7" Type="http://schemas.openxmlformats.org/officeDocument/2006/relationships/slide" Target="slides/slide4.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0.fntdata"/><Relationship Id="rId87" Type="http://schemas.openxmlformats.org/officeDocument/2006/relationships/font" Target="fonts/font31.fntdata"/><Relationship Id="rId61" Type="http://schemas.openxmlformats.org/officeDocument/2006/relationships/font" Target="fonts/font5.fntdata"/><Relationship Id="rId82" Type="http://schemas.openxmlformats.org/officeDocument/2006/relationships/font" Target="fonts/font26.fntdata"/><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dpconline.org/"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dpconline.org/digipres/dpc-ram"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10696624528_0_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3" name="Google Shape;1353;g10696624528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104fbd8bc09_0_13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4" name="Google Shape;1524;g104fbd8bc09_0_13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a:solidFill>
                  <a:srgbClr val="1D1C1D"/>
                </a:solidFill>
                <a:highlight>
                  <a:srgbClr val="F8F8F8"/>
                </a:highlight>
              </a:rPr>
              <a:t>Maintenance is a long road, with changes happening all around. Periodically, it is important to check in and assess how you are doing on different aspects like workflows, data management, organizational infrastructure, and planning for technical change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104fbd8bc09_0_78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0" name="Google Shape;1530;g104fbd8bc09_0_7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8105a171de_0_1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8105a171de_0_1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8149e5e65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8149e5e65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also think of a maturity assessment as a wellness journey -- and just like mindfulness and other wellness techniques, you are going to gain an understanding of what you are doing today, set goals for the future, and figure out how to meet those goals. And then, share your journey with anyone who will listen and help you meet those goals.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8105a171de_0_1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2" name="Google Shape;1582;g8105a171de_0_1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g84caf6674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6" name="Google Shape;1596;g84caf6674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8105a171de_0_1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8105a171de_0_1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8105a171de_0_1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8105a171de_0_1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8105a171de_0_1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8105a171de_0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84caf6674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84caf6674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10696624528_0_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7" name="Google Shape;1367;g10696624528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84caf66741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84caf6674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84caf66741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84caf6674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84caf66741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84caf66741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803eaa088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9" name="Google Shape;1729;g803eaa088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interview your colleagues, decision makers, and users, listen well with openness and acceptance. Your goal is understand the challenges and gaps, not to illustrate what your institution is doing wrong, but to identify what needs improvement (and maintenance). So, try really hard to not go into meetings with perceptions that may cloud how you listen and what you hear.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84caf66741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7" name="Google Shape;1737;g84caf6674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84caf66741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84caf66741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8105a171de_0_1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8105a171de_0_1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g84caf66741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0" name="Google Shape;1790;g84caf66741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84caf66741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84caf66741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84caf66741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84caf66741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10696624528_0_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0" name="Google Shape;1380;g10696624528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g84caf66741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5" name="Google Shape;1865;g84caf6674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84caf66741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84caf66741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6"/>
        <p:cNvGrpSpPr/>
        <p:nvPr/>
      </p:nvGrpSpPr>
      <p:grpSpPr>
        <a:xfrm>
          <a:off x="0" y="0"/>
          <a:ext cx="0" cy="0"/>
          <a:chOff x="0" y="0"/>
          <a:chExt cx="0" cy="0"/>
        </a:xfrm>
      </p:grpSpPr>
      <p:sp>
        <p:nvSpPr>
          <p:cNvPr id="1907" name="Google Shape;1907;g84caf66741_0_3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8" name="Google Shape;1908;g84caf66741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104fbd8bbad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104fbd8bb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a:solidFill>
                  <a:schemeClr val="dk1"/>
                </a:solidFill>
              </a:rPr>
              <a:t>Our newest offering is Digital Preservation Go (DPGO for short)! AVP can help you take your first next step with this low-cost digital preservation maturity assessment service.</a:t>
            </a:r>
            <a:endParaRPr sz="1200"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g104fbd8bc09_0_169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3" name="Google Shape;1933;g104fbd8bc09_0_16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chemeClr val="dk1"/>
              </a:buClr>
              <a:buSzPts val="1100"/>
              <a:buFont typeface="Arial"/>
              <a:buNone/>
            </a:pPr>
            <a:r>
              <a:rPr lang="en" sz="1200">
                <a:solidFill>
                  <a:schemeClr val="dk1"/>
                </a:solidFill>
              </a:rPr>
              <a:t>DPGo! is based on the awesome, standards-based work of the </a:t>
            </a:r>
            <a:r>
              <a:rPr lang="en" sz="1200" u="sng">
                <a:solidFill>
                  <a:srgbClr val="1155CC"/>
                </a:solidFill>
                <a:hlinkClick r:id="rId3">
                  <a:extLst>
                    <a:ext uri="{A12FA001-AC4F-418D-AE19-62706E023703}">
                      <ahyp:hlinkClr xmlns:ahyp="http://schemas.microsoft.com/office/drawing/2018/hyperlinkcolor" val="tx"/>
                    </a:ext>
                  </a:extLst>
                </a:hlinkClick>
              </a:rPr>
              <a:t>Digital Preservation Coalition</a:t>
            </a:r>
            <a:r>
              <a:rPr lang="en" sz="1200">
                <a:solidFill>
                  <a:schemeClr val="dk1"/>
                </a:solidFill>
              </a:rPr>
              <a:t> (DPC) and their Rapid Assessment Model (</a:t>
            </a:r>
            <a:r>
              <a:rPr lang="en" sz="1200" u="sng">
                <a:solidFill>
                  <a:srgbClr val="1155CC"/>
                </a:solidFill>
                <a:hlinkClick r:id="rId4">
                  <a:extLst>
                    <a:ext uri="{A12FA001-AC4F-418D-AE19-62706E023703}">
                      <ahyp:hlinkClr xmlns:ahyp="http://schemas.microsoft.com/office/drawing/2018/hyperlinkcolor" val="tx"/>
                    </a:ext>
                  </a:extLst>
                </a:hlinkClick>
              </a:rPr>
              <a:t>RAM</a:t>
            </a:r>
            <a:r>
              <a:rPr lang="en" sz="1200">
                <a:solidFill>
                  <a:schemeClr val="dk1"/>
                </a:solidFill>
              </a:rPr>
              <a:t>). We took the DPC RAM and turned it into a series of surveys that enable us to help you assess your digital preservation program and give you real-world solutions to the challenges you face.</a:t>
            </a:r>
            <a:endParaRPr sz="1200">
              <a:solidFill>
                <a:schemeClr val="dk1"/>
              </a:solidFill>
            </a:endParaRPr>
          </a:p>
          <a:p>
            <a:pPr marL="0" lvl="0" indent="0" algn="l" rtl="0">
              <a:lnSpc>
                <a:spcPct val="150000"/>
              </a:lnSpc>
              <a:spcBef>
                <a:spcPts val="1200"/>
              </a:spcBef>
              <a:spcAft>
                <a:spcPts val="1200"/>
              </a:spcAft>
              <a:buClr>
                <a:schemeClr val="dk1"/>
              </a:buClr>
              <a:buSzPts val="1100"/>
              <a:buFont typeface="Arial"/>
              <a:buNone/>
            </a:pPr>
            <a:r>
              <a:rPr lang="en" sz="1200">
                <a:solidFill>
                  <a:schemeClr val="dk1"/>
                </a:solidFill>
              </a:rPr>
              <a:t>The difference between performing the RAM assessment yourself and doing the assessment with AVP is that at the end of our engagement, you will walk away with recommendations, a roadmap for implementation, and a professional slide deck you can share with your stakeholders and admin. </a:t>
            </a:r>
            <a:endParaRPr sz="120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g104fbd8bc09_0_1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3" name="Google Shape;1943;g104fbd8bc09_0_1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1200"/>
              </a:spcAft>
              <a:buClr>
                <a:schemeClr val="dk1"/>
              </a:buClr>
              <a:buSzPts val="1100"/>
              <a:buFont typeface="Arial"/>
              <a:buNone/>
            </a:pPr>
            <a:r>
              <a:rPr lang="en" sz="1200">
                <a:solidFill>
                  <a:schemeClr val="dk1"/>
                </a:solidFill>
              </a:rPr>
              <a:t>An AVP Consultant, working in either Spanish or English, will guide your organization through a process of self-reflection. Then, your consultant analyzes and reports back to your organization on your digital preservation maturity, offering recommendations and roadmap for implementation.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104fbd8bc09_0_1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104fbd8bc09_0_1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1200"/>
              </a:spcAft>
              <a:buClr>
                <a:schemeClr val="dk1"/>
              </a:buClr>
              <a:buSzPts val="1100"/>
              <a:buFont typeface="Arial"/>
              <a:buNone/>
            </a:pPr>
            <a:r>
              <a:rPr lang="en" sz="1200">
                <a:solidFill>
                  <a:schemeClr val="dk1"/>
                </a:solidFill>
              </a:rPr>
              <a:t>DPGo! takes about two months to complete. During the first month, your AVP consultant meets with your team for an hour to kick off the project, provide an overview, and answer any logistics questions you have.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g104fbd8bc09_0_13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g104fbd8bc09_0_1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chemeClr val="dk1"/>
              </a:buClr>
              <a:buSzPts val="1100"/>
              <a:buFont typeface="Arial"/>
              <a:buNone/>
            </a:pPr>
            <a:r>
              <a:rPr lang="en" sz="1200">
                <a:solidFill>
                  <a:schemeClr val="dk1"/>
                </a:solidFill>
              </a:rPr>
              <a:t>Then, your team completes a number of surveys on a variety of topics that ask questions about your organization’s digital preservation maturity. </a:t>
            </a:r>
            <a:endParaRPr sz="1200">
              <a:solidFill>
                <a:schemeClr val="dk1"/>
              </a:solidFill>
            </a:endParaRPr>
          </a:p>
          <a:p>
            <a:pPr marL="0" lvl="0" indent="0" algn="l" rtl="0">
              <a:lnSpc>
                <a:spcPct val="150000"/>
              </a:lnSpc>
              <a:spcBef>
                <a:spcPts val="1200"/>
              </a:spcBef>
              <a:spcAft>
                <a:spcPts val="1200"/>
              </a:spcAft>
              <a:buClr>
                <a:schemeClr val="dk1"/>
              </a:buClr>
              <a:buSzPts val="1100"/>
              <a:buFont typeface="Arial"/>
              <a:buNone/>
            </a:pPr>
            <a:r>
              <a:rPr lang="en" sz="1200">
                <a:solidFill>
                  <a:schemeClr val="dk1"/>
                </a:solidFill>
              </a:rPr>
              <a:t>Starting in the second month, after the surveys have been completed, your consultant analyses your survey results to understand your gaps and challenges and your successes, and also to review any questions you had during the survey process.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104fbd8bc09_0_1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 name="Google Shape;1974;g104fbd8bc09_0_1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1200"/>
              </a:spcAft>
              <a:buClr>
                <a:schemeClr val="dk1"/>
              </a:buClr>
              <a:buSzPts val="1100"/>
              <a:buFont typeface="Arial"/>
              <a:buNone/>
            </a:pPr>
            <a:r>
              <a:rPr lang="en" sz="1200">
                <a:solidFill>
                  <a:schemeClr val="dk1"/>
                </a:solidFill>
              </a:rPr>
              <a:t>Then, we all get together for a two-hour workshop to work together to review your responses, answer your questions, and discuss any other issues that you have.</a:t>
            </a:r>
            <a:endParaRPr sz="120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g104fbd8bc09_0_1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3" name="Google Shape;1983;g104fbd8bc09_0_1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1200"/>
              </a:spcAft>
              <a:buNone/>
            </a:pPr>
            <a:r>
              <a:rPr lang="en" sz="1200">
                <a:solidFill>
                  <a:schemeClr val="dk1"/>
                </a:solidFill>
              </a:rPr>
              <a:t>Based on this conversation and your survey responses, your consultant completes the DPC RAM worksheet, drafts recommendations and a roadmap, and puts it all together into a professional slide deck that you can use to present to your stakeholders.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you performed an assessment of your digital preservation program?</a:t>
            </a:r>
            <a:br>
              <a:rPr lang="en"/>
            </a:br>
            <a:r>
              <a:rPr lang="en"/>
              <a:t>Yes / No</a:t>
            </a:r>
            <a:br>
              <a:rPr lang="en"/>
            </a:br>
            <a:br>
              <a:rPr lang="en"/>
            </a:br>
            <a:r>
              <a:rPr lang="en"/>
              <a:t>If yes, how did you do it?</a:t>
            </a:r>
            <a:br>
              <a:rPr lang="en"/>
            </a:br>
            <a:r>
              <a:rPr lang="en"/>
              <a:t>Self</a:t>
            </a:r>
            <a:br>
              <a:rPr lang="en"/>
            </a:br>
            <a:r>
              <a:rPr lang="en"/>
              <a:t>Peer</a:t>
            </a:r>
            <a:br>
              <a:rPr lang="en"/>
            </a:br>
            <a:r>
              <a:rPr lang="en"/>
              <a:t>Vended</a:t>
            </a:r>
            <a:br>
              <a:rPr lang="en"/>
            </a:br>
            <a:br>
              <a:rPr lang="en"/>
            </a:br>
            <a:r>
              <a:rPr lang="en"/>
              <a:t>If yes, which tools did you use?</a:t>
            </a:r>
            <a:br>
              <a:rPr lang="en"/>
            </a:br>
            <a:r>
              <a:rPr lang="en"/>
              <a:t>CoreTrustSeal</a:t>
            </a:r>
            <a:endParaRPr/>
          </a:p>
          <a:p>
            <a:pPr marL="0" lvl="0" indent="0" algn="l" rtl="0">
              <a:spcBef>
                <a:spcPts val="0"/>
              </a:spcBef>
              <a:spcAft>
                <a:spcPts val="0"/>
              </a:spcAft>
              <a:buClr>
                <a:schemeClr val="dk1"/>
              </a:buClr>
              <a:buSzPts val="1100"/>
              <a:buFont typeface="Arial"/>
              <a:buNone/>
            </a:pPr>
            <a:r>
              <a:rPr lang="en"/>
              <a:t>ISO 16363 (TDR)</a:t>
            </a:r>
            <a:endParaRPr/>
          </a:p>
          <a:p>
            <a:pPr marL="0" lvl="0" indent="0" algn="l" rtl="0">
              <a:spcBef>
                <a:spcPts val="0"/>
              </a:spcBef>
              <a:spcAft>
                <a:spcPts val="0"/>
              </a:spcAft>
              <a:buClr>
                <a:schemeClr val="dk1"/>
              </a:buClr>
              <a:buSzPts val="1100"/>
              <a:buFont typeface="Arial"/>
              <a:buNone/>
            </a:pPr>
            <a:r>
              <a:rPr lang="en"/>
              <a:t>Levels of Digital Preservation</a:t>
            </a:r>
            <a:endParaRPr/>
          </a:p>
          <a:p>
            <a:pPr marL="0" lvl="0" indent="0" algn="l" rtl="0">
              <a:spcBef>
                <a:spcPts val="0"/>
              </a:spcBef>
              <a:spcAft>
                <a:spcPts val="0"/>
              </a:spcAft>
              <a:buClr>
                <a:schemeClr val="dk1"/>
              </a:buClr>
              <a:buSzPts val="1100"/>
              <a:buFont typeface="Arial"/>
              <a:buNone/>
            </a:pPr>
            <a:r>
              <a:rPr lang="en"/>
              <a:t>NEDCC Peer Assessment</a:t>
            </a:r>
            <a:endParaRPr/>
          </a:p>
          <a:p>
            <a:pPr marL="0" lvl="0" indent="0" algn="l" rtl="0">
              <a:spcBef>
                <a:spcPts val="0"/>
              </a:spcBef>
              <a:spcAft>
                <a:spcPts val="0"/>
              </a:spcAft>
              <a:buClr>
                <a:schemeClr val="dk1"/>
              </a:buClr>
              <a:buSzPts val="1100"/>
              <a:buFont typeface="Arial"/>
              <a:buNone/>
            </a:pPr>
            <a:r>
              <a:rPr lang="en"/>
              <a:t>Rapid Assessment Model</a:t>
            </a:r>
            <a:endParaRPr/>
          </a:p>
          <a:p>
            <a:pPr marL="0" lvl="0" indent="0" algn="l" rtl="0">
              <a:spcBef>
                <a:spcPts val="0"/>
              </a:spcBef>
              <a:spcAft>
                <a:spcPts val="0"/>
              </a:spcAft>
              <a:buClr>
                <a:schemeClr val="dk1"/>
              </a:buClr>
              <a:buSzPts val="1100"/>
              <a:buFont typeface="Arial"/>
              <a:buNone/>
            </a:pPr>
            <a:r>
              <a:rPr lang="en"/>
              <a:t>Vendor assessment</a:t>
            </a:r>
            <a:endParaRPr/>
          </a:p>
          <a:p>
            <a:pPr marL="0" lvl="0" indent="0" algn="l" rtl="0">
              <a:spcBef>
                <a:spcPts val="0"/>
              </a:spcBef>
              <a:spcAft>
                <a:spcPts val="0"/>
              </a:spcAft>
              <a:buNone/>
            </a:pPr>
            <a:r>
              <a:rPr lang="en"/>
              <a:t>Other (please explain)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104fbd8bc09_0_1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104fbd8bc09_0_1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104fbd8bc09_0_1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104fbd8bc09_0_1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g104fbd8bc09_0_1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6" name="Google Shape;2006;g104fbd8bc09_0_1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chemeClr val="dk1"/>
              </a:buClr>
              <a:buSzPts val="1100"/>
              <a:buFont typeface="Arial"/>
              <a:buNone/>
            </a:pPr>
            <a:r>
              <a:rPr lang="en" sz="1200">
                <a:solidFill>
                  <a:schemeClr val="dk1"/>
                </a:solidFill>
              </a:rPr>
              <a:t>At $4,000 US, DPGo! Is affordable for a variety of organization sizes and budgets. </a:t>
            </a:r>
            <a:endParaRPr sz="12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104fbd8bc09_0_4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104fbd8bc09_0_4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that’s not all AVP has to offer</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104fbd8bc09_0_156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104fbd8bc09_0_15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g104fbd8bc09_0_144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2" name="Google Shape;2042;g104fbd8bc09_0_14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50">
                <a:solidFill>
                  <a:srgbClr val="1D1C1D"/>
                </a:solidFill>
                <a:highlight>
                  <a:srgbClr val="F8F8F8"/>
                </a:highlight>
              </a:rPr>
              <a:t>Consultants are valuable for several reasons. </a:t>
            </a:r>
            <a:endParaRPr sz="1150">
              <a:solidFill>
                <a:srgbClr val="1D1C1D"/>
              </a:solidFill>
              <a:highlight>
                <a:srgbClr val="F8F8F8"/>
              </a:highlight>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803eaa088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803eaa088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love innovation. It’s really, really important. But, our job is to grow our maintenance programs, perhaps in innovative ways, to nobly take care of our valuable shared cultural heritage and ensure our records are authentic and persist. Your assessment is the blueprint for rebuilding your road, the tools for making sure your roller coaster is safe, and the assets you steward today and secure for stewardship by future generations.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04fbd8bc09_0_6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04fbd8bc09_0_6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1200"/>
              </a:spcAft>
              <a:buClr>
                <a:schemeClr val="dk1"/>
              </a:buClr>
              <a:buSzPts val="1100"/>
              <a:buFont typeface="Arial"/>
              <a:buNone/>
            </a:pPr>
            <a:r>
              <a:rPr lang="en" sz="1200">
                <a:solidFill>
                  <a:schemeClr val="dk1"/>
                </a:solidFill>
              </a:rPr>
              <a:t>Follow the link on the screen where you can find more details about DPGo!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10696624528_0_1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4" name="Google Shape;1394;g10696624528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676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10696624528_0_1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6" name="Google Shape;1406;g10696624528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896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104fbd8bc09_0_130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104fbd8bc09_0_13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Senior Consultant living in Madison, Wisconsin</a:t>
            </a:r>
            <a:endParaRPr>
              <a:solidFill>
                <a:schemeClr val="dk1"/>
              </a:solidFill>
            </a:endParaRPr>
          </a:p>
          <a:p>
            <a:pPr marL="0" lvl="0" indent="0" algn="l" rtl="0">
              <a:spcBef>
                <a:spcPts val="0"/>
              </a:spcBef>
              <a:spcAft>
                <a:spcPts val="0"/>
              </a:spcAft>
              <a:buNone/>
            </a:pPr>
            <a:r>
              <a:rPr lang="en">
                <a:solidFill>
                  <a:schemeClr val="dk1"/>
                </a:solidFill>
              </a:rPr>
              <a:t>Have been performing assessments and other digital preservation related work (technology selection, technology implementation) for nearly 6 yeras with AVP. Prior to that I worked at the Digital Public Library of America, the State library of North Carolina, and at several academic institutions in the Southern and Midwestern US. In all of these positions, I managed digital collections and digital preservation projects and programs. I come to this work with lots of experience. </a:t>
            </a: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10696624528_0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0" name="Google Shape;1420;g10696624528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3351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10696624528_0_1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4" name="Google Shape;1434;g10696624528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9742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g10696624528_0_1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7" name="Google Shape;1447;g10696624528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5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104fbd8bc09_0_2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104fbd8bc09_0_2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is AVP? We are an information innovation firm. We offer consulting and software development services to help organizations transform how they protect, manage, and use data and digital assets. We aren’t strangers to the digital preservation community. In fact, most of our digital preservation consultants come straight from the cultural heritage world.</a:t>
            </a:r>
            <a:endParaRPr/>
          </a:p>
          <a:p>
            <a:pPr marL="0" lvl="0" indent="0" algn="l" rtl="0">
              <a:spcBef>
                <a:spcPts val="0"/>
              </a:spcBef>
              <a:spcAft>
                <a:spcPts val="0"/>
              </a:spcAft>
              <a:buNone/>
            </a:pPr>
            <a:endParaRPr/>
          </a:p>
          <a:p>
            <a:pPr marL="0" lvl="0" indent="0" algn="l" rtl="0">
              <a:spcBef>
                <a:spcPts val="0"/>
              </a:spcBef>
              <a:spcAft>
                <a:spcPts val="0"/>
              </a:spcAft>
              <a:buNone/>
            </a:pPr>
            <a:r>
              <a:rPr lang="en"/>
              <a:t>The benefit of a combined consultancy and software firm is that we can provide a soup to nuts approach -- we can help you define your goals and then, if you wish, we can take the next steps with you to bring those goals to fruition with technical support where needed.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104fbd8bc09_0_2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104fbd8bc09_0_2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goal is to help you achieve your goals. We do this with honesty and a commitment to inclusivity and excellence.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1069662452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106966245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104fbd8bc09_0_130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 name="Google Shape;1516;g104fbd8bc09_0_13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I start with this quote? Because, ultimately, digital preservation is about maintenance. It isn’t about new and innovative, but steady practicality. Within that practicality there may be moments of innovation (updated tools, new schools of thought), but those are folded into our day-to-day management practices.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design 2">
  <p:cSld name="Title slide design 2">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0" y="0"/>
            <a:ext cx="9144000" cy="514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3" name="Google Shape;13;p2"/>
          <p:cNvSpPr txBox="1">
            <a:spLocks noGrp="1"/>
          </p:cNvSpPr>
          <p:nvPr>
            <p:ph type="ctrTitle"/>
          </p:nvPr>
        </p:nvSpPr>
        <p:spPr>
          <a:xfrm>
            <a:off x="2221253" y="2006600"/>
            <a:ext cx="4701600" cy="1138500"/>
          </a:xfrm>
          <a:prstGeom prst="rect">
            <a:avLst/>
          </a:prstGeom>
          <a:noFill/>
          <a:ln>
            <a:noFill/>
          </a:ln>
        </p:spPr>
        <p:txBody>
          <a:bodyPr spcFirstLastPara="1" wrap="square" lIns="68575" tIns="34275" rIns="68575" bIns="34275" anchor="b" anchorCtr="0">
            <a:noAutofit/>
          </a:bodyPr>
          <a:lstStyle>
            <a:lvl1pPr lvl="0" algn="ctr">
              <a:lnSpc>
                <a:spcPct val="110000"/>
              </a:lnSpc>
              <a:spcBef>
                <a:spcPts val="0"/>
              </a:spcBef>
              <a:spcAft>
                <a:spcPts val="0"/>
              </a:spcAft>
              <a:buClr>
                <a:schemeClr val="lt1"/>
              </a:buClr>
              <a:buSzPts val="2500"/>
              <a:buFont typeface="Raleway Medium"/>
              <a:buNone/>
              <a:defRPr>
                <a:solidFill>
                  <a:schemeClr val="lt1"/>
                </a:solidFill>
                <a:latin typeface="Raleway Medium"/>
                <a:ea typeface="Raleway Medium"/>
                <a:cs typeface="Raleway Medium"/>
                <a:sym typeface="Raleway Medium"/>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4" name="Google Shape;14;p2"/>
          <p:cNvSpPr>
            <a:spLocks noGrp="1"/>
          </p:cNvSpPr>
          <p:nvPr>
            <p:ph type="pic" idx="3"/>
          </p:nvPr>
        </p:nvSpPr>
        <p:spPr>
          <a:xfrm>
            <a:off x="3471955" y="1179465"/>
            <a:ext cx="2200200" cy="8184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5" name="Google Shape;15;p2"/>
          <p:cNvSpPr txBox="1">
            <a:spLocks noGrp="1"/>
          </p:cNvSpPr>
          <p:nvPr>
            <p:ph type="body" idx="1"/>
          </p:nvPr>
        </p:nvSpPr>
        <p:spPr>
          <a:xfrm>
            <a:off x="2221253" y="3481423"/>
            <a:ext cx="4701600" cy="360000"/>
          </a:xfrm>
          <a:prstGeom prst="rect">
            <a:avLst/>
          </a:prstGeom>
          <a:noFill/>
          <a:ln>
            <a:noFill/>
          </a:ln>
        </p:spPr>
        <p:txBody>
          <a:bodyPr spcFirstLastPara="1" wrap="square" lIns="68575" tIns="34275" rIns="68575" bIns="34275" anchor="ctr" anchorCtr="0">
            <a:noAutofit/>
          </a:bodyPr>
          <a:lstStyle>
            <a:lvl1pPr marL="457200" lvl="0" indent="-228600" algn="ctr">
              <a:lnSpc>
                <a:spcPct val="140000"/>
              </a:lnSpc>
              <a:spcBef>
                <a:spcPts val="0"/>
              </a:spcBef>
              <a:spcAft>
                <a:spcPts val="0"/>
              </a:spcAft>
              <a:buClr>
                <a:schemeClr val="lt1"/>
              </a:buClr>
              <a:buSzPts val="1400"/>
              <a:buFont typeface="Raleway Light"/>
              <a:buNone/>
              <a:defRPr sz="1400" i="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6" name="Google Shape;16;p2"/>
          <p:cNvSpPr txBox="1">
            <a:spLocks noGrp="1"/>
          </p:cNvSpPr>
          <p:nvPr>
            <p:ph type="body" idx="4"/>
          </p:nvPr>
        </p:nvSpPr>
        <p:spPr>
          <a:xfrm>
            <a:off x="2221253" y="3825644"/>
            <a:ext cx="4701600" cy="214800"/>
          </a:xfrm>
          <a:prstGeom prst="rect">
            <a:avLst/>
          </a:prstGeom>
          <a:noFill/>
          <a:ln>
            <a:noFill/>
          </a:ln>
        </p:spPr>
        <p:txBody>
          <a:bodyPr spcFirstLastPara="1" wrap="square" lIns="68575" tIns="34275" rIns="68575" bIns="34275" anchor="ctr" anchorCtr="0">
            <a:noAutofit/>
          </a:bodyPr>
          <a:lstStyle>
            <a:lvl1pPr marL="457200" lvl="0" indent="-228600" algn="ctr">
              <a:lnSpc>
                <a:spcPct val="140000"/>
              </a:lnSpc>
              <a:spcBef>
                <a:spcPts val="0"/>
              </a:spcBef>
              <a:spcAft>
                <a:spcPts val="0"/>
              </a:spcAft>
              <a:buClr>
                <a:schemeClr val="lt1"/>
              </a:buClr>
              <a:buSzPts val="1100"/>
              <a:buFont typeface="Raleway Light"/>
              <a:buNone/>
              <a:defRPr sz="1100" b="0" i="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rvices - Layout 5">
  <p:cSld name="Services - Layout 5">
    <p:spTree>
      <p:nvGrpSpPr>
        <p:cNvPr id="1" name="Shape 105"/>
        <p:cNvGrpSpPr/>
        <p:nvPr/>
      </p:nvGrpSpPr>
      <p:grpSpPr>
        <a:xfrm>
          <a:off x="0" y="0"/>
          <a:ext cx="0" cy="0"/>
          <a:chOff x="0" y="0"/>
          <a:chExt cx="0" cy="0"/>
        </a:xfrm>
      </p:grpSpPr>
      <p:sp>
        <p:nvSpPr>
          <p:cNvPr id="106" name="Google Shape;106;p11"/>
          <p:cNvSpPr>
            <a:spLocks noGrp="1"/>
          </p:cNvSpPr>
          <p:nvPr>
            <p:ph type="pic" idx="2"/>
          </p:nvPr>
        </p:nvSpPr>
        <p:spPr>
          <a:xfrm>
            <a:off x="6074547" y="1567218"/>
            <a:ext cx="2303700" cy="14427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7" name="Google Shape;107;p11"/>
          <p:cNvSpPr>
            <a:spLocks noGrp="1"/>
          </p:cNvSpPr>
          <p:nvPr>
            <p:ph type="pic" idx="3"/>
          </p:nvPr>
        </p:nvSpPr>
        <p:spPr>
          <a:xfrm>
            <a:off x="786646" y="1567218"/>
            <a:ext cx="2303700" cy="14427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8" name="Google Shape;108;p11"/>
          <p:cNvSpPr txBox="1">
            <a:spLocks noGrp="1"/>
          </p:cNvSpPr>
          <p:nvPr>
            <p:ph type="body" idx="1"/>
          </p:nvPr>
        </p:nvSpPr>
        <p:spPr>
          <a:xfrm>
            <a:off x="752671" y="3149600"/>
            <a:ext cx="2307900" cy="274200"/>
          </a:xfrm>
          <a:prstGeom prst="rect">
            <a:avLst/>
          </a:prstGeom>
          <a:noFill/>
          <a:ln>
            <a:noFill/>
          </a:ln>
        </p:spPr>
        <p:txBody>
          <a:bodyPr spcFirstLastPara="1" wrap="square" lIns="34300" tIns="17150" rIns="34300" bIns="17150" anchor="ctr" anchorCtr="0">
            <a:noAutofit/>
          </a:bodyPr>
          <a:lstStyle>
            <a:lvl1pPr marL="457200" lvl="0" indent="-228600" algn="l">
              <a:lnSpc>
                <a:spcPct val="9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9" name="Google Shape;109;p11"/>
          <p:cNvSpPr txBox="1">
            <a:spLocks noGrp="1"/>
          </p:cNvSpPr>
          <p:nvPr>
            <p:ph type="body" idx="4"/>
          </p:nvPr>
        </p:nvSpPr>
        <p:spPr>
          <a:xfrm>
            <a:off x="752671" y="3416600"/>
            <a:ext cx="2307900" cy="1041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0" name="Google Shape;110;p11"/>
          <p:cNvSpPr>
            <a:spLocks noGrp="1"/>
          </p:cNvSpPr>
          <p:nvPr>
            <p:ph type="pic" idx="5"/>
          </p:nvPr>
        </p:nvSpPr>
        <p:spPr>
          <a:xfrm>
            <a:off x="3430597" y="1567218"/>
            <a:ext cx="2303700" cy="14427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11" name="Google Shape;111;p11"/>
          <p:cNvSpPr txBox="1">
            <a:spLocks noGrp="1"/>
          </p:cNvSpPr>
          <p:nvPr>
            <p:ph type="body" idx="6"/>
          </p:nvPr>
        </p:nvSpPr>
        <p:spPr>
          <a:xfrm>
            <a:off x="6057291" y="3149600"/>
            <a:ext cx="2307900" cy="274200"/>
          </a:xfrm>
          <a:prstGeom prst="rect">
            <a:avLst/>
          </a:prstGeom>
          <a:noFill/>
          <a:ln>
            <a:noFill/>
          </a:ln>
        </p:spPr>
        <p:txBody>
          <a:bodyPr spcFirstLastPara="1" wrap="square" lIns="34300" tIns="17150" rIns="34300" bIns="17150" anchor="ctr" anchorCtr="0">
            <a:noAutofit/>
          </a:bodyPr>
          <a:lstStyle>
            <a:lvl1pPr marL="457200" lvl="0" indent="-228600" algn="l">
              <a:lnSpc>
                <a:spcPct val="9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2" name="Google Shape;112;p11"/>
          <p:cNvSpPr txBox="1">
            <a:spLocks noGrp="1"/>
          </p:cNvSpPr>
          <p:nvPr>
            <p:ph type="body" idx="7"/>
          </p:nvPr>
        </p:nvSpPr>
        <p:spPr>
          <a:xfrm>
            <a:off x="6057291" y="3416600"/>
            <a:ext cx="2307900" cy="1041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3" name="Google Shape;113;p11"/>
          <p:cNvSpPr txBox="1">
            <a:spLocks noGrp="1"/>
          </p:cNvSpPr>
          <p:nvPr>
            <p:ph type="body" idx="8"/>
          </p:nvPr>
        </p:nvSpPr>
        <p:spPr>
          <a:xfrm>
            <a:off x="3404981" y="3149600"/>
            <a:ext cx="2307900" cy="274200"/>
          </a:xfrm>
          <a:prstGeom prst="rect">
            <a:avLst/>
          </a:prstGeom>
          <a:noFill/>
          <a:ln>
            <a:noFill/>
          </a:ln>
        </p:spPr>
        <p:txBody>
          <a:bodyPr spcFirstLastPara="1" wrap="square" lIns="34300" tIns="17150" rIns="34300" bIns="17150" anchor="ctr" anchorCtr="0">
            <a:noAutofit/>
          </a:bodyPr>
          <a:lstStyle>
            <a:lvl1pPr marL="457200" lvl="0" indent="-228600" algn="l">
              <a:lnSpc>
                <a:spcPct val="9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4" name="Google Shape;114;p11"/>
          <p:cNvSpPr txBox="1">
            <a:spLocks noGrp="1"/>
          </p:cNvSpPr>
          <p:nvPr>
            <p:ph type="body" idx="9"/>
          </p:nvPr>
        </p:nvSpPr>
        <p:spPr>
          <a:xfrm>
            <a:off x="3404981" y="3416600"/>
            <a:ext cx="2307900" cy="1041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5" name="Google Shape;115;p11"/>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16" name="Google Shape;116;p11"/>
          <p:cNvSpPr txBox="1">
            <a:spLocks noGrp="1"/>
          </p:cNvSpPr>
          <p:nvPr>
            <p:ph type="body" idx="1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Heading only - bar 1">
  <p:cSld name="TITLE_ONLY_1_1_1">
    <p:bg>
      <p:bgPr>
        <a:solidFill>
          <a:srgbClr val="E5701D"/>
        </a:solidFill>
        <a:effectLst/>
      </p:bgPr>
    </p:bg>
    <p:spTree>
      <p:nvGrpSpPr>
        <p:cNvPr id="1" name="Shape 1248"/>
        <p:cNvGrpSpPr/>
        <p:nvPr/>
      </p:nvGrpSpPr>
      <p:grpSpPr>
        <a:xfrm>
          <a:off x="0" y="0"/>
          <a:ext cx="0" cy="0"/>
          <a:chOff x="0" y="0"/>
          <a:chExt cx="0" cy="0"/>
        </a:xfrm>
      </p:grpSpPr>
      <p:sp>
        <p:nvSpPr>
          <p:cNvPr id="1249" name="Google Shape;1249;p101"/>
          <p:cNvSpPr txBox="1">
            <a:spLocks noGrp="1"/>
          </p:cNvSpPr>
          <p:nvPr>
            <p:ph type="title"/>
          </p:nvPr>
        </p:nvSpPr>
        <p:spPr>
          <a:xfrm>
            <a:off x="517050" y="325275"/>
            <a:ext cx="8109900" cy="572700"/>
          </a:xfrm>
          <a:prstGeom prst="rect">
            <a:avLst/>
          </a:prstGeom>
        </p:spPr>
        <p:txBody>
          <a:bodyPr spcFirstLastPara="1" wrap="square" lIns="34300" tIns="17150" rIns="34300" bIns="17150" anchor="ctr" anchorCtr="0">
            <a:noAutofit/>
          </a:bodyPr>
          <a:lstStyle>
            <a:lvl1pPr lvl="0" rtl="0">
              <a:spcBef>
                <a:spcPts val="0"/>
              </a:spcBef>
              <a:spcAft>
                <a:spcPts val="0"/>
              </a:spcAft>
              <a:buClr>
                <a:srgbClr val="FFFFFF"/>
              </a:buClr>
              <a:buSzPts val="2500"/>
              <a:buFont typeface="Raleway"/>
              <a:buNone/>
              <a:defRPr b="1">
                <a:solidFill>
                  <a:srgbClr val="FFFFFF"/>
                </a:solidFill>
                <a:latin typeface="Raleway"/>
                <a:ea typeface="Raleway"/>
                <a:cs typeface="Raleway"/>
                <a:sym typeface="Raleway"/>
              </a:defRPr>
            </a:lvl1pPr>
            <a:lvl2pPr lvl="1"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2pPr>
            <a:lvl3pPr lvl="2"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3pPr>
            <a:lvl4pPr lvl="3"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4pPr>
            <a:lvl5pPr lvl="4"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5pPr>
            <a:lvl6pPr lvl="5"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6pPr>
            <a:lvl7pPr lvl="6"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7pPr>
            <a:lvl8pPr lvl="7"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8pPr>
            <a:lvl9pPr lvl="8"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9pPr>
          </a:lstStyle>
          <a:p>
            <a:endParaRPr/>
          </a:p>
        </p:txBody>
      </p:sp>
      <p:sp>
        <p:nvSpPr>
          <p:cNvPr id="1250" name="Google Shape;1250;p101"/>
          <p:cNvSpPr txBox="1">
            <a:spLocks noGrp="1"/>
          </p:cNvSpPr>
          <p:nvPr>
            <p:ph type="sldNum" idx="12"/>
          </p:nvPr>
        </p:nvSpPr>
        <p:spPr>
          <a:xfrm>
            <a:off x="8512009" y="4703626"/>
            <a:ext cx="548700" cy="393600"/>
          </a:xfrm>
          <a:prstGeom prst="rect">
            <a:avLst/>
          </a:prstGeom>
        </p:spPr>
        <p:txBody>
          <a:bodyPr spcFirstLastPara="1" wrap="square" lIns="68575" tIns="34275" rIns="68575" bIns="34275" anchor="t" anchorCtr="0">
            <a:noAutofit/>
          </a:bodyPr>
          <a:lstStyle>
            <a:lvl1pPr lvl="0" algn="r" rtl="0">
              <a:buNone/>
              <a:defRPr sz="1000">
                <a:solidFill>
                  <a:schemeClr val="dk2"/>
                </a:solidFill>
                <a:latin typeface="Raleway Light"/>
                <a:ea typeface="Raleway Light"/>
                <a:cs typeface="Raleway Light"/>
                <a:sym typeface="Raleway Light"/>
              </a:defRPr>
            </a:lvl1pPr>
            <a:lvl2pPr lvl="1" algn="r" rtl="0">
              <a:buNone/>
              <a:defRPr sz="1000">
                <a:solidFill>
                  <a:schemeClr val="dk2"/>
                </a:solidFill>
                <a:latin typeface="Raleway Light"/>
                <a:ea typeface="Raleway Light"/>
                <a:cs typeface="Raleway Light"/>
                <a:sym typeface="Raleway Light"/>
              </a:defRPr>
            </a:lvl2pPr>
            <a:lvl3pPr lvl="2" algn="r" rtl="0">
              <a:buNone/>
              <a:defRPr sz="1000">
                <a:solidFill>
                  <a:schemeClr val="dk2"/>
                </a:solidFill>
                <a:latin typeface="Raleway Light"/>
                <a:ea typeface="Raleway Light"/>
                <a:cs typeface="Raleway Light"/>
                <a:sym typeface="Raleway Light"/>
              </a:defRPr>
            </a:lvl3pPr>
            <a:lvl4pPr lvl="3" algn="r" rtl="0">
              <a:buNone/>
              <a:defRPr sz="1000">
                <a:solidFill>
                  <a:schemeClr val="dk2"/>
                </a:solidFill>
                <a:latin typeface="Raleway Light"/>
                <a:ea typeface="Raleway Light"/>
                <a:cs typeface="Raleway Light"/>
                <a:sym typeface="Raleway Light"/>
              </a:defRPr>
            </a:lvl4pPr>
            <a:lvl5pPr lvl="4" algn="r" rtl="0">
              <a:buNone/>
              <a:defRPr sz="1000">
                <a:solidFill>
                  <a:schemeClr val="dk2"/>
                </a:solidFill>
                <a:latin typeface="Raleway Light"/>
                <a:ea typeface="Raleway Light"/>
                <a:cs typeface="Raleway Light"/>
                <a:sym typeface="Raleway Light"/>
              </a:defRPr>
            </a:lvl5pPr>
            <a:lvl6pPr lvl="5" algn="r" rtl="0">
              <a:buNone/>
              <a:defRPr sz="1000">
                <a:solidFill>
                  <a:schemeClr val="dk2"/>
                </a:solidFill>
                <a:latin typeface="Raleway Light"/>
                <a:ea typeface="Raleway Light"/>
                <a:cs typeface="Raleway Light"/>
                <a:sym typeface="Raleway Light"/>
              </a:defRPr>
            </a:lvl6pPr>
            <a:lvl7pPr lvl="6" algn="r" rtl="0">
              <a:buNone/>
              <a:defRPr sz="1000">
                <a:solidFill>
                  <a:schemeClr val="dk2"/>
                </a:solidFill>
                <a:latin typeface="Raleway Light"/>
                <a:ea typeface="Raleway Light"/>
                <a:cs typeface="Raleway Light"/>
                <a:sym typeface="Raleway Light"/>
              </a:defRPr>
            </a:lvl7pPr>
            <a:lvl8pPr lvl="7" algn="r" rtl="0">
              <a:buNone/>
              <a:defRPr sz="1000">
                <a:solidFill>
                  <a:schemeClr val="dk2"/>
                </a:solidFill>
                <a:latin typeface="Raleway Light"/>
                <a:ea typeface="Raleway Light"/>
                <a:cs typeface="Raleway Light"/>
                <a:sym typeface="Raleway Light"/>
              </a:defRPr>
            </a:lvl8pPr>
            <a:lvl9pPr lvl="8" algn="r" rtl="0">
              <a:buNone/>
              <a:defRPr sz="1000">
                <a:solidFill>
                  <a:schemeClr val="dk2"/>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
        <p:nvSpPr>
          <p:cNvPr id="1251" name="Google Shape;1251;p101"/>
          <p:cNvSpPr/>
          <p:nvPr/>
        </p:nvSpPr>
        <p:spPr>
          <a:xfrm>
            <a:off x="637225" y="980600"/>
            <a:ext cx="774600" cy="59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Heading + bullets" type="titleOnly">
  <p:cSld name="TITLE_ONLY">
    <p:spTree>
      <p:nvGrpSpPr>
        <p:cNvPr id="1" name="Shape 1252"/>
        <p:cNvGrpSpPr/>
        <p:nvPr/>
      </p:nvGrpSpPr>
      <p:grpSpPr>
        <a:xfrm>
          <a:off x="0" y="0"/>
          <a:ext cx="0" cy="0"/>
          <a:chOff x="0" y="0"/>
          <a:chExt cx="0" cy="0"/>
        </a:xfrm>
      </p:grpSpPr>
      <p:sp>
        <p:nvSpPr>
          <p:cNvPr id="1253" name="Google Shape;1253;p102"/>
          <p:cNvSpPr txBox="1">
            <a:spLocks noGrp="1"/>
          </p:cNvSpPr>
          <p:nvPr>
            <p:ph type="title"/>
          </p:nvPr>
        </p:nvSpPr>
        <p:spPr>
          <a:xfrm>
            <a:off x="517050" y="325275"/>
            <a:ext cx="8109900" cy="572700"/>
          </a:xfrm>
          <a:prstGeom prst="rect">
            <a:avLst/>
          </a:prstGeom>
        </p:spPr>
        <p:txBody>
          <a:bodyPr spcFirstLastPara="1" wrap="square" lIns="34300" tIns="17150" rIns="34300" bIns="17150" anchor="ctr" anchorCtr="0">
            <a:noAutofit/>
          </a:bodyPr>
          <a:lstStyle>
            <a:lvl1pPr lvl="0"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1pPr>
            <a:lvl2pPr lvl="1"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2pPr>
            <a:lvl3pPr lvl="2"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3pPr>
            <a:lvl4pPr lvl="3"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4pPr>
            <a:lvl5pPr lvl="4"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5pPr>
            <a:lvl6pPr lvl="5"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6pPr>
            <a:lvl7pPr lvl="6"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7pPr>
            <a:lvl8pPr lvl="7"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8pPr>
            <a:lvl9pPr lvl="8"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9pPr>
          </a:lstStyle>
          <a:p>
            <a:endParaRPr/>
          </a:p>
        </p:txBody>
      </p:sp>
      <p:sp>
        <p:nvSpPr>
          <p:cNvPr id="1254" name="Google Shape;1254;p102"/>
          <p:cNvSpPr txBox="1">
            <a:spLocks noGrp="1"/>
          </p:cNvSpPr>
          <p:nvPr>
            <p:ph type="sldNum" idx="12"/>
          </p:nvPr>
        </p:nvSpPr>
        <p:spPr>
          <a:xfrm>
            <a:off x="8512009" y="4703626"/>
            <a:ext cx="548700" cy="393600"/>
          </a:xfrm>
          <a:prstGeom prst="rect">
            <a:avLst/>
          </a:prstGeom>
        </p:spPr>
        <p:txBody>
          <a:bodyPr spcFirstLastPara="1" wrap="square" lIns="68575" tIns="34275" rIns="68575" bIns="34275" anchor="t" anchorCtr="0">
            <a:noAutofit/>
          </a:bodyPr>
          <a:lstStyle>
            <a:lvl1pPr lvl="0" algn="r" rtl="0">
              <a:buNone/>
              <a:defRPr sz="1000">
                <a:solidFill>
                  <a:schemeClr val="dk2"/>
                </a:solidFill>
                <a:latin typeface="Raleway Light"/>
                <a:ea typeface="Raleway Light"/>
                <a:cs typeface="Raleway Light"/>
                <a:sym typeface="Raleway Light"/>
              </a:defRPr>
            </a:lvl1pPr>
            <a:lvl2pPr lvl="1" algn="r" rtl="0">
              <a:buNone/>
              <a:defRPr sz="1000">
                <a:solidFill>
                  <a:schemeClr val="dk2"/>
                </a:solidFill>
                <a:latin typeface="Raleway Light"/>
                <a:ea typeface="Raleway Light"/>
                <a:cs typeface="Raleway Light"/>
                <a:sym typeface="Raleway Light"/>
              </a:defRPr>
            </a:lvl2pPr>
            <a:lvl3pPr lvl="2" algn="r" rtl="0">
              <a:buNone/>
              <a:defRPr sz="1000">
                <a:solidFill>
                  <a:schemeClr val="dk2"/>
                </a:solidFill>
                <a:latin typeface="Raleway Light"/>
                <a:ea typeface="Raleway Light"/>
                <a:cs typeface="Raleway Light"/>
                <a:sym typeface="Raleway Light"/>
              </a:defRPr>
            </a:lvl3pPr>
            <a:lvl4pPr lvl="3" algn="r" rtl="0">
              <a:buNone/>
              <a:defRPr sz="1000">
                <a:solidFill>
                  <a:schemeClr val="dk2"/>
                </a:solidFill>
                <a:latin typeface="Raleway Light"/>
                <a:ea typeface="Raleway Light"/>
                <a:cs typeface="Raleway Light"/>
                <a:sym typeface="Raleway Light"/>
              </a:defRPr>
            </a:lvl4pPr>
            <a:lvl5pPr lvl="4" algn="r" rtl="0">
              <a:buNone/>
              <a:defRPr sz="1000">
                <a:solidFill>
                  <a:schemeClr val="dk2"/>
                </a:solidFill>
                <a:latin typeface="Raleway Light"/>
                <a:ea typeface="Raleway Light"/>
                <a:cs typeface="Raleway Light"/>
                <a:sym typeface="Raleway Light"/>
              </a:defRPr>
            </a:lvl5pPr>
            <a:lvl6pPr lvl="5" algn="r" rtl="0">
              <a:buNone/>
              <a:defRPr sz="1000">
                <a:solidFill>
                  <a:schemeClr val="dk2"/>
                </a:solidFill>
                <a:latin typeface="Raleway Light"/>
                <a:ea typeface="Raleway Light"/>
                <a:cs typeface="Raleway Light"/>
                <a:sym typeface="Raleway Light"/>
              </a:defRPr>
            </a:lvl6pPr>
            <a:lvl7pPr lvl="6" algn="r" rtl="0">
              <a:buNone/>
              <a:defRPr sz="1000">
                <a:solidFill>
                  <a:schemeClr val="dk2"/>
                </a:solidFill>
                <a:latin typeface="Raleway Light"/>
                <a:ea typeface="Raleway Light"/>
                <a:cs typeface="Raleway Light"/>
                <a:sym typeface="Raleway Light"/>
              </a:defRPr>
            </a:lvl7pPr>
            <a:lvl8pPr lvl="7" algn="r" rtl="0">
              <a:buNone/>
              <a:defRPr sz="1000">
                <a:solidFill>
                  <a:schemeClr val="dk2"/>
                </a:solidFill>
                <a:latin typeface="Raleway Light"/>
                <a:ea typeface="Raleway Light"/>
                <a:cs typeface="Raleway Light"/>
                <a:sym typeface="Raleway Light"/>
              </a:defRPr>
            </a:lvl8pPr>
            <a:lvl9pPr lvl="8" algn="r" rtl="0">
              <a:buNone/>
              <a:defRPr sz="1000">
                <a:solidFill>
                  <a:schemeClr val="dk2"/>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
        <p:nvSpPr>
          <p:cNvPr id="1255" name="Google Shape;1255;p102"/>
          <p:cNvSpPr txBox="1">
            <a:spLocks noGrp="1"/>
          </p:cNvSpPr>
          <p:nvPr>
            <p:ph type="body" idx="1"/>
          </p:nvPr>
        </p:nvSpPr>
        <p:spPr>
          <a:xfrm>
            <a:off x="614175" y="953200"/>
            <a:ext cx="7817700" cy="2699700"/>
          </a:xfrm>
          <a:prstGeom prst="rect">
            <a:avLst/>
          </a:prstGeom>
        </p:spPr>
        <p:txBody>
          <a:bodyPr spcFirstLastPara="1" wrap="square" lIns="34300" tIns="17150" rIns="34300" bIns="17150" anchor="t" anchorCtr="0">
            <a:noAutofit/>
          </a:bodyPr>
          <a:lstStyle>
            <a:lvl1pPr marL="457200" lvl="0" indent="-228600" rtl="0">
              <a:spcBef>
                <a:spcPts val="0"/>
              </a:spcBef>
              <a:spcAft>
                <a:spcPts val="0"/>
              </a:spcAft>
              <a:buClr>
                <a:srgbClr val="E5701D"/>
              </a:buClr>
              <a:buSzPts val="800"/>
              <a:buNone/>
              <a:defRPr/>
            </a:lvl1pPr>
            <a:lvl2pPr marL="914400" lvl="1" indent="-228600" rtl="0">
              <a:spcBef>
                <a:spcPts val="1300"/>
              </a:spcBef>
              <a:spcAft>
                <a:spcPts val="0"/>
              </a:spcAft>
              <a:buSzPts val="800"/>
              <a:buNone/>
              <a:defRPr/>
            </a:lvl2pPr>
            <a:lvl3pPr marL="1371600" lvl="2" indent="-228600" rtl="0">
              <a:spcBef>
                <a:spcPts val="1300"/>
              </a:spcBef>
              <a:spcAft>
                <a:spcPts val="0"/>
              </a:spcAft>
              <a:buSzPts val="800"/>
              <a:buNone/>
              <a:defRPr/>
            </a:lvl3pPr>
            <a:lvl4pPr marL="1828800" lvl="3" indent="-228600" rtl="0">
              <a:spcBef>
                <a:spcPts val="1300"/>
              </a:spcBef>
              <a:spcAft>
                <a:spcPts val="0"/>
              </a:spcAft>
              <a:buSzPts val="800"/>
              <a:buNone/>
              <a:defRPr/>
            </a:lvl4pPr>
            <a:lvl5pPr marL="2286000" lvl="4" indent="-228600" rtl="0">
              <a:spcBef>
                <a:spcPts val="1300"/>
              </a:spcBef>
              <a:spcAft>
                <a:spcPts val="0"/>
              </a:spcAft>
              <a:buSzPts val="800"/>
              <a:buNone/>
              <a:defRPr/>
            </a:lvl5pPr>
            <a:lvl6pPr marL="2743200" lvl="5" indent="-311150" rtl="0">
              <a:spcBef>
                <a:spcPts val="1300"/>
              </a:spcBef>
              <a:spcAft>
                <a:spcPts val="0"/>
              </a:spcAft>
              <a:buSzPts val="1300"/>
              <a:buChar char="•"/>
              <a:defRPr/>
            </a:lvl6pPr>
            <a:lvl7pPr marL="3200400" lvl="6" indent="-311150" rtl="0">
              <a:spcBef>
                <a:spcPts val="400"/>
              </a:spcBef>
              <a:spcAft>
                <a:spcPts val="0"/>
              </a:spcAft>
              <a:buSzPts val="1300"/>
              <a:buChar char="•"/>
              <a:defRPr/>
            </a:lvl7pPr>
            <a:lvl8pPr marL="3657600" lvl="7" indent="-311150" rtl="0">
              <a:spcBef>
                <a:spcPts val="400"/>
              </a:spcBef>
              <a:spcAft>
                <a:spcPts val="0"/>
              </a:spcAft>
              <a:buSzPts val="1300"/>
              <a:buChar char="•"/>
              <a:defRPr/>
            </a:lvl8pPr>
            <a:lvl9pPr marL="4114800" lvl="8" indent="-311150" rtl="0">
              <a:spcBef>
                <a:spcPts val="400"/>
              </a:spcBef>
              <a:spcAft>
                <a:spcPts val="0"/>
              </a:spcAft>
              <a:buSzPts val="1300"/>
              <a:buChar char="•"/>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lank 1">
  <p:cSld name="CUSTOM">
    <p:spTree>
      <p:nvGrpSpPr>
        <p:cNvPr id="1" name="Shape 1256"/>
        <p:cNvGrpSpPr/>
        <p:nvPr/>
      </p:nvGrpSpPr>
      <p:grpSpPr>
        <a:xfrm>
          <a:off x="0" y="0"/>
          <a:ext cx="0" cy="0"/>
          <a:chOff x="0" y="0"/>
          <a:chExt cx="0" cy="0"/>
        </a:xfrm>
      </p:grpSpPr>
      <p:sp>
        <p:nvSpPr>
          <p:cNvPr id="1257" name="Google Shape;1257;p103"/>
          <p:cNvSpPr txBox="1">
            <a:spLocks noGrp="1"/>
          </p:cNvSpPr>
          <p:nvPr>
            <p:ph type="sldNum" idx="12"/>
          </p:nvPr>
        </p:nvSpPr>
        <p:spPr>
          <a:xfrm>
            <a:off x="8512009" y="4703626"/>
            <a:ext cx="548700" cy="393600"/>
          </a:xfrm>
          <a:prstGeom prst="rect">
            <a:avLst/>
          </a:prstGeom>
        </p:spPr>
        <p:txBody>
          <a:bodyPr spcFirstLastPara="1" wrap="square" lIns="68575" tIns="34275" rIns="68575" bIns="34275" anchor="t" anchorCtr="0">
            <a:noAutofit/>
          </a:bodyPr>
          <a:lstStyle>
            <a:lvl1pPr lvl="0" algn="r" rtl="0">
              <a:buNone/>
              <a:defRPr sz="1000">
                <a:solidFill>
                  <a:schemeClr val="dk2"/>
                </a:solidFill>
                <a:latin typeface="Raleway Light"/>
                <a:ea typeface="Raleway Light"/>
                <a:cs typeface="Raleway Light"/>
                <a:sym typeface="Raleway Light"/>
              </a:defRPr>
            </a:lvl1pPr>
            <a:lvl2pPr lvl="1" algn="r" rtl="0">
              <a:buNone/>
              <a:defRPr sz="1000">
                <a:solidFill>
                  <a:schemeClr val="dk2"/>
                </a:solidFill>
                <a:latin typeface="Raleway Light"/>
                <a:ea typeface="Raleway Light"/>
                <a:cs typeface="Raleway Light"/>
                <a:sym typeface="Raleway Light"/>
              </a:defRPr>
            </a:lvl2pPr>
            <a:lvl3pPr lvl="2" algn="r" rtl="0">
              <a:buNone/>
              <a:defRPr sz="1000">
                <a:solidFill>
                  <a:schemeClr val="dk2"/>
                </a:solidFill>
                <a:latin typeface="Raleway Light"/>
                <a:ea typeface="Raleway Light"/>
                <a:cs typeface="Raleway Light"/>
                <a:sym typeface="Raleway Light"/>
              </a:defRPr>
            </a:lvl3pPr>
            <a:lvl4pPr lvl="3" algn="r" rtl="0">
              <a:buNone/>
              <a:defRPr sz="1000">
                <a:solidFill>
                  <a:schemeClr val="dk2"/>
                </a:solidFill>
                <a:latin typeface="Raleway Light"/>
                <a:ea typeface="Raleway Light"/>
                <a:cs typeface="Raleway Light"/>
                <a:sym typeface="Raleway Light"/>
              </a:defRPr>
            </a:lvl4pPr>
            <a:lvl5pPr lvl="4" algn="r" rtl="0">
              <a:buNone/>
              <a:defRPr sz="1000">
                <a:solidFill>
                  <a:schemeClr val="dk2"/>
                </a:solidFill>
                <a:latin typeface="Raleway Light"/>
                <a:ea typeface="Raleway Light"/>
                <a:cs typeface="Raleway Light"/>
                <a:sym typeface="Raleway Light"/>
              </a:defRPr>
            </a:lvl5pPr>
            <a:lvl6pPr lvl="5" algn="r" rtl="0">
              <a:buNone/>
              <a:defRPr sz="1000">
                <a:solidFill>
                  <a:schemeClr val="dk2"/>
                </a:solidFill>
                <a:latin typeface="Raleway Light"/>
                <a:ea typeface="Raleway Light"/>
                <a:cs typeface="Raleway Light"/>
                <a:sym typeface="Raleway Light"/>
              </a:defRPr>
            </a:lvl6pPr>
            <a:lvl7pPr lvl="6" algn="r" rtl="0">
              <a:buNone/>
              <a:defRPr sz="1000">
                <a:solidFill>
                  <a:schemeClr val="dk2"/>
                </a:solidFill>
                <a:latin typeface="Raleway Light"/>
                <a:ea typeface="Raleway Light"/>
                <a:cs typeface="Raleway Light"/>
                <a:sym typeface="Raleway Light"/>
              </a:defRPr>
            </a:lvl7pPr>
            <a:lvl8pPr lvl="7" algn="r" rtl="0">
              <a:buNone/>
              <a:defRPr sz="1000">
                <a:solidFill>
                  <a:schemeClr val="dk2"/>
                </a:solidFill>
                <a:latin typeface="Raleway Light"/>
                <a:ea typeface="Raleway Light"/>
                <a:cs typeface="Raleway Light"/>
                <a:sym typeface="Raleway Light"/>
              </a:defRPr>
            </a:lvl8pPr>
            <a:lvl9pPr lvl="8" algn="r" rtl="0">
              <a:buNone/>
              <a:defRPr sz="1000">
                <a:solidFill>
                  <a:schemeClr val="dk2"/>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Heading only">
  <p:cSld name="TITLE_ONLY_1">
    <p:spTree>
      <p:nvGrpSpPr>
        <p:cNvPr id="1" name="Shape 1258"/>
        <p:cNvGrpSpPr/>
        <p:nvPr/>
      </p:nvGrpSpPr>
      <p:grpSpPr>
        <a:xfrm>
          <a:off x="0" y="0"/>
          <a:ext cx="0" cy="0"/>
          <a:chOff x="0" y="0"/>
          <a:chExt cx="0" cy="0"/>
        </a:xfrm>
      </p:grpSpPr>
      <p:sp>
        <p:nvSpPr>
          <p:cNvPr id="1259" name="Google Shape;1259;p104"/>
          <p:cNvSpPr txBox="1">
            <a:spLocks noGrp="1"/>
          </p:cNvSpPr>
          <p:nvPr>
            <p:ph type="title"/>
          </p:nvPr>
        </p:nvSpPr>
        <p:spPr>
          <a:xfrm>
            <a:off x="517050" y="325275"/>
            <a:ext cx="8109900" cy="572700"/>
          </a:xfrm>
          <a:prstGeom prst="rect">
            <a:avLst/>
          </a:prstGeom>
        </p:spPr>
        <p:txBody>
          <a:bodyPr spcFirstLastPara="1" wrap="square" lIns="34300" tIns="17150" rIns="34300" bIns="17150" anchor="ctr" anchorCtr="0">
            <a:noAutofit/>
          </a:bodyPr>
          <a:lstStyle>
            <a:lvl1pPr lvl="0" rtl="0">
              <a:spcBef>
                <a:spcPts val="0"/>
              </a:spcBef>
              <a:spcAft>
                <a:spcPts val="0"/>
              </a:spcAft>
              <a:buClr>
                <a:srgbClr val="E5701D"/>
              </a:buClr>
              <a:buSzPts val="2500"/>
              <a:buFont typeface="Raleway"/>
              <a:buNone/>
              <a:defRPr b="1">
                <a:solidFill>
                  <a:srgbClr val="E5701D"/>
                </a:solidFill>
                <a:latin typeface="Raleway"/>
                <a:ea typeface="Raleway"/>
                <a:cs typeface="Raleway"/>
                <a:sym typeface="Raleway"/>
              </a:defRPr>
            </a:lvl1pPr>
            <a:lvl2pPr lvl="1"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2pPr>
            <a:lvl3pPr lvl="2"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3pPr>
            <a:lvl4pPr lvl="3"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4pPr>
            <a:lvl5pPr lvl="4"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5pPr>
            <a:lvl6pPr lvl="5"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6pPr>
            <a:lvl7pPr lvl="6"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7pPr>
            <a:lvl8pPr lvl="7"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8pPr>
            <a:lvl9pPr lvl="8"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9pPr>
          </a:lstStyle>
          <a:p>
            <a:endParaRPr/>
          </a:p>
        </p:txBody>
      </p:sp>
      <p:sp>
        <p:nvSpPr>
          <p:cNvPr id="1260" name="Google Shape;1260;p104"/>
          <p:cNvSpPr txBox="1">
            <a:spLocks noGrp="1"/>
          </p:cNvSpPr>
          <p:nvPr>
            <p:ph type="sldNum" idx="12"/>
          </p:nvPr>
        </p:nvSpPr>
        <p:spPr>
          <a:xfrm>
            <a:off x="8512009" y="4703626"/>
            <a:ext cx="548700" cy="393600"/>
          </a:xfrm>
          <a:prstGeom prst="rect">
            <a:avLst/>
          </a:prstGeom>
        </p:spPr>
        <p:txBody>
          <a:bodyPr spcFirstLastPara="1" wrap="square" lIns="68575" tIns="34275" rIns="68575" bIns="34275" anchor="t" anchorCtr="0">
            <a:noAutofit/>
          </a:bodyPr>
          <a:lstStyle>
            <a:lvl1pPr lvl="0" algn="r" rtl="0">
              <a:buNone/>
              <a:defRPr sz="1000">
                <a:solidFill>
                  <a:schemeClr val="dk2"/>
                </a:solidFill>
                <a:latin typeface="Raleway Light"/>
                <a:ea typeface="Raleway Light"/>
                <a:cs typeface="Raleway Light"/>
                <a:sym typeface="Raleway Light"/>
              </a:defRPr>
            </a:lvl1pPr>
            <a:lvl2pPr lvl="1" algn="r" rtl="0">
              <a:buNone/>
              <a:defRPr sz="1000">
                <a:solidFill>
                  <a:schemeClr val="dk2"/>
                </a:solidFill>
                <a:latin typeface="Raleway Light"/>
                <a:ea typeface="Raleway Light"/>
                <a:cs typeface="Raleway Light"/>
                <a:sym typeface="Raleway Light"/>
              </a:defRPr>
            </a:lvl2pPr>
            <a:lvl3pPr lvl="2" algn="r" rtl="0">
              <a:buNone/>
              <a:defRPr sz="1000">
                <a:solidFill>
                  <a:schemeClr val="dk2"/>
                </a:solidFill>
                <a:latin typeface="Raleway Light"/>
                <a:ea typeface="Raleway Light"/>
                <a:cs typeface="Raleway Light"/>
                <a:sym typeface="Raleway Light"/>
              </a:defRPr>
            </a:lvl3pPr>
            <a:lvl4pPr lvl="3" algn="r" rtl="0">
              <a:buNone/>
              <a:defRPr sz="1000">
                <a:solidFill>
                  <a:schemeClr val="dk2"/>
                </a:solidFill>
                <a:latin typeface="Raleway Light"/>
                <a:ea typeface="Raleway Light"/>
                <a:cs typeface="Raleway Light"/>
                <a:sym typeface="Raleway Light"/>
              </a:defRPr>
            </a:lvl4pPr>
            <a:lvl5pPr lvl="4" algn="r" rtl="0">
              <a:buNone/>
              <a:defRPr sz="1000">
                <a:solidFill>
                  <a:schemeClr val="dk2"/>
                </a:solidFill>
                <a:latin typeface="Raleway Light"/>
                <a:ea typeface="Raleway Light"/>
                <a:cs typeface="Raleway Light"/>
                <a:sym typeface="Raleway Light"/>
              </a:defRPr>
            </a:lvl5pPr>
            <a:lvl6pPr lvl="5" algn="r" rtl="0">
              <a:buNone/>
              <a:defRPr sz="1000">
                <a:solidFill>
                  <a:schemeClr val="dk2"/>
                </a:solidFill>
                <a:latin typeface="Raleway Light"/>
                <a:ea typeface="Raleway Light"/>
                <a:cs typeface="Raleway Light"/>
                <a:sym typeface="Raleway Light"/>
              </a:defRPr>
            </a:lvl6pPr>
            <a:lvl7pPr lvl="6" algn="r" rtl="0">
              <a:buNone/>
              <a:defRPr sz="1000">
                <a:solidFill>
                  <a:schemeClr val="dk2"/>
                </a:solidFill>
                <a:latin typeface="Raleway Light"/>
                <a:ea typeface="Raleway Light"/>
                <a:cs typeface="Raleway Light"/>
                <a:sym typeface="Raleway Light"/>
              </a:defRPr>
            </a:lvl7pPr>
            <a:lvl8pPr lvl="7" algn="r" rtl="0">
              <a:buNone/>
              <a:defRPr sz="1000">
                <a:solidFill>
                  <a:schemeClr val="dk2"/>
                </a:solidFill>
                <a:latin typeface="Raleway Light"/>
                <a:ea typeface="Raleway Light"/>
                <a:cs typeface="Raleway Light"/>
                <a:sym typeface="Raleway Light"/>
              </a:defRPr>
            </a:lvl8pPr>
            <a:lvl9pPr lvl="8" algn="r" rtl="0">
              <a:buNone/>
              <a:defRPr sz="1000">
                <a:solidFill>
                  <a:schemeClr val="dk2"/>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1"/>
        <p:cNvGrpSpPr/>
        <p:nvPr/>
      </p:nvGrpSpPr>
      <p:grpSpPr>
        <a:xfrm>
          <a:off x="0" y="0"/>
          <a:ext cx="0" cy="0"/>
          <a:chOff x="0" y="0"/>
          <a:chExt cx="0" cy="0"/>
        </a:xfrm>
      </p:grpSpPr>
      <p:sp>
        <p:nvSpPr>
          <p:cNvPr id="1262" name="Google Shape;1262;p10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1263" name="Google Shape;1263;p10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a:lvl1pPr>
            <a:lvl2pPr marL="914400" lvl="1" indent="-228600" algn="l" rtl="0">
              <a:lnSpc>
                <a:spcPct val="90000"/>
              </a:lnSpc>
              <a:spcBef>
                <a:spcPts val="1300"/>
              </a:spcBef>
              <a:spcAft>
                <a:spcPts val="0"/>
              </a:spcAft>
              <a:buClr>
                <a:schemeClr val="dk1"/>
              </a:buClr>
              <a:buSzPts val="1400"/>
              <a:buNone/>
              <a:defRPr/>
            </a:lvl2pPr>
            <a:lvl3pPr marL="1371600" lvl="2" indent="-228600" algn="l" rtl="0">
              <a:lnSpc>
                <a:spcPct val="90000"/>
              </a:lnSpc>
              <a:spcBef>
                <a:spcPts val="1300"/>
              </a:spcBef>
              <a:spcAft>
                <a:spcPts val="0"/>
              </a:spcAft>
              <a:buClr>
                <a:schemeClr val="dk1"/>
              </a:buClr>
              <a:buSzPts val="1400"/>
              <a:buNone/>
              <a:defRPr/>
            </a:lvl3pPr>
            <a:lvl4pPr marL="1828800" lvl="3" indent="-228600" algn="l" rtl="0">
              <a:lnSpc>
                <a:spcPct val="90000"/>
              </a:lnSpc>
              <a:spcBef>
                <a:spcPts val="1300"/>
              </a:spcBef>
              <a:spcAft>
                <a:spcPts val="0"/>
              </a:spcAft>
              <a:buClr>
                <a:schemeClr val="dk1"/>
              </a:buClr>
              <a:buSzPts val="1400"/>
              <a:buNone/>
              <a:defRPr/>
            </a:lvl4pPr>
            <a:lvl5pPr marL="2286000" lvl="4" indent="-228600" algn="l" rtl="0">
              <a:lnSpc>
                <a:spcPct val="90000"/>
              </a:lnSpc>
              <a:spcBef>
                <a:spcPts val="1300"/>
              </a:spcBef>
              <a:spcAft>
                <a:spcPts val="0"/>
              </a:spcAft>
              <a:buClr>
                <a:schemeClr val="dk1"/>
              </a:buClr>
              <a:buSzPts val="1400"/>
              <a:buNone/>
              <a:defRPr/>
            </a:lvl5pPr>
            <a:lvl6pPr marL="2743200" lvl="5" indent="-317500" algn="l" rtl="0">
              <a:lnSpc>
                <a:spcPct val="90000"/>
              </a:lnSpc>
              <a:spcBef>
                <a:spcPts val="13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4" name="Google Shape;1264;p105"/>
          <p:cNvSpPr txBox="1">
            <a:spLocks noGrp="1"/>
          </p:cNvSpPr>
          <p:nvPr>
            <p:ph type="dt" idx="10"/>
          </p:nvPr>
        </p:nvSpPr>
        <p:spPr>
          <a:xfrm>
            <a:off x="628650" y="4767265"/>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500"/>
              <a:buNone/>
              <a:defRPr/>
            </a:lvl1pPr>
            <a:lvl2pPr lvl="1" algn="l" rtl="0">
              <a:spcBef>
                <a:spcPts val="0"/>
              </a:spcBef>
              <a:spcAft>
                <a:spcPts val="0"/>
              </a:spcAft>
              <a:buSzPts val="500"/>
              <a:buNone/>
              <a:defRPr/>
            </a:lvl2pPr>
            <a:lvl3pPr lvl="2" algn="l" rtl="0">
              <a:spcBef>
                <a:spcPts val="0"/>
              </a:spcBef>
              <a:spcAft>
                <a:spcPts val="0"/>
              </a:spcAft>
              <a:buSzPts val="500"/>
              <a:buNone/>
              <a:defRPr/>
            </a:lvl3pPr>
            <a:lvl4pPr lvl="3" algn="l" rtl="0">
              <a:spcBef>
                <a:spcPts val="0"/>
              </a:spcBef>
              <a:spcAft>
                <a:spcPts val="0"/>
              </a:spcAft>
              <a:buSzPts val="500"/>
              <a:buNone/>
              <a:defRPr/>
            </a:lvl4pPr>
            <a:lvl5pPr lvl="4" algn="l" rtl="0">
              <a:spcBef>
                <a:spcPts val="0"/>
              </a:spcBef>
              <a:spcAft>
                <a:spcPts val="0"/>
              </a:spcAft>
              <a:buSzPts val="500"/>
              <a:buNone/>
              <a:defRPr/>
            </a:lvl5pPr>
            <a:lvl6pPr lvl="5" algn="l" rtl="0">
              <a:spcBef>
                <a:spcPts val="0"/>
              </a:spcBef>
              <a:spcAft>
                <a:spcPts val="0"/>
              </a:spcAft>
              <a:buSzPts val="500"/>
              <a:buNone/>
              <a:defRPr/>
            </a:lvl6pPr>
            <a:lvl7pPr lvl="6" algn="l" rtl="0">
              <a:spcBef>
                <a:spcPts val="0"/>
              </a:spcBef>
              <a:spcAft>
                <a:spcPts val="0"/>
              </a:spcAft>
              <a:buSzPts val="500"/>
              <a:buNone/>
              <a:defRPr/>
            </a:lvl7pPr>
            <a:lvl8pPr lvl="7" algn="l" rtl="0">
              <a:spcBef>
                <a:spcPts val="0"/>
              </a:spcBef>
              <a:spcAft>
                <a:spcPts val="0"/>
              </a:spcAft>
              <a:buSzPts val="500"/>
              <a:buNone/>
              <a:defRPr/>
            </a:lvl8pPr>
            <a:lvl9pPr lvl="8" algn="l" rtl="0">
              <a:spcBef>
                <a:spcPts val="0"/>
              </a:spcBef>
              <a:spcAft>
                <a:spcPts val="0"/>
              </a:spcAft>
              <a:buSzPts val="500"/>
              <a:buNone/>
              <a:defRPr/>
            </a:lvl9pPr>
          </a:lstStyle>
          <a:p>
            <a:endParaRPr/>
          </a:p>
        </p:txBody>
      </p:sp>
      <p:sp>
        <p:nvSpPr>
          <p:cNvPr id="1265" name="Google Shape;1265;p105"/>
          <p:cNvSpPr txBox="1">
            <a:spLocks noGrp="1"/>
          </p:cNvSpPr>
          <p:nvPr>
            <p:ph type="ftr" idx="11"/>
          </p:nvPr>
        </p:nvSpPr>
        <p:spPr>
          <a:xfrm>
            <a:off x="3028950" y="4767265"/>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500"/>
              <a:buNone/>
              <a:defRPr/>
            </a:lvl1pPr>
            <a:lvl2pPr lvl="1" algn="l" rtl="0">
              <a:spcBef>
                <a:spcPts val="0"/>
              </a:spcBef>
              <a:spcAft>
                <a:spcPts val="0"/>
              </a:spcAft>
              <a:buSzPts val="500"/>
              <a:buNone/>
              <a:defRPr/>
            </a:lvl2pPr>
            <a:lvl3pPr lvl="2" algn="l" rtl="0">
              <a:spcBef>
                <a:spcPts val="0"/>
              </a:spcBef>
              <a:spcAft>
                <a:spcPts val="0"/>
              </a:spcAft>
              <a:buSzPts val="500"/>
              <a:buNone/>
              <a:defRPr/>
            </a:lvl3pPr>
            <a:lvl4pPr lvl="3" algn="l" rtl="0">
              <a:spcBef>
                <a:spcPts val="0"/>
              </a:spcBef>
              <a:spcAft>
                <a:spcPts val="0"/>
              </a:spcAft>
              <a:buSzPts val="500"/>
              <a:buNone/>
              <a:defRPr/>
            </a:lvl4pPr>
            <a:lvl5pPr lvl="4" algn="l" rtl="0">
              <a:spcBef>
                <a:spcPts val="0"/>
              </a:spcBef>
              <a:spcAft>
                <a:spcPts val="0"/>
              </a:spcAft>
              <a:buSzPts val="500"/>
              <a:buNone/>
              <a:defRPr/>
            </a:lvl5pPr>
            <a:lvl6pPr lvl="5" algn="l" rtl="0">
              <a:spcBef>
                <a:spcPts val="0"/>
              </a:spcBef>
              <a:spcAft>
                <a:spcPts val="0"/>
              </a:spcAft>
              <a:buSzPts val="500"/>
              <a:buNone/>
              <a:defRPr/>
            </a:lvl6pPr>
            <a:lvl7pPr lvl="6" algn="l" rtl="0">
              <a:spcBef>
                <a:spcPts val="0"/>
              </a:spcBef>
              <a:spcAft>
                <a:spcPts val="0"/>
              </a:spcAft>
              <a:buSzPts val="500"/>
              <a:buNone/>
              <a:defRPr/>
            </a:lvl7pPr>
            <a:lvl8pPr lvl="7" algn="l" rtl="0">
              <a:spcBef>
                <a:spcPts val="0"/>
              </a:spcBef>
              <a:spcAft>
                <a:spcPts val="0"/>
              </a:spcAft>
              <a:buSzPts val="500"/>
              <a:buNone/>
              <a:defRPr/>
            </a:lvl8pPr>
            <a:lvl9pPr lvl="8" algn="l" rtl="0">
              <a:spcBef>
                <a:spcPts val="0"/>
              </a:spcBef>
              <a:spcAft>
                <a:spcPts val="0"/>
              </a:spcAft>
              <a:buSzPts val="500"/>
              <a:buNone/>
              <a:defRPr/>
            </a:lvl9pPr>
          </a:lstStyle>
          <a:p>
            <a:endParaRPr/>
          </a:p>
        </p:txBody>
      </p:sp>
      <p:sp>
        <p:nvSpPr>
          <p:cNvPr id="1266" name="Google Shape;1266;p105"/>
          <p:cNvSpPr txBox="1">
            <a:spLocks noGrp="1"/>
          </p:cNvSpPr>
          <p:nvPr>
            <p:ph type="sldNum" idx="12"/>
          </p:nvPr>
        </p:nvSpPr>
        <p:spPr>
          <a:xfrm>
            <a:off x="6457950" y="4767265"/>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Heading + bullets" type="titleOnly">
  <p:cSld name="TITLE_ONLY">
    <p:spTree>
      <p:nvGrpSpPr>
        <p:cNvPr id="1" name="Shape 1271"/>
        <p:cNvGrpSpPr/>
        <p:nvPr/>
      </p:nvGrpSpPr>
      <p:grpSpPr>
        <a:xfrm>
          <a:off x="0" y="0"/>
          <a:ext cx="0" cy="0"/>
          <a:chOff x="0" y="0"/>
          <a:chExt cx="0" cy="0"/>
        </a:xfrm>
      </p:grpSpPr>
      <p:sp>
        <p:nvSpPr>
          <p:cNvPr id="1272" name="Google Shape;1272;p107"/>
          <p:cNvSpPr txBox="1">
            <a:spLocks noGrp="1"/>
          </p:cNvSpPr>
          <p:nvPr>
            <p:ph type="title"/>
          </p:nvPr>
        </p:nvSpPr>
        <p:spPr>
          <a:xfrm>
            <a:off x="517050" y="325275"/>
            <a:ext cx="8109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1pPr>
            <a:lvl2pPr lvl="1"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2pPr>
            <a:lvl3pPr lvl="2"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3pPr>
            <a:lvl4pPr lvl="3"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4pPr>
            <a:lvl5pPr lvl="4"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5pPr>
            <a:lvl6pPr lvl="5"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6pPr>
            <a:lvl7pPr lvl="6"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7pPr>
            <a:lvl8pPr lvl="7"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8pPr>
            <a:lvl9pPr lvl="8"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9pPr>
          </a:lstStyle>
          <a:p>
            <a:endParaRPr/>
          </a:p>
        </p:txBody>
      </p:sp>
      <p:sp>
        <p:nvSpPr>
          <p:cNvPr id="1273" name="Google Shape;1273;p107"/>
          <p:cNvSpPr txBox="1">
            <a:spLocks noGrp="1"/>
          </p:cNvSpPr>
          <p:nvPr>
            <p:ph type="sldNum" idx="12"/>
          </p:nvPr>
        </p:nvSpPr>
        <p:spPr>
          <a:xfrm>
            <a:off x="8512009" y="4703626"/>
            <a:ext cx="548700" cy="393600"/>
          </a:xfrm>
          <a:prstGeom prst="rect">
            <a:avLst/>
          </a:prstGeom>
        </p:spPr>
        <p:txBody>
          <a:bodyPr spcFirstLastPara="1" wrap="square" lIns="91425" tIns="91425" rIns="91425" bIns="91425" anchor="t" anchorCtr="0">
            <a:noAutofit/>
          </a:bodyPr>
          <a:lstStyle>
            <a:lvl1pPr lvl="0" algn="r" rtl="0">
              <a:buNone/>
              <a:defRPr sz="1000">
                <a:solidFill>
                  <a:schemeClr val="dk2"/>
                </a:solidFill>
                <a:latin typeface="Raleway Light"/>
                <a:ea typeface="Raleway Light"/>
                <a:cs typeface="Raleway Light"/>
                <a:sym typeface="Raleway Light"/>
              </a:defRPr>
            </a:lvl1pPr>
            <a:lvl2pPr lvl="1" algn="r" rtl="0">
              <a:buNone/>
              <a:defRPr sz="1000">
                <a:solidFill>
                  <a:schemeClr val="dk2"/>
                </a:solidFill>
                <a:latin typeface="Raleway Light"/>
                <a:ea typeface="Raleway Light"/>
                <a:cs typeface="Raleway Light"/>
                <a:sym typeface="Raleway Light"/>
              </a:defRPr>
            </a:lvl2pPr>
            <a:lvl3pPr lvl="2" algn="r" rtl="0">
              <a:buNone/>
              <a:defRPr sz="1000">
                <a:solidFill>
                  <a:schemeClr val="dk2"/>
                </a:solidFill>
                <a:latin typeface="Raleway Light"/>
                <a:ea typeface="Raleway Light"/>
                <a:cs typeface="Raleway Light"/>
                <a:sym typeface="Raleway Light"/>
              </a:defRPr>
            </a:lvl3pPr>
            <a:lvl4pPr lvl="3" algn="r" rtl="0">
              <a:buNone/>
              <a:defRPr sz="1000">
                <a:solidFill>
                  <a:schemeClr val="dk2"/>
                </a:solidFill>
                <a:latin typeface="Raleway Light"/>
                <a:ea typeface="Raleway Light"/>
                <a:cs typeface="Raleway Light"/>
                <a:sym typeface="Raleway Light"/>
              </a:defRPr>
            </a:lvl4pPr>
            <a:lvl5pPr lvl="4" algn="r" rtl="0">
              <a:buNone/>
              <a:defRPr sz="1000">
                <a:solidFill>
                  <a:schemeClr val="dk2"/>
                </a:solidFill>
                <a:latin typeface="Raleway Light"/>
                <a:ea typeface="Raleway Light"/>
                <a:cs typeface="Raleway Light"/>
                <a:sym typeface="Raleway Light"/>
              </a:defRPr>
            </a:lvl5pPr>
            <a:lvl6pPr lvl="5" algn="r" rtl="0">
              <a:buNone/>
              <a:defRPr sz="1000">
                <a:solidFill>
                  <a:schemeClr val="dk2"/>
                </a:solidFill>
                <a:latin typeface="Raleway Light"/>
                <a:ea typeface="Raleway Light"/>
                <a:cs typeface="Raleway Light"/>
                <a:sym typeface="Raleway Light"/>
              </a:defRPr>
            </a:lvl6pPr>
            <a:lvl7pPr lvl="6" algn="r" rtl="0">
              <a:buNone/>
              <a:defRPr sz="1000">
                <a:solidFill>
                  <a:schemeClr val="dk2"/>
                </a:solidFill>
                <a:latin typeface="Raleway Light"/>
                <a:ea typeface="Raleway Light"/>
                <a:cs typeface="Raleway Light"/>
                <a:sym typeface="Raleway Light"/>
              </a:defRPr>
            </a:lvl7pPr>
            <a:lvl8pPr lvl="7" algn="r" rtl="0">
              <a:buNone/>
              <a:defRPr sz="1000">
                <a:solidFill>
                  <a:schemeClr val="dk2"/>
                </a:solidFill>
                <a:latin typeface="Raleway Light"/>
                <a:ea typeface="Raleway Light"/>
                <a:cs typeface="Raleway Light"/>
                <a:sym typeface="Raleway Light"/>
              </a:defRPr>
            </a:lvl8pPr>
            <a:lvl9pPr lvl="8" algn="r" rtl="0">
              <a:buNone/>
              <a:defRPr sz="1000">
                <a:solidFill>
                  <a:schemeClr val="dk2"/>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
        <p:nvSpPr>
          <p:cNvPr id="1274" name="Google Shape;1274;p107"/>
          <p:cNvSpPr txBox="1">
            <a:spLocks noGrp="1"/>
          </p:cNvSpPr>
          <p:nvPr>
            <p:ph type="body" idx="1"/>
          </p:nvPr>
        </p:nvSpPr>
        <p:spPr>
          <a:xfrm>
            <a:off x="614175" y="953200"/>
            <a:ext cx="7817700" cy="2699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E5701D"/>
              </a:buClr>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Heading only">
  <p:cSld name="TITLE_ONLY_1">
    <p:spTree>
      <p:nvGrpSpPr>
        <p:cNvPr id="1" name="Shape 1275"/>
        <p:cNvGrpSpPr/>
        <p:nvPr/>
      </p:nvGrpSpPr>
      <p:grpSpPr>
        <a:xfrm>
          <a:off x="0" y="0"/>
          <a:ext cx="0" cy="0"/>
          <a:chOff x="0" y="0"/>
          <a:chExt cx="0" cy="0"/>
        </a:xfrm>
      </p:grpSpPr>
      <p:sp>
        <p:nvSpPr>
          <p:cNvPr id="1276" name="Google Shape;1276;p108"/>
          <p:cNvSpPr txBox="1">
            <a:spLocks noGrp="1"/>
          </p:cNvSpPr>
          <p:nvPr>
            <p:ph type="title"/>
          </p:nvPr>
        </p:nvSpPr>
        <p:spPr>
          <a:xfrm>
            <a:off x="517050" y="325275"/>
            <a:ext cx="8109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1pPr>
            <a:lvl2pPr lvl="1"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2pPr>
            <a:lvl3pPr lvl="2"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3pPr>
            <a:lvl4pPr lvl="3"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4pPr>
            <a:lvl5pPr lvl="4"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5pPr>
            <a:lvl6pPr lvl="5"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6pPr>
            <a:lvl7pPr lvl="6"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7pPr>
            <a:lvl8pPr lvl="7"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8pPr>
            <a:lvl9pPr lvl="8"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9pPr>
          </a:lstStyle>
          <a:p>
            <a:endParaRPr/>
          </a:p>
        </p:txBody>
      </p:sp>
      <p:sp>
        <p:nvSpPr>
          <p:cNvPr id="1277" name="Google Shape;1277;p108"/>
          <p:cNvSpPr txBox="1">
            <a:spLocks noGrp="1"/>
          </p:cNvSpPr>
          <p:nvPr>
            <p:ph type="sldNum" idx="12"/>
          </p:nvPr>
        </p:nvSpPr>
        <p:spPr>
          <a:xfrm>
            <a:off x="8512009" y="4703626"/>
            <a:ext cx="548700" cy="393600"/>
          </a:xfrm>
          <a:prstGeom prst="rect">
            <a:avLst/>
          </a:prstGeom>
        </p:spPr>
        <p:txBody>
          <a:bodyPr spcFirstLastPara="1" wrap="square" lIns="91425" tIns="91425" rIns="91425" bIns="91425" anchor="t" anchorCtr="0">
            <a:noAutofit/>
          </a:bodyPr>
          <a:lstStyle>
            <a:lvl1pPr lvl="0" algn="r" rtl="0">
              <a:buNone/>
              <a:defRPr sz="1000">
                <a:solidFill>
                  <a:schemeClr val="dk2"/>
                </a:solidFill>
                <a:latin typeface="Raleway Light"/>
                <a:ea typeface="Raleway Light"/>
                <a:cs typeface="Raleway Light"/>
                <a:sym typeface="Raleway Light"/>
              </a:defRPr>
            </a:lvl1pPr>
            <a:lvl2pPr lvl="1" algn="r" rtl="0">
              <a:buNone/>
              <a:defRPr sz="1000">
                <a:solidFill>
                  <a:schemeClr val="dk2"/>
                </a:solidFill>
                <a:latin typeface="Raleway Light"/>
                <a:ea typeface="Raleway Light"/>
                <a:cs typeface="Raleway Light"/>
                <a:sym typeface="Raleway Light"/>
              </a:defRPr>
            </a:lvl2pPr>
            <a:lvl3pPr lvl="2" algn="r" rtl="0">
              <a:buNone/>
              <a:defRPr sz="1000">
                <a:solidFill>
                  <a:schemeClr val="dk2"/>
                </a:solidFill>
                <a:latin typeface="Raleway Light"/>
                <a:ea typeface="Raleway Light"/>
                <a:cs typeface="Raleway Light"/>
                <a:sym typeface="Raleway Light"/>
              </a:defRPr>
            </a:lvl3pPr>
            <a:lvl4pPr lvl="3" algn="r" rtl="0">
              <a:buNone/>
              <a:defRPr sz="1000">
                <a:solidFill>
                  <a:schemeClr val="dk2"/>
                </a:solidFill>
                <a:latin typeface="Raleway Light"/>
                <a:ea typeface="Raleway Light"/>
                <a:cs typeface="Raleway Light"/>
                <a:sym typeface="Raleway Light"/>
              </a:defRPr>
            </a:lvl4pPr>
            <a:lvl5pPr lvl="4" algn="r" rtl="0">
              <a:buNone/>
              <a:defRPr sz="1000">
                <a:solidFill>
                  <a:schemeClr val="dk2"/>
                </a:solidFill>
                <a:latin typeface="Raleway Light"/>
                <a:ea typeface="Raleway Light"/>
                <a:cs typeface="Raleway Light"/>
                <a:sym typeface="Raleway Light"/>
              </a:defRPr>
            </a:lvl5pPr>
            <a:lvl6pPr lvl="5" algn="r" rtl="0">
              <a:buNone/>
              <a:defRPr sz="1000">
                <a:solidFill>
                  <a:schemeClr val="dk2"/>
                </a:solidFill>
                <a:latin typeface="Raleway Light"/>
                <a:ea typeface="Raleway Light"/>
                <a:cs typeface="Raleway Light"/>
                <a:sym typeface="Raleway Light"/>
              </a:defRPr>
            </a:lvl6pPr>
            <a:lvl7pPr lvl="6" algn="r" rtl="0">
              <a:buNone/>
              <a:defRPr sz="1000">
                <a:solidFill>
                  <a:schemeClr val="dk2"/>
                </a:solidFill>
                <a:latin typeface="Raleway Light"/>
                <a:ea typeface="Raleway Light"/>
                <a:cs typeface="Raleway Light"/>
                <a:sym typeface="Raleway Light"/>
              </a:defRPr>
            </a:lvl7pPr>
            <a:lvl8pPr lvl="7" algn="r" rtl="0">
              <a:buNone/>
              <a:defRPr sz="1000">
                <a:solidFill>
                  <a:schemeClr val="dk2"/>
                </a:solidFill>
                <a:latin typeface="Raleway Light"/>
                <a:ea typeface="Raleway Light"/>
                <a:cs typeface="Raleway Light"/>
                <a:sym typeface="Raleway Light"/>
              </a:defRPr>
            </a:lvl8pPr>
            <a:lvl9pPr lvl="8" algn="r" rtl="0">
              <a:buNone/>
              <a:defRPr sz="1000">
                <a:solidFill>
                  <a:schemeClr val="dk2"/>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78"/>
        <p:cNvGrpSpPr/>
        <p:nvPr/>
      </p:nvGrpSpPr>
      <p:grpSpPr>
        <a:xfrm>
          <a:off x="0" y="0"/>
          <a:ext cx="0" cy="0"/>
          <a:chOff x="0" y="0"/>
          <a:chExt cx="0" cy="0"/>
        </a:xfrm>
      </p:grpSpPr>
      <p:sp>
        <p:nvSpPr>
          <p:cNvPr id="1279" name="Google Shape;1279;p10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80" name="Google Shape;1280;p109"/>
          <p:cNvSpPr txBox="1">
            <a:spLocks noGrp="1"/>
          </p:cNvSpPr>
          <p:nvPr>
            <p:ph type="sldNum" idx="12"/>
          </p:nvPr>
        </p:nvSpPr>
        <p:spPr>
          <a:xfrm>
            <a:off x="8512009" y="4703626"/>
            <a:ext cx="548700" cy="393600"/>
          </a:xfrm>
          <a:prstGeom prst="rect">
            <a:avLst/>
          </a:prstGeom>
        </p:spPr>
        <p:txBody>
          <a:bodyPr spcFirstLastPara="1" wrap="square" lIns="91425" tIns="91425" rIns="91425" bIns="91425" anchor="t" anchorCtr="0">
            <a:noAutofit/>
          </a:bodyPr>
          <a:lstStyle>
            <a:lvl1pPr lvl="0" algn="r" rtl="0">
              <a:buNone/>
              <a:defRPr sz="1000">
                <a:solidFill>
                  <a:schemeClr val="dk2"/>
                </a:solidFill>
                <a:latin typeface="Raleway Light"/>
                <a:ea typeface="Raleway Light"/>
                <a:cs typeface="Raleway Light"/>
                <a:sym typeface="Raleway Light"/>
              </a:defRPr>
            </a:lvl1pPr>
            <a:lvl2pPr lvl="1" algn="r" rtl="0">
              <a:buNone/>
              <a:defRPr sz="1000">
                <a:solidFill>
                  <a:schemeClr val="dk2"/>
                </a:solidFill>
                <a:latin typeface="Raleway Light"/>
                <a:ea typeface="Raleway Light"/>
                <a:cs typeface="Raleway Light"/>
                <a:sym typeface="Raleway Light"/>
              </a:defRPr>
            </a:lvl2pPr>
            <a:lvl3pPr lvl="2" algn="r" rtl="0">
              <a:buNone/>
              <a:defRPr sz="1000">
                <a:solidFill>
                  <a:schemeClr val="dk2"/>
                </a:solidFill>
                <a:latin typeface="Raleway Light"/>
                <a:ea typeface="Raleway Light"/>
                <a:cs typeface="Raleway Light"/>
                <a:sym typeface="Raleway Light"/>
              </a:defRPr>
            </a:lvl3pPr>
            <a:lvl4pPr lvl="3" algn="r" rtl="0">
              <a:buNone/>
              <a:defRPr sz="1000">
                <a:solidFill>
                  <a:schemeClr val="dk2"/>
                </a:solidFill>
                <a:latin typeface="Raleway Light"/>
                <a:ea typeface="Raleway Light"/>
                <a:cs typeface="Raleway Light"/>
                <a:sym typeface="Raleway Light"/>
              </a:defRPr>
            </a:lvl4pPr>
            <a:lvl5pPr lvl="4" algn="r" rtl="0">
              <a:buNone/>
              <a:defRPr sz="1000">
                <a:solidFill>
                  <a:schemeClr val="dk2"/>
                </a:solidFill>
                <a:latin typeface="Raleway Light"/>
                <a:ea typeface="Raleway Light"/>
                <a:cs typeface="Raleway Light"/>
                <a:sym typeface="Raleway Light"/>
              </a:defRPr>
            </a:lvl5pPr>
            <a:lvl6pPr lvl="5" algn="r" rtl="0">
              <a:buNone/>
              <a:defRPr sz="1000">
                <a:solidFill>
                  <a:schemeClr val="dk2"/>
                </a:solidFill>
                <a:latin typeface="Raleway Light"/>
                <a:ea typeface="Raleway Light"/>
                <a:cs typeface="Raleway Light"/>
                <a:sym typeface="Raleway Light"/>
              </a:defRPr>
            </a:lvl6pPr>
            <a:lvl7pPr lvl="6" algn="r" rtl="0">
              <a:buNone/>
              <a:defRPr sz="1000">
                <a:solidFill>
                  <a:schemeClr val="dk2"/>
                </a:solidFill>
                <a:latin typeface="Raleway Light"/>
                <a:ea typeface="Raleway Light"/>
                <a:cs typeface="Raleway Light"/>
                <a:sym typeface="Raleway Light"/>
              </a:defRPr>
            </a:lvl7pPr>
            <a:lvl8pPr lvl="7" algn="r" rtl="0">
              <a:buNone/>
              <a:defRPr sz="1000">
                <a:solidFill>
                  <a:schemeClr val="dk2"/>
                </a:solidFill>
                <a:latin typeface="Raleway Light"/>
                <a:ea typeface="Raleway Light"/>
                <a:cs typeface="Raleway Light"/>
                <a:sym typeface="Raleway Light"/>
              </a:defRPr>
            </a:lvl8pPr>
            <a:lvl9pPr lvl="8" algn="r" rtl="0">
              <a:buNone/>
              <a:defRPr sz="1000">
                <a:solidFill>
                  <a:schemeClr val="dk2"/>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Main point - Color">
  <p:cSld name="MAIN_POINT_1">
    <p:bg>
      <p:bgPr>
        <a:solidFill>
          <a:srgbClr val="E5701D"/>
        </a:solidFill>
        <a:effectLst/>
      </p:bgPr>
    </p:bg>
    <p:spTree>
      <p:nvGrpSpPr>
        <p:cNvPr id="1" name="Shape 1281"/>
        <p:cNvGrpSpPr/>
        <p:nvPr/>
      </p:nvGrpSpPr>
      <p:grpSpPr>
        <a:xfrm>
          <a:off x="0" y="0"/>
          <a:ext cx="0" cy="0"/>
          <a:chOff x="0" y="0"/>
          <a:chExt cx="0" cy="0"/>
        </a:xfrm>
      </p:grpSpPr>
      <p:sp>
        <p:nvSpPr>
          <p:cNvPr id="1282" name="Google Shape;1282;p1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83" name="Google Shape;1283;p110"/>
          <p:cNvSpPr txBox="1">
            <a:spLocks noGrp="1"/>
          </p:cNvSpPr>
          <p:nvPr>
            <p:ph type="sldNum" idx="12"/>
          </p:nvPr>
        </p:nvSpPr>
        <p:spPr>
          <a:xfrm>
            <a:off x="8512009" y="4703626"/>
            <a:ext cx="548700" cy="393600"/>
          </a:xfrm>
          <a:prstGeom prst="rect">
            <a:avLst/>
          </a:prstGeom>
        </p:spPr>
        <p:txBody>
          <a:bodyPr spcFirstLastPara="1" wrap="square" lIns="91425" tIns="91425" rIns="91425" bIns="91425" anchor="t" anchorCtr="0">
            <a:noAutofit/>
          </a:bodyPr>
          <a:lstStyle>
            <a:lvl1pPr lvl="0" algn="r" rtl="0">
              <a:buNone/>
              <a:defRPr sz="1000">
                <a:solidFill>
                  <a:srgbClr val="000000"/>
                </a:solidFill>
                <a:latin typeface="Raleway Light"/>
                <a:ea typeface="Raleway Light"/>
                <a:cs typeface="Raleway Light"/>
                <a:sym typeface="Raleway Light"/>
              </a:defRPr>
            </a:lvl1pPr>
            <a:lvl2pPr lvl="1" algn="r" rtl="0">
              <a:buNone/>
              <a:defRPr sz="1000">
                <a:solidFill>
                  <a:srgbClr val="000000"/>
                </a:solidFill>
                <a:latin typeface="Raleway Light"/>
                <a:ea typeface="Raleway Light"/>
                <a:cs typeface="Raleway Light"/>
                <a:sym typeface="Raleway Light"/>
              </a:defRPr>
            </a:lvl2pPr>
            <a:lvl3pPr lvl="2" algn="r" rtl="0">
              <a:buNone/>
              <a:defRPr sz="1000">
                <a:solidFill>
                  <a:srgbClr val="000000"/>
                </a:solidFill>
                <a:latin typeface="Raleway Light"/>
                <a:ea typeface="Raleway Light"/>
                <a:cs typeface="Raleway Light"/>
                <a:sym typeface="Raleway Light"/>
              </a:defRPr>
            </a:lvl3pPr>
            <a:lvl4pPr lvl="3" algn="r" rtl="0">
              <a:buNone/>
              <a:defRPr sz="1000">
                <a:solidFill>
                  <a:srgbClr val="000000"/>
                </a:solidFill>
                <a:latin typeface="Raleway Light"/>
                <a:ea typeface="Raleway Light"/>
                <a:cs typeface="Raleway Light"/>
                <a:sym typeface="Raleway Light"/>
              </a:defRPr>
            </a:lvl4pPr>
            <a:lvl5pPr lvl="4" algn="r" rtl="0">
              <a:buNone/>
              <a:defRPr sz="1000">
                <a:solidFill>
                  <a:srgbClr val="000000"/>
                </a:solidFill>
                <a:latin typeface="Raleway Light"/>
                <a:ea typeface="Raleway Light"/>
                <a:cs typeface="Raleway Light"/>
                <a:sym typeface="Raleway Light"/>
              </a:defRPr>
            </a:lvl5pPr>
            <a:lvl6pPr lvl="5" algn="r" rtl="0">
              <a:buNone/>
              <a:defRPr sz="1000">
                <a:solidFill>
                  <a:srgbClr val="000000"/>
                </a:solidFill>
                <a:latin typeface="Raleway Light"/>
                <a:ea typeface="Raleway Light"/>
                <a:cs typeface="Raleway Light"/>
                <a:sym typeface="Raleway Light"/>
              </a:defRPr>
            </a:lvl6pPr>
            <a:lvl7pPr lvl="6" algn="r" rtl="0">
              <a:buNone/>
              <a:defRPr sz="1000">
                <a:solidFill>
                  <a:srgbClr val="000000"/>
                </a:solidFill>
                <a:latin typeface="Raleway Light"/>
                <a:ea typeface="Raleway Light"/>
                <a:cs typeface="Raleway Light"/>
                <a:sym typeface="Raleway Light"/>
              </a:defRPr>
            </a:lvl7pPr>
            <a:lvl8pPr lvl="7" algn="r" rtl="0">
              <a:buNone/>
              <a:defRPr sz="1000">
                <a:solidFill>
                  <a:srgbClr val="000000"/>
                </a:solidFill>
                <a:latin typeface="Raleway Light"/>
                <a:ea typeface="Raleway Light"/>
                <a:cs typeface="Raleway Light"/>
                <a:sym typeface="Raleway Light"/>
              </a:defRPr>
            </a:lvl8pPr>
            <a:lvl9pPr lvl="8" algn="r" rtl="0">
              <a:buNone/>
              <a:defRPr sz="1000">
                <a:solidFill>
                  <a:srgbClr val="000000"/>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Main point - Color 1">
  <p:cSld name="MAIN_POINT_1_1">
    <p:bg>
      <p:bgPr>
        <a:solidFill>
          <a:schemeClr val="accent5"/>
        </a:solidFill>
        <a:effectLst/>
      </p:bgPr>
    </p:bg>
    <p:spTree>
      <p:nvGrpSpPr>
        <p:cNvPr id="1" name="Shape 1284"/>
        <p:cNvGrpSpPr/>
        <p:nvPr/>
      </p:nvGrpSpPr>
      <p:grpSpPr>
        <a:xfrm>
          <a:off x="0" y="0"/>
          <a:ext cx="0" cy="0"/>
          <a:chOff x="0" y="0"/>
          <a:chExt cx="0" cy="0"/>
        </a:xfrm>
      </p:grpSpPr>
      <p:sp>
        <p:nvSpPr>
          <p:cNvPr id="1285" name="Google Shape;1285;p11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86" name="Google Shape;1286;p111"/>
          <p:cNvSpPr txBox="1">
            <a:spLocks noGrp="1"/>
          </p:cNvSpPr>
          <p:nvPr>
            <p:ph type="sldNum" idx="12"/>
          </p:nvPr>
        </p:nvSpPr>
        <p:spPr>
          <a:xfrm>
            <a:off x="8512009" y="4703626"/>
            <a:ext cx="548700" cy="393600"/>
          </a:xfrm>
          <a:prstGeom prst="rect">
            <a:avLst/>
          </a:prstGeom>
        </p:spPr>
        <p:txBody>
          <a:bodyPr spcFirstLastPara="1" wrap="square" lIns="91425" tIns="91425" rIns="91425" bIns="91425" anchor="t" anchorCtr="0">
            <a:noAutofit/>
          </a:bodyPr>
          <a:lstStyle>
            <a:lvl1pPr lvl="0" algn="r" rtl="0">
              <a:buNone/>
              <a:defRPr sz="1000">
                <a:solidFill>
                  <a:srgbClr val="000000"/>
                </a:solidFill>
                <a:latin typeface="Raleway Light"/>
                <a:ea typeface="Raleway Light"/>
                <a:cs typeface="Raleway Light"/>
                <a:sym typeface="Raleway Light"/>
              </a:defRPr>
            </a:lvl1pPr>
            <a:lvl2pPr lvl="1" algn="r" rtl="0">
              <a:buNone/>
              <a:defRPr sz="1000">
                <a:solidFill>
                  <a:srgbClr val="000000"/>
                </a:solidFill>
                <a:latin typeface="Raleway Light"/>
                <a:ea typeface="Raleway Light"/>
                <a:cs typeface="Raleway Light"/>
                <a:sym typeface="Raleway Light"/>
              </a:defRPr>
            </a:lvl2pPr>
            <a:lvl3pPr lvl="2" algn="r" rtl="0">
              <a:buNone/>
              <a:defRPr sz="1000">
                <a:solidFill>
                  <a:srgbClr val="000000"/>
                </a:solidFill>
                <a:latin typeface="Raleway Light"/>
                <a:ea typeface="Raleway Light"/>
                <a:cs typeface="Raleway Light"/>
                <a:sym typeface="Raleway Light"/>
              </a:defRPr>
            </a:lvl3pPr>
            <a:lvl4pPr lvl="3" algn="r" rtl="0">
              <a:buNone/>
              <a:defRPr sz="1000">
                <a:solidFill>
                  <a:srgbClr val="000000"/>
                </a:solidFill>
                <a:latin typeface="Raleway Light"/>
                <a:ea typeface="Raleway Light"/>
                <a:cs typeface="Raleway Light"/>
                <a:sym typeface="Raleway Light"/>
              </a:defRPr>
            </a:lvl4pPr>
            <a:lvl5pPr lvl="4" algn="r" rtl="0">
              <a:buNone/>
              <a:defRPr sz="1000">
                <a:solidFill>
                  <a:srgbClr val="000000"/>
                </a:solidFill>
                <a:latin typeface="Raleway Light"/>
                <a:ea typeface="Raleway Light"/>
                <a:cs typeface="Raleway Light"/>
                <a:sym typeface="Raleway Light"/>
              </a:defRPr>
            </a:lvl5pPr>
            <a:lvl6pPr lvl="5" algn="r" rtl="0">
              <a:buNone/>
              <a:defRPr sz="1000">
                <a:solidFill>
                  <a:srgbClr val="000000"/>
                </a:solidFill>
                <a:latin typeface="Raleway Light"/>
                <a:ea typeface="Raleway Light"/>
                <a:cs typeface="Raleway Light"/>
                <a:sym typeface="Raleway Light"/>
              </a:defRPr>
            </a:lvl6pPr>
            <a:lvl7pPr lvl="6" algn="r" rtl="0">
              <a:buNone/>
              <a:defRPr sz="1000">
                <a:solidFill>
                  <a:srgbClr val="000000"/>
                </a:solidFill>
                <a:latin typeface="Raleway Light"/>
                <a:ea typeface="Raleway Light"/>
                <a:cs typeface="Raleway Light"/>
                <a:sym typeface="Raleway Light"/>
              </a:defRPr>
            </a:lvl7pPr>
            <a:lvl8pPr lvl="7" algn="r" rtl="0">
              <a:buNone/>
              <a:defRPr sz="1000">
                <a:solidFill>
                  <a:srgbClr val="000000"/>
                </a:solidFill>
                <a:latin typeface="Raleway Light"/>
                <a:ea typeface="Raleway Light"/>
                <a:cs typeface="Raleway Light"/>
                <a:sym typeface="Raleway Light"/>
              </a:defRPr>
            </a:lvl8pPr>
            <a:lvl9pPr lvl="8" algn="r" rtl="0">
              <a:buNone/>
              <a:defRPr sz="1000">
                <a:solidFill>
                  <a:srgbClr val="000000"/>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ur Services - Layout 4">
  <p:cSld name="Our Services - Layout 4">
    <p:spTree>
      <p:nvGrpSpPr>
        <p:cNvPr id="1" name="Shape 117"/>
        <p:cNvGrpSpPr/>
        <p:nvPr/>
      </p:nvGrpSpPr>
      <p:grpSpPr>
        <a:xfrm>
          <a:off x="0" y="0"/>
          <a:ext cx="0" cy="0"/>
          <a:chOff x="0" y="0"/>
          <a:chExt cx="0" cy="0"/>
        </a:xfrm>
      </p:grpSpPr>
      <p:sp>
        <p:nvSpPr>
          <p:cNvPr id="118" name="Google Shape;118;p12"/>
          <p:cNvSpPr>
            <a:spLocks noGrp="1"/>
          </p:cNvSpPr>
          <p:nvPr>
            <p:ph type="pic" idx="2"/>
          </p:nvPr>
        </p:nvSpPr>
        <p:spPr>
          <a:xfrm>
            <a:off x="6203812" y="1582341"/>
            <a:ext cx="2173800" cy="112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19" name="Google Shape;119;p12"/>
          <p:cNvSpPr>
            <a:spLocks noGrp="1"/>
          </p:cNvSpPr>
          <p:nvPr>
            <p:ph type="pic" idx="3"/>
          </p:nvPr>
        </p:nvSpPr>
        <p:spPr>
          <a:xfrm>
            <a:off x="786648" y="1582341"/>
            <a:ext cx="2173800" cy="112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20" name="Google Shape;120;p12"/>
          <p:cNvSpPr>
            <a:spLocks noGrp="1"/>
          </p:cNvSpPr>
          <p:nvPr>
            <p:ph type="pic" idx="4"/>
          </p:nvPr>
        </p:nvSpPr>
        <p:spPr>
          <a:xfrm>
            <a:off x="3504757" y="1582341"/>
            <a:ext cx="2173800" cy="112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21" name="Google Shape;121;p12"/>
          <p:cNvSpPr txBox="1">
            <a:spLocks noGrp="1"/>
          </p:cNvSpPr>
          <p:nvPr>
            <p:ph type="body" idx="1"/>
          </p:nvPr>
        </p:nvSpPr>
        <p:spPr>
          <a:xfrm>
            <a:off x="786648" y="2696230"/>
            <a:ext cx="2173800" cy="342900"/>
          </a:xfrm>
          <a:prstGeom prst="rect">
            <a:avLst/>
          </a:prstGeom>
          <a:solidFill>
            <a:schemeClr val="accent1"/>
          </a:solidFill>
          <a:ln>
            <a:noFill/>
          </a:ln>
        </p:spPr>
        <p:txBody>
          <a:bodyPr spcFirstLastPara="1" wrap="square" lIns="34300" tIns="0" rIns="34300" bIns="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2" name="Google Shape;122;p12"/>
          <p:cNvSpPr txBox="1">
            <a:spLocks noGrp="1"/>
          </p:cNvSpPr>
          <p:nvPr>
            <p:ph type="body" idx="5"/>
          </p:nvPr>
        </p:nvSpPr>
        <p:spPr>
          <a:xfrm>
            <a:off x="3504757" y="2696230"/>
            <a:ext cx="2173800" cy="342900"/>
          </a:xfrm>
          <a:prstGeom prst="rect">
            <a:avLst/>
          </a:prstGeom>
          <a:solidFill>
            <a:schemeClr val="accent2"/>
          </a:solidFill>
          <a:ln>
            <a:noFill/>
          </a:ln>
        </p:spPr>
        <p:txBody>
          <a:bodyPr spcFirstLastPara="1" wrap="square" lIns="34300" tIns="0" rIns="34300" bIns="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3" name="Google Shape;123;p12"/>
          <p:cNvSpPr txBox="1">
            <a:spLocks noGrp="1"/>
          </p:cNvSpPr>
          <p:nvPr>
            <p:ph type="body" idx="6"/>
          </p:nvPr>
        </p:nvSpPr>
        <p:spPr>
          <a:xfrm>
            <a:off x="6203812" y="2696230"/>
            <a:ext cx="2173800" cy="342900"/>
          </a:xfrm>
          <a:prstGeom prst="rect">
            <a:avLst/>
          </a:prstGeom>
          <a:solidFill>
            <a:schemeClr val="accent3"/>
          </a:solidFill>
          <a:ln>
            <a:noFill/>
          </a:ln>
        </p:spPr>
        <p:txBody>
          <a:bodyPr spcFirstLastPara="1" wrap="square" lIns="34300" tIns="0" rIns="34300" bIns="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4" name="Google Shape;124;p12"/>
          <p:cNvSpPr>
            <a:spLocks noGrp="1"/>
          </p:cNvSpPr>
          <p:nvPr>
            <p:ph type="pic" idx="7"/>
          </p:nvPr>
        </p:nvSpPr>
        <p:spPr>
          <a:xfrm>
            <a:off x="6203812" y="3176033"/>
            <a:ext cx="2173800" cy="112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25" name="Google Shape;125;p12"/>
          <p:cNvSpPr>
            <a:spLocks noGrp="1"/>
          </p:cNvSpPr>
          <p:nvPr>
            <p:ph type="pic" idx="8"/>
          </p:nvPr>
        </p:nvSpPr>
        <p:spPr>
          <a:xfrm>
            <a:off x="786648" y="3176033"/>
            <a:ext cx="2173800" cy="112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26" name="Google Shape;126;p12"/>
          <p:cNvSpPr>
            <a:spLocks noGrp="1"/>
          </p:cNvSpPr>
          <p:nvPr>
            <p:ph type="pic" idx="9"/>
          </p:nvPr>
        </p:nvSpPr>
        <p:spPr>
          <a:xfrm>
            <a:off x="3504757" y="3176033"/>
            <a:ext cx="2173800" cy="112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27" name="Google Shape;127;p12"/>
          <p:cNvSpPr txBox="1">
            <a:spLocks noGrp="1"/>
          </p:cNvSpPr>
          <p:nvPr>
            <p:ph type="body" idx="13"/>
          </p:nvPr>
        </p:nvSpPr>
        <p:spPr>
          <a:xfrm>
            <a:off x="786648" y="4287939"/>
            <a:ext cx="2173800" cy="342900"/>
          </a:xfrm>
          <a:prstGeom prst="rect">
            <a:avLst/>
          </a:prstGeom>
          <a:solidFill>
            <a:schemeClr val="accent4"/>
          </a:solidFill>
          <a:ln>
            <a:noFill/>
          </a:ln>
        </p:spPr>
        <p:txBody>
          <a:bodyPr spcFirstLastPara="1" wrap="square" lIns="34300" tIns="0" rIns="34300" bIns="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8" name="Google Shape;128;p12"/>
          <p:cNvSpPr txBox="1">
            <a:spLocks noGrp="1"/>
          </p:cNvSpPr>
          <p:nvPr>
            <p:ph type="body" idx="14"/>
          </p:nvPr>
        </p:nvSpPr>
        <p:spPr>
          <a:xfrm>
            <a:off x="3504757" y="4287939"/>
            <a:ext cx="2173800" cy="342900"/>
          </a:xfrm>
          <a:prstGeom prst="rect">
            <a:avLst/>
          </a:prstGeom>
          <a:solidFill>
            <a:schemeClr val="accent5"/>
          </a:solidFill>
          <a:ln>
            <a:noFill/>
          </a:ln>
        </p:spPr>
        <p:txBody>
          <a:bodyPr spcFirstLastPara="1" wrap="square" lIns="34300" tIns="0" rIns="34300" bIns="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9" name="Google Shape;129;p12"/>
          <p:cNvSpPr txBox="1">
            <a:spLocks noGrp="1"/>
          </p:cNvSpPr>
          <p:nvPr>
            <p:ph type="body" idx="15"/>
          </p:nvPr>
        </p:nvSpPr>
        <p:spPr>
          <a:xfrm>
            <a:off x="6203812" y="4287939"/>
            <a:ext cx="2173800" cy="342900"/>
          </a:xfrm>
          <a:prstGeom prst="rect">
            <a:avLst/>
          </a:prstGeom>
          <a:solidFill>
            <a:schemeClr val="accent6"/>
          </a:solidFill>
          <a:ln>
            <a:noFill/>
          </a:ln>
        </p:spPr>
        <p:txBody>
          <a:bodyPr spcFirstLastPara="1" wrap="square" lIns="34300" tIns="0" rIns="34300" bIns="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30" name="Google Shape;130;p12"/>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31" name="Google Shape;131;p12"/>
          <p:cNvSpPr txBox="1">
            <a:spLocks noGrp="1"/>
          </p:cNvSpPr>
          <p:nvPr>
            <p:ph type="body" idx="1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378">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287"/>
        <p:cNvGrpSpPr/>
        <p:nvPr/>
      </p:nvGrpSpPr>
      <p:grpSpPr>
        <a:xfrm>
          <a:off x="0" y="0"/>
          <a:ext cx="0" cy="0"/>
          <a:chOff x="0" y="0"/>
          <a:chExt cx="0" cy="0"/>
        </a:xfrm>
      </p:grpSpPr>
      <p:sp>
        <p:nvSpPr>
          <p:cNvPr id="1288" name="Google Shape;1288;p112"/>
          <p:cNvSpPr txBox="1">
            <a:spLocks noGrp="1"/>
          </p:cNvSpPr>
          <p:nvPr>
            <p:ph type="sldNum" idx="12"/>
          </p:nvPr>
        </p:nvSpPr>
        <p:spPr>
          <a:xfrm>
            <a:off x="8512009" y="4703626"/>
            <a:ext cx="548700" cy="393600"/>
          </a:xfrm>
          <a:prstGeom prst="rect">
            <a:avLst/>
          </a:prstGeom>
        </p:spPr>
        <p:txBody>
          <a:bodyPr spcFirstLastPara="1" wrap="square" lIns="91425" tIns="91425" rIns="91425" bIns="91425" anchor="t" anchorCtr="0">
            <a:noAutofit/>
          </a:bodyPr>
          <a:lstStyle>
            <a:lvl1pPr lvl="0" algn="r" rtl="0">
              <a:buNone/>
              <a:defRPr sz="1000">
                <a:solidFill>
                  <a:schemeClr val="dk2"/>
                </a:solidFill>
                <a:latin typeface="Raleway Light"/>
                <a:ea typeface="Raleway Light"/>
                <a:cs typeface="Raleway Light"/>
                <a:sym typeface="Raleway Light"/>
              </a:defRPr>
            </a:lvl1pPr>
            <a:lvl2pPr lvl="1" algn="r" rtl="0">
              <a:buNone/>
              <a:defRPr sz="1000">
                <a:solidFill>
                  <a:schemeClr val="dk2"/>
                </a:solidFill>
                <a:latin typeface="Raleway Light"/>
                <a:ea typeface="Raleway Light"/>
                <a:cs typeface="Raleway Light"/>
                <a:sym typeface="Raleway Light"/>
              </a:defRPr>
            </a:lvl2pPr>
            <a:lvl3pPr lvl="2" algn="r" rtl="0">
              <a:buNone/>
              <a:defRPr sz="1000">
                <a:solidFill>
                  <a:schemeClr val="dk2"/>
                </a:solidFill>
                <a:latin typeface="Raleway Light"/>
                <a:ea typeface="Raleway Light"/>
                <a:cs typeface="Raleway Light"/>
                <a:sym typeface="Raleway Light"/>
              </a:defRPr>
            </a:lvl3pPr>
            <a:lvl4pPr lvl="3" algn="r" rtl="0">
              <a:buNone/>
              <a:defRPr sz="1000">
                <a:solidFill>
                  <a:schemeClr val="dk2"/>
                </a:solidFill>
                <a:latin typeface="Raleway Light"/>
                <a:ea typeface="Raleway Light"/>
                <a:cs typeface="Raleway Light"/>
                <a:sym typeface="Raleway Light"/>
              </a:defRPr>
            </a:lvl4pPr>
            <a:lvl5pPr lvl="4" algn="r" rtl="0">
              <a:buNone/>
              <a:defRPr sz="1000">
                <a:solidFill>
                  <a:schemeClr val="dk2"/>
                </a:solidFill>
                <a:latin typeface="Raleway Light"/>
                <a:ea typeface="Raleway Light"/>
                <a:cs typeface="Raleway Light"/>
                <a:sym typeface="Raleway Light"/>
              </a:defRPr>
            </a:lvl5pPr>
            <a:lvl6pPr lvl="5" algn="r" rtl="0">
              <a:buNone/>
              <a:defRPr sz="1000">
                <a:solidFill>
                  <a:schemeClr val="dk2"/>
                </a:solidFill>
                <a:latin typeface="Raleway Light"/>
                <a:ea typeface="Raleway Light"/>
                <a:cs typeface="Raleway Light"/>
                <a:sym typeface="Raleway Light"/>
              </a:defRPr>
            </a:lvl6pPr>
            <a:lvl7pPr lvl="6" algn="r" rtl="0">
              <a:buNone/>
              <a:defRPr sz="1000">
                <a:solidFill>
                  <a:schemeClr val="dk2"/>
                </a:solidFill>
                <a:latin typeface="Raleway Light"/>
                <a:ea typeface="Raleway Light"/>
                <a:cs typeface="Raleway Light"/>
                <a:sym typeface="Raleway Light"/>
              </a:defRPr>
            </a:lvl7pPr>
            <a:lvl8pPr lvl="7" algn="r" rtl="0">
              <a:buNone/>
              <a:defRPr sz="1000">
                <a:solidFill>
                  <a:schemeClr val="dk2"/>
                </a:solidFill>
                <a:latin typeface="Raleway Light"/>
                <a:ea typeface="Raleway Light"/>
                <a:cs typeface="Raleway Light"/>
                <a:sym typeface="Raleway Light"/>
              </a:defRPr>
            </a:lvl8pPr>
            <a:lvl9pPr lvl="8" algn="r" rtl="0">
              <a:buNone/>
              <a:defRPr sz="1000">
                <a:solidFill>
                  <a:schemeClr val="dk2"/>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 color">
  <p:cSld name="CUSTOM_1">
    <p:bg>
      <p:bgPr>
        <a:solidFill>
          <a:srgbClr val="E5701D"/>
        </a:solidFill>
        <a:effectLst/>
      </p:bgPr>
    </p:bg>
    <p:spTree>
      <p:nvGrpSpPr>
        <p:cNvPr id="1" name="Shape 1289"/>
        <p:cNvGrpSpPr/>
        <p:nvPr/>
      </p:nvGrpSpPr>
      <p:grpSpPr>
        <a:xfrm>
          <a:off x="0" y="0"/>
          <a:ext cx="0" cy="0"/>
          <a:chOff x="0" y="0"/>
          <a:chExt cx="0" cy="0"/>
        </a:xfrm>
      </p:grpSpPr>
      <p:sp>
        <p:nvSpPr>
          <p:cNvPr id="1290" name="Google Shape;1290;p113"/>
          <p:cNvSpPr txBox="1">
            <a:spLocks noGrp="1"/>
          </p:cNvSpPr>
          <p:nvPr>
            <p:ph type="sldNum" idx="12"/>
          </p:nvPr>
        </p:nvSpPr>
        <p:spPr>
          <a:xfrm>
            <a:off x="8512009" y="4703626"/>
            <a:ext cx="548700" cy="393600"/>
          </a:xfrm>
          <a:prstGeom prst="rect">
            <a:avLst/>
          </a:prstGeom>
        </p:spPr>
        <p:txBody>
          <a:bodyPr spcFirstLastPara="1" wrap="square" lIns="91425" tIns="91425" rIns="91425" bIns="91425" anchor="t" anchorCtr="0">
            <a:noAutofit/>
          </a:bodyPr>
          <a:lstStyle>
            <a:lvl1pPr lvl="0" algn="r" rtl="0">
              <a:buNone/>
              <a:defRPr sz="1000">
                <a:solidFill>
                  <a:srgbClr val="000000"/>
                </a:solidFill>
                <a:latin typeface="Raleway Light"/>
                <a:ea typeface="Raleway Light"/>
                <a:cs typeface="Raleway Light"/>
                <a:sym typeface="Raleway Light"/>
              </a:defRPr>
            </a:lvl1pPr>
            <a:lvl2pPr lvl="1" algn="r" rtl="0">
              <a:buNone/>
              <a:defRPr sz="1000">
                <a:solidFill>
                  <a:srgbClr val="000000"/>
                </a:solidFill>
                <a:latin typeface="Raleway Light"/>
                <a:ea typeface="Raleway Light"/>
                <a:cs typeface="Raleway Light"/>
                <a:sym typeface="Raleway Light"/>
              </a:defRPr>
            </a:lvl2pPr>
            <a:lvl3pPr lvl="2" algn="r" rtl="0">
              <a:buNone/>
              <a:defRPr sz="1000">
                <a:solidFill>
                  <a:srgbClr val="000000"/>
                </a:solidFill>
                <a:latin typeface="Raleway Light"/>
                <a:ea typeface="Raleway Light"/>
                <a:cs typeface="Raleway Light"/>
                <a:sym typeface="Raleway Light"/>
              </a:defRPr>
            </a:lvl3pPr>
            <a:lvl4pPr lvl="3" algn="r" rtl="0">
              <a:buNone/>
              <a:defRPr sz="1000">
                <a:solidFill>
                  <a:srgbClr val="000000"/>
                </a:solidFill>
                <a:latin typeface="Raleway Light"/>
                <a:ea typeface="Raleway Light"/>
                <a:cs typeface="Raleway Light"/>
                <a:sym typeface="Raleway Light"/>
              </a:defRPr>
            </a:lvl4pPr>
            <a:lvl5pPr lvl="4" algn="r" rtl="0">
              <a:buNone/>
              <a:defRPr sz="1000">
                <a:solidFill>
                  <a:srgbClr val="000000"/>
                </a:solidFill>
                <a:latin typeface="Raleway Light"/>
                <a:ea typeface="Raleway Light"/>
                <a:cs typeface="Raleway Light"/>
                <a:sym typeface="Raleway Light"/>
              </a:defRPr>
            </a:lvl5pPr>
            <a:lvl6pPr lvl="5" algn="r" rtl="0">
              <a:buNone/>
              <a:defRPr sz="1000">
                <a:solidFill>
                  <a:srgbClr val="000000"/>
                </a:solidFill>
                <a:latin typeface="Raleway Light"/>
                <a:ea typeface="Raleway Light"/>
                <a:cs typeface="Raleway Light"/>
                <a:sym typeface="Raleway Light"/>
              </a:defRPr>
            </a:lvl6pPr>
            <a:lvl7pPr lvl="6" algn="r" rtl="0">
              <a:buNone/>
              <a:defRPr sz="1000">
                <a:solidFill>
                  <a:srgbClr val="000000"/>
                </a:solidFill>
                <a:latin typeface="Raleway Light"/>
                <a:ea typeface="Raleway Light"/>
                <a:cs typeface="Raleway Light"/>
                <a:sym typeface="Raleway Light"/>
              </a:defRPr>
            </a:lvl7pPr>
            <a:lvl8pPr lvl="7" algn="r" rtl="0">
              <a:buNone/>
              <a:defRPr sz="1000">
                <a:solidFill>
                  <a:srgbClr val="000000"/>
                </a:solidFill>
                <a:latin typeface="Raleway Light"/>
                <a:ea typeface="Raleway Light"/>
                <a:cs typeface="Raleway Light"/>
                <a:sym typeface="Raleway Light"/>
              </a:defRPr>
            </a:lvl8pPr>
            <a:lvl9pPr lvl="8" algn="r" rtl="0">
              <a:buNone/>
              <a:defRPr sz="1000">
                <a:solidFill>
                  <a:srgbClr val="000000"/>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ank - color 1">
  <p:cSld name="CUSTOM_1_1">
    <p:bg>
      <p:bgPr>
        <a:solidFill>
          <a:schemeClr val="accent5"/>
        </a:solidFill>
        <a:effectLst/>
      </p:bgPr>
    </p:bg>
    <p:spTree>
      <p:nvGrpSpPr>
        <p:cNvPr id="1" name="Shape 1291"/>
        <p:cNvGrpSpPr/>
        <p:nvPr/>
      </p:nvGrpSpPr>
      <p:grpSpPr>
        <a:xfrm>
          <a:off x="0" y="0"/>
          <a:ext cx="0" cy="0"/>
          <a:chOff x="0" y="0"/>
          <a:chExt cx="0" cy="0"/>
        </a:xfrm>
      </p:grpSpPr>
      <p:sp>
        <p:nvSpPr>
          <p:cNvPr id="1292" name="Google Shape;1292;p114"/>
          <p:cNvSpPr txBox="1">
            <a:spLocks noGrp="1"/>
          </p:cNvSpPr>
          <p:nvPr>
            <p:ph type="sldNum" idx="12"/>
          </p:nvPr>
        </p:nvSpPr>
        <p:spPr>
          <a:xfrm>
            <a:off x="8512009" y="4703626"/>
            <a:ext cx="548700" cy="393600"/>
          </a:xfrm>
          <a:prstGeom prst="rect">
            <a:avLst/>
          </a:prstGeom>
        </p:spPr>
        <p:txBody>
          <a:bodyPr spcFirstLastPara="1" wrap="square" lIns="91425" tIns="91425" rIns="91425" bIns="91425" anchor="t" anchorCtr="0">
            <a:noAutofit/>
          </a:bodyPr>
          <a:lstStyle>
            <a:lvl1pPr lvl="0" algn="r" rtl="0">
              <a:buNone/>
              <a:defRPr sz="1000">
                <a:solidFill>
                  <a:srgbClr val="000000"/>
                </a:solidFill>
                <a:latin typeface="Raleway Light"/>
                <a:ea typeface="Raleway Light"/>
                <a:cs typeface="Raleway Light"/>
                <a:sym typeface="Raleway Light"/>
              </a:defRPr>
            </a:lvl1pPr>
            <a:lvl2pPr lvl="1" algn="r" rtl="0">
              <a:buNone/>
              <a:defRPr sz="1000">
                <a:solidFill>
                  <a:srgbClr val="000000"/>
                </a:solidFill>
                <a:latin typeface="Raleway Light"/>
                <a:ea typeface="Raleway Light"/>
                <a:cs typeface="Raleway Light"/>
                <a:sym typeface="Raleway Light"/>
              </a:defRPr>
            </a:lvl2pPr>
            <a:lvl3pPr lvl="2" algn="r" rtl="0">
              <a:buNone/>
              <a:defRPr sz="1000">
                <a:solidFill>
                  <a:srgbClr val="000000"/>
                </a:solidFill>
                <a:latin typeface="Raleway Light"/>
                <a:ea typeface="Raleway Light"/>
                <a:cs typeface="Raleway Light"/>
                <a:sym typeface="Raleway Light"/>
              </a:defRPr>
            </a:lvl3pPr>
            <a:lvl4pPr lvl="3" algn="r" rtl="0">
              <a:buNone/>
              <a:defRPr sz="1000">
                <a:solidFill>
                  <a:srgbClr val="000000"/>
                </a:solidFill>
                <a:latin typeface="Raleway Light"/>
                <a:ea typeface="Raleway Light"/>
                <a:cs typeface="Raleway Light"/>
                <a:sym typeface="Raleway Light"/>
              </a:defRPr>
            </a:lvl4pPr>
            <a:lvl5pPr lvl="4" algn="r" rtl="0">
              <a:buNone/>
              <a:defRPr sz="1000">
                <a:solidFill>
                  <a:srgbClr val="000000"/>
                </a:solidFill>
                <a:latin typeface="Raleway Light"/>
                <a:ea typeface="Raleway Light"/>
                <a:cs typeface="Raleway Light"/>
                <a:sym typeface="Raleway Light"/>
              </a:defRPr>
            </a:lvl5pPr>
            <a:lvl6pPr lvl="5" algn="r" rtl="0">
              <a:buNone/>
              <a:defRPr sz="1000">
                <a:solidFill>
                  <a:srgbClr val="000000"/>
                </a:solidFill>
                <a:latin typeface="Raleway Light"/>
                <a:ea typeface="Raleway Light"/>
                <a:cs typeface="Raleway Light"/>
                <a:sym typeface="Raleway Light"/>
              </a:defRPr>
            </a:lvl6pPr>
            <a:lvl7pPr lvl="6" algn="r" rtl="0">
              <a:buNone/>
              <a:defRPr sz="1000">
                <a:solidFill>
                  <a:srgbClr val="000000"/>
                </a:solidFill>
                <a:latin typeface="Raleway Light"/>
                <a:ea typeface="Raleway Light"/>
                <a:cs typeface="Raleway Light"/>
                <a:sym typeface="Raleway Light"/>
              </a:defRPr>
            </a:lvl7pPr>
            <a:lvl8pPr lvl="7" algn="r" rtl="0">
              <a:buNone/>
              <a:defRPr sz="1000">
                <a:solidFill>
                  <a:srgbClr val="000000"/>
                </a:solidFill>
                <a:latin typeface="Raleway Light"/>
                <a:ea typeface="Raleway Light"/>
                <a:cs typeface="Raleway Light"/>
                <a:sym typeface="Raleway Light"/>
              </a:defRPr>
            </a:lvl8pPr>
            <a:lvl9pPr lvl="8" algn="r" rtl="0">
              <a:buNone/>
              <a:defRPr sz="1000">
                <a:solidFill>
                  <a:srgbClr val="000000"/>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93"/>
        <p:cNvGrpSpPr/>
        <p:nvPr/>
      </p:nvGrpSpPr>
      <p:grpSpPr>
        <a:xfrm>
          <a:off x="0" y="0"/>
          <a:ext cx="0" cy="0"/>
          <a:chOff x="0" y="0"/>
          <a:chExt cx="0" cy="0"/>
        </a:xfrm>
      </p:grpSpPr>
      <p:sp>
        <p:nvSpPr>
          <p:cNvPr id="1294" name="Google Shape;1294;p1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95" name="Google Shape;1295;p1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1296" name="Google Shape;1296;p11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58800" y="4747499"/>
            <a:ext cx="248849" cy="248849"/>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03"/>
        <p:cNvGrpSpPr/>
        <p:nvPr/>
      </p:nvGrpSpPr>
      <p:grpSpPr>
        <a:xfrm>
          <a:off x="0" y="0"/>
          <a:ext cx="0" cy="0"/>
          <a:chOff x="0" y="0"/>
          <a:chExt cx="0" cy="0"/>
        </a:xfrm>
      </p:grpSpPr>
      <p:sp>
        <p:nvSpPr>
          <p:cNvPr id="1304" name="Google Shape;1304;p1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05" name="Google Shape;1305;p1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06" name="Google Shape;1306;p1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07"/>
        <p:cNvGrpSpPr/>
        <p:nvPr/>
      </p:nvGrpSpPr>
      <p:grpSpPr>
        <a:xfrm>
          <a:off x="0" y="0"/>
          <a:ext cx="0" cy="0"/>
          <a:chOff x="0" y="0"/>
          <a:chExt cx="0" cy="0"/>
        </a:xfrm>
      </p:grpSpPr>
      <p:sp>
        <p:nvSpPr>
          <p:cNvPr id="1308" name="Google Shape;1308;p1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247BA0"/>
              </a:buClr>
              <a:buSzPts val="3600"/>
              <a:buNone/>
              <a:defRPr sz="3600">
                <a:solidFill>
                  <a:srgbClr val="247BA0"/>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09" name="Google Shape;1309;p1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10"/>
        <p:cNvGrpSpPr/>
        <p:nvPr/>
      </p:nvGrpSpPr>
      <p:grpSpPr>
        <a:xfrm>
          <a:off x="0" y="0"/>
          <a:ext cx="0" cy="0"/>
          <a:chOff x="0" y="0"/>
          <a:chExt cx="0" cy="0"/>
        </a:xfrm>
      </p:grpSpPr>
      <p:sp>
        <p:nvSpPr>
          <p:cNvPr id="1311" name="Google Shape;1311;p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2" name="Google Shape;1312;p1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13" name="Google Shape;1313;p1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4"/>
        <p:cNvGrpSpPr/>
        <p:nvPr/>
      </p:nvGrpSpPr>
      <p:grpSpPr>
        <a:xfrm>
          <a:off x="0" y="0"/>
          <a:ext cx="0" cy="0"/>
          <a:chOff x="0" y="0"/>
          <a:chExt cx="0" cy="0"/>
        </a:xfrm>
      </p:grpSpPr>
      <p:sp>
        <p:nvSpPr>
          <p:cNvPr id="1315" name="Google Shape;1315;p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6" name="Google Shape;1316;p1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17" name="Google Shape;1317;p1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18" name="Google Shape;1318;p1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9"/>
        <p:cNvGrpSpPr/>
        <p:nvPr/>
      </p:nvGrpSpPr>
      <p:grpSpPr>
        <a:xfrm>
          <a:off x="0" y="0"/>
          <a:ext cx="0" cy="0"/>
          <a:chOff x="0" y="0"/>
          <a:chExt cx="0" cy="0"/>
        </a:xfrm>
      </p:grpSpPr>
      <p:sp>
        <p:nvSpPr>
          <p:cNvPr id="1320" name="Google Shape;1320;p1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1" name="Google Shape;1321;p1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22"/>
        <p:cNvGrpSpPr/>
        <p:nvPr/>
      </p:nvGrpSpPr>
      <p:grpSpPr>
        <a:xfrm>
          <a:off x="0" y="0"/>
          <a:ext cx="0" cy="0"/>
          <a:chOff x="0" y="0"/>
          <a:chExt cx="0" cy="0"/>
        </a:xfrm>
      </p:grpSpPr>
      <p:sp>
        <p:nvSpPr>
          <p:cNvPr id="1323" name="Google Shape;1323;p12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24" name="Google Shape;1324;p12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25" name="Google Shape;1325;p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image annotation - design 2">
  <p:cSld name="Content with image annotation - design 2">
    <p:spTree>
      <p:nvGrpSpPr>
        <p:cNvPr id="1" name="Shape 132"/>
        <p:cNvGrpSpPr/>
        <p:nvPr/>
      </p:nvGrpSpPr>
      <p:grpSpPr>
        <a:xfrm>
          <a:off x="0" y="0"/>
          <a:ext cx="0" cy="0"/>
          <a:chOff x="0" y="0"/>
          <a:chExt cx="0" cy="0"/>
        </a:xfrm>
      </p:grpSpPr>
      <p:sp>
        <p:nvSpPr>
          <p:cNvPr id="133" name="Google Shape;133;p13"/>
          <p:cNvSpPr txBox="1">
            <a:spLocks noGrp="1"/>
          </p:cNvSpPr>
          <p:nvPr>
            <p:ph type="body" idx="1"/>
          </p:nvPr>
        </p:nvSpPr>
        <p:spPr>
          <a:xfrm>
            <a:off x="3111395" y="3447529"/>
            <a:ext cx="5249100" cy="1106700"/>
          </a:xfrm>
          <a:prstGeom prst="rect">
            <a:avLst/>
          </a:prstGeom>
          <a:noFill/>
          <a:ln>
            <a:noFill/>
          </a:ln>
        </p:spPr>
        <p:txBody>
          <a:bodyPr spcFirstLastPara="1" wrap="square" lIns="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34" name="Google Shape;134;p13"/>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35" name="Google Shape;135;p13"/>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36" name="Google Shape;136;p13"/>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37" name="Google Shape;137;p13"/>
          <p:cNvSpPr>
            <a:spLocks noGrp="1"/>
          </p:cNvSpPr>
          <p:nvPr>
            <p:ph type="pic" idx="2"/>
          </p:nvPr>
        </p:nvSpPr>
        <p:spPr>
          <a:xfrm>
            <a:off x="3111396" y="1565269"/>
            <a:ext cx="6032700" cy="17784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50000"/>
              </a:lnSpc>
              <a:spcBef>
                <a:spcPts val="1300"/>
              </a:spcBef>
              <a:spcAft>
                <a:spcPts val="0"/>
              </a:spcAft>
              <a:buClr>
                <a:schemeClr val="dk1"/>
              </a:buClr>
              <a:buSzPts val="1500"/>
              <a:buFont typeface="Raleway Light"/>
              <a:buNone/>
              <a:defRPr sz="15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38" name="Google Shape;138;p13"/>
          <p:cNvSpPr/>
          <p:nvPr/>
        </p:nvSpPr>
        <p:spPr>
          <a:xfrm>
            <a:off x="0" y="1562645"/>
            <a:ext cx="3111300" cy="1781100"/>
          </a:xfrm>
          <a:prstGeom prst="rect">
            <a:avLst/>
          </a:prstGeom>
          <a:gradFill>
            <a:gsLst>
              <a:gs pos="0">
                <a:schemeClr val="accent3"/>
              </a:gs>
              <a:gs pos="100000">
                <a:schemeClr val="accent1"/>
              </a:gs>
            </a:gsLst>
            <a:lin ang="0" scaled="0"/>
          </a:gra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39" name="Google Shape;139;p13"/>
          <p:cNvSpPr txBox="1">
            <a:spLocks noGrp="1"/>
          </p:cNvSpPr>
          <p:nvPr>
            <p:ph type="body" idx="3"/>
          </p:nvPr>
        </p:nvSpPr>
        <p:spPr>
          <a:xfrm>
            <a:off x="735788" y="1783677"/>
            <a:ext cx="2159400" cy="13122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100"/>
              <a:buFont typeface="Raleway Medium"/>
              <a:buNone/>
              <a:defRPr sz="1100">
                <a:solidFill>
                  <a:schemeClr val="lt1"/>
                </a:solidFill>
                <a:latin typeface="Raleway Medium"/>
                <a:ea typeface="Raleway Medium"/>
                <a:cs typeface="Raleway Medium"/>
                <a:sym typeface="Raleway Medium"/>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40" name="Google Shape;140;p13"/>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41" name="Google Shape;141;p13"/>
          <p:cNvSpPr txBox="1">
            <a:spLocks noGrp="1"/>
          </p:cNvSpPr>
          <p:nvPr>
            <p:ph type="body" idx="4"/>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26"/>
        <p:cNvGrpSpPr/>
        <p:nvPr/>
      </p:nvGrpSpPr>
      <p:grpSpPr>
        <a:xfrm>
          <a:off x="0" y="0"/>
          <a:ext cx="0" cy="0"/>
          <a:chOff x="0" y="0"/>
          <a:chExt cx="0" cy="0"/>
        </a:xfrm>
      </p:grpSpPr>
      <p:sp>
        <p:nvSpPr>
          <p:cNvPr id="1327" name="Google Shape;1327;p12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8" name="Google Shape;1328;p1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29"/>
        <p:cNvGrpSpPr/>
        <p:nvPr/>
      </p:nvGrpSpPr>
      <p:grpSpPr>
        <a:xfrm>
          <a:off x="0" y="0"/>
          <a:ext cx="0" cy="0"/>
          <a:chOff x="0" y="0"/>
          <a:chExt cx="0" cy="0"/>
        </a:xfrm>
      </p:grpSpPr>
      <p:sp>
        <p:nvSpPr>
          <p:cNvPr id="1330" name="Google Shape;1330;p124"/>
          <p:cNvSpPr/>
          <p:nvPr/>
        </p:nvSpPr>
        <p:spPr>
          <a:xfrm>
            <a:off x="3348289" y="4002000"/>
            <a:ext cx="2394300" cy="11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24"/>
          <p:cNvSpPr/>
          <p:nvPr/>
        </p:nvSpPr>
        <p:spPr>
          <a:xfrm>
            <a:off x="4572000" y="-125"/>
            <a:ext cx="4572000" cy="5143500"/>
          </a:xfrm>
          <a:prstGeom prst="rect">
            <a:avLst/>
          </a:prstGeom>
          <a:solidFill>
            <a:srgbClr val="247BA0">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2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247BA0"/>
              </a:buClr>
              <a:buSzPts val="4200"/>
              <a:buNone/>
              <a:defRPr sz="4200">
                <a:solidFill>
                  <a:srgbClr val="247BA0"/>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33" name="Google Shape;1333;p12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34" name="Google Shape;1334;p12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35" name="Google Shape;1335;p1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36"/>
        <p:cNvGrpSpPr/>
        <p:nvPr/>
      </p:nvGrpSpPr>
      <p:grpSpPr>
        <a:xfrm>
          <a:off x="0" y="0"/>
          <a:ext cx="0" cy="0"/>
          <a:chOff x="0" y="0"/>
          <a:chExt cx="0" cy="0"/>
        </a:xfrm>
      </p:grpSpPr>
      <p:sp>
        <p:nvSpPr>
          <p:cNvPr id="1337" name="Google Shape;1337;p125"/>
          <p:cNvSpPr txBox="1">
            <a:spLocks noGrp="1"/>
          </p:cNvSpPr>
          <p:nvPr>
            <p:ph type="body" idx="1"/>
          </p:nvPr>
        </p:nvSpPr>
        <p:spPr>
          <a:xfrm>
            <a:off x="329375" y="36209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338" name="Google Shape;1338;p1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39"/>
        <p:cNvGrpSpPr/>
        <p:nvPr/>
      </p:nvGrpSpPr>
      <p:grpSpPr>
        <a:xfrm>
          <a:off x="0" y="0"/>
          <a:ext cx="0" cy="0"/>
          <a:chOff x="0" y="0"/>
          <a:chExt cx="0" cy="0"/>
        </a:xfrm>
      </p:grpSpPr>
      <p:sp>
        <p:nvSpPr>
          <p:cNvPr id="1340" name="Google Shape;1340;p12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247BA0"/>
              </a:buClr>
              <a:buSzPts val="12000"/>
              <a:buNone/>
              <a:defRPr sz="12000">
                <a:solidFill>
                  <a:srgbClr val="247BA0"/>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41" name="Google Shape;1341;p12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342" name="Google Shape;1342;p1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3"/>
        <p:cNvGrpSpPr/>
        <p:nvPr/>
      </p:nvGrpSpPr>
      <p:grpSpPr>
        <a:xfrm>
          <a:off x="0" y="0"/>
          <a:ext cx="0" cy="0"/>
          <a:chOff x="0" y="0"/>
          <a:chExt cx="0" cy="0"/>
        </a:xfrm>
      </p:grpSpPr>
      <p:sp>
        <p:nvSpPr>
          <p:cNvPr id="1344" name="Google Shape;1344;p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45" name="Google Shape;1345;p127"/>
          <p:cNvSpPr/>
          <p:nvPr/>
        </p:nvSpPr>
        <p:spPr>
          <a:xfrm>
            <a:off x="3268875" y="4046325"/>
            <a:ext cx="2623800" cy="109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Heading only">
  <p:cSld name="TITLE_ONLY_1">
    <p:spTree>
      <p:nvGrpSpPr>
        <p:cNvPr id="1" name="Shape 1346"/>
        <p:cNvGrpSpPr/>
        <p:nvPr/>
      </p:nvGrpSpPr>
      <p:grpSpPr>
        <a:xfrm>
          <a:off x="0" y="0"/>
          <a:ext cx="0" cy="0"/>
          <a:chOff x="0" y="0"/>
          <a:chExt cx="0" cy="0"/>
        </a:xfrm>
      </p:grpSpPr>
      <p:sp>
        <p:nvSpPr>
          <p:cNvPr id="1347" name="Google Shape;1347;p128"/>
          <p:cNvSpPr txBox="1">
            <a:spLocks noGrp="1"/>
          </p:cNvSpPr>
          <p:nvPr>
            <p:ph type="title"/>
          </p:nvPr>
        </p:nvSpPr>
        <p:spPr>
          <a:xfrm>
            <a:off x="517050" y="325275"/>
            <a:ext cx="81099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1pPr>
            <a:lvl2pPr lvl="1"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2pPr>
            <a:lvl3pPr lvl="2"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3pPr>
            <a:lvl4pPr lvl="3"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4pPr>
            <a:lvl5pPr lvl="4"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5pPr>
            <a:lvl6pPr lvl="5"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6pPr>
            <a:lvl7pPr lvl="6"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7pPr>
            <a:lvl8pPr lvl="7"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8pPr>
            <a:lvl9pPr lvl="8" rtl="0">
              <a:spcBef>
                <a:spcPts val="0"/>
              </a:spcBef>
              <a:spcAft>
                <a:spcPts val="0"/>
              </a:spcAft>
              <a:buClr>
                <a:srgbClr val="E5701D"/>
              </a:buClr>
              <a:buSzPts val="2400"/>
              <a:buFont typeface="Raleway Medium"/>
              <a:buNone/>
              <a:defRPr sz="2400">
                <a:solidFill>
                  <a:srgbClr val="E5701D"/>
                </a:solidFill>
                <a:latin typeface="Raleway Medium"/>
                <a:ea typeface="Raleway Medium"/>
                <a:cs typeface="Raleway Medium"/>
                <a:sym typeface="Raleway Medium"/>
              </a:defRPr>
            </a:lvl9pPr>
          </a:lstStyle>
          <a:p>
            <a:endParaRPr/>
          </a:p>
        </p:txBody>
      </p:sp>
      <p:sp>
        <p:nvSpPr>
          <p:cNvPr id="1348" name="Google Shape;1348;p128"/>
          <p:cNvSpPr txBox="1">
            <a:spLocks noGrp="1"/>
          </p:cNvSpPr>
          <p:nvPr>
            <p:ph type="sldNum" idx="12"/>
          </p:nvPr>
        </p:nvSpPr>
        <p:spPr>
          <a:xfrm>
            <a:off x="8512009" y="4703626"/>
            <a:ext cx="548700" cy="393600"/>
          </a:xfrm>
          <a:prstGeom prst="rect">
            <a:avLst/>
          </a:prstGeom>
        </p:spPr>
        <p:txBody>
          <a:bodyPr spcFirstLastPara="1" wrap="square" lIns="91425" tIns="91425" rIns="91425" bIns="91425" anchor="t" anchorCtr="0">
            <a:normAutofit/>
          </a:bodyPr>
          <a:lstStyle>
            <a:lvl1pPr lvl="0" algn="r" rtl="0">
              <a:buNone/>
              <a:defRPr sz="1000">
                <a:solidFill>
                  <a:schemeClr val="dk2"/>
                </a:solidFill>
                <a:latin typeface="Raleway Light"/>
                <a:ea typeface="Raleway Light"/>
                <a:cs typeface="Raleway Light"/>
                <a:sym typeface="Raleway Light"/>
              </a:defRPr>
            </a:lvl1pPr>
            <a:lvl2pPr lvl="1" algn="r" rtl="0">
              <a:buNone/>
              <a:defRPr sz="1000">
                <a:solidFill>
                  <a:schemeClr val="dk2"/>
                </a:solidFill>
                <a:latin typeface="Raleway Light"/>
                <a:ea typeface="Raleway Light"/>
                <a:cs typeface="Raleway Light"/>
                <a:sym typeface="Raleway Light"/>
              </a:defRPr>
            </a:lvl2pPr>
            <a:lvl3pPr lvl="2" algn="r" rtl="0">
              <a:buNone/>
              <a:defRPr sz="1000">
                <a:solidFill>
                  <a:schemeClr val="dk2"/>
                </a:solidFill>
                <a:latin typeface="Raleway Light"/>
                <a:ea typeface="Raleway Light"/>
                <a:cs typeface="Raleway Light"/>
                <a:sym typeface="Raleway Light"/>
              </a:defRPr>
            </a:lvl3pPr>
            <a:lvl4pPr lvl="3" algn="r" rtl="0">
              <a:buNone/>
              <a:defRPr sz="1000">
                <a:solidFill>
                  <a:schemeClr val="dk2"/>
                </a:solidFill>
                <a:latin typeface="Raleway Light"/>
                <a:ea typeface="Raleway Light"/>
                <a:cs typeface="Raleway Light"/>
                <a:sym typeface="Raleway Light"/>
              </a:defRPr>
            </a:lvl4pPr>
            <a:lvl5pPr lvl="4" algn="r" rtl="0">
              <a:buNone/>
              <a:defRPr sz="1000">
                <a:solidFill>
                  <a:schemeClr val="dk2"/>
                </a:solidFill>
                <a:latin typeface="Raleway Light"/>
                <a:ea typeface="Raleway Light"/>
                <a:cs typeface="Raleway Light"/>
                <a:sym typeface="Raleway Light"/>
              </a:defRPr>
            </a:lvl5pPr>
            <a:lvl6pPr lvl="5" algn="r" rtl="0">
              <a:buNone/>
              <a:defRPr sz="1000">
                <a:solidFill>
                  <a:schemeClr val="dk2"/>
                </a:solidFill>
                <a:latin typeface="Raleway Light"/>
                <a:ea typeface="Raleway Light"/>
                <a:cs typeface="Raleway Light"/>
                <a:sym typeface="Raleway Light"/>
              </a:defRPr>
            </a:lvl6pPr>
            <a:lvl7pPr lvl="6" algn="r" rtl="0">
              <a:buNone/>
              <a:defRPr sz="1000">
                <a:solidFill>
                  <a:schemeClr val="dk2"/>
                </a:solidFill>
                <a:latin typeface="Raleway Light"/>
                <a:ea typeface="Raleway Light"/>
                <a:cs typeface="Raleway Light"/>
                <a:sym typeface="Raleway Light"/>
              </a:defRPr>
            </a:lvl7pPr>
            <a:lvl8pPr lvl="7" algn="r" rtl="0">
              <a:buNone/>
              <a:defRPr sz="1000">
                <a:solidFill>
                  <a:schemeClr val="dk2"/>
                </a:solidFill>
                <a:latin typeface="Raleway Light"/>
                <a:ea typeface="Raleway Light"/>
                <a:cs typeface="Raleway Light"/>
                <a:sym typeface="Raleway Light"/>
              </a:defRPr>
            </a:lvl8pPr>
            <a:lvl9pPr lvl="8" algn="r" rtl="0">
              <a:buNone/>
              <a:defRPr sz="1000">
                <a:solidFill>
                  <a:schemeClr val="dk2"/>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Blank 1">
  <p:cSld name="CUSTOM">
    <p:spTree>
      <p:nvGrpSpPr>
        <p:cNvPr id="1" name="Shape 1349"/>
        <p:cNvGrpSpPr/>
        <p:nvPr/>
      </p:nvGrpSpPr>
      <p:grpSpPr>
        <a:xfrm>
          <a:off x="0" y="0"/>
          <a:ext cx="0" cy="0"/>
          <a:chOff x="0" y="0"/>
          <a:chExt cx="0" cy="0"/>
        </a:xfrm>
      </p:grpSpPr>
      <p:sp>
        <p:nvSpPr>
          <p:cNvPr id="1350" name="Google Shape;1350;p129"/>
          <p:cNvSpPr txBox="1">
            <a:spLocks noGrp="1"/>
          </p:cNvSpPr>
          <p:nvPr>
            <p:ph type="sldNum" idx="12"/>
          </p:nvPr>
        </p:nvSpPr>
        <p:spPr>
          <a:xfrm>
            <a:off x="8512009" y="4703626"/>
            <a:ext cx="548700" cy="393600"/>
          </a:xfrm>
          <a:prstGeom prst="rect">
            <a:avLst/>
          </a:prstGeom>
        </p:spPr>
        <p:txBody>
          <a:bodyPr spcFirstLastPara="1" wrap="square" lIns="91425" tIns="91425" rIns="91425" bIns="91425" anchor="t" anchorCtr="0">
            <a:normAutofit/>
          </a:bodyPr>
          <a:lstStyle>
            <a:lvl1pPr lvl="0" algn="r" rtl="0">
              <a:buNone/>
              <a:defRPr sz="1000">
                <a:solidFill>
                  <a:schemeClr val="dk2"/>
                </a:solidFill>
                <a:latin typeface="Raleway Light"/>
                <a:ea typeface="Raleway Light"/>
                <a:cs typeface="Raleway Light"/>
                <a:sym typeface="Raleway Light"/>
              </a:defRPr>
            </a:lvl1pPr>
            <a:lvl2pPr lvl="1" algn="r" rtl="0">
              <a:buNone/>
              <a:defRPr sz="1000">
                <a:solidFill>
                  <a:schemeClr val="dk2"/>
                </a:solidFill>
                <a:latin typeface="Raleway Light"/>
                <a:ea typeface="Raleway Light"/>
                <a:cs typeface="Raleway Light"/>
                <a:sym typeface="Raleway Light"/>
              </a:defRPr>
            </a:lvl2pPr>
            <a:lvl3pPr lvl="2" algn="r" rtl="0">
              <a:buNone/>
              <a:defRPr sz="1000">
                <a:solidFill>
                  <a:schemeClr val="dk2"/>
                </a:solidFill>
                <a:latin typeface="Raleway Light"/>
                <a:ea typeface="Raleway Light"/>
                <a:cs typeface="Raleway Light"/>
                <a:sym typeface="Raleway Light"/>
              </a:defRPr>
            </a:lvl3pPr>
            <a:lvl4pPr lvl="3" algn="r" rtl="0">
              <a:buNone/>
              <a:defRPr sz="1000">
                <a:solidFill>
                  <a:schemeClr val="dk2"/>
                </a:solidFill>
                <a:latin typeface="Raleway Light"/>
                <a:ea typeface="Raleway Light"/>
                <a:cs typeface="Raleway Light"/>
                <a:sym typeface="Raleway Light"/>
              </a:defRPr>
            </a:lvl4pPr>
            <a:lvl5pPr lvl="4" algn="r" rtl="0">
              <a:buNone/>
              <a:defRPr sz="1000">
                <a:solidFill>
                  <a:schemeClr val="dk2"/>
                </a:solidFill>
                <a:latin typeface="Raleway Light"/>
                <a:ea typeface="Raleway Light"/>
                <a:cs typeface="Raleway Light"/>
                <a:sym typeface="Raleway Light"/>
              </a:defRPr>
            </a:lvl5pPr>
            <a:lvl6pPr lvl="5" algn="r" rtl="0">
              <a:buNone/>
              <a:defRPr sz="1000">
                <a:solidFill>
                  <a:schemeClr val="dk2"/>
                </a:solidFill>
                <a:latin typeface="Raleway Light"/>
                <a:ea typeface="Raleway Light"/>
                <a:cs typeface="Raleway Light"/>
                <a:sym typeface="Raleway Light"/>
              </a:defRPr>
            </a:lvl6pPr>
            <a:lvl7pPr lvl="6" algn="r" rtl="0">
              <a:buNone/>
              <a:defRPr sz="1000">
                <a:solidFill>
                  <a:schemeClr val="dk2"/>
                </a:solidFill>
                <a:latin typeface="Raleway Light"/>
                <a:ea typeface="Raleway Light"/>
                <a:cs typeface="Raleway Light"/>
                <a:sym typeface="Raleway Light"/>
              </a:defRPr>
            </a:lvl7pPr>
            <a:lvl8pPr lvl="7" algn="r" rtl="0">
              <a:buNone/>
              <a:defRPr sz="1000">
                <a:solidFill>
                  <a:schemeClr val="dk2"/>
                </a:solidFill>
                <a:latin typeface="Raleway Light"/>
                <a:ea typeface="Raleway Light"/>
                <a:cs typeface="Raleway Light"/>
                <a:sym typeface="Raleway Light"/>
              </a:defRPr>
            </a:lvl8pPr>
            <a:lvl9pPr lvl="8" algn="r" rtl="0">
              <a:buNone/>
              <a:defRPr sz="1000">
                <a:solidFill>
                  <a:schemeClr val="dk2"/>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 size image with text boxes">
  <p:cSld name="Full size image with text boxes">
    <p:spTree>
      <p:nvGrpSpPr>
        <p:cNvPr id="1" name="Shape 142"/>
        <p:cNvGrpSpPr/>
        <p:nvPr/>
      </p:nvGrpSpPr>
      <p:grpSpPr>
        <a:xfrm>
          <a:off x="0" y="0"/>
          <a:ext cx="0" cy="0"/>
          <a:chOff x="0" y="0"/>
          <a:chExt cx="0" cy="0"/>
        </a:xfrm>
      </p:grpSpPr>
      <p:sp>
        <p:nvSpPr>
          <p:cNvPr id="143" name="Google Shape;143;p14"/>
          <p:cNvSpPr>
            <a:spLocks noGrp="1"/>
          </p:cNvSpPr>
          <p:nvPr>
            <p:ph type="pic" idx="2"/>
          </p:nvPr>
        </p:nvSpPr>
        <p:spPr>
          <a:xfrm>
            <a:off x="0" y="1"/>
            <a:ext cx="9170700" cy="5143500"/>
          </a:xfrm>
          <a:prstGeom prst="rect">
            <a:avLst/>
          </a:prstGeom>
          <a:solidFill>
            <a:srgbClr val="F2F2F2"/>
          </a:solidFill>
          <a:ln>
            <a:noFill/>
          </a:ln>
        </p:spPr>
        <p:txBody>
          <a:bodyPr spcFirstLastPara="1" wrap="square" lIns="34300" tIns="17150" rIns="34300" bIns="17150" anchor="ctr"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50000"/>
              </a:lnSpc>
              <a:spcBef>
                <a:spcPts val="1300"/>
              </a:spcBef>
              <a:spcAft>
                <a:spcPts val="0"/>
              </a:spcAft>
              <a:buClr>
                <a:schemeClr val="dk1"/>
              </a:buClr>
              <a:buSzPts val="1500"/>
              <a:buFont typeface="Raleway Light"/>
              <a:buNone/>
              <a:defRPr sz="15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44" name="Google Shape;144;p14"/>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45" name="Google Shape;145;p14"/>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46" name="Google Shape;146;p14"/>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47" name="Google Shape;147;p14"/>
          <p:cNvSpPr txBox="1">
            <a:spLocks noGrp="1"/>
          </p:cNvSpPr>
          <p:nvPr>
            <p:ph type="body" idx="1"/>
          </p:nvPr>
        </p:nvSpPr>
        <p:spPr>
          <a:xfrm>
            <a:off x="1015511" y="3283927"/>
            <a:ext cx="3375900" cy="1319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lt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48" name="Google Shape;148;p14"/>
          <p:cNvSpPr txBox="1">
            <a:spLocks noGrp="1"/>
          </p:cNvSpPr>
          <p:nvPr>
            <p:ph type="body" idx="3"/>
          </p:nvPr>
        </p:nvSpPr>
        <p:spPr>
          <a:xfrm>
            <a:off x="4827192" y="3283927"/>
            <a:ext cx="3375900" cy="1319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lt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49" name="Google Shape;149;p14"/>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50" name="Google Shape;150;p14"/>
          <p:cNvSpPr txBox="1">
            <a:spLocks noGrp="1"/>
          </p:cNvSpPr>
          <p:nvPr>
            <p:ph type="body" idx="4"/>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size image with quote">
  <p:cSld name="Full size image with quote">
    <p:spTree>
      <p:nvGrpSpPr>
        <p:cNvPr id="1" name="Shape 151"/>
        <p:cNvGrpSpPr/>
        <p:nvPr/>
      </p:nvGrpSpPr>
      <p:grpSpPr>
        <a:xfrm>
          <a:off x="0" y="0"/>
          <a:ext cx="0" cy="0"/>
          <a:chOff x="0" y="0"/>
          <a:chExt cx="0" cy="0"/>
        </a:xfrm>
      </p:grpSpPr>
      <p:sp>
        <p:nvSpPr>
          <p:cNvPr id="152" name="Google Shape;152;p15"/>
          <p:cNvSpPr>
            <a:spLocks noGrp="1"/>
          </p:cNvSpPr>
          <p:nvPr>
            <p:ph type="pic" idx="2"/>
          </p:nvPr>
        </p:nvSpPr>
        <p:spPr>
          <a:xfrm>
            <a:off x="0" y="1"/>
            <a:ext cx="9170700" cy="5143500"/>
          </a:xfrm>
          <a:prstGeom prst="rect">
            <a:avLst/>
          </a:prstGeom>
          <a:solidFill>
            <a:schemeClr val="accent1"/>
          </a:solidFill>
          <a:ln>
            <a:noFill/>
          </a:ln>
        </p:spPr>
        <p:txBody>
          <a:bodyPr spcFirstLastPara="1" wrap="square" lIns="34300" tIns="17150" rIns="34300" bIns="17150" anchor="ctr"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r" rtl="0">
              <a:lnSpc>
                <a:spcPct val="140000"/>
              </a:lnSpc>
              <a:spcBef>
                <a:spcPts val="1300"/>
              </a:spcBef>
              <a:spcAft>
                <a:spcPts val="0"/>
              </a:spcAft>
              <a:buClr>
                <a:schemeClr val="dk1"/>
              </a:buClr>
              <a:buSzPts val="1500"/>
              <a:buFont typeface="Raleway Light"/>
              <a:buNone/>
              <a:defRPr sz="15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53" name="Google Shape;153;p15"/>
          <p:cNvSpPr>
            <a:spLocks noGrp="1"/>
          </p:cNvSpPr>
          <p:nvPr>
            <p:ph type="body" idx="1"/>
          </p:nvPr>
        </p:nvSpPr>
        <p:spPr>
          <a:xfrm>
            <a:off x="99751" y="816496"/>
            <a:ext cx="2712900" cy="3561900"/>
          </a:xfrm>
          <a:prstGeom prst="roundRect">
            <a:avLst>
              <a:gd name="adj" fmla="val 7536"/>
            </a:avLst>
          </a:prstGeom>
          <a:solidFill>
            <a:schemeClr val="accent1"/>
          </a:solidFill>
          <a:ln>
            <a:noFill/>
          </a:ln>
        </p:spPr>
        <p:txBody>
          <a:bodyPr spcFirstLastPara="1" wrap="square" lIns="102875" tIns="17150" rIns="68600" bIns="17150" anchor="t" anchorCtr="0">
            <a:noAutofit/>
          </a:bodyPr>
          <a:lstStyle>
            <a:lvl1pPr marL="457200" lvl="0" indent="-228600" algn="l">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54" name="Google Shape;154;p15"/>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55" name="Google Shape;155;p15"/>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56" name="Google Shape;156;p15"/>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57" name="Google Shape;157;p15"/>
          <p:cNvSpPr txBox="1">
            <a:spLocks noGrp="1"/>
          </p:cNvSpPr>
          <p:nvPr>
            <p:ph type="body" idx="3"/>
          </p:nvPr>
        </p:nvSpPr>
        <p:spPr>
          <a:xfrm>
            <a:off x="312872" y="1104901"/>
            <a:ext cx="2184900" cy="1467000"/>
          </a:xfrm>
          <a:prstGeom prst="rect">
            <a:avLst/>
          </a:prstGeom>
          <a:noFill/>
          <a:ln>
            <a:noFill/>
          </a:ln>
        </p:spPr>
        <p:txBody>
          <a:bodyPr spcFirstLastPara="1" wrap="square" lIns="102875" tIns="17150" rIns="34300" bIns="17150" anchor="t" anchorCtr="0">
            <a:noAutofit/>
          </a:bodyPr>
          <a:lstStyle>
            <a:lvl1pPr marL="457200" lvl="0" indent="-228600" algn="l">
              <a:lnSpc>
                <a:spcPct val="100000"/>
              </a:lnSpc>
              <a:spcBef>
                <a:spcPts val="0"/>
              </a:spcBef>
              <a:spcAft>
                <a:spcPts val="0"/>
              </a:spcAft>
              <a:buClr>
                <a:schemeClr val="lt1"/>
              </a:buClr>
              <a:buSzPts val="1800"/>
              <a:buFont typeface="Raleway Medium"/>
              <a:buNone/>
              <a:defRPr sz="1800">
                <a:solidFill>
                  <a:schemeClr val="lt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58" name="Google Shape;158;p15"/>
          <p:cNvSpPr txBox="1">
            <a:spLocks noGrp="1"/>
          </p:cNvSpPr>
          <p:nvPr>
            <p:ph type="body" idx="4"/>
          </p:nvPr>
        </p:nvSpPr>
        <p:spPr>
          <a:xfrm>
            <a:off x="312872" y="2679701"/>
            <a:ext cx="2184900" cy="1435200"/>
          </a:xfrm>
          <a:prstGeom prst="rect">
            <a:avLst/>
          </a:prstGeom>
          <a:noFill/>
          <a:ln>
            <a:noFill/>
          </a:ln>
        </p:spPr>
        <p:txBody>
          <a:bodyPr spcFirstLastPara="1" wrap="square" lIns="102875"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Medium"/>
              <a:buNone/>
              <a:defRPr sz="800">
                <a:solidFill>
                  <a:schemeClr val="lt1"/>
                </a:solidFill>
                <a:latin typeface="Raleway Medium"/>
                <a:ea typeface="Raleway Medium"/>
                <a:cs typeface="Raleway Medium"/>
                <a:sym typeface="Raleway Medium"/>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rvices Layout ">
  <p:cSld name="Services Layout ">
    <p:spTree>
      <p:nvGrpSpPr>
        <p:cNvPr id="1" name="Shape 159"/>
        <p:cNvGrpSpPr/>
        <p:nvPr/>
      </p:nvGrpSpPr>
      <p:grpSpPr>
        <a:xfrm>
          <a:off x="0" y="0"/>
          <a:ext cx="0" cy="0"/>
          <a:chOff x="0" y="0"/>
          <a:chExt cx="0" cy="0"/>
        </a:xfrm>
      </p:grpSpPr>
      <p:sp>
        <p:nvSpPr>
          <p:cNvPr id="160" name="Google Shape;160;p16"/>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61" name="Google Shape;161;p16"/>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62" name="Google Shape;162;p16"/>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63" name="Google Shape;163;p16"/>
          <p:cNvSpPr txBox="1">
            <a:spLocks noGrp="1"/>
          </p:cNvSpPr>
          <p:nvPr>
            <p:ph type="title"/>
          </p:nvPr>
        </p:nvSpPr>
        <p:spPr>
          <a:xfrm>
            <a:off x="544684" y="1124375"/>
            <a:ext cx="8054700" cy="574800"/>
          </a:xfrm>
          <a:prstGeom prst="rect">
            <a:avLst/>
          </a:prstGeom>
          <a:noFill/>
          <a:ln>
            <a:noFill/>
          </a:ln>
        </p:spPr>
        <p:txBody>
          <a:bodyPr spcFirstLastPara="1" wrap="square" lIns="34300" tIns="17150" rIns="34300" bIns="17150" anchor="ctr" anchorCtr="0">
            <a:noAutofit/>
          </a:bodyPr>
          <a:lstStyle>
            <a:lvl1pPr lvl="0" algn="ctr">
              <a:lnSpc>
                <a:spcPct val="90000"/>
              </a:lnSpc>
              <a:spcBef>
                <a:spcPts val="0"/>
              </a:spcBef>
              <a:spcAft>
                <a:spcPts val="0"/>
              </a:spcAft>
              <a:buClr>
                <a:schemeClr val="lt1"/>
              </a:buClr>
              <a:buSzPts val="2500"/>
              <a:buFont typeface="Raleway"/>
              <a:buNone/>
              <a:defRPr>
                <a:solidFill>
                  <a:schemeClr val="lt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64" name="Google Shape;164;p16"/>
          <p:cNvSpPr txBox="1">
            <a:spLocks noGrp="1"/>
          </p:cNvSpPr>
          <p:nvPr>
            <p:ph type="body" idx="1"/>
          </p:nvPr>
        </p:nvSpPr>
        <p:spPr>
          <a:xfrm>
            <a:off x="408470" y="3434630"/>
            <a:ext cx="2421000" cy="2742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65" name="Google Shape;165;p16"/>
          <p:cNvSpPr txBox="1">
            <a:spLocks noGrp="1"/>
          </p:cNvSpPr>
          <p:nvPr>
            <p:ph type="body" idx="2"/>
          </p:nvPr>
        </p:nvSpPr>
        <p:spPr>
          <a:xfrm>
            <a:off x="408280" y="3713803"/>
            <a:ext cx="24204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66" name="Google Shape;166;p16"/>
          <p:cNvSpPr txBox="1">
            <a:spLocks noGrp="1"/>
          </p:cNvSpPr>
          <p:nvPr>
            <p:ph type="body" idx="3"/>
          </p:nvPr>
        </p:nvSpPr>
        <p:spPr>
          <a:xfrm>
            <a:off x="3358168" y="3434630"/>
            <a:ext cx="2421000" cy="2742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67" name="Google Shape;167;p16"/>
          <p:cNvSpPr txBox="1">
            <a:spLocks noGrp="1"/>
          </p:cNvSpPr>
          <p:nvPr>
            <p:ph type="body" idx="4"/>
          </p:nvPr>
        </p:nvSpPr>
        <p:spPr>
          <a:xfrm>
            <a:off x="3357978" y="3713803"/>
            <a:ext cx="24204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68" name="Google Shape;168;p16"/>
          <p:cNvSpPr txBox="1">
            <a:spLocks noGrp="1"/>
          </p:cNvSpPr>
          <p:nvPr>
            <p:ph type="body" idx="5"/>
          </p:nvPr>
        </p:nvSpPr>
        <p:spPr>
          <a:xfrm>
            <a:off x="6307342" y="3434630"/>
            <a:ext cx="2421000" cy="2742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69" name="Google Shape;169;p16"/>
          <p:cNvSpPr txBox="1">
            <a:spLocks noGrp="1"/>
          </p:cNvSpPr>
          <p:nvPr>
            <p:ph type="body" idx="6"/>
          </p:nvPr>
        </p:nvSpPr>
        <p:spPr>
          <a:xfrm>
            <a:off x="6307151" y="3713803"/>
            <a:ext cx="24204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rvices Layout  1">
  <p:cSld name="Services Layout _1">
    <p:spTree>
      <p:nvGrpSpPr>
        <p:cNvPr id="1" name="Shape 170"/>
        <p:cNvGrpSpPr/>
        <p:nvPr/>
      </p:nvGrpSpPr>
      <p:grpSpPr>
        <a:xfrm>
          <a:off x="0" y="0"/>
          <a:ext cx="0" cy="0"/>
          <a:chOff x="0" y="0"/>
          <a:chExt cx="0" cy="0"/>
        </a:xfrm>
      </p:grpSpPr>
      <p:sp>
        <p:nvSpPr>
          <p:cNvPr id="171" name="Google Shape;171;p17"/>
          <p:cNvSpPr/>
          <p:nvPr/>
        </p:nvSpPr>
        <p:spPr>
          <a:xfrm>
            <a:off x="0" y="1"/>
            <a:ext cx="9144000" cy="3033900"/>
          </a:xfrm>
          <a:prstGeom prst="rect">
            <a:avLst/>
          </a:prstGeom>
          <a:gradFill>
            <a:gsLst>
              <a:gs pos="0">
                <a:schemeClr val="accent3"/>
              </a:gs>
              <a:gs pos="100000">
                <a:schemeClr val="accent1"/>
              </a:gs>
            </a:gsLst>
            <a:lin ang="16200038" scaled="0"/>
          </a:gra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72" name="Google Shape;172;p17"/>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500"/>
              <a:buNone/>
              <a:defRPr/>
            </a:lvl1pPr>
            <a:lvl2pPr lvl="1" algn="l" rtl="0">
              <a:spcBef>
                <a:spcPts val="0"/>
              </a:spcBef>
              <a:spcAft>
                <a:spcPts val="0"/>
              </a:spcAft>
              <a:buSzPts val="500"/>
              <a:buNone/>
              <a:defRPr/>
            </a:lvl2pPr>
            <a:lvl3pPr lvl="2" algn="l" rtl="0">
              <a:spcBef>
                <a:spcPts val="0"/>
              </a:spcBef>
              <a:spcAft>
                <a:spcPts val="0"/>
              </a:spcAft>
              <a:buSzPts val="500"/>
              <a:buNone/>
              <a:defRPr/>
            </a:lvl3pPr>
            <a:lvl4pPr lvl="3" algn="l" rtl="0">
              <a:spcBef>
                <a:spcPts val="0"/>
              </a:spcBef>
              <a:spcAft>
                <a:spcPts val="0"/>
              </a:spcAft>
              <a:buSzPts val="500"/>
              <a:buNone/>
              <a:defRPr/>
            </a:lvl4pPr>
            <a:lvl5pPr lvl="4" algn="l" rtl="0">
              <a:spcBef>
                <a:spcPts val="0"/>
              </a:spcBef>
              <a:spcAft>
                <a:spcPts val="0"/>
              </a:spcAft>
              <a:buSzPts val="500"/>
              <a:buNone/>
              <a:defRPr/>
            </a:lvl5pPr>
            <a:lvl6pPr lvl="5" algn="l" rtl="0">
              <a:spcBef>
                <a:spcPts val="0"/>
              </a:spcBef>
              <a:spcAft>
                <a:spcPts val="0"/>
              </a:spcAft>
              <a:buSzPts val="500"/>
              <a:buNone/>
              <a:defRPr/>
            </a:lvl6pPr>
            <a:lvl7pPr lvl="6" algn="l" rtl="0">
              <a:spcBef>
                <a:spcPts val="0"/>
              </a:spcBef>
              <a:spcAft>
                <a:spcPts val="0"/>
              </a:spcAft>
              <a:buSzPts val="500"/>
              <a:buNone/>
              <a:defRPr/>
            </a:lvl7pPr>
            <a:lvl8pPr lvl="7" algn="l" rtl="0">
              <a:spcBef>
                <a:spcPts val="0"/>
              </a:spcBef>
              <a:spcAft>
                <a:spcPts val="0"/>
              </a:spcAft>
              <a:buSzPts val="500"/>
              <a:buNone/>
              <a:defRPr/>
            </a:lvl8pPr>
            <a:lvl9pPr lvl="8" algn="l" rtl="0">
              <a:spcBef>
                <a:spcPts val="0"/>
              </a:spcBef>
              <a:spcAft>
                <a:spcPts val="0"/>
              </a:spcAft>
              <a:buSzPts val="500"/>
              <a:buNone/>
              <a:defRPr/>
            </a:lvl9pPr>
          </a:lstStyle>
          <a:p>
            <a:endParaRPr/>
          </a:p>
        </p:txBody>
      </p:sp>
      <p:sp>
        <p:nvSpPr>
          <p:cNvPr id="173" name="Google Shape;173;p17"/>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500"/>
              <a:buNone/>
              <a:defRPr/>
            </a:lvl1pPr>
            <a:lvl2pPr lvl="1" algn="l" rtl="0">
              <a:spcBef>
                <a:spcPts val="0"/>
              </a:spcBef>
              <a:spcAft>
                <a:spcPts val="0"/>
              </a:spcAft>
              <a:buSzPts val="500"/>
              <a:buNone/>
              <a:defRPr/>
            </a:lvl2pPr>
            <a:lvl3pPr lvl="2" algn="l" rtl="0">
              <a:spcBef>
                <a:spcPts val="0"/>
              </a:spcBef>
              <a:spcAft>
                <a:spcPts val="0"/>
              </a:spcAft>
              <a:buSzPts val="500"/>
              <a:buNone/>
              <a:defRPr/>
            </a:lvl3pPr>
            <a:lvl4pPr lvl="3" algn="l" rtl="0">
              <a:spcBef>
                <a:spcPts val="0"/>
              </a:spcBef>
              <a:spcAft>
                <a:spcPts val="0"/>
              </a:spcAft>
              <a:buSzPts val="500"/>
              <a:buNone/>
              <a:defRPr/>
            </a:lvl4pPr>
            <a:lvl5pPr lvl="4" algn="l" rtl="0">
              <a:spcBef>
                <a:spcPts val="0"/>
              </a:spcBef>
              <a:spcAft>
                <a:spcPts val="0"/>
              </a:spcAft>
              <a:buSzPts val="500"/>
              <a:buNone/>
              <a:defRPr/>
            </a:lvl5pPr>
            <a:lvl6pPr lvl="5" algn="l" rtl="0">
              <a:spcBef>
                <a:spcPts val="0"/>
              </a:spcBef>
              <a:spcAft>
                <a:spcPts val="0"/>
              </a:spcAft>
              <a:buSzPts val="500"/>
              <a:buNone/>
              <a:defRPr/>
            </a:lvl6pPr>
            <a:lvl7pPr lvl="6" algn="l" rtl="0">
              <a:spcBef>
                <a:spcPts val="0"/>
              </a:spcBef>
              <a:spcAft>
                <a:spcPts val="0"/>
              </a:spcAft>
              <a:buSzPts val="500"/>
              <a:buNone/>
              <a:defRPr/>
            </a:lvl7pPr>
            <a:lvl8pPr lvl="7" algn="l" rtl="0">
              <a:spcBef>
                <a:spcPts val="0"/>
              </a:spcBef>
              <a:spcAft>
                <a:spcPts val="0"/>
              </a:spcAft>
              <a:buSzPts val="500"/>
              <a:buNone/>
              <a:defRPr/>
            </a:lvl8pPr>
            <a:lvl9pPr lvl="8" algn="l" rtl="0">
              <a:spcBef>
                <a:spcPts val="0"/>
              </a:spcBef>
              <a:spcAft>
                <a:spcPts val="0"/>
              </a:spcAft>
              <a:buSzPts val="500"/>
              <a:buNone/>
              <a:defRPr/>
            </a:lvl9pPr>
          </a:lstStyle>
          <a:p>
            <a:endParaRPr/>
          </a:p>
        </p:txBody>
      </p:sp>
      <p:sp>
        <p:nvSpPr>
          <p:cNvPr id="174" name="Google Shape;174;p17"/>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75" name="Google Shape;175;p17"/>
          <p:cNvSpPr txBox="1">
            <a:spLocks noGrp="1"/>
          </p:cNvSpPr>
          <p:nvPr>
            <p:ph type="title"/>
          </p:nvPr>
        </p:nvSpPr>
        <p:spPr>
          <a:xfrm>
            <a:off x="544684" y="1124375"/>
            <a:ext cx="8054700" cy="574800"/>
          </a:xfrm>
          <a:prstGeom prst="rect">
            <a:avLst/>
          </a:prstGeom>
          <a:noFill/>
          <a:ln>
            <a:noFill/>
          </a:ln>
        </p:spPr>
        <p:txBody>
          <a:bodyPr spcFirstLastPara="1" wrap="square" lIns="34300" tIns="17150" rIns="34300" bIns="17150" anchor="ctr" anchorCtr="0">
            <a:noAutofit/>
          </a:bodyPr>
          <a:lstStyle>
            <a:lvl1pPr lvl="0" algn="ctr" rtl="0">
              <a:lnSpc>
                <a:spcPct val="90000"/>
              </a:lnSpc>
              <a:spcBef>
                <a:spcPts val="0"/>
              </a:spcBef>
              <a:spcAft>
                <a:spcPts val="0"/>
              </a:spcAft>
              <a:buClr>
                <a:schemeClr val="lt1"/>
              </a:buClr>
              <a:buSzPts val="2500"/>
              <a:buFont typeface="Raleway"/>
              <a:buNone/>
              <a:defRPr>
                <a:solidFill>
                  <a:schemeClr val="lt1"/>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176" name="Google Shape;176;p17"/>
          <p:cNvSpPr txBox="1">
            <a:spLocks noGrp="1"/>
          </p:cNvSpPr>
          <p:nvPr>
            <p:ph type="body" idx="1"/>
          </p:nvPr>
        </p:nvSpPr>
        <p:spPr>
          <a:xfrm>
            <a:off x="408470" y="3434630"/>
            <a:ext cx="2420700" cy="274200"/>
          </a:xfrm>
          <a:prstGeom prst="rect">
            <a:avLst/>
          </a:prstGeom>
          <a:noFill/>
          <a:ln>
            <a:noFill/>
          </a:ln>
        </p:spPr>
        <p:txBody>
          <a:bodyPr spcFirstLastPara="1" wrap="square" lIns="34300" tIns="17150" rIns="34300" bIns="17150" anchor="ctr" anchorCtr="0">
            <a:noAutofit/>
          </a:bodyPr>
          <a:lstStyle>
            <a:lvl1pPr marL="457200" lvl="0" indent="-228600" algn="ctr" rtl="0">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rtl="0">
              <a:lnSpc>
                <a:spcPct val="140000"/>
              </a:lnSpc>
              <a:spcBef>
                <a:spcPts val="1300"/>
              </a:spcBef>
              <a:spcAft>
                <a:spcPts val="0"/>
              </a:spcAft>
              <a:buClr>
                <a:schemeClr val="dk1"/>
              </a:buClr>
              <a:buSzPts val="700"/>
              <a:buNone/>
              <a:defRPr/>
            </a:lvl2pPr>
            <a:lvl3pPr marL="1371600" lvl="2" indent="-228600" algn="l" rtl="0">
              <a:lnSpc>
                <a:spcPct val="140000"/>
              </a:lnSpc>
              <a:spcBef>
                <a:spcPts val="1300"/>
              </a:spcBef>
              <a:spcAft>
                <a:spcPts val="0"/>
              </a:spcAft>
              <a:buClr>
                <a:schemeClr val="dk1"/>
              </a:buClr>
              <a:buSzPts val="700"/>
              <a:buNone/>
              <a:defRPr/>
            </a:lvl3pPr>
            <a:lvl4pPr marL="1828800" lvl="3" indent="-228600" algn="l" rtl="0">
              <a:lnSpc>
                <a:spcPct val="140000"/>
              </a:lnSpc>
              <a:spcBef>
                <a:spcPts val="1300"/>
              </a:spcBef>
              <a:spcAft>
                <a:spcPts val="0"/>
              </a:spcAft>
              <a:buClr>
                <a:schemeClr val="dk1"/>
              </a:buClr>
              <a:buSzPts val="700"/>
              <a:buNone/>
              <a:defRPr/>
            </a:lvl4pPr>
            <a:lvl5pPr marL="2286000" lvl="4" indent="-228600" algn="l" rtl="0">
              <a:lnSpc>
                <a:spcPct val="140000"/>
              </a:lnSpc>
              <a:spcBef>
                <a:spcPts val="1300"/>
              </a:spcBef>
              <a:spcAft>
                <a:spcPts val="0"/>
              </a:spcAft>
              <a:buClr>
                <a:schemeClr val="dk1"/>
              </a:buClr>
              <a:buSzPts val="700"/>
              <a:buNone/>
              <a:defRPr/>
            </a:lvl5pPr>
            <a:lvl6pPr marL="2743200" lvl="5" indent="-273050" algn="l" rtl="0">
              <a:lnSpc>
                <a:spcPct val="90000"/>
              </a:lnSpc>
              <a:spcBef>
                <a:spcPts val="1300"/>
              </a:spcBef>
              <a:spcAft>
                <a:spcPts val="0"/>
              </a:spcAft>
              <a:buClr>
                <a:schemeClr val="dk1"/>
              </a:buClr>
              <a:buSzPts val="700"/>
              <a:buChar char="•"/>
              <a:defRPr/>
            </a:lvl6pPr>
            <a:lvl7pPr marL="3200400" lvl="6" indent="-273050" algn="l" rtl="0">
              <a:lnSpc>
                <a:spcPct val="90000"/>
              </a:lnSpc>
              <a:spcBef>
                <a:spcPts val="400"/>
              </a:spcBef>
              <a:spcAft>
                <a:spcPts val="0"/>
              </a:spcAft>
              <a:buClr>
                <a:schemeClr val="dk1"/>
              </a:buClr>
              <a:buSzPts val="700"/>
              <a:buChar char="•"/>
              <a:defRPr/>
            </a:lvl7pPr>
            <a:lvl8pPr marL="3657600" lvl="7" indent="-273050" algn="l" rtl="0">
              <a:lnSpc>
                <a:spcPct val="90000"/>
              </a:lnSpc>
              <a:spcBef>
                <a:spcPts val="400"/>
              </a:spcBef>
              <a:spcAft>
                <a:spcPts val="0"/>
              </a:spcAft>
              <a:buClr>
                <a:schemeClr val="dk1"/>
              </a:buClr>
              <a:buSzPts val="700"/>
              <a:buChar char="•"/>
              <a:defRPr/>
            </a:lvl8pPr>
            <a:lvl9pPr marL="4114800" lvl="8" indent="-273050" algn="l" rtl="0">
              <a:lnSpc>
                <a:spcPct val="90000"/>
              </a:lnSpc>
              <a:spcBef>
                <a:spcPts val="400"/>
              </a:spcBef>
              <a:spcAft>
                <a:spcPts val="0"/>
              </a:spcAft>
              <a:buClr>
                <a:schemeClr val="dk1"/>
              </a:buClr>
              <a:buSzPts val="700"/>
              <a:buChar char="•"/>
              <a:defRPr/>
            </a:lvl9pPr>
          </a:lstStyle>
          <a:p>
            <a:endParaRPr/>
          </a:p>
        </p:txBody>
      </p:sp>
      <p:sp>
        <p:nvSpPr>
          <p:cNvPr id="177" name="Google Shape;177;p17"/>
          <p:cNvSpPr txBox="1">
            <a:spLocks noGrp="1"/>
          </p:cNvSpPr>
          <p:nvPr>
            <p:ph type="body" idx="2"/>
          </p:nvPr>
        </p:nvSpPr>
        <p:spPr>
          <a:xfrm>
            <a:off x="408280" y="3713803"/>
            <a:ext cx="2420400" cy="1026900"/>
          </a:xfrm>
          <a:prstGeom prst="rect">
            <a:avLst/>
          </a:prstGeom>
          <a:noFill/>
          <a:ln>
            <a:noFill/>
          </a:ln>
        </p:spPr>
        <p:txBody>
          <a:bodyPr spcFirstLastPara="1" wrap="square" lIns="34300" tIns="17150" rIns="34300" bIns="17150" anchor="t" anchorCtr="0">
            <a:noAutofit/>
          </a:bodyPr>
          <a:lstStyle>
            <a:lvl1pPr marL="457200" lvl="0" indent="-228600" algn="ctr" rtl="0">
              <a:lnSpc>
                <a:spcPct val="140000"/>
              </a:lnSpc>
              <a:spcBef>
                <a:spcPts val="0"/>
              </a:spcBef>
              <a:spcAft>
                <a:spcPts val="0"/>
              </a:spcAft>
              <a:buClr>
                <a:schemeClr val="dk1"/>
              </a:buClr>
              <a:buSzPts val="800"/>
              <a:buFont typeface="Raleway Light"/>
              <a:buNone/>
              <a:defRPr sz="800"/>
            </a:lvl1pPr>
            <a:lvl2pPr marL="914400" lvl="1" indent="-228600" algn="l" rtl="0">
              <a:lnSpc>
                <a:spcPct val="140000"/>
              </a:lnSpc>
              <a:spcBef>
                <a:spcPts val="1300"/>
              </a:spcBef>
              <a:spcAft>
                <a:spcPts val="0"/>
              </a:spcAft>
              <a:buClr>
                <a:schemeClr val="dk1"/>
              </a:buClr>
              <a:buSzPts val="1000"/>
              <a:buFont typeface="Raleway Light"/>
              <a:buNone/>
              <a:defRPr sz="1000"/>
            </a:lvl2pPr>
            <a:lvl3pPr marL="1371600" lvl="2" indent="-228600" algn="l" rtl="0">
              <a:lnSpc>
                <a:spcPct val="140000"/>
              </a:lnSpc>
              <a:spcBef>
                <a:spcPts val="1300"/>
              </a:spcBef>
              <a:spcAft>
                <a:spcPts val="0"/>
              </a:spcAft>
              <a:buClr>
                <a:schemeClr val="dk1"/>
              </a:buClr>
              <a:buSzPts val="1000"/>
              <a:buFont typeface="Raleway Light"/>
              <a:buNone/>
              <a:defRPr sz="1000"/>
            </a:lvl3pPr>
            <a:lvl4pPr marL="1828800" lvl="3" indent="-228600" algn="l" rtl="0">
              <a:lnSpc>
                <a:spcPct val="140000"/>
              </a:lnSpc>
              <a:spcBef>
                <a:spcPts val="1300"/>
              </a:spcBef>
              <a:spcAft>
                <a:spcPts val="0"/>
              </a:spcAft>
              <a:buClr>
                <a:schemeClr val="dk1"/>
              </a:buClr>
              <a:buSzPts val="1000"/>
              <a:buFont typeface="Raleway Light"/>
              <a:buNone/>
              <a:defRPr sz="1000"/>
            </a:lvl4pPr>
            <a:lvl5pPr marL="2286000" lvl="4" indent="-228600" algn="l" rtl="0">
              <a:lnSpc>
                <a:spcPct val="140000"/>
              </a:lnSpc>
              <a:spcBef>
                <a:spcPts val="1300"/>
              </a:spcBef>
              <a:spcAft>
                <a:spcPts val="0"/>
              </a:spcAft>
              <a:buClr>
                <a:schemeClr val="dk1"/>
              </a:buClr>
              <a:buSzPts val="1000"/>
              <a:buFont typeface="Raleway Light"/>
              <a:buNone/>
              <a:defRPr sz="1000"/>
            </a:lvl5pPr>
            <a:lvl6pPr marL="2743200" lvl="5" indent="-273050" algn="l" rtl="0">
              <a:lnSpc>
                <a:spcPct val="90000"/>
              </a:lnSpc>
              <a:spcBef>
                <a:spcPts val="1300"/>
              </a:spcBef>
              <a:spcAft>
                <a:spcPts val="0"/>
              </a:spcAft>
              <a:buClr>
                <a:schemeClr val="dk1"/>
              </a:buClr>
              <a:buSzPts val="700"/>
              <a:buChar char="•"/>
              <a:defRPr/>
            </a:lvl6pPr>
            <a:lvl7pPr marL="3200400" lvl="6" indent="-273050" algn="l" rtl="0">
              <a:lnSpc>
                <a:spcPct val="90000"/>
              </a:lnSpc>
              <a:spcBef>
                <a:spcPts val="400"/>
              </a:spcBef>
              <a:spcAft>
                <a:spcPts val="0"/>
              </a:spcAft>
              <a:buClr>
                <a:schemeClr val="dk1"/>
              </a:buClr>
              <a:buSzPts val="700"/>
              <a:buChar char="•"/>
              <a:defRPr/>
            </a:lvl7pPr>
            <a:lvl8pPr marL="3657600" lvl="7" indent="-273050" algn="l" rtl="0">
              <a:lnSpc>
                <a:spcPct val="90000"/>
              </a:lnSpc>
              <a:spcBef>
                <a:spcPts val="400"/>
              </a:spcBef>
              <a:spcAft>
                <a:spcPts val="0"/>
              </a:spcAft>
              <a:buClr>
                <a:schemeClr val="dk1"/>
              </a:buClr>
              <a:buSzPts val="700"/>
              <a:buChar char="•"/>
              <a:defRPr/>
            </a:lvl8pPr>
            <a:lvl9pPr marL="4114800" lvl="8" indent="-273050" algn="l" rtl="0">
              <a:lnSpc>
                <a:spcPct val="90000"/>
              </a:lnSpc>
              <a:spcBef>
                <a:spcPts val="400"/>
              </a:spcBef>
              <a:spcAft>
                <a:spcPts val="0"/>
              </a:spcAft>
              <a:buClr>
                <a:schemeClr val="dk1"/>
              </a:buClr>
              <a:buSzPts val="700"/>
              <a:buChar char="•"/>
              <a:defRPr/>
            </a:lvl9pPr>
          </a:lstStyle>
          <a:p>
            <a:endParaRPr/>
          </a:p>
        </p:txBody>
      </p:sp>
      <p:sp>
        <p:nvSpPr>
          <p:cNvPr id="178" name="Google Shape;178;p17"/>
          <p:cNvSpPr txBox="1">
            <a:spLocks noGrp="1"/>
          </p:cNvSpPr>
          <p:nvPr>
            <p:ph type="body" idx="3"/>
          </p:nvPr>
        </p:nvSpPr>
        <p:spPr>
          <a:xfrm>
            <a:off x="3358168" y="3434630"/>
            <a:ext cx="2420700" cy="274200"/>
          </a:xfrm>
          <a:prstGeom prst="rect">
            <a:avLst/>
          </a:prstGeom>
          <a:noFill/>
          <a:ln>
            <a:noFill/>
          </a:ln>
        </p:spPr>
        <p:txBody>
          <a:bodyPr spcFirstLastPara="1" wrap="square" lIns="34300" tIns="17150" rIns="34300" bIns="17150" anchor="ctr" anchorCtr="0">
            <a:noAutofit/>
          </a:bodyPr>
          <a:lstStyle>
            <a:lvl1pPr marL="457200" lvl="0" indent="-228600" algn="ctr" rtl="0">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rtl="0">
              <a:lnSpc>
                <a:spcPct val="140000"/>
              </a:lnSpc>
              <a:spcBef>
                <a:spcPts val="1300"/>
              </a:spcBef>
              <a:spcAft>
                <a:spcPts val="0"/>
              </a:spcAft>
              <a:buClr>
                <a:schemeClr val="dk1"/>
              </a:buClr>
              <a:buSzPts val="700"/>
              <a:buNone/>
              <a:defRPr/>
            </a:lvl2pPr>
            <a:lvl3pPr marL="1371600" lvl="2" indent="-228600" algn="l" rtl="0">
              <a:lnSpc>
                <a:spcPct val="140000"/>
              </a:lnSpc>
              <a:spcBef>
                <a:spcPts val="1300"/>
              </a:spcBef>
              <a:spcAft>
                <a:spcPts val="0"/>
              </a:spcAft>
              <a:buClr>
                <a:schemeClr val="dk1"/>
              </a:buClr>
              <a:buSzPts val="700"/>
              <a:buNone/>
              <a:defRPr/>
            </a:lvl3pPr>
            <a:lvl4pPr marL="1828800" lvl="3" indent="-228600" algn="l" rtl="0">
              <a:lnSpc>
                <a:spcPct val="140000"/>
              </a:lnSpc>
              <a:spcBef>
                <a:spcPts val="1300"/>
              </a:spcBef>
              <a:spcAft>
                <a:spcPts val="0"/>
              </a:spcAft>
              <a:buClr>
                <a:schemeClr val="dk1"/>
              </a:buClr>
              <a:buSzPts val="700"/>
              <a:buNone/>
              <a:defRPr/>
            </a:lvl4pPr>
            <a:lvl5pPr marL="2286000" lvl="4" indent="-228600" algn="l" rtl="0">
              <a:lnSpc>
                <a:spcPct val="140000"/>
              </a:lnSpc>
              <a:spcBef>
                <a:spcPts val="1300"/>
              </a:spcBef>
              <a:spcAft>
                <a:spcPts val="0"/>
              </a:spcAft>
              <a:buClr>
                <a:schemeClr val="dk1"/>
              </a:buClr>
              <a:buSzPts val="700"/>
              <a:buNone/>
              <a:defRPr/>
            </a:lvl5pPr>
            <a:lvl6pPr marL="2743200" lvl="5" indent="-273050" algn="l" rtl="0">
              <a:lnSpc>
                <a:spcPct val="90000"/>
              </a:lnSpc>
              <a:spcBef>
                <a:spcPts val="1300"/>
              </a:spcBef>
              <a:spcAft>
                <a:spcPts val="0"/>
              </a:spcAft>
              <a:buClr>
                <a:schemeClr val="dk1"/>
              </a:buClr>
              <a:buSzPts val="700"/>
              <a:buChar char="•"/>
              <a:defRPr/>
            </a:lvl6pPr>
            <a:lvl7pPr marL="3200400" lvl="6" indent="-273050" algn="l" rtl="0">
              <a:lnSpc>
                <a:spcPct val="90000"/>
              </a:lnSpc>
              <a:spcBef>
                <a:spcPts val="400"/>
              </a:spcBef>
              <a:spcAft>
                <a:spcPts val="0"/>
              </a:spcAft>
              <a:buClr>
                <a:schemeClr val="dk1"/>
              </a:buClr>
              <a:buSzPts val="700"/>
              <a:buChar char="•"/>
              <a:defRPr/>
            </a:lvl7pPr>
            <a:lvl8pPr marL="3657600" lvl="7" indent="-273050" algn="l" rtl="0">
              <a:lnSpc>
                <a:spcPct val="90000"/>
              </a:lnSpc>
              <a:spcBef>
                <a:spcPts val="400"/>
              </a:spcBef>
              <a:spcAft>
                <a:spcPts val="0"/>
              </a:spcAft>
              <a:buClr>
                <a:schemeClr val="dk1"/>
              </a:buClr>
              <a:buSzPts val="700"/>
              <a:buChar char="•"/>
              <a:defRPr/>
            </a:lvl8pPr>
            <a:lvl9pPr marL="4114800" lvl="8" indent="-273050" algn="l" rtl="0">
              <a:lnSpc>
                <a:spcPct val="90000"/>
              </a:lnSpc>
              <a:spcBef>
                <a:spcPts val="400"/>
              </a:spcBef>
              <a:spcAft>
                <a:spcPts val="0"/>
              </a:spcAft>
              <a:buClr>
                <a:schemeClr val="dk1"/>
              </a:buClr>
              <a:buSzPts val="700"/>
              <a:buChar char="•"/>
              <a:defRPr/>
            </a:lvl9pPr>
          </a:lstStyle>
          <a:p>
            <a:endParaRPr/>
          </a:p>
        </p:txBody>
      </p:sp>
      <p:sp>
        <p:nvSpPr>
          <p:cNvPr id="179" name="Google Shape;179;p17"/>
          <p:cNvSpPr txBox="1">
            <a:spLocks noGrp="1"/>
          </p:cNvSpPr>
          <p:nvPr>
            <p:ph type="body" idx="4"/>
          </p:nvPr>
        </p:nvSpPr>
        <p:spPr>
          <a:xfrm>
            <a:off x="3357978" y="3713803"/>
            <a:ext cx="2420400" cy="1026900"/>
          </a:xfrm>
          <a:prstGeom prst="rect">
            <a:avLst/>
          </a:prstGeom>
          <a:noFill/>
          <a:ln>
            <a:noFill/>
          </a:ln>
        </p:spPr>
        <p:txBody>
          <a:bodyPr spcFirstLastPara="1" wrap="square" lIns="34300" tIns="17150" rIns="34300" bIns="17150" anchor="t" anchorCtr="0">
            <a:noAutofit/>
          </a:bodyPr>
          <a:lstStyle>
            <a:lvl1pPr marL="457200" lvl="0" indent="-228600" algn="ctr" rtl="0">
              <a:lnSpc>
                <a:spcPct val="140000"/>
              </a:lnSpc>
              <a:spcBef>
                <a:spcPts val="0"/>
              </a:spcBef>
              <a:spcAft>
                <a:spcPts val="0"/>
              </a:spcAft>
              <a:buClr>
                <a:schemeClr val="dk1"/>
              </a:buClr>
              <a:buSzPts val="800"/>
              <a:buFont typeface="Raleway Light"/>
              <a:buNone/>
              <a:defRPr sz="800"/>
            </a:lvl1pPr>
            <a:lvl2pPr marL="914400" lvl="1" indent="-228600" algn="l" rtl="0">
              <a:lnSpc>
                <a:spcPct val="140000"/>
              </a:lnSpc>
              <a:spcBef>
                <a:spcPts val="1300"/>
              </a:spcBef>
              <a:spcAft>
                <a:spcPts val="0"/>
              </a:spcAft>
              <a:buClr>
                <a:schemeClr val="dk1"/>
              </a:buClr>
              <a:buSzPts val="1000"/>
              <a:buFont typeface="Raleway Light"/>
              <a:buNone/>
              <a:defRPr sz="1000"/>
            </a:lvl2pPr>
            <a:lvl3pPr marL="1371600" lvl="2" indent="-228600" algn="l" rtl="0">
              <a:lnSpc>
                <a:spcPct val="140000"/>
              </a:lnSpc>
              <a:spcBef>
                <a:spcPts val="1300"/>
              </a:spcBef>
              <a:spcAft>
                <a:spcPts val="0"/>
              </a:spcAft>
              <a:buClr>
                <a:schemeClr val="dk1"/>
              </a:buClr>
              <a:buSzPts val="1000"/>
              <a:buFont typeface="Raleway Light"/>
              <a:buNone/>
              <a:defRPr sz="1000"/>
            </a:lvl3pPr>
            <a:lvl4pPr marL="1828800" lvl="3" indent="-228600" algn="l" rtl="0">
              <a:lnSpc>
                <a:spcPct val="140000"/>
              </a:lnSpc>
              <a:spcBef>
                <a:spcPts val="1300"/>
              </a:spcBef>
              <a:spcAft>
                <a:spcPts val="0"/>
              </a:spcAft>
              <a:buClr>
                <a:schemeClr val="dk1"/>
              </a:buClr>
              <a:buSzPts val="1000"/>
              <a:buFont typeface="Raleway Light"/>
              <a:buNone/>
              <a:defRPr sz="1000"/>
            </a:lvl4pPr>
            <a:lvl5pPr marL="2286000" lvl="4" indent="-228600" algn="l" rtl="0">
              <a:lnSpc>
                <a:spcPct val="140000"/>
              </a:lnSpc>
              <a:spcBef>
                <a:spcPts val="1300"/>
              </a:spcBef>
              <a:spcAft>
                <a:spcPts val="0"/>
              </a:spcAft>
              <a:buClr>
                <a:schemeClr val="dk1"/>
              </a:buClr>
              <a:buSzPts val="1000"/>
              <a:buFont typeface="Raleway Light"/>
              <a:buNone/>
              <a:defRPr sz="1000"/>
            </a:lvl5pPr>
            <a:lvl6pPr marL="2743200" lvl="5" indent="-273050" algn="l" rtl="0">
              <a:lnSpc>
                <a:spcPct val="90000"/>
              </a:lnSpc>
              <a:spcBef>
                <a:spcPts val="1300"/>
              </a:spcBef>
              <a:spcAft>
                <a:spcPts val="0"/>
              </a:spcAft>
              <a:buClr>
                <a:schemeClr val="dk1"/>
              </a:buClr>
              <a:buSzPts val="700"/>
              <a:buChar char="•"/>
              <a:defRPr/>
            </a:lvl6pPr>
            <a:lvl7pPr marL="3200400" lvl="6" indent="-273050" algn="l" rtl="0">
              <a:lnSpc>
                <a:spcPct val="90000"/>
              </a:lnSpc>
              <a:spcBef>
                <a:spcPts val="400"/>
              </a:spcBef>
              <a:spcAft>
                <a:spcPts val="0"/>
              </a:spcAft>
              <a:buClr>
                <a:schemeClr val="dk1"/>
              </a:buClr>
              <a:buSzPts val="700"/>
              <a:buChar char="•"/>
              <a:defRPr/>
            </a:lvl7pPr>
            <a:lvl8pPr marL="3657600" lvl="7" indent="-273050" algn="l" rtl="0">
              <a:lnSpc>
                <a:spcPct val="90000"/>
              </a:lnSpc>
              <a:spcBef>
                <a:spcPts val="400"/>
              </a:spcBef>
              <a:spcAft>
                <a:spcPts val="0"/>
              </a:spcAft>
              <a:buClr>
                <a:schemeClr val="dk1"/>
              </a:buClr>
              <a:buSzPts val="700"/>
              <a:buChar char="•"/>
              <a:defRPr/>
            </a:lvl8pPr>
            <a:lvl9pPr marL="4114800" lvl="8" indent="-273050" algn="l" rtl="0">
              <a:lnSpc>
                <a:spcPct val="90000"/>
              </a:lnSpc>
              <a:spcBef>
                <a:spcPts val="400"/>
              </a:spcBef>
              <a:spcAft>
                <a:spcPts val="0"/>
              </a:spcAft>
              <a:buClr>
                <a:schemeClr val="dk1"/>
              </a:buClr>
              <a:buSzPts val="700"/>
              <a:buChar char="•"/>
              <a:defRPr/>
            </a:lvl9pPr>
          </a:lstStyle>
          <a:p>
            <a:endParaRPr/>
          </a:p>
        </p:txBody>
      </p:sp>
      <p:sp>
        <p:nvSpPr>
          <p:cNvPr id="180" name="Google Shape;180;p17"/>
          <p:cNvSpPr txBox="1">
            <a:spLocks noGrp="1"/>
          </p:cNvSpPr>
          <p:nvPr>
            <p:ph type="body" idx="5"/>
          </p:nvPr>
        </p:nvSpPr>
        <p:spPr>
          <a:xfrm>
            <a:off x="6307342" y="3434630"/>
            <a:ext cx="2420700" cy="274200"/>
          </a:xfrm>
          <a:prstGeom prst="rect">
            <a:avLst/>
          </a:prstGeom>
          <a:noFill/>
          <a:ln>
            <a:noFill/>
          </a:ln>
        </p:spPr>
        <p:txBody>
          <a:bodyPr spcFirstLastPara="1" wrap="square" lIns="34300" tIns="17150" rIns="34300" bIns="17150" anchor="ctr" anchorCtr="0">
            <a:noAutofit/>
          </a:bodyPr>
          <a:lstStyle>
            <a:lvl1pPr marL="457200" lvl="0" indent="-228600" algn="ctr" rtl="0">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rtl="0">
              <a:lnSpc>
                <a:spcPct val="140000"/>
              </a:lnSpc>
              <a:spcBef>
                <a:spcPts val="1300"/>
              </a:spcBef>
              <a:spcAft>
                <a:spcPts val="0"/>
              </a:spcAft>
              <a:buClr>
                <a:schemeClr val="dk1"/>
              </a:buClr>
              <a:buSzPts val="700"/>
              <a:buNone/>
              <a:defRPr/>
            </a:lvl2pPr>
            <a:lvl3pPr marL="1371600" lvl="2" indent="-228600" algn="l" rtl="0">
              <a:lnSpc>
                <a:spcPct val="140000"/>
              </a:lnSpc>
              <a:spcBef>
                <a:spcPts val="1300"/>
              </a:spcBef>
              <a:spcAft>
                <a:spcPts val="0"/>
              </a:spcAft>
              <a:buClr>
                <a:schemeClr val="dk1"/>
              </a:buClr>
              <a:buSzPts val="700"/>
              <a:buNone/>
              <a:defRPr/>
            </a:lvl3pPr>
            <a:lvl4pPr marL="1828800" lvl="3" indent="-228600" algn="l" rtl="0">
              <a:lnSpc>
                <a:spcPct val="140000"/>
              </a:lnSpc>
              <a:spcBef>
                <a:spcPts val="1300"/>
              </a:spcBef>
              <a:spcAft>
                <a:spcPts val="0"/>
              </a:spcAft>
              <a:buClr>
                <a:schemeClr val="dk1"/>
              </a:buClr>
              <a:buSzPts val="700"/>
              <a:buNone/>
              <a:defRPr/>
            </a:lvl4pPr>
            <a:lvl5pPr marL="2286000" lvl="4" indent="-228600" algn="l" rtl="0">
              <a:lnSpc>
                <a:spcPct val="140000"/>
              </a:lnSpc>
              <a:spcBef>
                <a:spcPts val="1300"/>
              </a:spcBef>
              <a:spcAft>
                <a:spcPts val="0"/>
              </a:spcAft>
              <a:buClr>
                <a:schemeClr val="dk1"/>
              </a:buClr>
              <a:buSzPts val="700"/>
              <a:buNone/>
              <a:defRPr/>
            </a:lvl5pPr>
            <a:lvl6pPr marL="2743200" lvl="5" indent="-273050" algn="l" rtl="0">
              <a:lnSpc>
                <a:spcPct val="90000"/>
              </a:lnSpc>
              <a:spcBef>
                <a:spcPts val="1300"/>
              </a:spcBef>
              <a:spcAft>
                <a:spcPts val="0"/>
              </a:spcAft>
              <a:buClr>
                <a:schemeClr val="dk1"/>
              </a:buClr>
              <a:buSzPts val="700"/>
              <a:buChar char="•"/>
              <a:defRPr/>
            </a:lvl6pPr>
            <a:lvl7pPr marL="3200400" lvl="6" indent="-273050" algn="l" rtl="0">
              <a:lnSpc>
                <a:spcPct val="90000"/>
              </a:lnSpc>
              <a:spcBef>
                <a:spcPts val="400"/>
              </a:spcBef>
              <a:spcAft>
                <a:spcPts val="0"/>
              </a:spcAft>
              <a:buClr>
                <a:schemeClr val="dk1"/>
              </a:buClr>
              <a:buSzPts val="700"/>
              <a:buChar char="•"/>
              <a:defRPr/>
            </a:lvl7pPr>
            <a:lvl8pPr marL="3657600" lvl="7" indent="-273050" algn="l" rtl="0">
              <a:lnSpc>
                <a:spcPct val="90000"/>
              </a:lnSpc>
              <a:spcBef>
                <a:spcPts val="400"/>
              </a:spcBef>
              <a:spcAft>
                <a:spcPts val="0"/>
              </a:spcAft>
              <a:buClr>
                <a:schemeClr val="dk1"/>
              </a:buClr>
              <a:buSzPts val="700"/>
              <a:buChar char="•"/>
              <a:defRPr/>
            </a:lvl8pPr>
            <a:lvl9pPr marL="4114800" lvl="8" indent="-273050" algn="l" rtl="0">
              <a:lnSpc>
                <a:spcPct val="90000"/>
              </a:lnSpc>
              <a:spcBef>
                <a:spcPts val="400"/>
              </a:spcBef>
              <a:spcAft>
                <a:spcPts val="0"/>
              </a:spcAft>
              <a:buClr>
                <a:schemeClr val="dk1"/>
              </a:buClr>
              <a:buSzPts val="700"/>
              <a:buChar char="•"/>
              <a:defRPr/>
            </a:lvl9pPr>
          </a:lstStyle>
          <a:p>
            <a:endParaRPr/>
          </a:p>
        </p:txBody>
      </p:sp>
      <p:sp>
        <p:nvSpPr>
          <p:cNvPr id="181" name="Google Shape;181;p17"/>
          <p:cNvSpPr txBox="1">
            <a:spLocks noGrp="1"/>
          </p:cNvSpPr>
          <p:nvPr>
            <p:ph type="body" idx="6"/>
          </p:nvPr>
        </p:nvSpPr>
        <p:spPr>
          <a:xfrm>
            <a:off x="6307151" y="3713803"/>
            <a:ext cx="2420400" cy="1026900"/>
          </a:xfrm>
          <a:prstGeom prst="rect">
            <a:avLst/>
          </a:prstGeom>
          <a:noFill/>
          <a:ln>
            <a:noFill/>
          </a:ln>
        </p:spPr>
        <p:txBody>
          <a:bodyPr spcFirstLastPara="1" wrap="square" lIns="34300" tIns="17150" rIns="34300" bIns="17150" anchor="t" anchorCtr="0">
            <a:noAutofit/>
          </a:bodyPr>
          <a:lstStyle>
            <a:lvl1pPr marL="457200" lvl="0" indent="-228600" algn="ctr" rtl="0">
              <a:lnSpc>
                <a:spcPct val="140000"/>
              </a:lnSpc>
              <a:spcBef>
                <a:spcPts val="0"/>
              </a:spcBef>
              <a:spcAft>
                <a:spcPts val="0"/>
              </a:spcAft>
              <a:buClr>
                <a:schemeClr val="dk1"/>
              </a:buClr>
              <a:buSzPts val="800"/>
              <a:buFont typeface="Raleway Light"/>
              <a:buNone/>
              <a:defRPr sz="800"/>
            </a:lvl1pPr>
            <a:lvl2pPr marL="914400" lvl="1" indent="-228600" algn="l" rtl="0">
              <a:lnSpc>
                <a:spcPct val="140000"/>
              </a:lnSpc>
              <a:spcBef>
                <a:spcPts val="1300"/>
              </a:spcBef>
              <a:spcAft>
                <a:spcPts val="0"/>
              </a:spcAft>
              <a:buClr>
                <a:schemeClr val="dk1"/>
              </a:buClr>
              <a:buSzPts val="1000"/>
              <a:buFont typeface="Raleway Light"/>
              <a:buNone/>
              <a:defRPr sz="1000"/>
            </a:lvl2pPr>
            <a:lvl3pPr marL="1371600" lvl="2" indent="-228600" algn="l" rtl="0">
              <a:lnSpc>
                <a:spcPct val="140000"/>
              </a:lnSpc>
              <a:spcBef>
                <a:spcPts val="1300"/>
              </a:spcBef>
              <a:spcAft>
                <a:spcPts val="0"/>
              </a:spcAft>
              <a:buClr>
                <a:schemeClr val="dk1"/>
              </a:buClr>
              <a:buSzPts val="1000"/>
              <a:buFont typeface="Raleway Light"/>
              <a:buNone/>
              <a:defRPr sz="1000"/>
            </a:lvl3pPr>
            <a:lvl4pPr marL="1828800" lvl="3" indent="-228600" algn="l" rtl="0">
              <a:lnSpc>
                <a:spcPct val="140000"/>
              </a:lnSpc>
              <a:spcBef>
                <a:spcPts val="1300"/>
              </a:spcBef>
              <a:spcAft>
                <a:spcPts val="0"/>
              </a:spcAft>
              <a:buClr>
                <a:schemeClr val="dk1"/>
              </a:buClr>
              <a:buSzPts val="1000"/>
              <a:buFont typeface="Raleway Light"/>
              <a:buNone/>
              <a:defRPr sz="1000"/>
            </a:lvl4pPr>
            <a:lvl5pPr marL="2286000" lvl="4" indent="-228600" algn="l" rtl="0">
              <a:lnSpc>
                <a:spcPct val="140000"/>
              </a:lnSpc>
              <a:spcBef>
                <a:spcPts val="1300"/>
              </a:spcBef>
              <a:spcAft>
                <a:spcPts val="0"/>
              </a:spcAft>
              <a:buClr>
                <a:schemeClr val="dk1"/>
              </a:buClr>
              <a:buSzPts val="1000"/>
              <a:buFont typeface="Raleway Light"/>
              <a:buNone/>
              <a:defRPr sz="1000"/>
            </a:lvl5pPr>
            <a:lvl6pPr marL="2743200" lvl="5" indent="-273050" algn="l" rtl="0">
              <a:lnSpc>
                <a:spcPct val="90000"/>
              </a:lnSpc>
              <a:spcBef>
                <a:spcPts val="1300"/>
              </a:spcBef>
              <a:spcAft>
                <a:spcPts val="0"/>
              </a:spcAft>
              <a:buClr>
                <a:schemeClr val="dk1"/>
              </a:buClr>
              <a:buSzPts val="700"/>
              <a:buChar char="•"/>
              <a:defRPr/>
            </a:lvl6pPr>
            <a:lvl7pPr marL="3200400" lvl="6" indent="-273050" algn="l" rtl="0">
              <a:lnSpc>
                <a:spcPct val="90000"/>
              </a:lnSpc>
              <a:spcBef>
                <a:spcPts val="400"/>
              </a:spcBef>
              <a:spcAft>
                <a:spcPts val="0"/>
              </a:spcAft>
              <a:buClr>
                <a:schemeClr val="dk1"/>
              </a:buClr>
              <a:buSzPts val="700"/>
              <a:buChar char="•"/>
              <a:defRPr/>
            </a:lvl7pPr>
            <a:lvl8pPr marL="3657600" lvl="7" indent="-273050" algn="l" rtl="0">
              <a:lnSpc>
                <a:spcPct val="90000"/>
              </a:lnSpc>
              <a:spcBef>
                <a:spcPts val="400"/>
              </a:spcBef>
              <a:spcAft>
                <a:spcPts val="0"/>
              </a:spcAft>
              <a:buClr>
                <a:schemeClr val="dk1"/>
              </a:buClr>
              <a:buSzPts val="700"/>
              <a:buChar char="•"/>
              <a:defRPr/>
            </a:lvl8pPr>
            <a:lvl9pPr marL="4114800" lvl="8" indent="-273050" algn="l" rtl="0">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82"/>
        <p:cNvGrpSpPr/>
        <p:nvPr/>
      </p:nvGrpSpPr>
      <p:grpSpPr>
        <a:xfrm>
          <a:off x="0" y="0"/>
          <a:ext cx="0" cy="0"/>
          <a:chOff x="0" y="0"/>
          <a:chExt cx="0" cy="0"/>
        </a:xfrm>
      </p:grpSpPr>
      <p:sp>
        <p:nvSpPr>
          <p:cNvPr id="183" name="Google Shape;183;p18"/>
          <p:cNvSpPr>
            <a:spLocks noGrp="1"/>
          </p:cNvSpPr>
          <p:nvPr>
            <p:ph type="pic" idx="2"/>
          </p:nvPr>
        </p:nvSpPr>
        <p:spPr>
          <a:xfrm>
            <a:off x="0" y="1"/>
            <a:ext cx="9170700" cy="5143500"/>
          </a:xfrm>
          <a:prstGeom prst="rect">
            <a:avLst/>
          </a:prstGeom>
          <a:solidFill>
            <a:srgbClr val="F2F2F2"/>
          </a:solidFill>
          <a:ln>
            <a:noFill/>
          </a:ln>
        </p:spPr>
        <p:txBody>
          <a:bodyPr spcFirstLastPara="1" wrap="square" lIns="34300" tIns="17150" rIns="34300" bIns="17150" anchor="ctr"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50000"/>
              </a:lnSpc>
              <a:spcBef>
                <a:spcPts val="1300"/>
              </a:spcBef>
              <a:spcAft>
                <a:spcPts val="0"/>
              </a:spcAft>
              <a:buClr>
                <a:schemeClr val="dk1"/>
              </a:buClr>
              <a:buSzPts val="1500"/>
              <a:buFont typeface="Raleway Light"/>
              <a:buNone/>
              <a:defRPr sz="15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84" name="Google Shape;184;p18"/>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85" name="Google Shape;185;p18"/>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86" name="Google Shape;186;p18"/>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87" name="Google Shape;187;p18"/>
          <p:cNvSpPr txBox="1">
            <a:spLocks noGrp="1"/>
          </p:cNvSpPr>
          <p:nvPr>
            <p:ph type="body" idx="1"/>
          </p:nvPr>
        </p:nvSpPr>
        <p:spPr>
          <a:xfrm>
            <a:off x="2031122" y="1054545"/>
            <a:ext cx="5105400" cy="1248000"/>
          </a:xfrm>
          <a:prstGeom prst="rect">
            <a:avLst/>
          </a:prstGeom>
          <a:gradFill>
            <a:gsLst>
              <a:gs pos="0">
                <a:srgbClr val="D2591D">
                  <a:alpha val="66666"/>
                </a:srgbClr>
              </a:gs>
              <a:gs pos="100000">
                <a:srgbClr val="ECCE09">
                  <a:alpha val="57647"/>
                </a:srgbClr>
              </a:gs>
            </a:gsLst>
            <a:lin ang="5400000" scaled="0"/>
          </a:gradFill>
          <a:ln>
            <a:noFill/>
          </a:ln>
        </p:spPr>
        <p:txBody>
          <a:bodyPr spcFirstLastPara="1" wrap="square" lIns="274350" tIns="17150" rIns="274350" bIns="17150" anchor="ctr" anchorCtr="0">
            <a:noAutofit/>
          </a:bodyPr>
          <a:lstStyle>
            <a:lvl1pPr marL="457200" lvl="0" indent="-228600" algn="ctr">
              <a:lnSpc>
                <a:spcPct val="140000"/>
              </a:lnSpc>
              <a:spcBef>
                <a:spcPts val="0"/>
              </a:spcBef>
              <a:spcAft>
                <a:spcPts val="0"/>
              </a:spcAft>
              <a:buClr>
                <a:schemeClr val="lt1"/>
              </a:buClr>
              <a:buSzPts val="1700"/>
              <a:buFont typeface="Raleway"/>
              <a:buNone/>
              <a:defRPr sz="17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88" name="Google Shape;188;p18"/>
          <p:cNvSpPr txBox="1">
            <a:spLocks noGrp="1"/>
          </p:cNvSpPr>
          <p:nvPr>
            <p:ph type="body" idx="3"/>
          </p:nvPr>
        </p:nvSpPr>
        <p:spPr>
          <a:xfrm>
            <a:off x="2031122" y="2296808"/>
            <a:ext cx="5105400" cy="1866900"/>
          </a:xfrm>
          <a:prstGeom prst="rect">
            <a:avLst/>
          </a:prstGeom>
          <a:gradFill>
            <a:gsLst>
              <a:gs pos="0">
                <a:srgbClr val="ECCE09">
                  <a:alpha val="57647"/>
                </a:srgbClr>
              </a:gs>
              <a:gs pos="100000">
                <a:srgbClr val="D2591D">
                  <a:alpha val="66666"/>
                </a:srgbClr>
              </a:gs>
            </a:gsLst>
            <a:lin ang="5400000" scaled="0"/>
          </a:gradFill>
          <a:ln>
            <a:noFill/>
          </a:ln>
        </p:spPr>
        <p:txBody>
          <a:bodyPr spcFirstLastPara="1" wrap="square" lIns="308650" tIns="17150" rIns="308650" bIns="17150" anchor="t" anchorCtr="0">
            <a:noAutofit/>
          </a:bodyPr>
          <a:lstStyle>
            <a:lvl1pPr marL="457200" lvl="0" indent="-228600" algn="ctr">
              <a:lnSpc>
                <a:spcPct val="140000"/>
              </a:lnSpc>
              <a:spcBef>
                <a:spcPts val="0"/>
              </a:spcBef>
              <a:spcAft>
                <a:spcPts val="0"/>
              </a:spcAft>
              <a:buClr>
                <a:schemeClr val="lt1"/>
              </a:buClr>
              <a:buSzPts val="1100"/>
              <a:buFont typeface="Raleway"/>
              <a:buNone/>
              <a:defRPr sz="11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rvices slide - 3 text blocks">
  <p:cSld name="Services slide - 3 text blocks">
    <p:spTree>
      <p:nvGrpSpPr>
        <p:cNvPr id="1" name="Shape 189"/>
        <p:cNvGrpSpPr/>
        <p:nvPr/>
      </p:nvGrpSpPr>
      <p:grpSpPr>
        <a:xfrm>
          <a:off x="0" y="0"/>
          <a:ext cx="0" cy="0"/>
          <a:chOff x="0" y="0"/>
          <a:chExt cx="0" cy="0"/>
        </a:xfrm>
      </p:grpSpPr>
      <p:sp>
        <p:nvSpPr>
          <p:cNvPr id="190" name="Google Shape;190;p19"/>
          <p:cNvSpPr/>
          <p:nvPr/>
        </p:nvSpPr>
        <p:spPr>
          <a:xfrm>
            <a:off x="0" y="1573665"/>
            <a:ext cx="9144000" cy="992100"/>
          </a:xfrm>
          <a:prstGeom prst="rect">
            <a:avLst/>
          </a:prstGeom>
          <a:gradFill>
            <a:gsLst>
              <a:gs pos="0">
                <a:schemeClr val="accent1"/>
              </a:gs>
              <a:gs pos="100000">
                <a:schemeClr val="accent3"/>
              </a:gs>
            </a:gsLst>
            <a:lin ang="0" scaled="0"/>
          </a:gra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91" name="Google Shape;191;p19"/>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92" name="Google Shape;192;p19"/>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93" name="Google Shape;193;p19"/>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94" name="Google Shape;194;p19"/>
          <p:cNvSpPr txBox="1">
            <a:spLocks noGrp="1"/>
          </p:cNvSpPr>
          <p:nvPr>
            <p:ph type="body" idx="1"/>
          </p:nvPr>
        </p:nvSpPr>
        <p:spPr>
          <a:xfrm>
            <a:off x="1371957" y="1898196"/>
            <a:ext cx="16953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95" name="Google Shape;195;p19"/>
          <p:cNvSpPr txBox="1">
            <a:spLocks noGrp="1"/>
          </p:cNvSpPr>
          <p:nvPr>
            <p:ph type="body" idx="2"/>
          </p:nvPr>
        </p:nvSpPr>
        <p:spPr>
          <a:xfrm>
            <a:off x="769664" y="2763009"/>
            <a:ext cx="2229300" cy="1703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96" name="Google Shape;196;p19"/>
          <p:cNvSpPr txBox="1">
            <a:spLocks noGrp="1"/>
          </p:cNvSpPr>
          <p:nvPr>
            <p:ph type="body" idx="3"/>
          </p:nvPr>
        </p:nvSpPr>
        <p:spPr>
          <a:xfrm>
            <a:off x="4054911" y="1898196"/>
            <a:ext cx="16953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97" name="Google Shape;197;p19"/>
          <p:cNvSpPr txBox="1">
            <a:spLocks noGrp="1"/>
          </p:cNvSpPr>
          <p:nvPr>
            <p:ph type="body" idx="4"/>
          </p:nvPr>
        </p:nvSpPr>
        <p:spPr>
          <a:xfrm>
            <a:off x="3452617" y="2763009"/>
            <a:ext cx="2229300" cy="1703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98" name="Google Shape;198;p19"/>
          <p:cNvSpPr txBox="1">
            <a:spLocks noGrp="1"/>
          </p:cNvSpPr>
          <p:nvPr>
            <p:ph type="body" idx="5"/>
          </p:nvPr>
        </p:nvSpPr>
        <p:spPr>
          <a:xfrm>
            <a:off x="6737863" y="1898196"/>
            <a:ext cx="16953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99" name="Google Shape;199;p19"/>
          <p:cNvSpPr txBox="1">
            <a:spLocks noGrp="1"/>
          </p:cNvSpPr>
          <p:nvPr>
            <p:ph type="body" idx="6"/>
          </p:nvPr>
        </p:nvSpPr>
        <p:spPr>
          <a:xfrm>
            <a:off x="6135570" y="2763009"/>
            <a:ext cx="2229300" cy="1703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00" name="Google Shape;200;p19"/>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201" name="Google Shape;201;p19"/>
          <p:cNvSpPr txBox="1">
            <a:spLocks noGrp="1"/>
          </p:cNvSpPr>
          <p:nvPr>
            <p:ph type="body" idx="7"/>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rvices slide - 4 text blocks">
  <p:cSld name="Services slide - 4 text blocks">
    <p:bg>
      <p:bgPr>
        <a:solidFill>
          <a:schemeClr val="lt1">
            <a:alpha val="87843"/>
          </a:schemeClr>
        </a:solidFill>
        <a:effectLst/>
      </p:bgPr>
    </p:bg>
    <p:spTree>
      <p:nvGrpSpPr>
        <p:cNvPr id="1" name="Shape 202"/>
        <p:cNvGrpSpPr/>
        <p:nvPr/>
      </p:nvGrpSpPr>
      <p:grpSpPr>
        <a:xfrm>
          <a:off x="0" y="0"/>
          <a:ext cx="0" cy="0"/>
          <a:chOff x="0" y="0"/>
          <a:chExt cx="0" cy="0"/>
        </a:xfrm>
      </p:grpSpPr>
      <p:sp>
        <p:nvSpPr>
          <p:cNvPr id="203" name="Google Shape;203;p20"/>
          <p:cNvSpPr/>
          <p:nvPr/>
        </p:nvSpPr>
        <p:spPr>
          <a:xfrm>
            <a:off x="0" y="1573665"/>
            <a:ext cx="9144000" cy="992100"/>
          </a:xfrm>
          <a:prstGeom prst="rect">
            <a:avLst/>
          </a:prstGeom>
          <a:gradFill>
            <a:gsLst>
              <a:gs pos="0">
                <a:schemeClr val="accent1"/>
              </a:gs>
              <a:gs pos="100000">
                <a:schemeClr val="accent3"/>
              </a:gs>
            </a:gsLst>
            <a:lin ang="0" scaled="0"/>
          </a:gra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204" name="Google Shape;204;p20"/>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05" name="Google Shape;205;p20"/>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06" name="Google Shape;206;p20"/>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07" name="Google Shape;207;p20"/>
          <p:cNvSpPr txBox="1">
            <a:spLocks noGrp="1"/>
          </p:cNvSpPr>
          <p:nvPr>
            <p:ph type="body" idx="1"/>
          </p:nvPr>
        </p:nvSpPr>
        <p:spPr>
          <a:xfrm>
            <a:off x="1283828" y="1898196"/>
            <a:ext cx="13506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08" name="Google Shape;208;p20"/>
          <p:cNvSpPr txBox="1">
            <a:spLocks noGrp="1"/>
          </p:cNvSpPr>
          <p:nvPr>
            <p:ph type="body" idx="2"/>
          </p:nvPr>
        </p:nvSpPr>
        <p:spPr>
          <a:xfrm>
            <a:off x="746506" y="2763008"/>
            <a:ext cx="1603200" cy="1644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09" name="Google Shape;209;p20"/>
          <p:cNvSpPr txBox="1">
            <a:spLocks noGrp="1"/>
          </p:cNvSpPr>
          <p:nvPr>
            <p:ph type="body" idx="3"/>
          </p:nvPr>
        </p:nvSpPr>
        <p:spPr>
          <a:xfrm>
            <a:off x="3296129" y="1898196"/>
            <a:ext cx="13506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10" name="Google Shape;210;p20"/>
          <p:cNvSpPr txBox="1">
            <a:spLocks noGrp="1"/>
          </p:cNvSpPr>
          <p:nvPr>
            <p:ph type="body" idx="4"/>
          </p:nvPr>
        </p:nvSpPr>
        <p:spPr>
          <a:xfrm>
            <a:off x="2758807" y="2763008"/>
            <a:ext cx="1603200" cy="1644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11" name="Google Shape;211;p20"/>
          <p:cNvSpPr txBox="1">
            <a:spLocks noGrp="1"/>
          </p:cNvSpPr>
          <p:nvPr>
            <p:ph type="body" idx="5"/>
          </p:nvPr>
        </p:nvSpPr>
        <p:spPr>
          <a:xfrm>
            <a:off x="5308430" y="1898196"/>
            <a:ext cx="13506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12" name="Google Shape;212;p20"/>
          <p:cNvSpPr txBox="1">
            <a:spLocks noGrp="1"/>
          </p:cNvSpPr>
          <p:nvPr>
            <p:ph type="body" idx="6"/>
          </p:nvPr>
        </p:nvSpPr>
        <p:spPr>
          <a:xfrm>
            <a:off x="6783410" y="2763008"/>
            <a:ext cx="1603200" cy="1644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13" name="Google Shape;213;p20"/>
          <p:cNvSpPr txBox="1">
            <a:spLocks noGrp="1"/>
          </p:cNvSpPr>
          <p:nvPr>
            <p:ph type="body" idx="7"/>
          </p:nvPr>
        </p:nvSpPr>
        <p:spPr>
          <a:xfrm>
            <a:off x="4771109" y="2763008"/>
            <a:ext cx="1603200" cy="1644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14" name="Google Shape;214;p20"/>
          <p:cNvSpPr txBox="1">
            <a:spLocks noGrp="1"/>
          </p:cNvSpPr>
          <p:nvPr>
            <p:ph type="body" idx="8"/>
          </p:nvPr>
        </p:nvSpPr>
        <p:spPr>
          <a:xfrm>
            <a:off x="7320732" y="1898196"/>
            <a:ext cx="13506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15" name="Google Shape;215;p20"/>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216" name="Google Shape;216;p20"/>
          <p:cNvSpPr txBox="1">
            <a:spLocks noGrp="1"/>
          </p:cNvSpPr>
          <p:nvPr>
            <p:ph type="body" idx="9"/>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design 3">
  <p:cSld name="Title slide design 3">
    <p:bg>
      <p:bgPr>
        <a:solidFill>
          <a:schemeClr val="lt1"/>
        </a:solidFill>
        <a:effectLst/>
      </p:bgPr>
    </p:bg>
    <p:spTree>
      <p:nvGrpSpPr>
        <p:cNvPr id="1" name="Shape 17"/>
        <p:cNvGrpSpPr/>
        <p:nvPr/>
      </p:nvGrpSpPr>
      <p:grpSpPr>
        <a:xfrm>
          <a:off x="0" y="0"/>
          <a:ext cx="0" cy="0"/>
          <a:chOff x="0" y="0"/>
          <a:chExt cx="0" cy="0"/>
        </a:xfrm>
      </p:grpSpPr>
      <p:sp>
        <p:nvSpPr>
          <p:cNvPr id="18" name="Google Shape;18;p3"/>
          <p:cNvSpPr>
            <a:spLocks noGrp="1"/>
          </p:cNvSpPr>
          <p:nvPr>
            <p:ph type="pic" idx="2"/>
          </p:nvPr>
        </p:nvSpPr>
        <p:spPr>
          <a:xfrm>
            <a:off x="0" y="0"/>
            <a:ext cx="9144000" cy="514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9" name="Google Shape;19;p3"/>
          <p:cNvSpPr txBox="1">
            <a:spLocks noGrp="1"/>
          </p:cNvSpPr>
          <p:nvPr>
            <p:ph type="ctrTitle"/>
          </p:nvPr>
        </p:nvSpPr>
        <p:spPr>
          <a:xfrm>
            <a:off x="795998" y="2397316"/>
            <a:ext cx="3444300" cy="1298100"/>
          </a:xfrm>
          <a:prstGeom prst="rect">
            <a:avLst/>
          </a:prstGeom>
          <a:noFill/>
          <a:ln>
            <a:noFill/>
          </a:ln>
        </p:spPr>
        <p:txBody>
          <a:bodyPr spcFirstLastPara="1" wrap="square" lIns="68575" tIns="34275" rIns="68575" bIns="34275" anchor="b" anchorCtr="0">
            <a:noAutofit/>
          </a:bodyPr>
          <a:lstStyle>
            <a:lvl1pPr lvl="0" algn="l">
              <a:lnSpc>
                <a:spcPct val="110000"/>
              </a:lnSpc>
              <a:spcBef>
                <a:spcPts val="0"/>
              </a:spcBef>
              <a:spcAft>
                <a:spcPts val="0"/>
              </a:spcAft>
              <a:buClr>
                <a:schemeClr val="lt1"/>
              </a:buClr>
              <a:buSzPts val="2500"/>
              <a:buFont typeface="Raleway Medium"/>
              <a:buNone/>
              <a:defRPr>
                <a:solidFill>
                  <a:schemeClr val="lt1"/>
                </a:solidFill>
                <a:latin typeface="Raleway Medium"/>
                <a:ea typeface="Raleway Medium"/>
                <a:cs typeface="Raleway Medium"/>
                <a:sym typeface="Raleway Medium"/>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20" name="Google Shape;20;p3"/>
          <p:cNvSpPr>
            <a:spLocks noGrp="1"/>
          </p:cNvSpPr>
          <p:nvPr>
            <p:ph type="pic" idx="3"/>
          </p:nvPr>
        </p:nvSpPr>
        <p:spPr>
          <a:xfrm>
            <a:off x="795998" y="595265"/>
            <a:ext cx="2200200" cy="8184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21" name="Google Shape;21;p3"/>
          <p:cNvSpPr txBox="1">
            <a:spLocks noGrp="1"/>
          </p:cNvSpPr>
          <p:nvPr>
            <p:ph type="body" idx="1"/>
          </p:nvPr>
        </p:nvSpPr>
        <p:spPr>
          <a:xfrm>
            <a:off x="795998" y="4185338"/>
            <a:ext cx="3444300" cy="360000"/>
          </a:xfrm>
          <a:prstGeom prst="rect">
            <a:avLst/>
          </a:prstGeom>
          <a:noFill/>
          <a:ln>
            <a:noFill/>
          </a:ln>
        </p:spPr>
        <p:txBody>
          <a:bodyPr spcFirstLastPara="1" wrap="square" lIns="68575" tIns="34275" rIns="68575" bIns="34275" anchor="ctr" anchorCtr="0">
            <a:noAutofit/>
          </a:bodyPr>
          <a:lstStyle>
            <a:lvl1pPr marL="457200" lvl="0" indent="-228600" algn="l">
              <a:lnSpc>
                <a:spcPct val="140000"/>
              </a:lnSpc>
              <a:spcBef>
                <a:spcPts val="0"/>
              </a:spcBef>
              <a:spcAft>
                <a:spcPts val="0"/>
              </a:spcAft>
              <a:buClr>
                <a:schemeClr val="lt1"/>
              </a:buClr>
              <a:buSzPts val="1400"/>
              <a:buFont typeface="Raleway Light"/>
              <a:buNone/>
              <a:defRPr sz="1400" i="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2" name="Google Shape;22;p3"/>
          <p:cNvSpPr txBox="1">
            <a:spLocks noGrp="1"/>
          </p:cNvSpPr>
          <p:nvPr>
            <p:ph type="body" idx="4"/>
          </p:nvPr>
        </p:nvSpPr>
        <p:spPr>
          <a:xfrm>
            <a:off x="795998" y="4529558"/>
            <a:ext cx="3444300" cy="214800"/>
          </a:xfrm>
          <a:prstGeom prst="rect">
            <a:avLst/>
          </a:prstGeom>
          <a:noFill/>
          <a:ln>
            <a:noFill/>
          </a:ln>
        </p:spPr>
        <p:txBody>
          <a:bodyPr spcFirstLastPara="1" wrap="square" lIns="68575" tIns="34275" rIns="68575" bIns="34275" anchor="ctr" anchorCtr="0">
            <a:noAutofit/>
          </a:bodyPr>
          <a:lstStyle>
            <a:lvl1pPr marL="457200" lvl="0" indent="-228600" algn="l">
              <a:lnSpc>
                <a:spcPct val="140000"/>
              </a:lnSpc>
              <a:spcBef>
                <a:spcPts val="0"/>
              </a:spcBef>
              <a:spcAft>
                <a:spcPts val="0"/>
              </a:spcAft>
              <a:buClr>
                <a:schemeClr val="lt1"/>
              </a:buClr>
              <a:buSzPts val="1100"/>
              <a:buFont typeface="Raleway Light"/>
              <a:buNone/>
              <a:defRPr sz="1100" b="0" i="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ull width Image - Wide">
  <p:cSld name="Full width Image - Wide">
    <p:spTree>
      <p:nvGrpSpPr>
        <p:cNvPr id="1" name="Shape 217"/>
        <p:cNvGrpSpPr/>
        <p:nvPr/>
      </p:nvGrpSpPr>
      <p:grpSpPr>
        <a:xfrm>
          <a:off x="0" y="0"/>
          <a:ext cx="0" cy="0"/>
          <a:chOff x="0" y="0"/>
          <a:chExt cx="0" cy="0"/>
        </a:xfrm>
      </p:grpSpPr>
      <p:sp>
        <p:nvSpPr>
          <p:cNvPr id="218" name="Google Shape;218;p21"/>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19" name="Google Shape;219;p21"/>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20" name="Google Shape;220;p21"/>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21" name="Google Shape;221;p21"/>
          <p:cNvSpPr>
            <a:spLocks noGrp="1"/>
          </p:cNvSpPr>
          <p:nvPr>
            <p:ph type="pic" idx="2"/>
          </p:nvPr>
        </p:nvSpPr>
        <p:spPr>
          <a:xfrm>
            <a:off x="1" y="1553765"/>
            <a:ext cx="9144000" cy="30003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1000"/>
              <a:buFont typeface="Raleway Medium"/>
              <a:buNone/>
              <a:defRPr sz="1000" b="0" i="0" u="none" strike="noStrike" cap="none">
                <a:solidFill>
                  <a:schemeClr val="dk1"/>
                </a:solidFill>
                <a:latin typeface="Raleway Medium"/>
                <a:ea typeface="Raleway Medium"/>
                <a:cs typeface="Raleway Medium"/>
                <a:sym typeface="Raleway Medium"/>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222" name="Google Shape;222;p21"/>
          <p:cNvSpPr txBox="1">
            <a:spLocks noGrp="1"/>
          </p:cNvSpPr>
          <p:nvPr>
            <p:ph type="body" idx="1"/>
          </p:nvPr>
        </p:nvSpPr>
        <p:spPr>
          <a:xfrm>
            <a:off x="0" y="3115175"/>
            <a:ext cx="3544200" cy="862200"/>
          </a:xfrm>
          <a:prstGeom prst="rect">
            <a:avLst/>
          </a:prstGeom>
          <a:gradFill>
            <a:gsLst>
              <a:gs pos="0">
                <a:srgbClr val="D2591D">
                  <a:alpha val="89803"/>
                </a:srgbClr>
              </a:gs>
              <a:gs pos="100000">
                <a:srgbClr val="ECCE09">
                  <a:alpha val="89803"/>
                </a:srgbClr>
              </a:gs>
            </a:gsLst>
            <a:lin ang="0" scaled="0"/>
          </a:gradFill>
          <a:ln>
            <a:noFill/>
          </a:ln>
        </p:spPr>
        <p:txBody>
          <a:bodyPr spcFirstLastPara="1" wrap="square" lIns="205775" tIns="34300" rIns="68600" bIns="34300" anchor="ctr" anchorCtr="0">
            <a:noAutofit/>
          </a:bodyPr>
          <a:lstStyle>
            <a:lvl1pPr marL="457200" lvl="0" indent="-228600" algn="l">
              <a:lnSpc>
                <a:spcPct val="140000"/>
              </a:lnSpc>
              <a:spcBef>
                <a:spcPts val="0"/>
              </a:spcBef>
              <a:spcAft>
                <a:spcPts val="0"/>
              </a:spcAft>
              <a:buClr>
                <a:schemeClr val="lt1"/>
              </a:buClr>
              <a:buSzPts val="1100"/>
              <a:buFont typeface="Raleway Light"/>
              <a:buNone/>
              <a:defRPr sz="1100" b="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23" name="Google Shape;223;p21"/>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224" name="Google Shape;224;p21"/>
          <p:cNvSpPr txBox="1">
            <a:spLocks noGrp="1"/>
          </p:cNvSpPr>
          <p:nvPr>
            <p:ph type="body" idx="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ur services /products">
  <p:cSld name="Our services /products">
    <p:spTree>
      <p:nvGrpSpPr>
        <p:cNvPr id="1" name="Shape 225"/>
        <p:cNvGrpSpPr/>
        <p:nvPr/>
      </p:nvGrpSpPr>
      <p:grpSpPr>
        <a:xfrm>
          <a:off x="0" y="0"/>
          <a:ext cx="0" cy="0"/>
          <a:chOff x="0" y="0"/>
          <a:chExt cx="0" cy="0"/>
        </a:xfrm>
      </p:grpSpPr>
      <p:sp>
        <p:nvSpPr>
          <p:cNvPr id="226" name="Google Shape;226;p22"/>
          <p:cNvSpPr/>
          <p:nvPr/>
        </p:nvSpPr>
        <p:spPr>
          <a:xfrm>
            <a:off x="6182117" y="2429405"/>
            <a:ext cx="2208600" cy="536700"/>
          </a:xfrm>
          <a:prstGeom prst="roundRect">
            <a:avLst>
              <a:gd name="adj" fmla="val 0"/>
            </a:avLst>
          </a:pr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a:solidFill>
                <a:schemeClr val="accent5"/>
              </a:solidFill>
              <a:latin typeface="Raleway Light"/>
              <a:ea typeface="Raleway Light"/>
              <a:cs typeface="Raleway Light"/>
              <a:sym typeface="Raleway Light"/>
            </a:endParaRPr>
          </a:p>
        </p:txBody>
      </p:sp>
      <p:sp>
        <p:nvSpPr>
          <p:cNvPr id="227" name="Google Shape;227;p22"/>
          <p:cNvSpPr/>
          <p:nvPr/>
        </p:nvSpPr>
        <p:spPr>
          <a:xfrm>
            <a:off x="745596" y="2429405"/>
            <a:ext cx="2208600" cy="536700"/>
          </a:xfrm>
          <a:prstGeom prst="roundRect">
            <a:avLst>
              <a:gd name="adj" fmla="val 0"/>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Clr>
                <a:schemeClr val="dk1"/>
              </a:buClr>
              <a:buSzPts val="2700"/>
              <a:buFont typeface="Raleway"/>
              <a:buNone/>
            </a:pPr>
            <a:endParaRPr sz="2700" b="0">
              <a:solidFill>
                <a:schemeClr val="accent5"/>
              </a:solidFill>
              <a:latin typeface="Raleway Light"/>
              <a:ea typeface="Raleway Light"/>
              <a:cs typeface="Raleway Light"/>
              <a:sym typeface="Raleway Light"/>
            </a:endParaRPr>
          </a:p>
        </p:txBody>
      </p:sp>
      <p:sp>
        <p:nvSpPr>
          <p:cNvPr id="228" name="Google Shape;228;p22"/>
          <p:cNvSpPr/>
          <p:nvPr/>
        </p:nvSpPr>
        <p:spPr>
          <a:xfrm>
            <a:off x="3476067" y="2429405"/>
            <a:ext cx="2208600" cy="536700"/>
          </a:xfrm>
          <a:prstGeom prst="roundRect">
            <a:avLst>
              <a:gd name="adj" fmla="val 0"/>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a:solidFill>
                <a:schemeClr val="accent5"/>
              </a:solidFill>
              <a:latin typeface="Raleway Light"/>
              <a:ea typeface="Raleway Light"/>
              <a:cs typeface="Raleway Light"/>
              <a:sym typeface="Raleway Light"/>
            </a:endParaRPr>
          </a:p>
        </p:txBody>
      </p:sp>
      <p:sp>
        <p:nvSpPr>
          <p:cNvPr id="229" name="Google Shape;229;p22"/>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30" name="Google Shape;230;p22"/>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31" name="Google Shape;231;p22"/>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32" name="Google Shape;232;p22"/>
          <p:cNvSpPr txBox="1">
            <a:spLocks noGrp="1"/>
          </p:cNvSpPr>
          <p:nvPr>
            <p:ph type="body" idx="1"/>
          </p:nvPr>
        </p:nvSpPr>
        <p:spPr>
          <a:xfrm>
            <a:off x="771212" y="2429405"/>
            <a:ext cx="2184300" cy="5367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33" name="Google Shape;233;p22"/>
          <p:cNvSpPr txBox="1">
            <a:spLocks noGrp="1"/>
          </p:cNvSpPr>
          <p:nvPr>
            <p:ph type="body" idx="2"/>
          </p:nvPr>
        </p:nvSpPr>
        <p:spPr>
          <a:xfrm>
            <a:off x="3456338" y="2429405"/>
            <a:ext cx="2184300" cy="5367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34" name="Google Shape;234;p22"/>
          <p:cNvSpPr txBox="1">
            <a:spLocks noGrp="1"/>
          </p:cNvSpPr>
          <p:nvPr>
            <p:ph type="body" idx="3"/>
          </p:nvPr>
        </p:nvSpPr>
        <p:spPr>
          <a:xfrm>
            <a:off x="6206539" y="2429405"/>
            <a:ext cx="2184300" cy="5367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35" name="Google Shape;235;p22"/>
          <p:cNvSpPr txBox="1">
            <a:spLocks noGrp="1"/>
          </p:cNvSpPr>
          <p:nvPr>
            <p:ph type="body" idx="4"/>
          </p:nvPr>
        </p:nvSpPr>
        <p:spPr>
          <a:xfrm>
            <a:off x="771213" y="3035558"/>
            <a:ext cx="2184300" cy="1574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36" name="Google Shape;236;p22"/>
          <p:cNvSpPr txBox="1">
            <a:spLocks noGrp="1"/>
          </p:cNvSpPr>
          <p:nvPr>
            <p:ph type="body" idx="5"/>
          </p:nvPr>
        </p:nvSpPr>
        <p:spPr>
          <a:xfrm>
            <a:off x="3483069" y="3035558"/>
            <a:ext cx="2184300" cy="1574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37" name="Google Shape;237;p22"/>
          <p:cNvSpPr txBox="1">
            <a:spLocks noGrp="1"/>
          </p:cNvSpPr>
          <p:nvPr>
            <p:ph type="body" idx="6"/>
          </p:nvPr>
        </p:nvSpPr>
        <p:spPr>
          <a:xfrm>
            <a:off x="6194924" y="3035558"/>
            <a:ext cx="2184300" cy="1574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38" name="Google Shape;238;p22"/>
          <p:cNvSpPr txBox="1">
            <a:spLocks noGrp="1"/>
          </p:cNvSpPr>
          <p:nvPr>
            <p:ph type="body" idx="7"/>
          </p:nvPr>
        </p:nvSpPr>
        <p:spPr>
          <a:xfrm>
            <a:off x="746507" y="1532334"/>
            <a:ext cx="7624500" cy="7182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Raleway Light"/>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39" name="Google Shape;239;p22"/>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240" name="Google Shape;240;p22"/>
          <p:cNvSpPr txBox="1">
            <a:spLocks noGrp="1"/>
          </p:cNvSpPr>
          <p:nvPr>
            <p:ph type="body" idx="8"/>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ur services with hero image">
  <p:cSld name="Our services with hero image">
    <p:spTree>
      <p:nvGrpSpPr>
        <p:cNvPr id="1" name="Shape 241"/>
        <p:cNvGrpSpPr/>
        <p:nvPr/>
      </p:nvGrpSpPr>
      <p:grpSpPr>
        <a:xfrm>
          <a:off x="0" y="0"/>
          <a:ext cx="0" cy="0"/>
          <a:chOff x="0" y="0"/>
          <a:chExt cx="0" cy="0"/>
        </a:xfrm>
      </p:grpSpPr>
      <p:sp>
        <p:nvSpPr>
          <p:cNvPr id="242" name="Google Shape;242;p23"/>
          <p:cNvSpPr/>
          <p:nvPr/>
        </p:nvSpPr>
        <p:spPr>
          <a:xfrm>
            <a:off x="803800" y="3144475"/>
            <a:ext cx="2332500" cy="536700"/>
          </a:xfrm>
          <a:prstGeom prst="roundRect">
            <a:avLst>
              <a:gd name="adj" fmla="val 0"/>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Clr>
                <a:schemeClr val="dk1"/>
              </a:buClr>
              <a:buSzPts val="2700"/>
              <a:buFont typeface="Raleway"/>
              <a:buNone/>
            </a:pPr>
            <a:endParaRPr sz="2700" b="0">
              <a:solidFill>
                <a:schemeClr val="accent5"/>
              </a:solidFill>
              <a:latin typeface="Raleway Light"/>
              <a:ea typeface="Raleway Light"/>
              <a:cs typeface="Raleway Light"/>
              <a:sym typeface="Raleway Light"/>
            </a:endParaRPr>
          </a:p>
        </p:txBody>
      </p:sp>
      <p:sp>
        <p:nvSpPr>
          <p:cNvPr id="243" name="Google Shape;243;p23"/>
          <p:cNvSpPr/>
          <p:nvPr/>
        </p:nvSpPr>
        <p:spPr>
          <a:xfrm>
            <a:off x="6057942" y="3144475"/>
            <a:ext cx="2332500" cy="536700"/>
          </a:xfrm>
          <a:prstGeom prst="roundRect">
            <a:avLst>
              <a:gd name="adj" fmla="val 0"/>
            </a:avLst>
          </a:pr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Clr>
                <a:schemeClr val="dk1"/>
              </a:buClr>
              <a:buSzPts val="2700"/>
              <a:buFont typeface="Raleway"/>
              <a:buNone/>
            </a:pPr>
            <a:endParaRPr sz="2700" b="0">
              <a:solidFill>
                <a:schemeClr val="accent5"/>
              </a:solidFill>
              <a:latin typeface="Raleway Light"/>
              <a:ea typeface="Raleway Light"/>
              <a:cs typeface="Raleway Light"/>
              <a:sym typeface="Raleway Light"/>
            </a:endParaRPr>
          </a:p>
        </p:txBody>
      </p:sp>
      <p:sp>
        <p:nvSpPr>
          <p:cNvPr id="244" name="Google Shape;244;p23"/>
          <p:cNvSpPr/>
          <p:nvPr/>
        </p:nvSpPr>
        <p:spPr>
          <a:xfrm>
            <a:off x="3430871" y="3144475"/>
            <a:ext cx="2332500" cy="536700"/>
          </a:xfrm>
          <a:prstGeom prst="roundRect">
            <a:avLst>
              <a:gd name="adj" fmla="val 0"/>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a:solidFill>
                <a:schemeClr val="accent5"/>
              </a:solidFill>
              <a:latin typeface="Raleway Light"/>
              <a:ea typeface="Raleway Light"/>
              <a:cs typeface="Raleway Light"/>
              <a:sym typeface="Raleway Light"/>
            </a:endParaRPr>
          </a:p>
        </p:txBody>
      </p:sp>
      <p:sp>
        <p:nvSpPr>
          <p:cNvPr id="245" name="Google Shape;245;p23"/>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46" name="Google Shape;246;p23"/>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47" name="Google Shape;247;p23"/>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23"/>
          <p:cNvSpPr txBox="1">
            <a:spLocks noGrp="1"/>
          </p:cNvSpPr>
          <p:nvPr>
            <p:ph type="body" idx="1"/>
          </p:nvPr>
        </p:nvSpPr>
        <p:spPr>
          <a:xfrm>
            <a:off x="803800" y="3144475"/>
            <a:ext cx="2307000" cy="5367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49" name="Google Shape;249;p23"/>
          <p:cNvSpPr txBox="1">
            <a:spLocks noGrp="1"/>
          </p:cNvSpPr>
          <p:nvPr>
            <p:ph type="body" idx="2"/>
          </p:nvPr>
        </p:nvSpPr>
        <p:spPr>
          <a:xfrm>
            <a:off x="3430871" y="3144475"/>
            <a:ext cx="2307000" cy="5367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50" name="Google Shape;250;p23"/>
          <p:cNvSpPr txBox="1">
            <a:spLocks noGrp="1"/>
          </p:cNvSpPr>
          <p:nvPr>
            <p:ph type="body" idx="3"/>
          </p:nvPr>
        </p:nvSpPr>
        <p:spPr>
          <a:xfrm>
            <a:off x="6057942" y="3144475"/>
            <a:ext cx="2307000" cy="5367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300"/>
              <a:buFont typeface="Raleway Medium"/>
              <a:buNone/>
              <a:defRPr sz="13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51" name="Google Shape;251;p23"/>
          <p:cNvSpPr txBox="1">
            <a:spLocks noGrp="1"/>
          </p:cNvSpPr>
          <p:nvPr>
            <p:ph type="body" idx="4"/>
          </p:nvPr>
        </p:nvSpPr>
        <p:spPr>
          <a:xfrm>
            <a:off x="803800" y="3739914"/>
            <a:ext cx="2307000" cy="782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52" name="Google Shape;252;p23"/>
          <p:cNvSpPr txBox="1">
            <a:spLocks noGrp="1"/>
          </p:cNvSpPr>
          <p:nvPr>
            <p:ph type="body" idx="5"/>
          </p:nvPr>
        </p:nvSpPr>
        <p:spPr>
          <a:xfrm>
            <a:off x="3430871" y="3739914"/>
            <a:ext cx="2307000" cy="782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53" name="Google Shape;253;p23"/>
          <p:cNvSpPr txBox="1">
            <a:spLocks noGrp="1"/>
          </p:cNvSpPr>
          <p:nvPr>
            <p:ph type="body" idx="6"/>
          </p:nvPr>
        </p:nvSpPr>
        <p:spPr>
          <a:xfrm>
            <a:off x="6047223" y="3739914"/>
            <a:ext cx="2307000" cy="782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54" name="Google Shape;254;p23"/>
          <p:cNvSpPr>
            <a:spLocks noGrp="1"/>
          </p:cNvSpPr>
          <p:nvPr>
            <p:ph type="pic" idx="7"/>
          </p:nvPr>
        </p:nvSpPr>
        <p:spPr>
          <a:xfrm>
            <a:off x="0" y="1588388"/>
            <a:ext cx="9144000" cy="14106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50000"/>
              </a:lnSpc>
              <a:spcBef>
                <a:spcPts val="1300"/>
              </a:spcBef>
              <a:spcAft>
                <a:spcPts val="0"/>
              </a:spcAft>
              <a:buClr>
                <a:schemeClr val="dk1"/>
              </a:buClr>
              <a:buSzPts val="1500"/>
              <a:buFont typeface="Raleway Light"/>
              <a:buNone/>
              <a:defRPr sz="15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255" name="Google Shape;255;p23"/>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256" name="Google Shape;256;p23"/>
          <p:cNvSpPr txBox="1">
            <a:spLocks noGrp="1"/>
          </p:cNvSpPr>
          <p:nvPr>
            <p:ph type="body" idx="8"/>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reative image layouts ">
  <p:cSld name="Creative image layouts ">
    <p:spTree>
      <p:nvGrpSpPr>
        <p:cNvPr id="1" name="Shape 257"/>
        <p:cNvGrpSpPr/>
        <p:nvPr/>
      </p:nvGrpSpPr>
      <p:grpSpPr>
        <a:xfrm>
          <a:off x="0" y="0"/>
          <a:ext cx="0" cy="0"/>
          <a:chOff x="0" y="0"/>
          <a:chExt cx="0" cy="0"/>
        </a:xfrm>
      </p:grpSpPr>
      <p:sp>
        <p:nvSpPr>
          <p:cNvPr id="258" name="Google Shape;258;p24"/>
          <p:cNvSpPr>
            <a:spLocks noGrp="1"/>
          </p:cNvSpPr>
          <p:nvPr>
            <p:ph type="pic" idx="2"/>
          </p:nvPr>
        </p:nvSpPr>
        <p:spPr>
          <a:xfrm>
            <a:off x="1724019" y="747480"/>
            <a:ext cx="3335100" cy="43959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259" name="Google Shape;259;p24"/>
          <p:cNvSpPr>
            <a:spLocks noGrp="1"/>
          </p:cNvSpPr>
          <p:nvPr>
            <p:ph type="pic" idx="3"/>
          </p:nvPr>
        </p:nvSpPr>
        <p:spPr>
          <a:xfrm>
            <a:off x="0" y="106277"/>
            <a:ext cx="3130500" cy="45333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260" name="Google Shape;260;p24"/>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61" name="Google Shape;261;p24"/>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62" name="Google Shape;262;p24"/>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63" name="Google Shape;263;p24"/>
          <p:cNvSpPr txBox="1">
            <a:spLocks noGrp="1"/>
          </p:cNvSpPr>
          <p:nvPr>
            <p:ph type="body" idx="1"/>
          </p:nvPr>
        </p:nvSpPr>
        <p:spPr>
          <a:xfrm>
            <a:off x="6099527" y="952508"/>
            <a:ext cx="2247900" cy="2898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64" name="Google Shape;264;p24"/>
          <p:cNvSpPr txBox="1">
            <a:spLocks noGrp="1"/>
          </p:cNvSpPr>
          <p:nvPr>
            <p:ph type="title"/>
          </p:nvPr>
        </p:nvSpPr>
        <p:spPr>
          <a:xfrm>
            <a:off x="4167400" y="870212"/>
            <a:ext cx="1601100" cy="1779300"/>
          </a:xfrm>
          <a:prstGeom prst="rect">
            <a:avLst/>
          </a:prstGeom>
          <a:noFill/>
          <a:ln>
            <a:noFill/>
          </a:ln>
        </p:spPr>
        <p:txBody>
          <a:bodyPr spcFirstLastPara="1" wrap="square" lIns="34300" tIns="17150" rIns="34300" bIns="17150" anchor="t" anchorCtr="0">
            <a:noAutofit/>
          </a:bodyPr>
          <a:lstStyle>
            <a:lvl1pPr lvl="0" algn="r">
              <a:lnSpc>
                <a:spcPct val="11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reative image layouts 4">
  <p:cSld name="Creative image layouts 4">
    <p:spTree>
      <p:nvGrpSpPr>
        <p:cNvPr id="1" name="Shape 265"/>
        <p:cNvGrpSpPr/>
        <p:nvPr/>
      </p:nvGrpSpPr>
      <p:grpSpPr>
        <a:xfrm>
          <a:off x="0" y="0"/>
          <a:ext cx="0" cy="0"/>
          <a:chOff x="0" y="0"/>
          <a:chExt cx="0" cy="0"/>
        </a:xfrm>
      </p:grpSpPr>
      <p:sp>
        <p:nvSpPr>
          <p:cNvPr id="266" name="Google Shape;266;p25"/>
          <p:cNvSpPr>
            <a:spLocks noGrp="1"/>
          </p:cNvSpPr>
          <p:nvPr>
            <p:ph type="pic" idx="2"/>
          </p:nvPr>
        </p:nvSpPr>
        <p:spPr>
          <a:xfrm>
            <a:off x="2509333" y="636174"/>
            <a:ext cx="4125300" cy="3914100"/>
          </a:xfrm>
          <a:prstGeom prst="rect">
            <a:avLst/>
          </a:prstGeom>
          <a:solidFill>
            <a:srgbClr val="F2F2F2"/>
          </a:solidFill>
          <a:ln w="9525" cap="flat" cmpd="sng">
            <a:solidFill>
              <a:schemeClr val="lt1"/>
            </a:solidFill>
            <a:prstDash val="solid"/>
            <a:round/>
            <a:headEnd type="none" w="sm" len="sm"/>
            <a:tailEnd type="none" w="sm" len="sm"/>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267" name="Google Shape;267;p25"/>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68" name="Google Shape;268;p25"/>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69" name="Google Shape;269;p25"/>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70" name="Google Shape;270;p25"/>
          <p:cNvSpPr txBox="1">
            <a:spLocks noGrp="1"/>
          </p:cNvSpPr>
          <p:nvPr>
            <p:ph type="body" idx="1"/>
          </p:nvPr>
        </p:nvSpPr>
        <p:spPr>
          <a:xfrm>
            <a:off x="5938003" y="2871788"/>
            <a:ext cx="2409300" cy="1607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71" name="Google Shape;271;p25"/>
          <p:cNvSpPr txBox="1">
            <a:spLocks noGrp="1"/>
          </p:cNvSpPr>
          <p:nvPr>
            <p:ph type="title"/>
          </p:nvPr>
        </p:nvSpPr>
        <p:spPr>
          <a:xfrm>
            <a:off x="746506" y="745460"/>
            <a:ext cx="1601100" cy="1779300"/>
          </a:xfrm>
          <a:prstGeom prst="rect">
            <a:avLst/>
          </a:prstGeom>
          <a:noFill/>
          <a:ln>
            <a:noFill/>
          </a:ln>
        </p:spPr>
        <p:txBody>
          <a:bodyPr spcFirstLastPara="1" wrap="square" lIns="34300" tIns="17150" rIns="34300" bIns="17150" anchor="t" anchorCtr="0">
            <a:noAutofit/>
          </a:bodyPr>
          <a:lstStyle>
            <a:lvl1pPr lvl="0" algn="l">
              <a:lnSpc>
                <a:spcPct val="11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raetive Image Layout 2">
  <p:cSld name="Craetive Image Layout 2">
    <p:spTree>
      <p:nvGrpSpPr>
        <p:cNvPr id="1" name="Shape 272"/>
        <p:cNvGrpSpPr/>
        <p:nvPr/>
      </p:nvGrpSpPr>
      <p:grpSpPr>
        <a:xfrm>
          <a:off x="0" y="0"/>
          <a:ext cx="0" cy="0"/>
          <a:chOff x="0" y="0"/>
          <a:chExt cx="0" cy="0"/>
        </a:xfrm>
      </p:grpSpPr>
      <p:sp>
        <p:nvSpPr>
          <p:cNvPr id="273" name="Google Shape;273;p26"/>
          <p:cNvSpPr>
            <a:spLocks noGrp="1"/>
          </p:cNvSpPr>
          <p:nvPr>
            <p:ph type="pic" idx="2"/>
          </p:nvPr>
        </p:nvSpPr>
        <p:spPr>
          <a:xfrm rot="10800000" flipH="1">
            <a:off x="455339" y="2427000"/>
            <a:ext cx="8685900" cy="2716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274" name="Google Shape;274;p26"/>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75" name="Google Shape;275;p26"/>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76" name="Google Shape;276;p26"/>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77" name="Google Shape;277;p26"/>
          <p:cNvSpPr txBox="1">
            <a:spLocks noGrp="1"/>
          </p:cNvSpPr>
          <p:nvPr>
            <p:ph type="body" idx="1"/>
          </p:nvPr>
        </p:nvSpPr>
        <p:spPr>
          <a:xfrm>
            <a:off x="4673229" y="713835"/>
            <a:ext cx="3587100" cy="1442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78" name="Google Shape;278;p26"/>
          <p:cNvSpPr txBox="1">
            <a:spLocks noGrp="1"/>
          </p:cNvSpPr>
          <p:nvPr>
            <p:ph type="title"/>
          </p:nvPr>
        </p:nvSpPr>
        <p:spPr>
          <a:xfrm>
            <a:off x="1375511" y="711454"/>
            <a:ext cx="2679300" cy="445800"/>
          </a:xfrm>
          <a:prstGeom prst="rect">
            <a:avLst/>
          </a:prstGeom>
          <a:noFill/>
          <a:ln>
            <a:noFill/>
          </a:ln>
        </p:spPr>
        <p:txBody>
          <a:bodyPr spcFirstLastPara="1" wrap="square" lIns="34300" tIns="17150" rIns="34300" bIns="17150" anchor="ctr" anchorCtr="0">
            <a:noAutofit/>
          </a:bodyPr>
          <a:lstStyle>
            <a:lvl1pPr lvl="0" algn="r">
              <a:lnSpc>
                <a:spcPct val="10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279" name="Google Shape;279;p26"/>
          <p:cNvSpPr txBox="1">
            <a:spLocks noGrp="1"/>
          </p:cNvSpPr>
          <p:nvPr>
            <p:ph type="body" idx="3"/>
          </p:nvPr>
        </p:nvSpPr>
        <p:spPr>
          <a:xfrm>
            <a:off x="1375530" y="1123084"/>
            <a:ext cx="2679000" cy="330900"/>
          </a:xfrm>
          <a:prstGeom prst="rect">
            <a:avLst/>
          </a:prstGeom>
          <a:noFill/>
          <a:ln>
            <a:noFill/>
          </a:ln>
        </p:spPr>
        <p:txBody>
          <a:bodyPr spcFirstLastPara="1" wrap="square" lIns="34300" tIns="17150" rIns="34300" bIns="17150" anchor="t" anchorCtr="0">
            <a:noAutofit/>
          </a:bodyPr>
          <a:lstStyle>
            <a:lvl1pPr marL="457200" lvl="0" indent="-228600" algn="r">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raetive Image Layout 1">
  <p:cSld name="Craetive Image Layout 1">
    <p:spTree>
      <p:nvGrpSpPr>
        <p:cNvPr id="1" name="Shape 280"/>
        <p:cNvGrpSpPr/>
        <p:nvPr/>
      </p:nvGrpSpPr>
      <p:grpSpPr>
        <a:xfrm>
          <a:off x="0" y="0"/>
          <a:ext cx="0" cy="0"/>
          <a:chOff x="0" y="0"/>
          <a:chExt cx="0" cy="0"/>
        </a:xfrm>
      </p:grpSpPr>
      <p:sp>
        <p:nvSpPr>
          <p:cNvPr id="281" name="Google Shape;281;p27"/>
          <p:cNvSpPr>
            <a:spLocks noGrp="1"/>
          </p:cNvSpPr>
          <p:nvPr>
            <p:ph type="pic" idx="2"/>
          </p:nvPr>
        </p:nvSpPr>
        <p:spPr>
          <a:xfrm>
            <a:off x="455339" y="0"/>
            <a:ext cx="8685900" cy="2716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282" name="Google Shape;282;p27"/>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83" name="Google Shape;283;p27"/>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84" name="Google Shape;284;p27"/>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85" name="Google Shape;285;p27"/>
          <p:cNvSpPr txBox="1">
            <a:spLocks noGrp="1"/>
          </p:cNvSpPr>
          <p:nvPr>
            <p:ph type="body" idx="1"/>
          </p:nvPr>
        </p:nvSpPr>
        <p:spPr>
          <a:xfrm>
            <a:off x="4673229" y="3223863"/>
            <a:ext cx="3587100" cy="1442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86" name="Google Shape;286;p27"/>
          <p:cNvSpPr txBox="1">
            <a:spLocks noGrp="1"/>
          </p:cNvSpPr>
          <p:nvPr>
            <p:ph type="title"/>
          </p:nvPr>
        </p:nvSpPr>
        <p:spPr>
          <a:xfrm>
            <a:off x="1375511" y="3221482"/>
            <a:ext cx="2679300" cy="445800"/>
          </a:xfrm>
          <a:prstGeom prst="rect">
            <a:avLst/>
          </a:prstGeom>
          <a:noFill/>
          <a:ln>
            <a:noFill/>
          </a:ln>
        </p:spPr>
        <p:txBody>
          <a:bodyPr spcFirstLastPara="1" wrap="square" lIns="34300" tIns="17150" rIns="34300" bIns="17150" anchor="ctr" anchorCtr="0">
            <a:noAutofit/>
          </a:bodyPr>
          <a:lstStyle>
            <a:lvl1pPr lvl="0" algn="r">
              <a:lnSpc>
                <a:spcPct val="10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287" name="Google Shape;287;p27"/>
          <p:cNvSpPr txBox="1">
            <a:spLocks noGrp="1"/>
          </p:cNvSpPr>
          <p:nvPr>
            <p:ph type="body" idx="3"/>
          </p:nvPr>
        </p:nvSpPr>
        <p:spPr>
          <a:xfrm>
            <a:off x="1375530" y="3633113"/>
            <a:ext cx="2679000" cy="330900"/>
          </a:xfrm>
          <a:prstGeom prst="rect">
            <a:avLst/>
          </a:prstGeom>
          <a:noFill/>
          <a:ln>
            <a:noFill/>
          </a:ln>
        </p:spPr>
        <p:txBody>
          <a:bodyPr spcFirstLastPara="1" wrap="square" lIns="34300" tIns="17150" rIns="34300" bIns="17150" anchor="t" anchorCtr="0">
            <a:noAutofit/>
          </a:bodyPr>
          <a:lstStyle>
            <a:lvl1pPr marL="457200" lvl="0" indent="-228600" algn="r">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reative image layout">
  <p:cSld name="Creative image layout">
    <p:spTree>
      <p:nvGrpSpPr>
        <p:cNvPr id="1" name="Shape 288"/>
        <p:cNvGrpSpPr/>
        <p:nvPr/>
      </p:nvGrpSpPr>
      <p:grpSpPr>
        <a:xfrm>
          <a:off x="0" y="0"/>
          <a:ext cx="0" cy="0"/>
          <a:chOff x="0" y="0"/>
          <a:chExt cx="0" cy="0"/>
        </a:xfrm>
      </p:grpSpPr>
      <p:sp>
        <p:nvSpPr>
          <p:cNvPr id="289" name="Google Shape;289;p28"/>
          <p:cNvSpPr txBox="1">
            <a:spLocks noGrp="1"/>
          </p:cNvSpPr>
          <p:nvPr>
            <p:ph type="dt" idx="10"/>
          </p:nvPr>
        </p:nvSpPr>
        <p:spPr>
          <a:xfrm>
            <a:off x="628650" y="4628077"/>
            <a:ext cx="2057400" cy="244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90" name="Google Shape;290;p28"/>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291" name="Google Shape;291;p28"/>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292" name="Google Shape;292;p28"/>
          <p:cNvSpPr txBox="1">
            <a:spLocks noGrp="1"/>
          </p:cNvSpPr>
          <p:nvPr>
            <p:ph type="body" idx="1"/>
          </p:nvPr>
        </p:nvSpPr>
        <p:spPr>
          <a:xfrm>
            <a:off x="4941503" y="1548899"/>
            <a:ext cx="3450900" cy="2921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93" name="Google Shape;293;p28"/>
          <p:cNvSpPr txBox="1">
            <a:spLocks noGrp="1"/>
          </p:cNvSpPr>
          <p:nvPr>
            <p:ph type="title"/>
          </p:nvPr>
        </p:nvSpPr>
        <p:spPr>
          <a:xfrm>
            <a:off x="4941503" y="527941"/>
            <a:ext cx="35739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294" name="Google Shape;294;p28"/>
          <p:cNvSpPr txBox="1">
            <a:spLocks noGrp="1"/>
          </p:cNvSpPr>
          <p:nvPr>
            <p:ph type="body" idx="2"/>
          </p:nvPr>
        </p:nvSpPr>
        <p:spPr>
          <a:xfrm>
            <a:off x="4941472" y="939572"/>
            <a:ext cx="34509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95" name="Google Shape;295;p28"/>
          <p:cNvSpPr>
            <a:spLocks noGrp="1"/>
          </p:cNvSpPr>
          <p:nvPr>
            <p:ph type="pic" idx="3"/>
          </p:nvPr>
        </p:nvSpPr>
        <p:spPr>
          <a:xfrm>
            <a:off x="1" y="92114"/>
            <a:ext cx="4380900" cy="50514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5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reative image layout 2">
  <p:cSld name="Creative image layout 2">
    <p:spTree>
      <p:nvGrpSpPr>
        <p:cNvPr id="1" name="Shape 296"/>
        <p:cNvGrpSpPr/>
        <p:nvPr/>
      </p:nvGrpSpPr>
      <p:grpSpPr>
        <a:xfrm>
          <a:off x="0" y="0"/>
          <a:ext cx="0" cy="0"/>
          <a:chOff x="0" y="0"/>
          <a:chExt cx="0" cy="0"/>
        </a:xfrm>
      </p:grpSpPr>
      <p:sp>
        <p:nvSpPr>
          <p:cNvPr id="297" name="Google Shape;297;p29"/>
          <p:cNvSpPr>
            <a:spLocks noGrp="1"/>
          </p:cNvSpPr>
          <p:nvPr>
            <p:ph type="pic" idx="2"/>
          </p:nvPr>
        </p:nvSpPr>
        <p:spPr>
          <a:xfrm>
            <a:off x="0" y="0"/>
            <a:ext cx="4907100" cy="514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298" name="Google Shape;298;p29"/>
          <p:cNvSpPr txBox="1">
            <a:spLocks noGrp="1"/>
          </p:cNvSpPr>
          <p:nvPr>
            <p:ph type="body" idx="1"/>
          </p:nvPr>
        </p:nvSpPr>
        <p:spPr>
          <a:xfrm>
            <a:off x="4798570" y="1553765"/>
            <a:ext cx="3645000" cy="2927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800"/>
              <a:buFont typeface="Raleway Light"/>
              <a:buNone/>
              <a:defRPr sz="800"/>
            </a:lvl2pPr>
            <a:lvl3pPr marL="1371600" lvl="2" indent="-228600" algn="l">
              <a:lnSpc>
                <a:spcPct val="140000"/>
              </a:lnSpc>
              <a:spcBef>
                <a:spcPts val="1300"/>
              </a:spcBef>
              <a:spcAft>
                <a:spcPts val="0"/>
              </a:spcAft>
              <a:buClr>
                <a:schemeClr val="dk1"/>
              </a:buClr>
              <a:buSzPts val="800"/>
              <a:buFont typeface="Raleway Light"/>
              <a:buNone/>
              <a:defRPr sz="800"/>
            </a:lvl3pPr>
            <a:lvl4pPr marL="1828800" lvl="3" indent="-228600" algn="l">
              <a:lnSpc>
                <a:spcPct val="140000"/>
              </a:lnSpc>
              <a:spcBef>
                <a:spcPts val="1300"/>
              </a:spcBef>
              <a:spcAft>
                <a:spcPts val="0"/>
              </a:spcAft>
              <a:buClr>
                <a:schemeClr val="dk1"/>
              </a:buClr>
              <a:buSzPts val="800"/>
              <a:buFont typeface="Raleway Light"/>
              <a:buNone/>
              <a:defRPr sz="800"/>
            </a:lvl4pPr>
            <a:lvl5pPr marL="2286000" lvl="4" indent="-228600" algn="l">
              <a:lnSpc>
                <a:spcPct val="140000"/>
              </a:lnSpc>
              <a:spcBef>
                <a:spcPts val="1300"/>
              </a:spcBef>
              <a:spcAft>
                <a:spcPts val="0"/>
              </a:spcAft>
              <a:buClr>
                <a:schemeClr val="dk1"/>
              </a:buClr>
              <a:buSzPts val="800"/>
              <a:buFont typeface="Raleway Light"/>
              <a:buNone/>
              <a:defRPr sz="8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99" name="Google Shape;299;p29"/>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00" name="Google Shape;300;p29"/>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01" name="Google Shape;301;p29"/>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02" name="Google Shape;302;p29"/>
          <p:cNvSpPr txBox="1">
            <a:spLocks noGrp="1"/>
          </p:cNvSpPr>
          <p:nvPr>
            <p:ph type="title"/>
          </p:nvPr>
        </p:nvSpPr>
        <p:spPr>
          <a:xfrm>
            <a:off x="4798570" y="531723"/>
            <a:ext cx="36450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303" name="Google Shape;303;p29"/>
          <p:cNvSpPr txBox="1">
            <a:spLocks noGrp="1"/>
          </p:cNvSpPr>
          <p:nvPr>
            <p:ph type="body" idx="3"/>
          </p:nvPr>
        </p:nvSpPr>
        <p:spPr>
          <a:xfrm>
            <a:off x="4798541" y="943354"/>
            <a:ext cx="36450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reative image layout 3">
  <p:cSld name="Creative image layout 3">
    <p:spTree>
      <p:nvGrpSpPr>
        <p:cNvPr id="1" name="Shape 304"/>
        <p:cNvGrpSpPr/>
        <p:nvPr/>
      </p:nvGrpSpPr>
      <p:grpSpPr>
        <a:xfrm>
          <a:off x="0" y="0"/>
          <a:ext cx="0" cy="0"/>
          <a:chOff x="0" y="0"/>
          <a:chExt cx="0" cy="0"/>
        </a:xfrm>
      </p:grpSpPr>
      <p:sp>
        <p:nvSpPr>
          <p:cNvPr id="305" name="Google Shape;305;p30"/>
          <p:cNvSpPr>
            <a:spLocks noGrp="1"/>
          </p:cNvSpPr>
          <p:nvPr>
            <p:ph type="pic" idx="2"/>
          </p:nvPr>
        </p:nvSpPr>
        <p:spPr>
          <a:xfrm>
            <a:off x="4382292" y="0"/>
            <a:ext cx="4761600" cy="514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306" name="Google Shape;306;p30"/>
          <p:cNvSpPr txBox="1">
            <a:spLocks noGrp="1"/>
          </p:cNvSpPr>
          <p:nvPr>
            <p:ph type="body" idx="1"/>
          </p:nvPr>
        </p:nvSpPr>
        <p:spPr>
          <a:xfrm>
            <a:off x="746506" y="1548899"/>
            <a:ext cx="3984300" cy="2921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07" name="Google Shape;307;p30"/>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08" name="Google Shape;308;p30"/>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09" name="Google Shape;309;p30"/>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10" name="Google Shape;310;p30"/>
          <p:cNvSpPr txBox="1">
            <a:spLocks noGrp="1"/>
          </p:cNvSpPr>
          <p:nvPr>
            <p:ph type="title"/>
          </p:nvPr>
        </p:nvSpPr>
        <p:spPr>
          <a:xfrm>
            <a:off x="746507" y="531723"/>
            <a:ext cx="39843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311" name="Google Shape;311;p30"/>
          <p:cNvSpPr txBox="1">
            <a:spLocks noGrp="1"/>
          </p:cNvSpPr>
          <p:nvPr>
            <p:ph type="body" idx="3"/>
          </p:nvPr>
        </p:nvSpPr>
        <p:spPr>
          <a:xfrm>
            <a:off x="746506" y="943354"/>
            <a:ext cx="39843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design 4">
  <p:cSld name="Title slide design 4">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a:spLocks noGrp="1"/>
          </p:cNvSpPr>
          <p:nvPr>
            <p:ph type="pic" idx="2"/>
          </p:nvPr>
        </p:nvSpPr>
        <p:spPr>
          <a:xfrm>
            <a:off x="0" y="0"/>
            <a:ext cx="5297400" cy="514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25" name="Google Shape;25;p4"/>
          <p:cNvSpPr/>
          <p:nvPr/>
        </p:nvSpPr>
        <p:spPr>
          <a:xfrm>
            <a:off x="3393744" y="0"/>
            <a:ext cx="4893590" cy="5137940"/>
          </a:xfrm>
          <a:custGeom>
            <a:avLst/>
            <a:gdLst/>
            <a:ahLst/>
            <a:cxnLst/>
            <a:rect l="l" t="t" r="r" b="b"/>
            <a:pathLst>
              <a:path w="6524787" h="6873498" extrusionOk="0">
                <a:moveTo>
                  <a:pt x="0" y="6873498"/>
                </a:moveTo>
                <a:lnTo>
                  <a:pt x="2262753" y="0"/>
                </a:lnTo>
                <a:lnTo>
                  <a:pt x="6524787" y="15498"/>
                </a:lnTo>
                <a:lnTo>
                  <a:pt x="6524787" y="6873498"/>
                </a:lnTo>
                <a:lnTo>
                  <a:pt x="0" y="6873498"/>
                </a:lnTo>
                <a:close/>
              </a:path>
            </a:pathLst>
          </a:cu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i="0" u="none" strike="noStrike" cap="none">
              <a:solidFill>
                <a:schemeClr val="lt1"/>
              </a:solidFill>
              <a:latin typeface="Raleway"/>
              <a:ea typeface="Raleway"/>
              <a:cs typeface="Raleway"/>
              <a:sym typeface="Raleway"/>
            </a:endParaRPr>
          </a:p>
        </p:txBody>
      </p:sp>
      <p:sp>
        <p:nvSpPr>
          <p:cNvPr id="26" name="Google Shape;26;p4"/>
          <p:cNvSpPr txBox="1">
            <a:spLocks noGrp="1"/>
          </p:cNvSpPr>
          <p:nvPr>
            <p:ph type="ctrTitle"/>
          </p:nvPr>
        </p:nvSpPr>
        <p:spPr>
          <a:xfrm>
            <a:off x="4757500" y="2294483"/>
            <a:ext cx="3444300" cy="1298100"/>
          </a:xfrm>
          <a:prstGeom prst="rect">
            <a:avLst/>
          </a:prstGeom>
          <a:noFill/>
          <a:ln>
            <a:noFill/>
          </a:ln>
        </p:spPr>
        <p:txBody>
          <a:bodyPr spcFirstLastPara="1" wrap="square" lIns="68575" tIns="34275" rIns="68575" bIns="34275" anchor="b" anchorCtr="0">
            <a:noAutofit/>
          </a:bodyPr>
          <a:lstStyle>
            <a:lvl1pPr lvl="0" algn="l">
              <a:lnSpc>
                <a:spcPct val="110000"/>
              </a:lnSpc>
              <a:spcBef>
                <a:spcPts val="0"/>
              </a:spcBef>
              <a:spcAft>
                <a:spcPts val="0"/>
              </a:spcAft>
              <a:buClr>
                <a:schemeClr val="dk1"/>
              </a:buClr>
              <a:buSzPts val="2500"/>
              <a:buFont typeface="Raleway"/>
              <a:buNone/>
              <a:defRPr>
                <a:solidFill>
                  <a:schemeClr val="dk1"/>
                </a:solidFill>
                <a:latin typeface="Raleway"/>
                <a:ea typeface="Raleway"/>
                <a:cs typeface="Raleway"/>
                <a:sym typeface="Raleway"/>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27" name="Google Shape;27;p4"/>
          <p:cNvSpPr txBox="1">
            <a:spLocks noGrp="1"/>
          </p:cNvSpPr>
          <p:nvPr>
            <p:ph type="body" idx="1"/>
          </p:nvPr>
        </p:nvSpPr>
        <p:spPr>
          <a:xfrm>
            <a:off x="4757500" y="3729149"/>
            <a:ext cx="3444300" cy="360000"/>
          </a:xfrm>
          <a:prstGeom prst="rect">
            <a:avLst/>
          </a:prstGeom>
          <a:noFill/>
          <a:ln>
            <a:noFill/>
          </a:ln>
        </p:spPr>
        <p:txBody>
          <a:bodyPr spcFirstLastPara="1" wrap="square" lIns="68575" tIns="34275" rIns="68575" bIns="34275" anchor="ctr" anchorCtr="0">
            <a:noAutofit/>
          </a:bodyPr>
          <a:lstStyle>
            <a:lvl1pPr marL="457200" lvl="0" indent="-228600" algn="l">
              <a:lnSpc>
                <a:spcPct val="140000"/>
              </a:lnSpc>
              <a:spcBef>
                <a:spcPts val="0"/>
              </a:spcBef>
              <a:spcAft>
                <a:spcPts val="0"/>
              </a:spcAft>
              <a:buClr>
                <a:schemeClr val="dk1"/>
              </a:buClr>
              <a:buSzPts val="1400"/>
              <a:buFont typeface="Raleway Light"/>
              <a:buNone/>
              <a:defRPr sz="1400" i="0">
                <a:solidFill>
                  <a:schemeClr val="dk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28" name="Google Shape;28;p4"/>
          <p:cNvSpPr txBox="1">
            <a:spLocks noGrp="1"/>
          </p:cNvSpPr>
          <p:nvPr>
            <p:ph type="body" idx="3"/>
          </p:nvPr>
        </p:nvSpPr>
        <p:spPr>
          <a:xfrm>
            <a:off x="4757500" y="4712511"/>
            <a:ext cx="3444300" cy="183600"/>
          </a:xfrm>
          <a:prstGeom prst="rect">
            <a:avLst/>
          </a:prstGeom>
          <a:noFill/>
          <a:ln>
            <a:noFill/>
          </a:ln>
        </p:spPr>
        <p:txBody>
          <a:bodyPr spcFirstLastPara="1" wrap="square" lIns="68575" tIns="34275" rIns="68575" bIns="34275" anchor="ctr" anchorCtr="0">
            <a:noAutofit/>
          </a:bodyPr>
          <a:lstStyle>
            <a:lvl1pPr marL="457200" lvl="0" indent="-228600" algn="l">
              <a:lnSpc>
                <a:spcPct val="140000"/>
              </a:lnSpc>
              <a:spcBef>
                <a:spcPts val="0"/>
              </a:spcBef>
              <a:spcAft>
                <a:spcPts val="0"/>
              </a:spcAft>
              <a:buClr>
                <a:srgbClr val="BFBFBF"/>
              </a:buClr>
              <a:buSzPts val="800"/>
              <a:buFont typeface="Raleway Light"/>
              <a:buNone/>
              <a:defRPr sz="800" b="0" i="0">
                <a:solidFill>
                  <a:srgbClr val="BFBFBF"/>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cxnSp>
        <p:nvCxnSpPr>
          <p:cNvPr id="29" name="Google Shape;29;p4"/>
          <p:cNvCxnSpPr/>
          <p:nvPr/>
        </p:nvCxnSpPr>
        <p:spPr>
          <a:xfrm>
            <a:off x="4843009" y="3704628"/>
            <a:ext cx="342900" cy="0"/>
          </a:xfrm>
          <a:prstGeom prst="straightConnector1">
            <a:avLst/>
          </a:prstGeom>
          <a:noFill/>
          <a:ln w="57150" cap="rnd" cmpd="sng">
            <a:solidFill>
              <a:schemeClr val="accent1"/>
            </a:solidFill>
            <a:prstDash val="solid"/>
            <a:miter lim="800000"/>
            <a:headEnd type="none" w="sm" len="sm"/>
            <a:tailEnd type="none" w="sm" len="sm"/>
          </a:ln>
        </p:spPr>
      </p:cxnSp>
      <p:sp>
        <p:nvSpPr>
          <p:cNvPr id="30" name="Google Shape;30;p4"/>
          <p:cNvSpPr>
            <a:spLocks noGrp="1"/>
          </p:cNvSpPr>
          <p:nvPr>
            <p:ph type="pic" idx="4"/>
          </p:nvPr>
        </p:nvSpPr>
        <p:spPr>
          <a:xfrm>
            <a:off x="584124" y="480965"/>
            <a:ext cx="2200200" cy="8184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right two columns">
  <p:cSld name="Image right two columns">
    <p:spTree>
      <p:nvGrpSpPr>
        <p:cNvPr id="1" name="Shape 312"/>
        <p:cNvGrpSpPr/>
        <p:nvPr/>
      </p:nvGrpSpPr>
      <p:grpSpPr>
        <a:xfrm>
          <a:off x="0" y="0"/>
          <a:ext cx="0" cy="0"/>
          <a:chOff x="0" y="0"/>
          <a:chExt cx="0" cy="0"/>
        </a:xfrm>
      </p:grpSpPr>
      <p:sp>
        <p:nvSpPr>
          <p:cNvPr id="313" name="Google Shape;313;p31"/>
          <p:cNvSpPr>
            <a:spLocks noGrp="1"/>
          </p:cNvSpPr>
          <p:nvPr>
            <p:ph type="pic" idx="2"/>
          </p:nvPr>
        </p:nvSpPr>
        <p:spPr>
          <a:xfrm>
            <a:off x="3429520" y="0"/>
            <a:ext cx="5714400" cy="514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314" name="Google Shape;314;p31"/>
          <p:cNvSpPr/>
          <p:nvPr/>
        </p:nvSpPr>
        <p:spPr>
          <a:xfrm>
            <a:off x="3429520" y="0"/>
            <a:ext cx="2285100" cy="5143500"/>
          </a:xfrm>
          <a:prstGeom prst="rect">
            <a:avLst/>
          </a:prstGeom>
          <a:gradFill>
            <a:gsLst>
              <a:gs pos="0">
                <a:srgbClr val="D2591D">
                  <a:alpha val="80000"/>
                </a:srgbClr>
              </a:gs>
              <a:gs pos="100000">
                <a:srgbClr val="ECCE09">
                  <a:alpha val="84705"/>
                </a:srgbClr>
              </a:gs>
            </a:gsLst>
            <a:lin ang="16200000" scaled="0"/>
          </a:gra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300">
              <a:solidFill>
                <a:schemeClr val="lt1"/>
              </a:solidFill>
              <a:latin typeface="Raleway"/>
              <a:ea typeface="Raleway"/>
              <a:cs typeface="Raleway"/>
              <a:sym typeface="Raleway"/>
            </a:endParaRPr>
          </a:p>
        </p:txBody>
      </p:sp>
      <p:sp>
        <p:nvSpPr>
          <p:cNvPr id="315" name="Google Shape;315;p31"/>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16" name="Google Shape;316;p31"/>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17" name="Google Shape;317;p31"/>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18" name="Google Shape;318;p31"/>
          <p:cNvSpPr txBox="1">
            <a:spLocks noGrp="1"/>
          </p:cNvSpPr>
          <p:nvPr>
            <p:ph type="title"/>
          </p:nvPr>
        </p:nvSpPr>
        <p:spPr>
          <a:xfrm>
            <a:off x="3704285" y="532937"/>
            <a:ext cx="1687500" cy="1114800"/>
          </a:xfrm>
          <a:prstGeom prst="rect">
            <a:avLst/>
          </a:prstGeom>
          <a:noFill/>
          <a:ln>
            <a:noFill/>
          </a:ln>
        </p:spPr>
        <p:txBody>
          <a:bodyPr spcFirstLastPara="1" wrap="square" lIns="34300" tIns="17150" rIns="34300" bIns="17150" anchor="ctr" anchorCtr="0">
            <a:noAutofit/>
          </a:bodyPr>
          <a:lstStyle>
            <a:lvl1pPr lvl="0" algn="l">
              <a:lnSpc>
                <a:spcPct val="110000"/>
              </a:lnSpc>
              <a:spcBef>
                <a:spcPts val="0"/>
              </a:spcBef>
              <a:spcAft>
                <a:spcPts val="0"/>
              </a:spcAft>
              <a:buClr>
                <a:schemeClr val="lt1"/>
              </a:buClr>
              <a:buSzPts val="2300"/>
              <a:buFont typeface="Raleway"/>
              <a:buNone/>
              <a:defRPr sz="2300">
                <a:solidFill>
                  <a:schemeClr val="lt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319" name="Google Shape;319;p31"/>
          <p:cNvSpPr txBox="1">
            <a:spLocks noGrp="1"/>
          </p:cNvSpPr>
          <p:nvPr>
            <p:ph type="body" idx="1"/>
          </p:nvPr>
        </p:nvSpPr>
        <p:spPr>
          <a:xfrm>
            <a:off x="3704284" y="1599106"/>
            <a:ext cx="1687500" cy="2268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Medium"/>
              <a:buNone/>
              <a:defRPr sz="8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20" name="Google Shape;320;p31"/>
          <p:cNvSpPr txBox="1">
            <a:spLocks noGrp="1"/>
          </p:cNvSpPr>
          <p:nvPr>
            <p:ph type="body" idx="3"/>
          </p:nvPr>
        </p:nvSpPr>
        <p:spPr>
          <a:xfrm>
            <a:off x="453956" y="532937"/>
            <a:ext cx="2764200" cy="3602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left and 2 text columns">
  <p:cSld name="Image left and 2 text columns">
    <p:spTree>
      <p:nvGrpSpPr>
        <p:cNvPr id="1" name="Shape 321"/>
        <p:cNvGrpSpPr/>
        <p:nvPr/>
      </p:nvGrpSpPr>
      <p:grpSpPr>
        <a:xfrm>
          <a:off x="0" y="0"/>
          <a:ext cx="0" cy="0"/>
          <a:chOff x="0" y="0"/>
          <a:chExt cx="0" cy="0"/>
        </a:xfrm>
      </p:grpSpPr>
      <p:sp>
        <p:nvSpPr>
          <p:cNvPr id="322" name="Google Shape;322;p32"/>
          <p:cNvSpPr>
            <a:spLocks noGrp="1"/>
          </p:cNvSpPr>
          <p:nvPr>
            <p:ph type="pic" idx="2"/>
          </p:nvPr>
        </p:nvSpPr>
        <p:spPr>
          <a:xfrm>
            <a:off x="0" y="0"/>
            <a:ext cx="5714700" cy="514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323" name="Google Shape;323;p32"/>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24" name="Google Shape;324;p32"/>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25" name="Google Shape;325;p32"/>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26" name="Google Shape;326;p32"/>
          <p:cNvSpPr txBox="1">
            <a:spLocks noGrp="1"/>
          </p:cNvSpPr>
          <p:nvPr>
            <p:ph type="title"/>
          </p:nvPr>
        </p:nvSpPr>
        <p:spPr>
          <a:xfrm>
            <a:off x="3704285" y="532937"/>
            <a:ext cx="1687500" cy="1114800"/>
          </a:xfrm>
          <a:prstGeom prst="rect">
            <a:avLst/>
          </a:prstGeom>
          <a:noFill/>
          <a:ln>
            <a:noFill/>
          </a:ln>
        </p:spPr>
        <p:txBody>
          <a:bodyPr spcFirstLastPara="1" wrap="square" lIns="34300" tIns="17150" rIns="34300" bIns="17150" anchor="ctr" anchorCtr="0">
            <a:noAutofit/>
          </a:bodyPr>
          <a:lstStyle>
            <a:lvl1pPr lvl="0" algn="l">
              <a:lnSpc>
                <a:spcPct val="110000"/>
              </a:lnSpc>
              <a:spcBef>
                <a:spcPts val="0"/>
              </a:spcBef>
              <a:spcAft>
                <a:spcPts val="0"/>
              </a:spcAft>
              <a:buClr>
                <a:schemeClr val="lt1"/>
              </a:buClr>
              <a:buSzPts val="2300"/>
              <a:buFont typeface="Raleway"/>
              <a:buNone/>
              <a:defRPr sz="2300">
                <a:solidFill>
                  <a:schemeClr val="lt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327" name="Google Shape;327;p32"/>
          <p:cNvSpPr txBox="1">
            <a:spLocks noGrp="1"/>
          </p:cNvSpPr>
          <p:nvPr>
            <p:ph type="body" idx="1"/>
          </p:nvPr>
        </p:nvSpPr>
        <p:spPr>
          <a:xfrm>
            <a:off x="3704284" y="1599106"/>
            <a:ext cx="1687500" cy="2268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Medium"/>
              <a:buNone/>
              <a:defRPr sz="8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28" name="Google Shape;328;p32"/>
          <p:cNvSpPr txBox="1">
            <a:spLocks noGrp="1"/>
          </p:cNvSpPr>
          <p:nvPr>
            <p:ph type="body" idx="3"/>
          </p:nvPr>
        </p:nvSpPr>
        <p:spPr>
          <a:xfrm>
            <a:off x="5881258" y="532937"/>
            <a:ext cx="2764200" cy="3602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eature data">
  <p:cSld name="Title and Content">
    <p:spTree>
      <p:nvGrpSpPr>
        <p:cNvPr id="1" name="Shape 329"/>
        <p:cNvGrpSpPr/>
        <p:nvPr/>
      </p:nvGrpSpPr>
      <p:grpSpPr>
        <a:xfrm>
          <a:off x="0" y="0"/>
          <a:ext cx="0" cy="0"/>
          <a:chOff x="0" y="0"/>
          <a:chExt cx="0" cy="0"/>
        </a:xfrm>
      </p:grpSpPr>
      <p:sp>
        <p:nvSpPr>
          <p:cNvPr id="330" name="Google Shape;330;p33"/>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31" name="Google Shape;331;p33"/>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32" name="Google Shape;332;p33"/>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33" name="Google Shape;333;p33"/>
          <p:cNvSpPr txBox="1">
            <a:spLocks noGrp="1"/>
          </p:cNvSpPr>
          <p:nvPr>
            <p:ph type="body" idx="1"/>
          </p:nvPr>
        </p:nvSpPr>
        <p:spPr>
          <a:xfrm>
            <a:off x="746507" y="1553765"/>
            <a:ext cx="7603200" cy="2916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34" name="Google Shape;334;p33"/>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335" name="Google Shape;335;p33"/>
          <p:cNvSpPr txBox="1">
            <a:spLocks noGrp="1"/>
          </p:cNvSpPr>
          <p:nvPr>
            <p:ph type="body" idx="2"/>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 simple text boxes with headings">
  <p:cSld name="3 simple text boxes with headings">
    <p:spTree>
      <p:nvGrpSpPr>
        <p:cNvPr id="1" name="Shape 336"/>
        <p:cNvGrpSpPr/>
        <p:nvPr/>
      </p:nvGrpSpPr>
      <p:grpSpPr>
        <a:xfrm>
          <a:off x="0" y="0"/>
          <a:ext cx="0" cy="0"/>
          <a:chOff x="0" y="0"/>
          <a:chExt cx="0" cy="0"/>
        </a:xfrm>
      </p:grpSpPr>
      <p:sp>
        <p:nvSpPr>
          <p:cNvPr id="337" name="Google Shape;337;p34"/>
          <p:cNvSpPr txBox="1">
            <a:spLocks noGrp="1"/>
          </p:cNvSpPr>
          <p:nvPr>
            <p:ph type="body" idx="1"/>
          </p:nvPr>
        </p:nvSpPr>
        <p:spPr>
          <a:xfrm>
            <a:off x="3423438" y="1987600"/>
            <a:ext cx="2307600" cy="2482800"/>
          </a:xfrm>
          <a:prstGeom prst="rect">
            <a:avLst/>
          </a:prstGeom>
          <a:solidFill>
            <a:srgbClr val="F2F2F2"/>
          </a:solidFill>
          <a:ln>
            <a:noFill/>
          </a:ln>
        </p:spPr>
        <p:txBody>
          <a:bodyPr spcFirstLastPara="1" wrap="square" lIns="137175" tIns="68600" rIns="137175"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38" name="Google Shape;338;p34"/>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39" name="Google Shape;339;p34"/>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40" name="Google Shape;340;p34"/>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41" name="Google Shape;341;p34"/>
          <p:cNvSpPr txBox="1">
            <a:spLocks noGrp="1"/>
          </p:cNvSpPr>
          <p:nvPr>
            <p:ph type="body" idx="2"/>
          </p:nvPr>
        </p:nvSpPr>
        <p:spPr>
          <a:xfrm>
            <a:off x="6063590" y="1987600"/>
            <a:ext cx="2307600" cy="2482800"/>
          </a:xfrm>
          <a:prstGeom prst="rect">
            <a:avLst/>
          </a:prstGeom>
          <a:solidFill>
            <a:srgbClr val="F2F2F2"/>
          </a:solidFill>
          <a:ln>
            <a:noFill/>
          </a:ln>
        </p:spPr>
        <p:txBody>
          <a:bodyPr spcFirstLastPara="1" wrap="square" lIns="137175" tIns="68600" rIns="137175"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42" name="Google Shape;342;p34"/>
          <p:cNvSpPr txBox="1">
            <a:spLocks noGrp="1"/>
          </p:cNvSpPr>
          <p:nvPr>
            <p:ph type="body" idx="3"/>
          </p:nvPr>
        </p:nvSpPr>
        <p:spPr>
          <a:xfrm>
            <a:off x="783285" y="1987600"/>
            <a:ext cx="2307600" cy="2482800"/>
          </a:xfrm>
          <a:prstGeom prst="rect">
            <a:avLst/>
          </a:prstGeom>
          <a:solidFill>
            <a:srgbClr val="F2F2F2"/>
          </a:solidFill>
          <a:ln>
            <a:noFill/>
          </a:ln>
        </p:spPr>
        <p:txBody>
          <a:bodyPr spcFirstLastPara="1" wrap="square" lIns="137175" tIns="68600" rIns="137175"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43" name="Google Shape;343;p34"/>
          <p:cNvSpPr txBox="1">
            <a:spLocks noGrp="1"/>
          </p:cNvSpPr>
          <p:nvPr>
            <p:ph type="body" idx="4"/>
          </p:nvPr>
        </p:nvSpPr>
        <p:spPr>
          <a:xfrm>
            <a:off x="783286" y="1575901"/>
            <a:ext cx="2307600" cy="411600"/>
          </a:xfrm>
          <a:prstGeom prst="rect">
            <a:avLst/>
          </a:prstGeom>
          <a:solidFill>
            <a:schemeClr val="accent1"/>
          </a:solidFill>
          <a:ln>
            <a:noFill/>
          </a:ln>
        </p:spPr>
        <p:txBody>
          <a:bodyPr spcFirstLastPara="1" wrap="square" lIns="137175" tIns="0" rIns="137175" bIns="0" anchor="ctr" anchorCtr="0">
            <a:noAutofit/>
          </a:bodyPr>
          <a:lstStyle>
            <a:lvl1pPr marL="457200" lvl="0" indent="-228600" algn="l">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44" name="Google Shape;344;p34"/>
          <p:cNvSpPr txBox="1">
            <a:spLocks noGrp="1"/>
          </p:cNvSpPr>
          <p:nvPr>
            <p:ph type="body" idx="5"/>
          </p:nvPr>
        </p:nvSpPr>
        <p:spPr>
          <a:xfrm>
            <a:off x="3423439" y="1575901"/>
            <a:ext cx="2307600" cy="411600"/>
          </a:xfrm>
          <a:prstGeom prst="rect">
            <a:avLst/>
          </a:prstGeom>
          <a:solidFill>
            <a:schemeClr val="accent2"/>
          </a:solidFill>
          <a:ln>
            <a:noFill/>
          </a:ln>
        </p:spPr>
        <p:txBody>
          <a:bodyPr spcFirstLastPara="1" wrap="square" lIns="137175" tIns="0" rIns="137175" bIns="0" anchor="ctr" anchorCtr="0">
            <a:noAutofit/>
          </a:bodyPr>
          <a:lstStyle>
            <a:lvl1pPr marL="457200" lvl="0" indent="-228600" algn="l">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45" name="Google Shape;345;p34"/>
          <p:cNvSpPr txBox="1">
            <a:spLocks noGrp="1"/>
          </p:cNvSpPr>
          <p:nvPr>
            <p:ph type="body" idx="6"/>
          </p:nvPr>
        </p:nvSpPr>
        <p:spPr>
          <a:xfrm>
            <a:off x="6063591" y="1575901"/>
            <a:ext cx="2307600" cy="411600"/>
          </a:xfrm>
          <a:prstGeom prst="rect">
            <a:avLst/>
          </a:prstGeom>
          <a:solidFill>
            <a:schemeClr val="accent3"/>
          </a:solidFill>
          <a:ln>
            <a:noFill/>
          </a:ln>
        </p:spPr>
        <p:txBody>
          <a:bodyPr spcFirstLastPara="1" wrap="square" lIns="137175" tIns="0" rIns="137175" bIns="0" anchor="ctr" anchorCtr="0">
            <a:noAutofit/>
          </a:bodyPr>
          <a:lstStyle>
            <a:lvl1pPr marL="457200" lvl="0" indent="-228600" algn="l">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46" name="Google Shape;346;p34"/>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347" name="Google Shape;347;p34"/>
          <p:cNvSpPr txBox="1">
            <a:spLocks noGrp="1"/>
          </p:cNvSpPr>
          <p:nvPr>
            <p:ph type="body" idx="7"/>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devider">
  <p:cSld name="Section devider">
    <p:spTree>
      <p:nvGrpSpPr>
        <p:cNvPr id="1" name="Shape 348"/>
        <p:cNvGrpSpPr/>
        <p:nvPr/>
      </p:nvGrpSpPr>
      <p:grpSpPr>
        <a:xfrm>
          <a:off x="0" y="0"/>
          <a:ext cx="0" cy="0"/>
          <a:chOff x="0" y="0"/>
          <a:chExt cx="0" cy="0"/>
        </a:xfrm>
      </p:grpSpPr>
      <p:sp>
        <p:nvSpPr>
          <p:cNvPr id="349" name="Google Shape;349;p35"/>
          <p:cNvSpPr>
            <a:spLocks noGrp="1"/>
          </p:cNvSpPr>
          <p:nvPr>
            <p:ph type="pic" idx="2"/>
          </p:nvPr>
        </p:nvSpPr>
        <p:spPr>
          <a:xfrm>
            <a:off x="0" y="0"/>
            <a:ext cx="9144000" cy="514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350" name="Google Shape;350;p35"/>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51" name="Google Shape;351;p35"/>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52" name="Google Shape;352;p35"/>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53" name="Google Shape;353;p35"/>
          <p:cNvSpPr/>
          <p:nvPr/>
        </p:nvSpPr>
        <p:spPr>
          <a:xfrm>
            <a:off x="0" y="2382915"/>
            <a:ext cx="4602740" cy="1107470"/>
          </a:xfrm>
          <a:custGeom>
            <a:avLst/>
            <a:gdLst/>
            <a:ahLst/>
            <a:cxnLst/>
            <a:rect l="l" t="t" r="r" b="b"/>
            <a:pathLst>
              <a:path w="6768736" h="1565329" extrusionOk="0">
                <a:moveTo>
                  <a:pt x="0" y="0"/>
                </a:moveTo>
                <a:lnTo>
                  <a:pt x="6768736" y="0"/>
                </a:lnTo>
                <a:lnTo>
                  <a:pt x="6109655" y="1565329"/>
                </a:lnTo>
                <a:lnTo>
                  <a:pt x="0" y="1565329"/>
                </a:lnTo>
                <a:lnTo>
                  <a:pt x="0" y="0"/>
                </a:lnTo>
                <a:close/>
              </a:path>
            </a:pathLst>
          </a:cu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354" name="Google Shape;354;p35"/>
          <p:cNvSpPr/>
          <p:nvPr/>
        </p:nvSpPr>
        <p:spPr>
          <a:xfrm>
            <a:off x="-1" y="2045916"/>
            <a:ext cx="5042708" cy="1173997"/>
          </a:xfrm>
          <a:custGeom>
            <a:avLst/>
            <a:gdLst/>
            <a:ahLst/>
            <a:cxnLst/>
            <a:rect l="l" t="t" r="r" b="b"/>
            <a:pathLst>
              <a:path w="6768736" h="1565329" extrusionOk="0">
                <a:moveTo>
                  <a:pt x="0" y="0"/>
                </a:moveTo>
                <a:lnTo>
                  <a:pt x="6768736" y="0"/>
                </a:lnTo>
                <a:lnTo>
                  <a:pt x="6109655" y="1565329"/>
                </a:lnTo>
                <a:lnTo>
                  <a:pt x="0" y="1565329"/>
                </a:lnTo>
                <a:lnTo>
                  <a:pt x="0" y="0"/>
                </a:lnTo>
                <a:close/>
              </a:path>
            </a:pathLst>
          </a:cu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355" name="Google Shape;355;p35"/>
          <p:cNvSpPr/>
          <p:nvPr/>
        </p:nvSpPr>
        <p:spPr>
          <a:xfrm flipH="1">
            <a:off x="4630" y="2810595"/>
            <a:ext cx="4130395" cy="680807"/>
          </a:xfrm>
          <a:custGeom>
            <a:avLst/>
            <a:gdLst/>
            <a:ahLst/>
            <a:cxnLst/>
            <a:rect l="l" t="t" r="r" b="b"/>
            <a:pathLst>
              <a:path w="5381622" h="962272" extrusionOk="0">
                <a:moveTo>
                  <a:pt x="5381622" y="0"/>
                </a:moveTo>
                <a:lnTo>
                  <a:pt x="547379" y="0"/>
                </a:lnTo>
                <a:lnTo>
                  <a:pt x="0" y="962272"/>
                </a:lnTo>
                <a:lnTo>
                  <a:pt x="5381622" y="962272"/>
                </a:lnTo>
                <a:lnTo>
                  <a:pt x="5381622" y="0"/>
                </a:lnTo>
                <a:close/>
              </a:path>
            </a:pathLst>
          </a:custGeom>
          <a:gradFill>
            <a:gsLst>
              <a:gs pos="0">
                <a:schemeClr val="accent1"/>
              </a:gs>
              <a:gs pos="100000">
                <a:schemeClr val="accent3"/>
              </a:gs>
            </a:gsLst>
            <a:lin ang="13500000" scaled="0"/>
          </a:gra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356" name="Google Shape;356;p35"/>
          <p:cNvSpPr txBox="1">
            <a:spLocks noGrp="1"/>
          </p:cNvSpPr>
          <p:nvPr>
            <p:ph type="body" idx="1"/>
          </p:nvPr>
        </p:nvSpPr>
        <p:spPr>
          <a:xfrm>
            <a:off x="261852" y="2959604"/>
            <a:ext cx="3469200" cy="426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1500"/>
              <a:buFont typeface="Raleway Light"/>
              <a:buNone/>
              <a:defRPr sz="150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57" name="Google Shape;357;p35"/>
          <p:cNvSpPr txBox="1">
            <a:spLocks noGrp="1"/>
          </p:cNvSpPr>
          <p:nvPr>
            <p:ph type="title"/>
          </p:nvPr>
        </p:nvSpPr>
        <p:spPr>
          <a:xfrm>
            <a:off x="261852" y="2234397"/>
            <a:ext cx="4373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lt1"/>
              </a:buClr>
              <a:buSzPts val="2500"/>
              <a:buFont typeface="Raleway"/>
              <a:buNone/>
              <a:defRPr>
                <a:solidFill>
                  <a:schemeClr val="lt1"/>
                </a:solidFill>
                <a:latin typeface="Raleway"/>
                <a:ea typeface="Raleway"/>
                <a:cs typeface="Raleway"/>
                <a:sym typeface="Raleway"/>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ull width Image and caption">
  <p:cSld name="Full width Image and caption">
    <p:spTree>
      <p:nvGrpSpPr>
        <p:cNvPr id="1" name="Shape 358"/>
        <p:cNvGrpSpPr/>
        <p:nvPr/>
      </p:nvGrpSpPr>
      <p:grpSpPr>
        <a:xfrm>
          <a:off x="0" y="0"/>
          <a:ext cx="0" cy="0"/>
          <a:chOff x="0" y="0"/>
          <a:chExt cx="0" cy="0"/>
        </a:xfrm>
      </p:grpSpPr>
      <p:sp>
        <p:nvSpPr>
          <p:cNvPr id="359" name="Google Shape;359;p36"/>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60" name="Google Shape;360;p36"/>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61" name="Google Shape;361;p36"/>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62" name="Google Shape;362;p36"/>
          <p:cNvSpPr>
            <a:spLocks noGrp="1"/>
          </p:cNvSpPr>
          <p:nvPr>
            <p:ph type="pic" idx="2"/>
          </p:nvPr>
        </p:nvSpPr>
        <p:spPr>
          <a:xfrm>
            <a:off x="746506" y="1549500"/>
            <a:ext cx="7646100" cy="30369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1300"/>
              <a:buFont typeface="Raleway Light"/>
              <a:buNone/>
              <a:defRPr sz="13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363" name="Google Shape;363;p36"/>
          <p:cNvSpPr txBox="1">
            <a:spLocks noGrp="1"/>
          </p:cNvSpPr>
          <p:nvPr>
            <p:ph type="body" idx="1"/>
          </p:nvPr>
        </p:nvSpPr>
        <p:spPr>
          <a:xfrm>
            <a:off x="742825" y="3719425"/>
            <a:ext cx="4525500" cy="584700"/>
          </a:xfrm>
          <a:prstGeom prst="rect">
            <a:avLst/>
          </a:prstGeom>
          <a:solidFill>
            <a:schemeClr val="accent1"/>
          </a:solidFill>
          <a:ln>
            <a:noFill/>
          </a:ln>
        </p:spPr>
        <p:txBody>
          <a:bodyPr spcFirstLastPara="1" wrap="square" lIns="34300" tIns="68600" rIns="34300" bIns="68600" anchor="ctr" anchorCtr="0">
            <a:noAutofit/>
          </a:bodyPr>
          <a:lstStyle>
            <a:lvl1pPr marL="457200" lvl="0" indent="-228600" algn="l">
              <a:lnSpc>
                <a:spcPct val="140000"/>
              </a:lnSpc>
              <a:spcBef>
                <a:spcPts val="0"/>
              </a:spcBef>
              <a:spcAft>
                <a:spcPts val="0"/>
              </a:spcAft>
              <a:buClr>
                <a:schemeClr val="lt1"/>
              </a:buClr>
              <a:buSzPts val="1800"/>
              <a:buFont typeface="Raleway"/>
              <a:buNone/>
              <a:defRPr sz="1800" b="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64" name="Google Shape;364;p36"/>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365" name="Google Shape;365;p36"/>
          <p:cNvSpPr txBox="1">
            <a:spLocks noGrp="1"/>
          </p:cNvSpPr>
          <p:nvPr>
            <p:ph type="body" idx="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wide image with 2 columns">
  <p:cSld name="wide image with 2 columns">
    <p:spTree>
      <p:nvGrpSpPr>
        <p:cNvPr id="1" name="Shape 366"/>
        <p:cNvGrpSpPr/>
        <p:nvPr/>
      </p:nvGrpSpPr>
      <p:grpSpPr>
        <a:xfrm>
          <a:off x="0" y="0"/>
          <a:ext cx="0" cy="0"/>
          <a:chOff x="0" y="0"/>
          <a:chExt cx="0" cy="0"/>
        </a:xfrm>
      </p:grpSpPr>
      <p:sp>
        <p:nvSpPr>
          <p:cNvPr id="367" name="Google Shape;367;p37"/>
          <p:cNvSpPr txBox="1">
            <a:spLocks noGrp="1"/>
          </p:cNvSpPr>
          <p:nvPr>
            <p:ph type="sldNum" idx="12"/>
          </p:nvPr>
        </p:nvSpPr>
        <p:spPr>
          <a:xfrm>
            <a:off x="7848600" y="4813451"/>
            <a:ext cx="533400" cy="3651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68" name="Google Shape;368;p37"/>
          <p:cNvSpPr txBox="1">
            <a:spLocks noGrp="1"/>
          </p:cNvSpPr>
          <p:nvPr>
            <p:ph type="dt" idx="10"/>
          </p:nvPr>
        </p:nvSpPr>
        <p:spPr>
          <a:xfrm>
            <a:off x="457200" y="4813451"/>
            <a:ext cx="2133600" cy="2463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69" name="Google Shape;369;p37"/>
          <p:cNvSpPr txBox="1">
            <a:spLocks noGrp="1"/>
          </p:cNvSpPr>
          <p:nvPr>
            <p:ph type="ftr" idx="11"/>
          </p:nvPr>
        </p:nvSpPr>
        <p:spPr>
          <a:xfrm>
            <a:off x="3886200" y="4813451"/>
            <a:ext cx="3962400" cy="2463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70" name="Google Shape;370;p37"/>
          <p:cNvSpPr txBox="1">
            <a:spLocks noGrp="1"/>
          </p:cNvSpPr>
          <p:nvPr>
            <p:ph type="body" idx="1"/>
          </p:nvPr>
        </p:nvSpPr>
        <p:spPr>
          <a:xfrm>
            <a:off x="771587" y="3146127"/>
            <a:ext cx="35112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300"/>
              <a:buFont typeface="Raleway Medium"/>
              <a:buNone/>
              <a:defRPr sz="13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71" name="Google Shape;371;p37"/>
          <p:cNvSpPr txBox="1">
            <a:spLocks noGrp="1"/>
          </p:cNvSpPr>
          <p:nvPr>
            <p:ph type="body" idx="2"/>
          </p:nvPr>
        </p:nvSpPr>
        <p:spPr>
          <a:xfrm>
            <a:off x="771587" y="3514725"/>
            <a:ext cx="3511200" cy="1066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72" name="Google Shape;372;p37"/>
          <p:cNvSpPr txBox="1">
            <a:spLocks noGrp="1"/>
          </p:cNvSpPr>
          <p:nvPr>
            <p:ph type="body" idx="3"/>
          </p:nvPr>
        </p:nvSpPr>
        <p:spPr>
          <a:xfrm>
            <a:off x="4800602" y="3146127"/>
            <a:ext cx="35814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300"/>
              <a:buFont typeface="Raleway Medium"/>
              <a:buNone/>
              <a:defRPr sz="13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73" name="Google Shape;373;p37"/>
          <p:cNvSpPr txBox="1">
            <a:spLocks noGrp="1"/>
          </p:cNvSpPr>
          <p:nvPr>
            <p:ph type="body" idx="4"/>
          </p:nvPr>
        </p:nvSpPr>
        <p:spPr>
          <a:xfrm>
            <a:off x="4800602" y="3514725"/>
            <a:ext cx="3581400" cy="1066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74" name="Google Shape;374;p37"/>
          <p:cNvSpPr>
            <a:spLocks noGrp="1"/>
          </p:cNvSpPr>
          <p:nvPr>
            <p:ph type="pic" idx="5"/>
          </p:nvPr>
        </p:nvSpPr>
        <p:spPr>
          <a:xfrm>
            <a:off x="0" y="1568152"/>
            <a:ext cx="9144000" cy="14106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50000"/>
              </a:lnSpc>
              <a:spcBef>
                <a:spcPts val="1300"/>
              </a:spcBef>
              <a:spcAft>
                <a:spcPts val="0"/>
              </a:spcAft>
              <a:buClr>
                <a:schemeClr val="dk1"/>
              </a:buClr>
              <a:buSzPts val="1500"/>
              <a:buFont typeface="Raleway Light"/>
              <a:buNone/>
              <a:defRPr sz="15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375" name="Google Shape;375;p37"/>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376" name="Google Shape;376;p37"/>
          <p:cNvSpPr txBox="1">
            <a:spLocks noGrp="1"/>
          </p:cNvSpPr>
          <p:nvPr>
            <p:ph type="body" idx="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ur team - 4 people">
  <p:cSld name="Our team - 4 people">
    <p:spTree>
      <p:nvGrpSpPr>
        <p:cNvPr id="1" name="Shape 377"/>
        <p:cNvGrpSpPr/>
        <p:nvPr/>
      </p:nvGrpSpPr>
      <p:grpSpPr>
        <a:xfrm>
          <a:off x="0" y="0"/>
          <a:ext cx="0" cy="0"/>
          <a:chOff x="0" y="0"/>
          <a:chExt cx="0" cy="0"/>
        </a:xfrm>
      </p:grpSpPr>
      <p:sp>
        <p:nvSpPr>
          <p:cNvPr id="378" name="Google Shape;378;p38"/>
          <p:cNvSpPr/>
          <p:nvPr/>
        </p:nvSpPr>
        <p:spPr>
          <a:xfrm>
            <a:off x="5418913" y="3213633"/>
            <a:ext cx="2951410" cy="1076613"/>
          </a:xfrm>
          <a:custGeom>
            <a:avLst/>
            <a:gdLst/>
            <a:ahLst/>
            <a:cxnLst/>
            <a:rect l="l" t="t" r="r" b="b"/>
            <a:pathLst>
              <a:path w="3935213" h="1435484" extrusionOk="0">
                <a:moveTo>
                  <a:pt x="222819" y="0"/>
                </a:moveTo>
                <a:lnTo>
                  <a:pt x="3935213" y="0"/>
                </a:lnTo>
                <a:lnTo>
                  <a:pt x="3935213" y="866458"/>
                </a:lnTo>
                <a:cubicBezTo>
                  <a:pt x="3935213" y="1180722"/>
                  <a:pt x="3680451" y="1435484"/>
                  <a:pt x="3366187" y="1435484"/>
                </a:cubicBezTo>
                <a:lnTo>
                  <a:pt x="0" y="1435484"/>
                </a:lnTo>
                <a:lnTo>
                  <a:pt x="0" y="45439"/>
                </a:lnTo>
                <a:lnTo>
                  <a:pt x="1329" y="44717"/>
                </a:lnTo>
                <a:cubicBezTo>
                  <a:pt x="69406" y="15923"/>
                  <a:pt x="144253" y="0"/>
                  <a:pt x="222819" y="0"/>
                </a:cubicBezTo>
                <a:close/>
              </a:path>
            </a:pathLst>
          </a:cu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379" name="Google Shape;379;p38"/>
          <p:cNvSpPr/>
          <p:nvPr/>
        </p:nvSpPr>
        <p:spPr>
          <a:xfrm>
            <a:off x="5418913" y="1633451"/>
            <a:ext cx="2951411" cy="1076613"/>
          </a:xfrm>
          <a:custGeom>
            <a:avLst/>
            <a:gdLst/>
            <a:ahLst/>
            <a:cxnLst/>
            <a:rect l="l" t="t" r="r" b="b"/>
            <a:pathLst>
              <a:path w="3935215" h="1435484" extrusionOk="0">
                <a:moveTo>
                  <a:pt x="238609" y="0"/>
                </a:moveTo>
                <a:lnTo>
                  <a:pt x="3935215" y="0"/>
                </a:lnTo>
                <a:lnTo>
                  <a:pt x="3935215" y="850668"/>
                </a:lnTo>
                <a:cubicBezTo>
                  <a:pt x="3935215" y="1173653"/>
                  <a:pt x="3673385" y="1435484"/>
                  <a:pt x="3350399" y="1435484"/>
                </a:cubicBezTo>
                <a:lnTo>
                  <a:pt x="0" y="1435484"/>
                </a:lnTo>
                <a:lnTo>
                  <a:pt x="0" y="51913"/>
                </a:lnTo>
                <a:lnTo>
                  <a:pt x="10972" y="45958"/>
                </a:lnTo>
                <a:cubicBezTo>
                  <a:pt x="80939" y="16365"/>
                  <a:pt x="157863" y="0"/>
                  <a:pt x="238609" y="0"/>
                </a:cubicBezTo>
                <a:close/>
              </a:path>
            </a:pathLst>
          </a:cu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380" name="Google Shape;380;p38"/>
          <p:cNvSpPr/>
          <p:nvPr/>
        </p:nvSpPr>
        <p:spPr>
          <a:xfrm>
            <a:off x="1547333" y="3213633"/>
            <a:ext cx="2901817" cy="1076613"/>
          </a:xfrm>
          <a:custGeom>
            <a:avLst/>
            <a:gdLst/>
            <a:ahLst/>
            <a:cxnLst/>
            <a:rect l="l" t="t" r="r" b="b"/>
            <a:pathLst>
              <a:path w="3869089" h="1435484" extrusionOk="0">
                <a:moveTo>
                  <a:pt x="139567" y="0"/>
                </a:moveTo>
                <a:lnTo>
                  <a:pt x="3869089" y="0"/>
                </a:lnTo>
                <a:lnTo>
                  <a:pt x="3869089" y="883583"/>
                </a:lnTo>
                <a:cubicBezTo>
                  <a:pt x="3869089" y="1188390"/>
                  <a:pt x="3621995" y="1435484"/>
                  <a:pt x="3317188" y="1435484"/>
                </a:cubicBezTo>
                <a:lnTo>
                  <a:pt x="0" y="1435484"/>
                </a:lnTo>
                <a:lnTo>
                  <a:pt x="0" y="20010"/>
                </a:lnTo>
                <a:lnTo>
                  <a:pt x="28340" y="11213"/>
                </a:lnTo>
                <a:cubicBezTo>
                  <a:pt x="64267" y="3861"/>
                  <a:pt x="101466" y="0"/>
                  <a:pt x="139567" y="0"/>
                </a:cubicBezTo>
                <a:close/>
              </a:path>
            </a:pathLst>
          </a:cu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381" name="Google Shape;381;p38"/>
          <p:cNvSpPr/>
          <p:nvPr/>
        </p:nvSpPr>
        <p:spPr>
          <a:xfrm>
            <a:off x="1547332" y="1633452"/>
            <a:ext cx="2877199" cy="1076613"/>
          </a:xfrm>
          <a:custGeom>
            <a:avLst/>
            <a:gdLst/>
            <a:ahLst/>
            <a:cxnLst/>
            <a:rect l="l" t="t" r="r" b="b"/>
            <a:pathLst>
              <a:path w="3836265" h="1435484" extrusionOk="0">
                <a:moveTo>
                  <a:pt x="153898" y="0"/>
                </a:moveTo>
                <a:lnTo>
                  <a:pt x="3836265" y="0"/>
                </a:lnTo>
                <a:lnTo>
                  <a:pt x="3836265" y="836428"/>
                </a:lnTo>
                <a:cubicBezTo>
                  <a:pt x="3836265" y="1167277"/>
                  <a:pt x="3568058" y="1435484"/>
                  <a:pt x="3237209" y="1435484"/>
                </a:cubicBezTo>
                <a:lnTo>
                  <a:pt x="0" y="1435484"/>
                </a:lnTo>
                <a:lnTo>
                  <a:pt x="0" y="22467"/>
                </a:lnTo>
                <a:lnTo>
                  <a:pt x="33167" y="12171"/>
                </a:lnTo>
                <a:cubicBezTo>
                  <a:pt x="72165" y="4191"/>
                  <a:pt x="112542" y="0"/>
                  <a:pt x="153898" y="0"/>
                </a:cubicBezTo>
                <a:close/>
              </a:path>
            </a:pathLst>
          </a:cu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382" name="Google Shape;382;p38"/>
          <p:cNvSpPr>
            <a:spLocks noGrp="1"/>
          </p:cNvSpPr>
          <p:nvPr>
            <p:ph type="pic" idx="2"/>
          </p:nvPr>
        </p:nvSpPr>
        <p:spPr>
          <a:xfrm>
            <a:off x="4693648" y="1544205"/>
            <a:ext cx="1165800" cy="1165800"/>
          </a:xfrm>
          <a:prstGeom prst="rect">
            <a:avLst/>
          </a:prstGeom>
          <a:solidFill>
            <a:srgbClr val="F2F2F2"/>
          </a:solidFill>
          <a:ln>
            <a:noFill/>
          </a:ln>
        </p:spPr>
        <p:txBody>
          <a:bodyPr spcFirstLastPara="1" wrap="square" lIns="34300" tIns="17150" rIns="34300" bIns="17150" anchor="ctr" anchorCtr="0">
            <a:noAutofit/>
          </a:bodyPr>
          <a:lstStyle>
            <a:lvl1pPr marR="0" lvl="0" algn="ctr" rtl="0">
              <a:lnSpc>
                <a:spcPct val="140000"/>
              </a:lnSpc>
              <a:spcBef>
                <a:spcPts val="0"/>
              </a:spcBef>
              <a:spcAft>
                <a:spcPts val="0"/>
              </a:spcAft>
              <a:buClr>
                <a:schemeClr val="dk1"/>
              </a:buClr>
              <a:buSzPts val="1300"/>
              <a:buFont typeface="Raleway Light"/>
              <a:buNone/>
              <a:defRPr sz="13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383" name="Google Shape;383;p38"/>
          <p:cNvSpPr>
            <a:spLocks noGrp="1"/>
          </p:cNvSpPr>
          <p:nvPr>
            <p:ph type="pic" idx="3"/>
          </p:nvPr>
        </p:nvSpPr>
        <p:spPr>
          <a:xfrm>
            <a:off x="4693648" y="3124386"/>
            <a:ext cx="1165800" cy="1165800"/>
          </a:xfrm>
          <a:prstGeom prst="rect">
            <a:avLst/>
          </a:prstGeom>
          <a:solidFill>
            <a:srgbClr val="F2F2F2"/>
          </a:solidFill>
          <a:ln>
            <a:noFill/>
          </a:ln>
        </p:spPr>
        <p:txBody>
          <a:bodyPr spcFirstLastPara="1" wrap="square" lIns="34300" tIns="17150" rIns="34300" bIns="17150" anchor="ctr" anchorCtr="0">
            <a:noAutofit/>
          </a:bodyPr>
          <a:lstStyle>
            <a:lvl1pPr marR="0" lvl="0" algn="ctr" rtl="0">
              <a:lnSpc>
                <a:spcPct val="140000"/>
              </a:lnSpc>
              <a:spcBef>
                <a:spcPts val="0"/>
              </a:spcBef>
              <a:spcAft>
                <a:spcPts val="0"/>
              </a:spcAft>
              <a:buClr>
                <a:schemeClr val="dk1"/>
              </a:buClr>
              <a:buSzPts val="1300"/>
              <a:buFont typeface="Raleway Light"/>
              <a:buNone/>
              <a:defRPr sz="13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384" name="Google Shape;384;p38"/>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85" name="Google Shape;385;p38"/>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386" name="Google Shape;386;p38"/>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387" name="Google Shape;387;p38"/>
          <p:cNvSpPr txBox="1">
            <a:spLocks noGrp="1"/>
          </p:cNvSpPr>
          <p:nvPr>
            <p:ph type="body" idx="1"/>
          </p:nvPr>
        </p:nvSpPr>
        <p:spPr>
          <a:xfrm>
            <a:off x="2021551" y="1964218"/>
            <a:ext cx="2336100" cy="712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88" name="Google Shape;388;p38"/>
          <p:cNvSpPr>
            <a:spLocks noGrp="1"/>
          </p:cNvSpPr>
          <p:nvPr>
            <p:ph type="pic" idx="4"/>
          </p:nvPr>
        </p:nvSpPr>
        <p:spPr>
          <a:xfrm>
            <a:off x="767216" y="1544205"/>
            <a:ext cx="1165800" cy="1165800"/>
          </a:xfrm>
          <a:prstGeom prst="rect">
            <a:avLst/>
          </a:prstGeom>
          <a:solidFill>
            <a:srgbClr val="EB986F"/>
          </a:solidFill>
          <a:ln>
            <a:noFill/>
          </a:ln>
          <a:effectLst>
            <a:outerShdw blurRad="266700" dist="190500" sx="88000" sy="88000" algn="l" rotWithShape="0">
              <a:srgbClr val="000000">
                <a:alpha val="40000"/>
              </a:srgbClr>
            </a:outerShdw>
          </a:effectLst>
        </p:spPr>
        <p:txBody>
          <a:bodyPr spcFirstLastPara="1" wrap="square" lIns="34300" tIns="17150" rIns="34300" bIns="17150" anchor="ctr" anchorCtr="0">
            <a:noAutofit/>
          </a:bodyPr>
          <a:lstStyle>
            <a:lvl1pPr marR="0" lvl="0" algn="l" rtl="0">
              <a:lnSpc>
                <a:spcPct val="140000"/>
              </a:lnSpc>
              <a:spcBef>
                <a:spcPts val="0"/>
              </a:spcBef>
              <a:spcAft>
                <a:spcPts val="0"/>
              </a:spcAft>
              <a:buClr>
                <a:schemeClr val="lt1"/>
              </a:buClr>
              <a:buSzPts val="1800"/>
              <a:buFont typeface="Raleway"/>
              <a:buNone/>
              <a:defRPr sz="1800" b="0" i="0" u="none" strike="noStrike" cap="none">
                <a:solidFill>
                  <a:schemeClr val="lt1"/>
                </a:solidFill>
                <a:latin typeface="Raleway"/>
                <a:ea typeface="Raleway"/>
                <a:cs typeface="Raleway"/>
                <a:sym typeface="Raleway"/>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389" name="Google Shape;389;p38"/>
          <p:cNvSpPr>
            <a:spLocks noGrp="1"/>
          </p:cNvSpPr>
          <p:nvPr>
            <p:ph type="pic" idx="5"/>
          </p:nvPr>
        </p:nvSpPr>
        <p:spPr>
          <a:xfrm>
            <a:off x="767216" y="3124386"/>
            <a:ext cx="1165800" cy="1165800"/>
          </a:xfrm>
          <a:prstGeom prst="rect">
            <a:avLst/>
          </a:prstGeom>
          <a:solidFill>
            <a:srgbClr val="F2F2F2"/>
          </a:solidFill>
          <a:ln>
            <a:noFill/>
          </a:ln>
        </p:spPr>
        <p:txBody>
          <a:bodyPr spcFirstLastPara="1" wrap="square" lIns="34300" tIns="17150" rIns="34300" bIns="17150" anchor="ctr" anchorCtr="0">
            <a:noAutofit/>
          </a:bodyPr>
          <a:lstStyle>
            <a:lvl1pPr marR="0" lvl="0" algn="ctr" rtl="0">
              <a:lnSpc>
                <a:spcPct val="140000"/>
              </a:lnSpc>
              <a:spcBef>
                <a:spcPts val="0"/>
              </a:spcBef>
              <a:spcAft>
                <a:spcPts val="0"/>
              </a:spcAft>
              <a:buClr>
                <a:schemeClr val="dk1"/>
              </a:buClr>
              <a:buSzPts val="1300"/>
              <a:buFont typeface="Raleway Light"/>
              <a:buNone/>
              <a:defRPr sz="13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390" name="Google Shape;390;p38"/>
          <p:cNvSpPr txBox="1">
            <a:spLocks noGrp="1"/>
          </p:cNvSpPr>
          <p:nvPr>
            <p:ph type="body" idx="6"/>
          </p:nvPr>
        </p:nvSpPr>
        <p:spPr>
          <a:xfrm>
            <a:off x="2021551" y="1734750"/>
            <a:ext cx="2336100" cy="2682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91" name="Google Shape;391;p38"/>
          <p:cNvSpPr txBox="1">
            <a:spLocks noGrp="1"/>
          </p:cNvSpPr>
          <p:nvPr>
            <p:ph type="body" idx="7"/>
          </p:nvPr>
        </p:nvSpPr>
        <p:spPr>
          <a:xfrm>
            <a:off x="5950182" y="1964218"/>
            <a:ext cx="2336100" cy="712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92" name="Google Shape;392;p38"/>
          <p:cNvSpPr txBox="1">
            <a:spLocks noGrp="1"/>
          </p:cNvSpPr>
          <p:nvPr>
            <p:ph type="body" idx="8"/>
          </p:nvPr>
        </p:nvSpPr>
        <p:spPr>
          <a:xfrm>
            <a:off x="5950182" y="1734750"/>
            <a:ext cx="2336100" cy="2682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93" name="Google Shape;393;p38"/>
          <p:cNvSpPr txBox="1">
            <a:spLocks noGrp="1"/>
          </p:cNvSpPr>
          <p:nvPr>
            <p:ph type="body" idx="9"/>
          </p:nvPr>
        </p:nvSpPr>
        <p:spPr>
          <a:xfrm>
            <a:off x="2021551" y="3547770"/>
            <a:ext cx="2336100" cy="712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94" name="Google Shape;394;p38"/>
          <p:cNvSpPr txBox="1">
            <a:spLocks noGrp="1"/>
          </p:cNvSpPr>
          <p:nvPr>
            <p:ph type="body" idx="13"/>
          </p:nvPr>
        </p:nvSpPr>
        <p:spPr>
          <a:xfrm>
            <a:off x="2021551" y="3318301"/>
            <a:ext cx="2336100" cy="2682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95" name="Google Shape;395;p38"/>
          <p:cNvSpPr txBox="1">
            <a:spLocks noGrp="1"/>
          </p:cNvSpPr>
          <p:nvPr>
            <p:ph type="body" idx="14"/>
          </p:nvPr>
        </p:nvSpPr>
        <p:spPr>
          <a:xfrm>
            <a:off x="5950182" y="3547770"/>
            <a:ext cx="2336100" cy="712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96" name="Google Shape;396;p38"/>
          <p:cNvSpPr txBox="1">
            <a:spLocks noGrp="1"/>
          </p:cNvSpPr>
          <p:nvPr>
            <p:ph type="body" idx="15"/>
          </p:nvPr>
        </p:nvSpPr>
        <p:spPr>
          <a:xfrm>
            <a:off x="5950182" y="3318301"/>
            <a:ext cx="2336100" cy="2682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97" name="Google Shape;397;p38"/>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398" name="Google Shape;398;p38"/>
          <p:cNvSpPr txBox="1">
            <a:spLocks noGrp="1"/>
          </p:cNvSpPr>
          <p:nvPr>
            <p:ph type="body" idx="1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ingle Profile layout">
  <p:cSld name="Single Profile layout">
    <p:spTree>
      <p:nvGrpSpPr>
        <p:cNvPr id="1" name="Shape 399"/>
        <p:cNvGrpSpPr/>
        <p:nvPr/>
      </p:nvGrpSpPr>
      <p:grpSpPr>
        <a:xfrm>
          <a:off x="0" y="0"/>
          <a:ext cx="0" cy="0"/>
          <a:chOff x="0" y="0"/>
          <a:chExt cx="0" cy="0"/>
        </a:xfrm>
      </p:grpSpPr>
      <p:sp>
        <p:nvSpPr>
          <p:cNvPr id="400" name="Google Shape;400;p39"/>
          <p:cNvSpPr txBox="1">
            <a:spLocks noGrp="1"/>
          </p:cNvSpPr>
          <p:nvPr>
            <p:ph type="dt" idx="10"/>
          </p:nvPr>
        </p:nvSpPr>
        <p:spPr>
          <a:xfrm>
            <a:off x="641119" y="4767264"/>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01" name="Google Shape;401;p39"/>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02" name="Google Shape;402;p39"/>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03" name="Google Shape;403;p39"/>
          <p:cNvSpPr>
            <a:spLocks noGrp="1"/>
          </p:cNvSpPr>
          <p:nvPr>
            <p:ph type="pic" idx="2"/>
          </p:nvPr>
        </p:nvSpPr>
        <p:spPr>
          <a:xfrm>
            <a:off x="792686" y="1641603"/>
            <a:ext cx="1781400" cy="17916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1000"/>
              <a:buFont typeface="Raleway Light"/>
              <a:buNone/>
              <a:defRPr sz="10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04" name="Google Shape;404;p39"/>
          <p:cNvSpPr txBox="1">
            <a:spLocks noGrp="1"/>
          </p:cNvSpPr>
          <p:nvPr>
            <p:ph type="body" idx="1"/>
          </p:nvPr>
        </p:nvSpPr>
        <p:spPr>
          <a:xfrm>
            <a:off x="746506" y="3524582"/>
            <a:ext cx="1873800" cy="928500"/>
          </a:xfrm>
          <a:prstGeom prst="rect">
            <a:avLst/>
          </a:prstGeom>
          <a:noFill/>
          <a:ln>
            <a:noFill/>
          </a:ln>
        </p:spPr>
        <p:txBody>
          <a:bodyPr spcFirstLastPara="1" wrap="square" lIns="34300" tIns="17150" rIns="34300" bIns="17150" anchor="t" anchorCtr="0">
            <a:noAutofit/>
          </a:bodyPr>
          <a:lstStyle>
            <a:lvl1pPr marL="457200" lvl="0" indent="-228600" algn="ctr">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05" name="Google Shape;405;p39"/>
          <p:cNvSpPr txBox="1">
            <a:spLocks noGrp="1"/>
          </p:cNvSpPr>
          <p:nvPr>
            <p:ph type="body" idx="3"/>
          </p:nvPr>
        </p:nvSpPr>
        <p:spPr>
          <a:xfrm>
            <a:off x="3029422" y="1556108"/>
            <a:ext cx="5342400" cy="4011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300"/>
              <a:buFont typeface="Raleway Medium"/>
              <a:buNone/>
              <a:defRPr sz="13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06" name="Google Shape;406;p39"/>
          <p:cNvSpPr txBox="1">
            <a:spLocks noGrp="1"/>
          </p:cNvSpPr>
          <p:nvPr>
            <p:ph type="body" idx="4"/>
          </p:nvPr>
        </p:nvSpPr>
        <p:spPr>
          <a:xfrm>
            <a:off x="3029423" y="1898778"/>
            <a:ext cx="5341800" cy="1133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07" name="Google Shape;407;p39"/>
          <p:cNvSpPr txBox="1">
            <a:spLocks noGrp="1"/>
          </p:cNvSpPr>
          <p:nvPr>
            <p:ph type="body" idx="5"/>
          </p:nvPr>
        </p:nvSpPr>
        <p:spPr>
          <a:xfrm>
            <a:off x="3029422" y="3153723"/>
            <a:ext cx="5342400" cy="4011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300"/>
              <a:buFont typeface="Raleway Medium"/>
              <a:buNone/>
              <a:defRPr sz="13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08" name="Google Shape;408;p39"/>
          <p:cNvSpPr txBox="1">
            <a:spLocks noGrp="1"/>
          </p:cNvSpPr>
          <p:nvPr>
            <p:ph type="body" idx="6"/>
          </p:nvPr>
        </p:nvSpPr>
        <p:spPr>
          <a:xfrm>
            <a:off x="3029423" y="3496394"/>
            <a:ext cx="5341800" cy="974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09" name="Google Shape;409;p39"/>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410" name="Google Shape;410;p39"/>
          <p:cNvSpPr txBox="1">
            <a:spLocks noGrp="1"/>
          </p:cNvSpPr>
          <p:nvPr>
            <p:ph type="body" idx="7"/>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am Slide - simple">
  <p:cSld name="Team Slide - simple">
    <p:spTree>
      <p:nvGrpSpPr>
        <p:cNvPr id="1" name="Shape 411"/>
        <p:cNvGrpSpPr/>
        <p:nvPr/>
      </p:nvGrpSpPr>
      <p:grpSpPr>
        <a:xfrm>
          <a:off x="0" y="0"/>
          <a:ext cx="0" cy="0"/>
          <a:chOff x="0" y="0"/>
          <a:chExt cx="0" cy="0"/>
        </a:xfrm>
      </p:grpSpPr>
      <p:sp>
        <p:nvSpPr>
          <p:cNvPr id="412" name="Google Shape;412;p40"/>
          <p:cNvSpPr txBox="1">
            <a:spLocks noGrp="1"/>
          </p:cNvSpPr>
          <p:nvPr>
            <p:ph type="body" idx="1"/>
          </p:nvPr>
        </p:nvSpPr>
        <p:spPr>
          <a:xfrm>
            <a:off x="818853" y="3493641"/>
            <a:ext cx="1946100" cy="4644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13" name="Google Shape;413;p40"/>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14" name="Google Shape;414;p40"/>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15" name="Google Shape;415;p40"/>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16" name="Google Shape;416;p40"/>
          <p:cNvSpPr txBox="1">
            <a:spLocks noGrp="1"/>
          </p:cNvSpPr>
          <p:nvPr>
            <p:ph type="body" idx="2"/>
          </p:nvPr>
        </p:nvSpPr>
        <p:spPr>
          <a:xfrm>
            <a:off x="3628313" y="3493641"/>
            <a:ext cx="1946100" cy="4644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17" name="Google Shape;417;p40"/>
          <p:cNvSpPr txBox="1">
            <a:spLocks noGrp="1"/>
          </p:cNvSpPr>
          <p:nvPr>
            <p:ph type="body" idx="3"/>
          </p:nvPr>
        </p:nvSpPr>
        <p:spPr>
          <a:xfrm>
            <a:off x="6447638" y="3493641"/>
            <a:ext cx="1946100" cy="4644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18" name="Google Shape;418;p40"/>
          <p:cNvSpPr txBox="1">
            <a:spLocks noGrp="1"/>
          </p:cNvSpPr>
          <p:nvPr>
            <p:ph type="body" idx="4"/>
          </p:nvPr>
        </p:nvSpPr>
        <p:spPr>
          <a:xfrm>
            <a:off x="818853" y="3991640"/>
            <a:ext cx="1946100" cy="6351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19" name="Google Shape;419;p40"/>
          <p:cNvSpPr txBox="1">
            <a:spLocks noGrp="1"/>
          </p:cNvSpPr>
          <p:nvPr>
            <p:ph type="body" idx="5"/>
          </p:nvPr>
        </p:nvSpPr>
        <p:spPr>
          <a:xfrm>
            <a:off x="3628313" y="3991640"/>
            <a:ext cx="1946100" cy="6351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20" name="Google Shape;420;p40"/>
          <p:cNvSpPr txBox="1">
            <a:spLocks noGrp="1"/>
          </p:cNvSpPr>
          <p:nvPr>
            <p:ph type="body" idx="6"/>
          </p:nvPr>
        </p:nvSpPr>
        <p:spPr>
          <a:xfrm>
            <a:off x="6447638" y="3991640"/>
            <a:ext cx="1946100" cy="6351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21" name="Google Shape;421;p40"/>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422" name="Google Shape;422;p40"/>
          <p:cNvSpPr txBox="1">
            <a:spLocks noGrp="1"/>
          </p:cNvSpPr>
          <p:nvPr>
            <p:ph type="body" idx="7"/>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23" name="Google Shape;423;p40"/>
          <p:cNvSpPr>
            <a:spLocks noGrp="1"/>
          </p:cNvSpPr>
          <p:nvPr>
            <p:ph type="pic" idx="8"/>
          </p:nvPr>
        </p:nvSpPr>
        <p:spPr>
          <a:xfrm>
            <a:off x="851073" y="1576890"/>
            <a:ext cx="1881900" cy="1892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24" name="Google Shape;424;p40"/>
          <p:cNvSpPr>
            <a:spLocks noGrp="1"/>
          </p:cNvSpPr>
          <p:nvPr>
            <p:ph type="pic" idx="9"/>
          </p:nvPr>
        </p:nvSpPr>
        <p:spPr>
          <a:xfrm>
            <a:off x="3660533" y="1576890"/>
            <a:ext cx="1881900" cy="1892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25" name="Google Shape;425;p40"/>
          <p:cNvSpPr>
            <a:spLocks noGrp="1"/>
          </p:cNvSpPr>
          <p:nvPr>
            <p:ph type="pic" idx="13"/>
          </p:nvPr>
        </p:nvSpPr>
        <p:spPr>
          <a:xfrm>
            <a:off x="6479858" y="1576890"/>
            <a:ext cx="1881900" cy="1892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design 1">
  <p:cSld name="Title slide design 1">
    <p:bg>
      <p:bgPr>
        <a:solidFill>
          <a:schemeClr val="lt1"/>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5326423" y="2350417"/>
            <a:ext cx="3148500" cy="1347600"/>
          </a:xfrm>
          <a:prstGeom prst="rect">
            <a:avLst/>
          </a:prstGeom>
          <a:noFill/>
          <a:ln>
            <a:noFill/>
          </a:ln>
        </p:spPr>
        <p:txBody>
          <a:bodyPr spcFirstLastPara="1" wrap="square" lIns="68575" tIns="34275" rIns="68575" bIns="34275" anchor="b" anchorCtr="0">
            <a:noAutofit/>
          </a:bodyPr>
          <a:lstStyle>
            <a:lvl1pPr lvl="0" algn="r">
              <a:lnSpc>
                <a:spcPct val="110000"/>
              </a:lnSpc>
              <a:spcBef>
                <a:spcPts val="0"/>
              </a:spcBef>
              <a:spcAft>
                <a:spcPts val="0"/>
              </a:spcAft>
              <a:buClr>
                <a:schemeClr val="dk1"/>
              </a:buClr>
              <a:buSzPts val="2500"/>
              <a:buFont typeface="Raleway"/>
              <a:buNone/>
              <a:defRPr>
                <a:latin typeface="Raleway"/>
                <a:ea typeface="Raleway"/>
                <a:cs typeface="Raleway"/>
                <a:sym typeface="Raleway"/>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33" name="Google Shape;33;p5"/>
          <p:cNvSpPr>
            <a:spLocks noGrp="1"/>
          </p:cNvSpPr>
          <p:nvPr>
            <p:ph type="pic" idx="2"/>
          </p:nvPr>
        </p:nvSpPr>
        <p:spPr>
          <a:xfrm>
            <a:off x="6274687" y="270928"/>
            <a:ext cx="2200200" cy="8184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34" name="Google Shape;34;p5"/>
          <p:cNvSpPr txBox="1">
            <a:spLocks noGrp="1"/>
          </p:cNvSpPr>
          <p:nvPr>
            <p:ph type="body" idx="1"/>
          </p:nvPr>
        </p:nvSpPr>
        <p:spPr>
          <a:xfrm>
            <a:off x="5326423" y="3848965"/>
            <a:ext cx="3148500" cy="360000"/>
          </a:xfrm>
          <a:prstGeom prst="rect">
            <a:avLst/>
          </a:prstGeom>
          <a:noFill/>
          <a:ln>
            <a:noFill/>
          </a:ln>
        </p:spPr>
        <p:txBody>
          <a:bodyPr spcFirstLastPara="1" wrap="square" lIns="68575" tIns="34275" rIns="68575" bIns="34275" anchor="ctr" anchorCtr="0">
            <a:noAutofit/>
          </a:bodyPr>
          <a:lstStyle>
            <a:lvl1pPr marL="457200" lvl="0" indent="-228600" algn="r">
              <a:lnSpc>
                <a:spcPct val="140000"/>
              </a:lnSpc>
              <a:spcBef>
                <a:spcPts val="0"/>
              </a:spcBef>
              <a:spcAft>
                <a:spcPts val="0"/>
              </a:spcAft>
              <a:buClr>
                <a:schemeClr val="dk1"/>
              </a:buClr>
              <a:buSzPts val="1400"/>
              <a:buFont typeface="Raleway Light"/>
              <a:buNone/>
              <a:defRPr sz="1400" i="0"/>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35" name="Google Shape;35;p5"/>
          <p:cNvSpPr/>
          <p:nvPr/>
        </p:nvSpPr>
        <p:spPr>
          <a:xfrm>
            <a:off x="0" y="-14183"/>
            <a:ext cx="5087850" cy="5171588"/>
          </a:xfrm>
          <a:custGeom>
            <a:avLst/>
            <a:gdLst/>
            <a:ahLst/>
            <a:cxnLst/>
            <a:rect l="l" t="t" r="r" b="b"/>
            <a:pathLst>
              <a:path w="13567600" h="13790900" extrusionOk="0">
                <a:moveTo>
                  <a:pt x="3740463" y="0"/>
                </a:moveTo>
                <a:lnTo>
                  <a:pt x="8730768" y="0"/>
                </a:lnTo>
                <a:lnTo>
                  <a:pt x="8756598" y="8739"/>
                </a:lnTo>
                <a:cubicBezTo>
                  <a:pt x="11564035" y="1036680"/>
                  <a:pt x="13567600" y="3732272"/>
                  <a:pt x="13567600" y="6895821"/>
                </a:cubicBezTo>
                <a:cubicBezTo>
                  <a:pt x="13567600" y="10059371"/>
                  <a:pt x="11564035" y="12754963"/>
                  <a:pt x="8756598" y="13782903"/>
                </a:cubicBezTo>
                <a:lnTo>
                  <a:pt x="8732964" y="13790900"/>
                </a:lnTo>
                <a:lnTo>
                  <a:pt x="3746720" y="13790900"/>
                </a:lnTo>
                <a:lnTo>
                  <a:pt x="3547161" y="13719235"/>
                </a:lnTo>
                <a:cubicBezTo>
                  <a:pt x="2159760" y="13172152"/>
                  <a:pt x="979325" y="12214154"/>
                  <a:pt x="155818" y="10995204"/>
                </a:cubicBezTo>
                <a:lnTo>
                  <a:pt x="0" y="10752151"/>
                </a:lnTo>
                <a:lnTo>
                  <a:pt x="0" y="3039206"/>
                </a:lnTo>
                <a:lnTo>
                  <a:pt x="100776" y="2879113"/>
                </a:lnTo>
                <a:cubicBezTo>
                  <a:pt x="958605" y="1571582"/>
                  <a:pt x="2223182" y="554833"/>
                  <a:pt x="3714633" y="8739"/>
                </a:cubicBezTo>
                <a:close/>
              </a:path>
            </a:pathLst>
          </a:custGeom>
          <a:solidFill>
            <a:schemeClr val="accent1">
              <a:alpha val="5882"/>
            </a:schemeClr>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i="0" u="none" strike="noStrike" cap="none">
              <a:solidFill>
                <a:schemeClr val="lt1"/>
              </a:solidFill>
              <a:latin typeface="Raleway"/>
              <a:ea typeface="Raleway"/>
              <a:cs typeface="Raleway"/>
              <a:sym typeface="Raleway"/>
            </a:endParaRPr>
          </a:p>
        </p:txBody>
      </p:sp>
      <p:sp>
        <p:nvSpPr>
          <p:cNvPr id="36" name="Google Shape;36;p5"/>
          <p:cNvSpPr>
            <a:spLocks noGrp="1"/>
          </p:cNvSpPr>
          <p:nvPr>
            <p:ph type="pic" idx="3"/>
          </p:nvPr>
        </p:nvSpPr>
        <p:spPr>
          <a:xfrm>
            <a:off x="1206108" y="1309611"/>
            <a:ext cx="2582700" cy="2582100"/>
          </a:xfrm>
          <a:prstGeom prst="ellipse">
            <a:avLst/>
          </a:prstGeom>
          <a:solidFill>
            <a:srgbClr val="F2F2F2"/>
          </a:solidFill>
          <a:ln w="171450" cap="flat" cmpd="sng">
            <a:solidFill>
              <a:schemeClr val="lt1"/>
            </a:solidFill>
            <a:prstDash val="solid"/>
            <a:round/>
            <a:headEnd type="none" w="sm" len="sm"/>
            <a:tailEnd type="none" w="sm" len="sm"/>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cxnSp>
        <p:nvCxnSpPr>
          <p:cNvPr id="37" name="Google Shape;37;p5"/>
          <p:cNvCxnSpPr/>
          <p:nvPr/>
        </p:nvCxnSpPr>
        <p:spPr>
          <a:xfrm>
            <a:off x="7938857" y="3805744"/>
            <a:ext cx="414900" cy="0"/>
          </a:xfrm>
          <a:prstGeom prst="straightConnector1">
            <a:avLst/>
          </a:prstGeom>
          <a:noFill/>
          <a:ln w="57150" cap="rnd" cmpd="sng">
            <a:solidFill>
              <a:schemeClr val="accent1"/>
            </a:solidFill>
            <a:prstDash val="solid"/>
            <a:miter lim="800000"/>
            <a:headEnd type="none" w="sm" len="sm"/>
            <a:tailEnd type="none" w="sm" len="sm"/>
          </a:ln>
        </p:spPr>
      </p:cxnSp>
      <p:sp>
        <p:nvSpPr>
          <p:cNvPr id="38" name="Google Shape;38;p5"/>
          <p:cNvSpPr txBox="1">
            <a:spLocks noGrp="1"/>
          </p:cNvSpPr>
          <p:nvPr>
            <p:ph type="body" idx="4"/>
          </p:nvPr>
        </p:nvSpPr>
        <p:spPr>
          <a:xfrm>
            <a:off x="5326422" y="4729709"/>
            <a:ext cx="3148500" cy="183600"/>
          </a:xfrm>
          <a:prstGeom prst="rect">
            <a:avLst/>
          </a:prstGeom>
          <a:noFill/>
          <a:ln>
            <a:noFill/>
          </a:ln>
        </p:spPr>
        <p:txBody>
          <a:bodyPr spcFirstLastPara="1" wrap="square" lIns="68575" tIns="34275" rIns="68575" bIns="34275" anchor="ctr" anchorCtr="0">
            <a:noAutofit/>
          </a:bodyPr>
          <a:lstStyle>
            <a:lvl1pPr marL="457200" lvl="0" indent="-228600" algn="r">
              <a:lnSpc>
                <a:spcPct val="140000"/>
              </a:lnSpc>
              <a:spcBef>
                <a:spcPts val="0"/>
              </a:spcBef>
              <a:spcAft>
                <a:spcPts val="0"/>
              </a:spcAft>
              <a:buClr>
                <a:srgbClr val="BFBFBF"/>
              </a:buClr>
              <a:buSzPts val="800"/>
              <a:buFont typeface="Raleway Light"/>
              <a:buNone/>
              <a:defRPr b="0" i="0">
                <a:solidFill>
                  <a:srgbClr val="BFBFBF"/>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am Slide - 4 people">
  <p:cSld name="Team Slide - 4 people">
    <p:spTree>
      <p:nvGrpSpPr>
        <p:cNvPr id="1" name="Shape 426"/>
        <p:cNvGrpSpPr/>
        <p:nvPr/>
      </p:nvGrpSpPr>
      <p:grpSpPr>
        <a:xfrm>
          <a:off x="0" y="0"/>
          <a:ext cx="0" cy="0"/>
          <a:chOff x="0" y="0"/>
          <a:chExt cx="0" cy="0"/>
        </a:xfrm>
      </p:grpSpPr>
      <p:sp>
        <p:nvSpPr>
          <p:cNvPr id="427" name="Google Shape;427;p41"/>
          <p:cNvSpPr txBox="1">
            <a:spLocks noGrp="1"/>
          </p:cNvSpPr>
          <p:nvPr>
            <p:ph type="body" idx="1"/>
          </p:nvPr>
        </p:nvSpPr>
        <p:spPr>
          <a:xfrm>
            <a:off x="743374" y="3098223"/>
            <a:ext cx="1537800" cy="4644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28" name="Google Shape;428;p41"/>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29" name="Google Shape;429;p41"/>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30" name="Google Shape;430;p41"/>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31" name="Google Shape;431;p41"/>
          <p:cNvSpPr txBox="1">
            <a:spLocks noGrp="1"/>
          </p:cNvSpPr>
          <p:nvPr>
            <p:ph type="body" idx="2"/>
          </p:nvPr>
        </p:nvSpPr>
        <p:spPr>
          <a:xfrm>
            <a:off x="2787242" y="3113735"/>
            <a:ext cx="1537800" cy="4644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32" name="Google Shape;432;p41"/>
          <p:cNvSpPr>
            <a:spLocks noGrp="1"/>
          </p:cNvSpPr>
          <p:nvPr>
            <p:ph type="pic" idx="3"/>
          </p:nvPr>
        </p:nvSpPr>
        <p:spPr>
          <a:xfrm>
            <a:off x="771594" y="1564692"/>
            <a:ext cx="1481400" cy="1481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33" name="Google Shape;433;p41"/>
          <p:cNvSpPr>
            <a:spLocks noGrp="1"/>
          </p:cNvSpPr>
          <p:nvPr>
            <p:ph type="pic" idx="4"/>
          </p:nvPr>
        </p:nvSpPr>
        <p:spPr>
          <a:xfrm>
            <a:off x="2815462" y="1564692"/>
            <a:ext cx="1481400" cy="1481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34" name="Google Shape;434;p41"/>
          <p:cNvSpPr>
            <a:spLocks noGrp="1"/>
          </p:cNvSpPr>
          <p:nvPr>
            <p:ph type="pic" idx="5"/>
          </p:nvPr>
        </p:nvSpPr>
        <p:spPr>
          <a:xfrm>
            <a:off x="6903199" y="1564692"/>
            <a:ext cx="1481400" cy="1481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35" name="Google Shape;435;p41"/>
          <p:cNvSpPr txBox="1">
            <a:spLocks noGrp="1"/>
          </p:cNvSpPr>
          <p:nvPr>
            <p:ph type="body" idx="6"/>
          </p:nvPr>
        </p:nvSpPr>
        <p:spPr>
          <a:xfrm>
            <a:off x="6874980" y="3098223"/>
            <a:ext cx="1537800" cy="4644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36" name="Google Shape;436;p41"/>
          <p:cNvSpPr txBox="1">
            <a:spLocks noGrp="1"/>
          </p:cNvSpPr>
          <p:nvPr>
            <p:ph type="body" idx="7"/>
          </p:nvPr>
        </p:nvSpPr>
        <p:spPr>
          <a:xfrm>
            <a:off x="712530" y="3596222"/>
            <a:ext cx="1599600" cy="9360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37" name="Google Shape;437;p41"/>
          <p:cNvSpPr txBox="1">
            <a:spLocks noGrp="1"/>
          </p:cNvSpPr>
          <p:nvPr>
            <p:ph type="body" idx="8"/>
          </p:nvPr>
        </p:nvSpPr>
        <p:spPr>
          <a:xfrm>
            <a:off x="2756398" y="3596222"/>
            <a:ext cx="1599600" cy="9360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38" name="Google Shape;438;p41"/>
          <p:cNvSpPr txBox="1">
            <a:spLocks noGrp="1"/>
          </p:cNvSpPr>
          <p:nvPr>
            <p:ph type="body" idx="9"/>
          </p:nvPr>
        </p:nvSpPr>
        <p:spPr>
          <a:xfrm>
            <a:off x="6844135" y="3596222"/>
            <a:ext cx="1599600" cy="9360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39" name="Google Shape;439;p41"/>
          <p:cNvSpPr>
            <a:spLocks noGrp="1"/>
          </p:cNvSpPr>
          <p:nvPr>
            <p:ph type="pic" idx="13"/>
          </p:nvPr>
        </p:nvSpPr>
        <p:spPr>
          <a:xfrm>
            <a:off x="4859330" y="1564692"/>
            <a:ext cx="1481400" cy="1481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40" name="Google Shape;440;p41"/>
          <p:cNvSpPr txBox="1">
            <a:spLocks noGrp="1"/>
          </p:cNvSpPr>
          <p:nvPr>
            <p:ph type="body" idx="14"/>
          </p:nvPr>
        </p:nvSpPr>
        <p:spPr>
          <a:xfrm>
            <a:off x="4831111" y="3098223"/>
            <a:ext cx="1537800" cy="4644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41" name="Google Shape;441;p41"/>
          <p:cNvSpPr txBox="1">
            <a:spLocks noGrp="1"/>
          </p:cNvSpPr>
          <p:nvPr>
            <p:ph type="body" idx="15"/>
          </p:nvPr>
        </p:nvSpPr>
        <p:spPr>
          <a:xfrm>
            <a:off x="4800267" y="3596222"/>
            <a:ext cx="1599600" cy="9360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42" name="Google Shape;442;p41"/>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443" name="Google Shape;443;p41"/>
          <p:cNvSpPr txBox="1">
            <a:spLocks noGrp="1"/>
          </p:cNvSpPr>
          <p:nvPr>
            <p:ph type="body" idx="1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am Slide - as a grid">
  <p:cSld name="Team Slide - as a grid">
    <p:spTree>
      <p:nvGrpSpPr>
        <p:cNvPr id="1" name="Shape 444"/>
        <p:cNvGrpSpPr/>
        <p:nvPr/>
      </p:nvGrpSpPr>
      <p:grpSpPr>
        <a:xfrm>
          <a:off x="0" y="0"/>
          <a:ext cx="0" cy="0"/>
          <a:chOff x="0" y="0"/>
          <a:chExt cx="0" cy="0"/>
        </a:xfrm>
      </p:grpSpPr>
      <p:sp>
        <p:nvSpPr>
          <p:cNvPr id="445" name="Google Shape;445;p42"/>
          <p:cNvSpPr txBox="1">
            <a:spLocks noGrp="1"/>
          </p:cNvSpPr>
          <p:nvPr>
            <p:ph type="body" idx="1"/>
          </p:nvPr>
        </p:nvSpPr>
        <p:spPr>
          <a:xfrm>
            <a:off x="754025" y="3156807"/>
            <a:ext cx="1502100" cy="4644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46" name="Google Shape;446;p42"/>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47" name="Google Shape;447;p42"/>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48" name="Google Shape;448;p42"/>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49" name="Google Shape;449;p42"/>
          <p:cNvSpPr txBox="1">
            <a:spLocks noGrp="1"/>
          </p:cNvSpPr>
          <p:nvPr>
            <p:ph type="body" idx="2"/>
          </p:nvPr>
        </p:nvSpPr>
        <p:spPr>
          <a:xfrm>
            <a:off x="2864036" y="1699120"/>
            <a:ext cx="1502100" cy="4644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50" name="Google Shape;450;p42"/>
          <p:cNvSpPr>
            <a:spLocks noGrp="1"/>
          </p:cNvSpPr>
          <p:nvPr>
            <p:ph type="pic" idx="3"/>
          </p:nvPr>
        </p:nvSpPr>
        <p:spPr>
          <a:xfrm>
            <a:off x="920583" y="1588890"/>
            <a:ext cx="1370400" cy="1370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51" name="Google Shape;451;p42"/>
          <p:cNvSpPr>
            <a:spLocks noGrp="1"/>
          </p:cNvSpPr>
          <p:nvPr>
            <p:ph type="pic" idx="4"/>
          </p:nvPr>
        </p:nvSpPr>
        <p:spPr>
          <a:xfrm>
            <a:off x="2874563" y="3156805"/>
            <a:ext cx="1370400" cy="1370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52" name="Google Shape;452;p42"/>
          <p:cNvSpPr>
            <a:spLocks noGrp="1"/>
          </p:cNvSpPr>
          <p:nvPr>
            <p:ph type="pic" idx="5"/>
          </p:nvPr>
        </p:nvSpPr>
        <p:spPr>
          <a:xfrm>
            <a:off x="6822505" y="3156805"/>
            <a:ext cx="1370400" cy="1370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53" name="Google Shape;453;p42"/>
          <p:cNvSpPr txBox="1">
            <a:spLocks noGrp="1"/>
          </p:cNvSpPr>
          <p:nvPr>
            <p:ph type="body" idx="6"/>
          </p:nvPr>
        </p:nvSpPr>
        <p:spPr>
          <a:xfrm>
            <a:off x="6870389" y="1699120"/>
            <a:ext cx="1502100" cy="4644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54" name="Google Shape;454;p42"/>
          <p:cNvSpPr txBox="1">
            <a:spLocks noGrp="1"/>
          </p:cNvSpPr>
          <p:nvPr>
            <p:ph type="body" idx="7"/>
          </p:nvPr>
        </p:nvSpPr>
        <p:spPr>
          <a:xfrm>
            <a:off x="754025" y="3654805"/>
            <a:ext cx="1562400" cy="853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55" name="Google Shape;455;p42"/>
          <p:cNvSpPr txBox="1">
            <a:spLocks noGrp="1"/>
          </p:cNvSpPr>
          <p:nvPr>
            <p:ph type="body" idx="8"/>
          </p:nvPr>
        </p:nvSpPr>
        <p:spPr>
          <a:xfrm>
            <a:off x="2864036" y="2181607"/>
            <a:ext cx="1562400" cy="841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56" name="Google Shape;456;p42"/>
          <p:cNvSpPr txBox="1">
            <a:spLocks noGrp="1"/>
          </p:cNvSpPr>
          <p:nvPr>
            <p:ph type="body" idx="9"/>
          </p:nvPr>
        </p:nvSpPr>
        <p:spPr>
          <a:xfrm>
            <a:off x="6870389" y="2181607"/>
            <a:ext cx="1562400" cy="841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57" name="Google Shape;457;p42"/>
          <p:cNvSpPr>
            <a:spLocks noGrp="1"/>
          </p:cNvSpPr>
          <p:nvPr>
            <p:ph type="pic" idx="13"/>
          </p:nvPr>
        </p:nvSpPr>
        <p:spPr>
          <a:xfrm>
            <a:off x="4892853" y="1588890"/>
            <a:ext cx="1370400" cy="1370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58" name="Google Shape;458;p42"/>
          <p:cNvSpPr txBox="1">
            <a:spLocks noGrp="1"/>
          </p:cNvSpPr>
          <p:nvPr>
            <p:ph type="body" idx="14"/>
          </p:nvPr>
        </p:nvSpPr>
        <p:spPr>
          <a:xfrm>
            <a:off x="4727918" y="3156807"/>
            <a:ext cx="1502100" cy="4644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dk1"/>
              </a:buClr>
              <a:buSzPts val="1000"/>
              <a:buFont typeface="Raleway Medium"/>
              <a:buNone/>
              <a:defRPr sz="1000">
                <a:solidFill>
                  <a:schemeClr val="dk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59" name="Google Shape;459;p42"/>
          <p:cNvSpPr txBox="1">
            <a:spLocks noGrp="1"/>
          </p:cNvSpPr>
          <p:nvPr>
            <p:ph type="body" idx="15"/>
          </p:nvPr>
        </p:nvSpPr>
        <p:spPr>
          <a:xfrm>
            <a:off x="4727918" y="3654805"/>
            <a:ext cx="1562400" cy="853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cxnSp>
        <p:nvCxnSpPr>
          <p:cNvPr id="460" name="Google Shape;460;p42"/>
          <p:cNvCxnSpPr/>
          <p:nvPr/>
        </p:nvCxnSpPr>
        <p:spPr>
          <a:xfrm>
            <a:off x="764819" y="3068698"/>
            <a:ext cx="7614300" cy="0"/>
          </a:xfrm>
          <a:prstGeom prst="straightConnector1">
            <a:avLst/>
          </a:prstGeom>
          <a:noFill/>
          <a:ln w="9525" cap="flat" cmpd="sng">
            <a:solidFill>
              <a:schemeClr val="dk1"/>
            </a:solidFill>
            <a:prstDash val="solid"/>
            <a:miter lim="800000"/>
            <a:headEnd type="none" w="sm" len="sm"/>
            <a:tailEnd type="none" w="sm" len="sm"/>
          </a:ln>
        </p:spPr>
      </p:cxnSp>
      <p:cxnSp>
        <p:nvCxnSpPr>
          <p:cNvPr id="461" name="Google Shape;461;p42"/>
          <p:cNvCxnSpPr/>
          <p:nvPr/>
        </p:nvCxnSpPr>
        <p:spPr>
          <a:xfrm>
            <a:off x="2587429" y="1530119"/>
            <a:ext cx="0" cy="2983200"/>
          </a:xfrm>
          <a:prstGeom prst="straightConnector1">
            <a:avLst/>
          </a:prstGeom>
          <a:noFill/>
          <a:ln w="9525" cap="flat" cmpd="sng">
            <a:solidFill>
              <a:schemeClr val="dk1"/>
            </a:solidFill>
            <a:prstDash val="solid"/>
            <a:miter lim="800000"/>
            <a:headEnd type="none" w="sm" len="sm"/>
            <a:tailEnd type="none" w="sm" len="sm"/>
          </a:ln>
        </p:spPr>
      </p:cxnSp>
      <p:cxnSp>
        <p:nvCxnSpPr>
          <p:cNvPr id="462" name="Google Shape;462;p42"/>
          <p:cNvCxnSpPr/>
          <p:nvPr/>
        </p:nvCxnSpPr>
        <p:spPr>
          <a:xfrm>
            <a:off x="4576041" y="1530119"/>
            <a:ext cx="0" cy="2983200"/>
          </a:xfrm>
          <a:prstGeom prst="straightConnector1">
            <a:avLst/>
          </a:prstGeom>
          <a:noFill/>
          <a:ln w="9525" cap="flat" cmpd="sng">
            <a:solidFill>
              <a:schemeClr val="dk1"/>
            </a:solidFill>
            <a:prstDash val="solid"/>
            <a:miter lim="800000"/>
            <a:headEnd type="none" w="sm" len="sm"/>
            <a:tailEnd type="none" w="sm" len="sm"/>
          </a:ln>
        </p:spPr>
      </p:cxnSp>
      <p:cxnSp>
        <p:nvCxnSpPr>
          <p:cNvPr id="463" name="Google Shape;463;p42"/>
          <p:cNvCxnSpPr/>
          <p:nvPr/>
        </p:nvCxnSpPr>
        <p:spPr>
          <a:xfrm>
            <a:off x="6564652" y="1530119"/>
            <a:ext cx="0" cy="2983200"/>
          </a:xfrm>
          <a:prstGeom prst="straightConnector1">
            <a:avLst/>
          </a:prstGeom>
          <a:noFill/>
          <a:ln w="9525" cap="flat" cmpd="sng">
            <a:solidFill>
              <a:schemeClr val="dk1"/>
            </a:solidFill>
            <a:prstDash val="solid"/>
            <a:miter lim="800000"/>
            <a:headEnd type="none" w="sm" len="sm"/>
            <a:tailEnd type="none" w="sm" len="sm"/>
          </a:ln>
        </p:spPr>
      </p:cxnSp>
      <p:sp>
        <p:nvSpPr>
          <p:cNvPr id="464" name="Google Shape;464;p42"/>
          <p:cNvSpPr/>
          <p:nvPr/>
        </p:nvSpPr>
        <p:spPr>
          <a:xfrm rot="5400000">
            <a:off x="2481812" y="2285280"/>
            <a:ext cx="342900" cy="137100"/>
          </a:xfrm>
          <a:prstGeom prst="triangle">
            <a:avLst>
              <a:gd name="adj" fmla="val 50000"/>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465" name="Google Shape;465;p42"/>
          <p:cNvSpPr/>
          <p:nvPr/>
        </p:nvSpPr>
        <p:spPr>
          <a:xfrm rot="5400000">
            <a:off x="6458928" y="2308216"/>
            <a:ext cx="342900" cy="137100"/>
          </a:xfrm>
          <a:prstGeom prst="triangle">
            <a:avLst>
              <a:gd name="adj" fmla="val 50000"/>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466" name="Google Shape;466;p42"/>
          <p:cNvSpPr/>
          <p:nvPr/>
        </p:nvSpPr>
        <p:spPr>
          <a:xfrm rot="-5400000" flipH="1">
            <a:off x="2348089" y="3829428"/>
            <a:ext cx="342900" cy="137100"/>
          </a:xfrm>
          <a:prstGeom prst="triangle">
            <a:avLst>
              <a:gd name="adj" fmla="val 50000"/>
            </a:avLst>
          </a:pr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467" name="Google Shape;467;p42"/>
          <p:cNvSpPr/>
          <p:nvPr/>
        </p:nvSpPr>
        <p:spPr>
          <a:xfrm rot="-5400000" flipH="1">
            <a:off x="6327334" y="3835213"/>
            <a:ext cx="342900" cy="137100"/>
          </a:xfrm>
          <a:prstGeom prst="triangle">
            <a:avLst>
              <a:gd name="adj" fmla="val 50000"/>
            </a:avLst>
          </a:pr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468" name="Google Shape;468;p42"/>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469" name="Google Shape;469;p42"/>
          <p:cNvSpPr txBox="1">
            <a:spLocks noGrp="1"/>
          </p:cNvSpPr>
          <p:nvPr>
            <p:ph type="body" idx="1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am Slide - 8 people">
  <p:cSld name="Team Slide - 8 people">
    <p:spTree>
      <p:nvGrpSpPr>
        <p:cNvPr id="1" name="Shape 470"/>
        <p:cNvGrpSpPr/>
        <p:nvPr/>
      </p:nvGrpSpPr>
      <p:grpSpPr>
        <a:xfrm>
          <a:off x="0" y="0"/>
          <a:ext cx="0" cy="0"/>
          <a:chOff x="0" y="0"/>
          <a:chExt cx="0" cy="0"/>
        </a:xfrm>
      </p:grpSpPr>
      <p:sp>
        <p:nvSpPr>
          <p:cNvPr id="471" name="Google Shape;471;p43"/>
          <p:cNvSpPr txBox="1">
            <a:spLocks noGrp="1"/>
          </p:cNvSpPr>
          <p:nvPr>
            <p:ph type="body" idx="1"/>
          </p:nvPr>
        </p:nvSpPr>
        <p:spPr>
          <a:xfrm>
            <a:off x="806194" y="2642621"/>
            <a:ext cx="1479900" cy="3570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chemeClr val="dk1"/>
              </a:buClr>
              <a:buSzPts val="800"/>
              <a:buFont typeface="Raleway Medium"/>
              <a:buNone/>
              <a:defRPr sz="800">
                <a:solidFill>
                  <a:schemeClr val="dk1"/>
                </a:solidFill>
                <a:latin typeface="Raleway Medium"/>
                <a:ea typeface="Raleway Medium"/>
                <a:cs typeface="Raleway Medium"/>
                <a:sym typeface="Raleway Medium"/>
              </a:defRPr>
            </a:lvl1pPr>
            <a:lvl2pPr marL="914400" lvl="1" indent="-228600" algn="l">
              <a:lnSpc>
                <a:spcPct val="140000"/>
              </a:lnSpc>
              <a:spcBef>
                <a:spcPts val="2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72" name="Google Shape;472;p43"/>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73" name="Google Shape;473;p43"/>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74" name="Google Shape;474;p43"/>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75" name="Google Shape;475;p43"/>
          <p:cNvSpPr txBox="1">
            <a:spLocks noGrp="1"/>
          </p:cNvSpPr>
          <p:nvPr>
            <p:ph type="body" idx="2"/>
          </p:nvPr>
        </p:nvSpPr>
        <p:spPr>
          <a:xfrm>
            <a:off x="2827747" y="2642621"/>
            <a:ext cx="1479900" cy="3570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chemeClr val="dk1"/>
              </a:buClr>
              <a:buSzPts val="800"/>
              <a:buFont typeface="Raleway Medium"/>
              <a:buNone/>
              <a:defRPr sz="800">
                <a:solidFill>
                  <a:schemeClr val="dk1"/>
                </a:solidFill>
                <a:latin typeface="Raleway Medium"/>
                <a:ea typeface="Raleway Medium"/>
                <a:cs typeface="Raleway Medium"/>
                <a:sym typeface="Raleway Medium"/>
              </a:defRPr>
            </a:lvl1pPr>
            <a:lvl2pPr marL="914400" lvl="1" indent="-228600" algn="l">
              <a:lnSpc>
                <a:spcPct val="140000"/>
              </a:lnSpc>
              <a:spcBef>
                <a:spcPts val="2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76" name="Google Shape;476;p43"/>
          <p:cNvSpPr>
            <a:spLocks noGrp="1"/>
          </p:cNvSpPr>
          <p:nvPr>
            <p:ph type="pic" idx="3"/>
          </p:nvPr>
        </p:nvSpPr>
        <p:spPr>
          <a:xfrm>
            <a:off x="1003913" y="1552572"/>
            <a:ext cx="1084500" cy="10845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77" name="Google Shape;477;p43"/>
          <p:cNvSpPr>
            <a:spLocks noGrp="1"/>
          </p:cNvSpPr>
          <p:nvPr>
            <p:ph type="pic" idx="4"/>
          </p:nvPr>
        </p:nvSpPr>
        <p:spPr>
          <a:xfrm>
            <a:off x="3025467" y="1552572"/>
            <a:ext cx="1084500" cy="10845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78" name="Google Shape;478;p43"/>
          <p:cNvSpPr>
            <a:spLocks noGrp="1"/>
          </p:cNvSpPr>
          <p:nvPr>
            <p:ph type="pic" idx="5"/>
          </p:nvPr>
        </p:nvSpPr>
        <p:spPr>
          <a:xfrm>
            <a:off x="7068575" y="1552572"/>
            <a:ext cx="1084500" cy="10845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79" name="Google Shape;479;p43"/>
          <p:cNvSpPr txBox="1">
            <a:spLocks noGrp="1"/>
          </p:cNvSpPr>
          <p:nvPr>
            <p:ph type="body" idx="6"/>
          </p:nvPr>
        </p:nvSpPr>
        <p:spPr>
          <a:xfrm>
            <a:off x="6870855" y="2642621"/>
            <a:ext cx="1479900" cy="3570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chemeClr val="dk1"/>
              </a:buClr>
              <a:buSzPts val="800"/>
              <a:buFont typeface="Raleway Medium"/>
              <a:buNone/>
              <a:defRPr sz="800">
                <a:solidFill>
                  <a:schemeClr val="dk1"/>
                </a:solidFill>
                <a:latin typeface="Raleway Medium"/>
                <a:ea typeface="Raleway Medium"/>
                <a:cs typeface="Raleway Medium"/>
                <a:sym typeface="Raleway Medium"/>
              </a:defRPr>
            </a:lvl1pPr>
            <a:lvl2pPr marL="914400" lvl="1" indent="-228600" algn="l">
              <a:lnSpc>
                <a:spcPct val="140000"/>
              </a:lnSpc>
              <a:spcBef>
                <a:spcPts val="2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80" name="Google Shape;480;p43"/>
          <p:cNvSpPr>
            <a:spLocks noGrp="1"/>
          </p:cNvSpPr>
          <p:nvPr>
            <p:ph type="pic" idx="7"/>
          </p:nvPr>
        </p:nvSpPr>
        <p:spPr>
          <a:xfrm>
            <a:off x="5047021" y="1552572"/>
            <a:ext cx="1084500" cy="10845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81" name="Google Shape;481;p43"/>
          <p:cNvSpPr txBox="1">
            <a:spLocks noGrp="1"/>
          </p:cNvSpPr>
          <p:nvPr>
            <p:ph type="body" idx="8"/>
          </p:nvPr>
        </p:nvSpPr>
        <p:spPr>
          <a:xfrm>
            <a:off x="4849301" y="2642621"/>
            <a:ext cx="1479900" cy="3570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chemeClr val="dk1"/>
              </a:buClr>
              <a:buSzPts val="800"/>
              <a:buFont typeface="Raleway Medium"/>
              <a:buNone/>
              <a:defRPr sz="800">
                <a:solidFill>
                  <a:schemeClr val="dk1"/>
                </a:solidFill>
                <a:latin typeface="Raleway Medium"/>
                <a:ea typeface="Raleway Medium"/>
                <a:cs typeface="Raleway Medium"/>
                <a:sym typeface="Raleway Medium"/>
              </a:defRPr>
            </a:lvl1pPr>
            <a:lvl2pPr marL="914400" lvl="1" indent="-228600" algn="l">
              <a:lnSpc>
                <a:spcPct val="140000"/>
              </a:lnSpc>
              <a:spcBef>
                <a:spcPts val="2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82" name="Google Shape;482;p43"/>
          <p:cNvSpPr txBox="1">
            <a:spLocks noGrp="1"/>
          </p:cNvSpPr>
          <p:nvPr>
            <p:ph type="body" idx="9"/>
          </p:nvPr>
        </p:nvSpPr>
        <p:spPr>
          <a:xfrm>
            <a:off x="806194" y="4239876"/>
            <a:ext cx="1479900" cy="3570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chemeClr val="dk1"/>
              </a:buClr>
              <a:buSzPts val="800"/>
              <a:buFont typeface="Raleway Medium"/>
              <a:buNone/>
              <a:defRPr sz="800">
                <a:solidFill>
                  <a:schemeClr val="dk1"/>
                </a:solidFill>
                <a:latin typeface="Raleway Medium"/>
                <a:ea typeface="Raleway Medium"/>
                <a:cs typeface="Raleway Medium"/>
                <a:sym typeface="Raleway Medium"/>
              </a:defRPr>
            </a:lvl1pPr>
            <a:lvl2pPr marL="914400" lvl="1" indent="-228600" algn="l">
              <a:lnSpc>
                <a:spcPct val="140000"/>
              </a:lnSpc>
              <a:spcBef>
                <a:spcPts val="2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83" name="Google Shape;483;p43"/>
          <p:cNvSpPr txBox="1">
            <a:spLocks noGrp="1"/>
          </p:cNvSpPr>
          <p:nvPr>
            <p:ph type="body" idx="13"/>
          </p:nvPr>
        </p:nvSpPr>
        <p:spPr>
          <a:xfrm>
            <a:off x="2827747" y="4239876"/>
            <a:ext cx="1479900" cy="3570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chemeClr val="dk1"/>
              </a:buClr>
              <a:buSzPts val="800"/>
              <a:buFont typeface="Raleway Medium"/>
              <a:buNone/>
              <a:defRPr sz="800">
                <a:solidFill>
                  <a:schemeClr val="dk1"/>
                </a:solidFill>
                <a:latin typeface="Raleway Medium"/>
                <a:ea typeface="Raleway Medium"/>
                <a:cs typeface="Raleway Medium"/>
                <a:sym typeface="Raleway Medium"/>
              </a:defRPr>
            </a:lvl1pPr>
            <a:lvl2pPr marL="914400" lvl="1" indent="-228600" algn="l">
              <a:lnSpc>
                <a:spcPct val="140000"/>
              </a:lnSpc>
              <a:spcBef>
                <a:spcPts val="2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84" name="Google Shape;484;p43"/>
          <p:cNvSpPr>
            <a:spLocks noGrp="1"/>
          </p:cNvSpPr>
          <p:nvPr>
            <p:ph type="pic" idx="14"/>
          </p:nvPr>
        </p:nvSpPr>
        <p:spPr>
          <a:xfrm>
            <a:off x="1003913" y="3139111"/>
            <a:ext cx="1084500" cy="10845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85" name="Google Shape;485;p43"/>
          <p:cNvSpPr>
            <a:spLocks noGrp="1"/>
          </p:cNvSpPr>
          <p:nvPr>
            <p:ph type="pic" idx="15"/>
          </p:nvPr>
        </p:nvSpPr>
        <p:spPr>
          <a:xfrm>
            <a:off x="3025467" y="3139111"/>
            <a:ext cx="1084500" cy="10845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86" name="Google Shape;486;p43"/>
          <p:cNvSpPr>
            <a:spLocks noGrp="1"/>
          </p:cNvSpPr>
          <p:nvPr>
            <p:ph type="pic" idx="16"/>
          </p:nvPr>
        </p:nvSpPr>
        <p:spPr>
          <a:xfrm>
            <a:off x="7068575" y="3139111"/>
            <a:ext cx="1084500" cy="10845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87" name="Google Shape;487;p43"/>
          <p:cNvSpPr txBox="1">
            <a:spLocks noGrp="1"/>
          </p:cNvSpPr>
          <p:nvPr>
            <p:ph type="body" idx="17"/>
          </p:nvPr>
        </p:nvSpPr>
        <p:spPr>
          <a:xfrm>
            <a:off x="6870855" y="4239876"/>
            <a:ext cx="1479900" cy="3570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chemeClr val="dk1"/>
              </a:buClr>
              <a:buSzPts val="800"/>
              <a:buFont typeface="Raleway Medium"/>
              <a:buNone/>
              <a:defRPr sz="800">
                <a:solidFill>
                  <a:schemeClr val="dk1"/>
                </a:solidFill>
                <a:latin typeface="Raleway Medium"/>
                <a:ea typeface="Raleway Medium"/>
                <a:cs typeface="Raleway Medium"/>
                <a:sym typeface="Raleway Medium"/>
              </a:defRPr>
            </a:lvl1pPr>
            <a:lvl2pPr marL="914400" lvl="1" indent="-228600" algn="l">
              <a:lnSpc>
                <a:spcPct val="140000"/>
              </a:lnSpc>
              <a:spcBef>
                <a:spcPts val="2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88" name="Google Shape;488;p43"/>
          <p:cNvSpPr>
            <a:spLocks noGrp="1"/>
          </p:cNvSpPr>
          <p:nvPr>
            <p:ph type="pic" idx="18"/>
          </p:nvPr>
        </p:nvSpPr>
        <p:spPr>
          <a:xfrm>
            <a:off x="5047021" y="3139111"/>
            <a:ext cx="1084500" cy="10845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89" name="Google Shape;489;p43"/>
          <p:cNvSpPr txBox="1">
            <a:spLocks noGrp="1"/>
          </p:cNvSpPr>
          <p:nvPr>
            <p:ph type="body" idx="19"/>
          </p:nvPr>
        </p:nvSpPr>
        <p:spPr>
          <a:xfrm>
            <a:off x="4849301" y="4239876"/>
            <a:ext cx="1479900" cy="3570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chemeClr val="dk1"/>
              </a:buClr>
              <a:buSzPts val="800"/>
              <a:buFont typeface="Raleway Medium"/>
              <a:buNone/>
              <a:defRPr sz="800">
                <a:solidFill>
                  <a:schemeClr val="dk1"/>
                </a:solidFill>
                <a:latin typeface="Raleway Medium"/>
                <a:ea typeface="Raleway Medium"/>
                <a:cs typeface="Raleway Medium"/>
                <a:sym typeface="Raleway Medium"/>
              </a:defRPr>
            </a:lvl1pPr>
            <a:lvl2pPr marL="914400" lvl="1" indent="-228600" algn="l">
              <a:lnSpc>
                <a:spcPct val="140000"/>
              </a:lnSpc>
              <a:spcBef>
                <a:spcPts val="2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90" name="Google Shape;490;p43"/>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491" name="Google Shape;491;p43"/>
          <p:cNvSpPr txBox="1">
            <a:spLocks noGrp="1"/>
          </p:cNvSpPr>
          <p:nvPr>
            <p:ph type="body" idx="20"/>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 content blocks">
  <p:cSld name="3 content blocks">
    <p:spTree>
      <p:nvGrpSpPr>
        <p:cNvPr id="1" name="Shape 492"/>
        <p:cNvGrpSpPr/>
        <p:nvPr/>
      </p:nvGrpSpPr>
      <p:grpSpPr>
        <a:xfrm>
          <a:off x="0" y="0"/>
          <a:ext cx="0" cy="0"/>
          <a:chOff x="0" y="0"/>
          <a:chExt cx="0" cy="0"/>
        </a:xfrm>
      </p:grpSpPr>
      <p:sp>
        <p:nvSpPr>
          <p:cNvPr id="493" name="Google Shape;493;p44"/>
          <p:cNvSpPr txBox="1">
            <a:spLocks noGrp="1"/>
          </p:cNvSpPr>
          <p:nvPr>
            <p:ph type="body" idx="1"/>
          </p:nvPr>
        </p:nvSpPr>
        <p:spPr>
          <a:xfrm>
            <a:off x="746506" y="1553765"/>
            <a:ext cx="3054600" cy="2948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94" name="Google Shape;494;p44"/>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95" name="Google Shape;495;p44"/>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496" name="Google Shape;496;p44"/>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497" name="Google Shape;497;p44"/>
          <p:cNvSpPr txBox="1">
            <a:spLocks noGrp="1"/>
          </p:cNvSpPr>
          <p:nvPr>
            <p:ph type="body" idx="2"/>
          </p:nvPr>
        </p:nvSpPr>
        <p:spPr>
          <a:xfrm>
            <a:off x="4220544" y="1553765"/>
            <a:ext cx="4150800" cy="1593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98" name="Google Shape;498;p44"/>
          <p:cNvSpPr txBox="1">
            <a:spLocks noGrp="1"/>
          </p:cNvSpPr>
          <p:nvPr>
            <p:ph type="body" idx="3"/>
          </p:nvPr>
        </p:nvSpPr>
        <p:spPr>
          <a:xfrm>
            <a:off x="4231039" y="3147306"/>
            <a:ext cx="4150800" cy="1355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499" name="Google Shape;499;p44"/>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500" name="Google Shape;500;p44"/>
          <p:cNvSpPr txBox="1">
            <a:spLocks noGrp="1"/>
          </p:cNvSpPr>
          <p:nvPr>
            <p:ph type="body" idx="4"/>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 content blocks - with image">
  <p:cSld name="2 content blocks - with image">
    <p:spTree>
      <p:nvGrpSpPr>
        <p:cNvPr id="1" name="Shape 501"/>
        <p:cNvGrpSpPr/>
        <p:nvPr/>
      </p:nvGrpSpPr>
      <p:grpSpPr>
        <a:xfrm>
          <a:off x="0" y="0"/>
          <a:ext cx="0" cy="0"/>
          <a:chOff x="0" y="0"/>
          <a:chExt cx="0" cy="0"/>
        </a:xfrm>
      </p:grpSpPr>
      <p:sp>
        <p:nvSpPr>
          <p:cNvPr id="502" name="Google Shape;502;p45"/>
          <p:cNvSpPr>
            <a:spLocks noGrp="1"/>
          </p:cNvSpPr>
          <p:nvPr>
            <p:ph type="pic" idx="2"/>
          </p:nvPr>
        </p:nvSpPr>
        <p:spPr>
          <a:xfrm>
            <a:off x="793162" y="1581916"/>
            <a:ext cx="3007200" cy="2920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503" name="Google Shape;503;p45"/>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04" name="Google Shape;504;p45"/>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05" name="Google Shape;505;p45"/>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06" name="Google Shape;506;p45"/>
          <p:cNvSpPr txBox="1">
            <a:spLocks noGrp="1"/>
          </p:cNvSpPr>
          <p:nvPr>
            <p:ph type="body" idx="1"/>
          </p:nvPr>
        </p:nvSpPr>
        <p:spPr>
          <a:xfrm>
            <a:off x="4220544" y="1543050"/>
            <a:ext cx="4150800" cy="1593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07" name="Google Shape;507;p45"/>
          <p:cNvSpPr txBox="1">
            <a:spLocks noGrp="1"/>
          </p:cNvSpPr>
          <p:nvPr>
            <p:ph type="body" idx="3"/>
          </p:nvPr>
        </p:nvSpPr>
        <p:spPr>
          <a:xfrm>
            <a:off x="4220545" y="3136591"/>
            <a:ext cx="4161300" cy="1355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08" name="Google Shape;508;p45"/>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509" name="Google Shape;509;p45"/>
          <p:cNvSpPr txBox="1">
            <a:spLocks noGrp="1"/>
          </p:cNvSpPr>
          <p:nvPr>
            <p:ph type="body" idx="4"/>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ull width chart ">
  <p:cSld name="Full width chart ">
    <p:spTree>
      <p:nvGrpSpPr>
        <p:cNvPr id="1" name="Shape 510"/>
        <p:cNvGrpSpPr/>
        <p:nvPr/>
      </p:nvGrpSpPr>
      <p:grpSpPr>
        <a:xfrm>
          <a:off x="0" y="0"/>
          <a:ext cx="0" cy="0"/>
          <a:chOff x="0" y="0"/>
          <a:chExt cx="0" cy="0"/>
        </a:xfrm>
      </p:grpSpPr>
      <p:sp>
        <p:nvSpPr>
          <p:cNvPr id="511" name="Google Shape;511;p46"/>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12" name="Google Shape;512;p46"/>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13" name="Google Shape;513;p46"/>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14" name="Google Shape;514;p46"/>
          <p:cNvSpPr>
            <a:spLocks noGrp="1"/>
          </p:cNvSpPr>
          <p:nvPr>
            <p:ph type="chart" idx="2"/>
          </p:nvPr>
        </p:nvSpPr>
        <p:spPr>
          <a:xfrm>
            <a:off x="746506" y="2336037"/>
            <a:ext cx="7618500" cy="21345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1000"/>
              <a:buFont typeface="Raleway Light"/>
              <a:buNone/>
              <a:defRPr sz="10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515" name="Google Shape;515;p46"/>
          <p:cNvSpPr txBox="1">
            <a:spLocks noGrp="1"/>
          </p:cNvSpPr>
          <p:nvPr>
            <p:ph type="body" idx="1"/>
          </p:nvPr>
        </p:nvSpPr>
        <p:spPr>
          <a:xfrm>
            <a:off x="746506" y="1557233"/>
            <a:ext cx="7618500" cy="778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Raleway Light"/>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16" name="Google Shape;516;p46"/>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517" name="Google Shape;517;p46"/>
          <p:cNvSpPr txBox="1">
            <a:spLocks noGrp="1"/>
          </p:cNvSpPr>
          <p:nvPr>
            <p:ph type="body" idx="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6 text blocks - 3 columns">
  <p:cSld name="6 text blocks - 3 columns">
    <p:spTree>
      <p:nvGrpSpPr>
        <p:cNvPr id="1" name="Shape 518"/>
        <p:cNvGrpSpPr/>
        <p:nvPr/>
      </p:nvGrpSpPr>
      <p:grpSpPr>
        <a:xfrm>
          <a:off x="0" y="0"/>
          <a:ext cx="0" cy="0"/>
          <a:chOff x="0" y="0"/>
          <a:chExt cx="0" cy="0"/>
        </a:xfrm>
      </p:grpSpPr>
      <p:sp>
        <p:nvSpPr>
          <p:cNvPr id="519" name="Google Shape;519;p47"/>
          <p:cNvSpPr txBox="1">
            <a:spLocks noGrp="1"/>
          </p:cNvSpPr>
          <p:nvPr>
            <p:ph type="body" idx="1"/>
          </p:nvPr>
        </p:nvSpPr>
        <p:spPr>
          <a:xfrm>
            <a:off x="3398829" y="1548899"/>
            <a:ext cx="2330700" cy="1491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20" name="Google Shape;520;p47"/>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21" name="Google Shape;521;p47"/>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22" name="Google Shape;522;p47"/>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23" name="Google Shape;523;p47"/>
          <p:cNvSpPr txBox="1">
            <a:spLocks noGrp="1"/>
          </p:cNvSpPr>
          <p:nvPr>
            <p:ph type="body" idx="2"/>
          </p:nvPr>
        </p:nvSpPr>
        <p:spPr>
          <a:xfrm>
            <a:off x="6051151" y="1548899"/>
            <a:ext cx="2330700" cy="1491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24" name="Google Shape;524;p47"/>
          <p:cNvSpPr txBox="1">
            <a:spLocks noGrp="1"/>
          </p:cNvSpPr>
          <p:nvPr>
            <p:ph type="body" idx="3"/>
          </p:nvPr>
        </p:nvSpPr>
        <p:spPr>
          <a:xfrm>
            <a:off x="746506" y="1548899"/>
            <a:ext cx="2330700" cy="1491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25" name="Google Shape;525;p47"/>
          <p:cNvSpPr txBox="1">
            <a:spLocks noGrp="1"/>
          </p:cNvSpPr>
          <p:nvPr>
            <p:ph type="body" idx="4"/>
          </p:nvPr>
        </p:nvSpPr>
        <p:spPr>
          <a:xfrm>
            <a:off x="3398829" y="3133894"/>
            <a:ext cx="2330700" cy="1334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26" name="Google Shape;526;p47"/>
          <p:cNvSpPr txBox="1">
            <a:spLocks noGrp="1"/>
          </p:cNvSpPr>
          <p:nvPr>
            <p:ph type="body" idx="5"/>
          </p:nvPr>
        </p:nvSpPr>
        <p:spPr>
          <a:xfrm>
            <a:off x="6051151" y="3133894"/>
            <a:ext cx="2330700" cy="1334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27" name="Google Shape;527;p47"/>
          <p:cNvSpPr txBox="1">
            <a:spLocks noGrp="1"/>
          </p:cNvSpPr>
          <p:nvPr>
            <p:ph type="body" idx="6"/>
          </p:nvPr>
        </p:nvSpPr>
        <p:spPr>
          <a:xfrm>
            <a:off x="746506" y="3133894"/>
            <a:ext cx="2330700" cy="1334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28" name="Google Shape;528;p47"/>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529" name="Google Shape;529;p47"/>
          <p:cNvSpPr txBox="1">
            <a:spLocks noGrp="1"/>
          </p:cNvSpPr>
          <p:nvPr>
            <p:ph type="body" idx="7"/>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our columns  content">
  <p:cSld name="Four columns  content">
    <p:spTree>
      <p:nvGrpSpPr>
        <p:cNvPr id="1" name="Shape 530"/>
        <p:cNvGrpSpPr/>
        <p:nvPr/>
      </p:nvGrpSpPr>
      <p:grpSpPr>
        <a:xfrm>
          <a:off x="0" y="0"/>
          <a:ext cx="0" cy="0"/>
          <a:chOff x="0" y="0"/>
          <a:chExt cx="0" cy="0"/>
        </a:xfrm>
      </p:grpSpPr>
      <p:sp>
        <p:nvSpPr>
          <p:cNvPr id="531" name="Google Shape;531;p48"/>
          <p:cNvSpPr txBox="1">
            <a:spLocks noGrp="1"/>
          </p:cNvSpPr>
          <p:nvPr>
            <p:ph type="body" idx="1"/>
          </p:nvPr>
        </p:nvSpPr>
        <p:spPr>
          <a:xfrm>
            <a:off x="2706988" y="1548899"/>
            <a:ext cx="1753800" cy="1633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32" name="Google Shape;532;p48"/>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33" name="Google Shape;533;p48"/>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34" name="Google Shape;534;p48"/>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35" name="Google Shape;535;p48"/>
          <p:cNvSpPr txBox="1">
            <a:spLocks noGrp="1"/>
          </p:cNvSpPr>
          <p:nvPr>
            <p:ph type="body" idx="2"/>
          </p:nvPr>
        </p:nvSpPr>
        <p:spPr>
          <a:xfrm>
            <a:off x="4667470" y="1548899"/>
            <a:ext cx="1753800" cy="1633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36" name="Google Shape;536;p48"/>
          <p:cNvSpPr txBox="1">
            <a:spLocks noGrp="1"/>
          </p:cNvSpPr>
          <p:nvPr>
            <p:ph type="body" idx="3"/>
          </p:nvPr>
        </p:nvSpPr>
        <p:spPr>
          <a:xfrm>
            <a:off x="746506" y="1548899"/>
            <a:ext cx="1753800" cy="1633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37" name="Google Shape;537;p48"/>
          <p:cNvSpPr txBox="1">
            <a:spLocks noGrp="1"/>
          </p:cNvSpPr>
          <p:nvPr>
            <p:ph type="body" idx="4"/>
          </p:nvPr>
        </p:nvSpPr>
        <p:spPr>
          <a:xfrm>
            <a:off x="2706988" y="3283913"/>
            <a:ext cx="1753800" cy="1186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38" name="Google Shape;538;p48"/>
          <p:cNvSpPr txBox="1">
            <a:spLocks noGrp="1"/>
          </p:cNvSpPr>
          <p:nvPr>
            <p:ph type="body" idx="5"/>
          </p:nvPr>
        </p:nvSpPr>
        <p:spPr>
          <a:xfrm>
            <a:off x="4667470" y="3283913"/>
            <a:ext cx="1753800" cy="1186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39" name="Google Shape;539;p48"/>
          <p:cNvSpPr txBox="1">
            <a:spLocks noGrp="1"/>
          </p:cNvSpPr>
          <p:nvPr>
            <p:ph type="body" idx="6"/>
          </p:nvPr>
        </p:nvSpPr>
        <p:spPr>
          <a:xfrm>
            <a:off x="746506" y="3283913"/>
            <a:ext cx="1753800" cy="1186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40" name="Google Shape;540;p48"/>
          <p:cNvSpPr txBox="1">
            <a:spLocks noGrp="1"/>
          </p:cNvSpPr>
          <p:nvPr>
            <p:ph type="body" idx="7"/>
          </p:nvPr>
        </p:nvSpPr>
        <p:spPr>
          <a:xfrm>
            <a:off x="6627952" y="1548899"/>
            <a:ext cx="1753800" cy="1633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41" name="Google Shape;541;p48"/>
          <p:cNvSpPr txBox="1">
            <a:spLocks noGrp="1"/>
          </p:cNvSpPr>
          <p:nvPr>
            <p:ph type="body" idx="8"/>
          </p:nvPr>
        </p:nvSpPr>
        <p:spPr>
          <a:xfrm>
            <a:off x="6627952" y="3283913"/>
            <a:ext cx="1753800" cy="1186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42" name="Google Shape;542;p48"/>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543" name="Google Shape;543;p48"/>
          <p:cNvSpPr txBox="1">
            <a:spLocks noGrp="1"/>
          </p:cNvSpPr>
          <p:nvPr>
            <p:ph type="body" idx="9"/>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reative 4 points">
  <p:cSld name="Creative 4 points">
    <p:spTree>
      <p:nvGrpSpPr>
        <p:cNvPr id="1" name="Shape 544"/>
        <p:cNvGrpSpPr/>
        <p:nvPr/>
      </p:nvGrpSpPr>
      <p:grpSpPr>
        <a:xfrm>
          <a:off x="0" y="0"/>
          <a:ext cx="0" cy="0"/>
          <a:chOff x="0" y="0"/>
          <a:chExt cx="0" cy="0"/>
        </a:xfrm>
      </p:grpSpPr>
      <p:sp>
        <p:nvSpPr>
          <p:cNvPr id="545" name="Google Shape;545;p49"/>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46" name="Google Shape;546;p49"/>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47" name="Google Shape;547;p49"/>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48" name="Google Shape;548;p49"/>
          <p:cNvSpPr/>
          <p:nvPr/>
        </p:nvSpPr>
        <p:spPr>
          <a:xfrm rot="-5400000" flipH="1">
            <a:off x="2369161" y="602685"/>
            <a:ext cx="1014000" cy="3093600"/>
          </a:xfrm>
          <a:prstGeom prst="round2DiagRect">
            <a:avLst>
              <a:gd name="adj1" fmla="val 41732"/>
              <a:gd name="adj2" fmla="val 0"/>
            </a:avLst>
          </a:prstGeom>
          <a:solidFill>
            <a:schemeClr val="accent1"/>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549" name="Google Shape;549;p49"/>
          <p:cNvSpPr/>
          <p:nvPr/>
        </p:nvSpPr>
        <p:spPr>
          <a:xfrm rot="5400000">
            <a:off x="804787" y="1531937"/>
            <a:ext cx="1103400" cy="1145700"/>
          </a:xfrm>
          <a:prstGeom prst="teardrop">
            <a:avLst>
              <a:gd name="adj" fmla="val 100000"/>
            </a:avLst>
          </a:prstGeom>
          <a:solidFill>
            <a:srgbClr val="EB986F"/>
          </a:solidFill>
          <a:ln>
            <a:noFill/>
          </a:ln>
          <a:effectLst>
            <a:outerShdw blurRad="266700" dist="190500" sx="88000" sy="88000" algn="l" rotWithShape="0">
              <a:srgbClr val="000000">
                <a:alpha val="40000"/>
              </a:srgbClr>
            </a:outerShdw>
          </a:effectLst>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550" name="Google Shape;550;p49"/>
          <p:cNvSpPr/>
          <p:nvPr/>
        </p:nvSpPr>
        <p:spPr>
          <a:xfrm rot="-5400000" flipH="1">
            <a:off x="6314955" y="602685"/>
            <a:ext cx="1014000" cy="3093600"/>
          </a:xfrm>
          <a:prstGeom prst="round2DiagRect">
            <a:avLst>
              <a:gd name="adj1" fmla="val 40740"/>
              <a:gd name="adj2" fmla="val 0"/>
            </a:avLst>
          </a:prstGeom>
          <a:solidFill>
            <a:schemeClr val="accent2"/>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551" name="Google Shape;551;p49"/>
          <p:cNvSpPr/>
          <p:nvPr/>
        </p:nvSpPr>
        <p:spPr>
          <a:xfrm rot="5400000">
            <a:off x="4753395" y="1531937"/>
            <a:ext cx="1103400" cy="1145700"/>
          </a:xfrm>
          <a:prstGeom prst="teardrop">
            <a:avLst>
              <a:gd name="adj" fmla="val 100000"/>
            </a:avLst>
          </a:prstGeom>
          <a:solidFill>
            <a:srgbClr val="F4B87C"/>
          </a:solidFill>
          <a:ln>
            <a:noFill/>
          </a:ln>
          <a:effectLst>
            <a:outerShdw blurRad="266700" dist="190500" sx="88000" sy="88000" algn="l" rotWithShape="0">
              <a:srgbClr val="000000">
                <a:alpha val="40000"/>
              </a:srgbClr>
            </a:outerShdw>
          </a:effectLst>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552" name="Google Shape;552;p49"/>
          <p:cNvSpPr/>
          <p:nvPr/>
        </p:nvSpPr>
        <p:spPr>
          <a:xfrm rot="-5400000" flipH="1">
            <a:off x="2393779" y="2215014"/>
            <a:ext cx="1014000" cy="3093600"/>
          </a:xfrm>
          <a:prstGeom prst="round2DiagRect">
            <a:avLst>
              <a:gd name="adj1" fmla="val 38447"/>
              <a:gd name="adj2" fmla="val 0"/>
            </a:avLst>
          </a:prstGeom>
          <a:solidFill>
            <a:schemeClr val="accent3"/>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553" name="Google Shape;553;p49"/>
          <p:cNvSpPr/>
          <p:nvPr/>
        </p:nvSpPr>
        <p:spPr>
          <a:xfrm rot="5400000">
            <a:off x="829405" y="3144265"/>
            <a:ext cx="1103400" cy="1145700"/>
          </a:xfrm>
          <a:prstGeom prst="teardrop">
            <a:avLst>
              <a:gd name="adj" fmla="val 100000"/>
            </a:avLst>
          </a:prstGeom>
          <a:solidFill>
            <a:srgbClr val="F9E564"/>
          </a:solidFill>
          <a:ln>
            <a:noFill/>
          </a:ln>
          <a:effectLst>
            <a:outerShdw blurRad="266700" dist="190500" sx="88000" sy="88000" algn="l" rotWithShape="0">
              <a:srgbClr val="000000">
                <a:alpha val="40000"/>
              </a:srgbClr>
            </a:outerShdw>
          </a:effectLst>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554" name="Google Shape;554;p49"/>
          <p:cNvSpPr/>
          <p:nvPr/>
        </p:nvSpPr>
        <p:spPr>
          <a:xfrm rot="-5400000" flipH="1">
            <a:off x="6314955" y="2215013"/>
            <a:ext cx="1014000" cy="3093600"/>
          </a:xfrm>
          <a:prstGeom prst="round2DiagRect">
            <a:avLst>
              <a:gd name="adj1" fmla="val 39640"/>
              <a:gd name="adj2" fmla="val 0"/>
            </a:avLst>
          </a:prstGeom>
          <a:solidFill>
            <a:schemeClr val="accent4"/>
          </a:solidFill>
          <a:ln>
            <a:noFill/>
          </a:ln>
        </p:spPr>
        <p:txBody>
          <a:bodyPr spcFirstLastPara="1" wrap="square" lIns="82100" tIns="41050" rIns="82100" bIns="41050" anchor="ctr" anchorCtr="0">
            <a:noAutofit/>
          </a:bodyPr>
          <a:lstStyle/>
          <a:p>
            <a:pPr marL="0" marR="0" lvl="0" indent="0" algn="l" rtl="0">
              <a:lnSpc>
                <a:spcPct val="90000"/>
              </a:lnSpc>
              <a:spcBef>
                <a:spcPts val="0"/>
              </a:spcBef>
              <a:spcAft>
                <a:spcPts val="0"/>
              </a:spcAft>
              <a:buNone/>
            </a:pPr>
            <a:endParaRPr sz="1000">
              <a:solidFill>
                <a:schemeClr val="dk1"/>
              </a:solidFill>
              <a:latin typeface="Arial"/>
              <a:ea typeface="Arial"/>
              <a:cs typeface="Arial"/>
              <a:sym typeface="Arial"/>
            </a:endParaRPr>
          </a:p>
        </p:txBody>
      </p:sp>
      <p:sp>
        <p:nvSpPr>
          <p:cNvPr id="555" name="Google Shape;555;p49"/>
          <p:cNvSpPr/>
          <p:nvPr/>
        </p:nvSpPr>
        <p:spPr>
          <a:xfrm rot="5400000">
            <a:off x="4778013" y="3144265"/>
            <a:ext cx="1103400" cy="1145700"/>
          </a:xfrm>
          <a:prstGeom prst="teardrop">
            <a:avLst>
              <a:gd name="adj" fmla="val 100000"/>
            </a:avLst>
          </a:prstGeom>
          <a:solidFill>
            <a:srgbClr val="E77046"/>
          </a:solidFill>
          <a:ln>
            <a:noFill/>
          </a:ln>
          <a:effectLst>
            <a:outerShdw blurRad="266700" dist="190500" sx="88000" sy="88000" algn="l" rotWithShape="0">
              <a:srgbClr val="000000">
                <a:alpha val="40000"/>
              </a:srgbClr>
            </a:outerShdw>
          </a:effectLst>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556" name="Google Shape;556;p49"/>
          <p:cNvSpPr txBox="1">
            <a:spLocks noGrp="1"/>
          </p:cNvSpPr>
          <p:nvPr>
            <p:ph type="body" idx="1"/>
          </p:nvPr>
        </p:nvSpPr>
        <p:spPr>
          <a:xfrm>
            <a:off x="2030705" y="1706507"/>
            <a:ext cx="2192700" cy="8841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57" name="Google Shape;557;p49"/>
          <p:cNvSpPr txBox="1">
            <a:spLocks noGrp="1"/>
          </p:cNvSpPr>
          <p:nvPr>
            <p:ph type="body" idx="2"/>
          </p:nvPr>
        </p:nvSpPr>
        <p:spPr>
          <a:xfrm>
            <a:off x="5971532" y="1706507"/>
            <a:ext cx="2192700" cy="8841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58" name="Google Shape;558;p49"/>
          <p:cNvSpPr txBox="1">
            <a:spLocks noGrp="1"/>
          </p:cNvSpPr>
          <p:nvPr>
            <p:ph type="body" idx="3"/>
          </p:nvPr>
        </p:nvSpPr>
        <p:spPr>
          <a:xfrm>
            <a:off x="2030705" y="3316829"/>
            <a:ext cx="2192700" cy="8841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59" name="Google Shape;559;p49"/>
          <p:cNvSpPr txBox="1">
            <a:spLocks noGrp="1"/>
          </p:cNvSpPr>
          <p:nvPr>
            <p:ph type="body" idx="4"/>
          </p:nvPr>
        </p:nvSpPr>
        <p:spPr>
          <a:xfrm>
            <a:off x="5971532" y="3316829"/>
            <a:ext cx="2192700" cy="8841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60" name="Google Shape;560;p49"/>
          <p:cNvSpPr txBox="1">
            <a:spLocks noGrp="1"/>
          </p:cNvSpPr>
          <p:nvPr>
            <p:ph type="body" idx="5"/>
          </p:nvPr>
        </p:nvSpPr>
        <p:spPr>
          <a:xfrm>
            <a:off x="808182" y="1904168"/>
            <a:ext cx="1121100" cy="4011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Medium"/>
              <a:buNone/>
              <a:defRPr sz="10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61" name="Google Shape;561;p49"/>
          <p:cNvSpPr txBox="1">
            <a:spLocks noGrp="1"/>
          </p:cNvSpPr>
          <p:nvPr>
            <p:ph type="body" idx="6"/>
          </p:nvPr>
        </p:nvSpPr>
        <p:spPr>
          <a:xfrm>
            <a:off x="808182" y="3516496"/>
            <a:ext cx="1121100" cy="4011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Medium"/>
              <a:buNone/>
              <a:defRPr sz="10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62" name="Google Shape;562;p49"/>
          <p:cNvSpPr txBox="1">
            <a:spLocks noGrp="1"/>
          </p:cNvSpPr>
          <p:nvPr>
            <p:ph type="body" idx="7"/>
          </p:nvPr>
        </p:nvSpPr>
        <p:spPr>
          <a:xfrm>
            <a:off x="4767364" y="1904168"/>
            <a:ext cx="1121100" cy="4011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Medium"/>
              <a:buNone/>
              <a:defRPr sz="10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63" name="Google Shape;563;p49"/>
          <p:cNvSpPr txBox="1">
            <a:spLocks noGrp="1"/>
          </p:cNvSpPr>
          <p:nvPr>
            <p:ph type="body" idx="8"/>
          </p:nvPr>
        </p:nvSpPr>
        <p:spPr>
          <a:xfrm>
            <a:off x="4767364" y="3516496"/>
            <a:ext cx="1121100" cy="4011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Medium"/>
              <a:buNone/>
              <a:defRPr sz="10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64" name="Google Shape;564;p49"/>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565" name="Google Shape;565;p49"/>
          <p:cNvSpPr txBox="1">
            <a:spLocks noGrp="1"/>
          </p:cNvSpPr>
          <p:nvPr>
            <p:ph type="body" idx="9"/>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ur Uniqueness">
  <p:cSld name="Our Uniqueness">
    <p:spTree>
      <p:nvGrpSpPr>
        <p:cNvPr id="1" name="Shape 566"/>
        <p:cNvGrpSpPr/>
        <p:nvPr/>
      </p:nvGrpSpPr>
      <p:grpSpPr>
        <a:xfrm>
          <a:off x="0" y="0"/>
          <a:ext cx="0" cy="0"/>
          <a:chOff x="0" y="0"/>
          <a:chExt cx="0" cy="0"/>
        </a:xfrm>
      </p:grpSpPr>
      <p:sp>
        <p:nvSpPr>
          <p:cNvPr id="567" name="Google Shape;567;p50"/>
          <p:cNvSpPr txBox="1">
            <a:spLocks noGrp="1"/>
          </p:cNvSpPr>
          <p:nvPr>
            <p:ph type="body" idx="1"/>
          </p:nvPr>
        </p:nvSpPr>
        <p:spPr>
          <a:xfrm>
            <a:off x="746506" y="1559642"/>
            <a:ext cx="3645000" cy="1527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68" name="Google Shape;568;p50"/>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69" name="Google Shape;569;p50"/>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70" name="Google Shape;570;p50"/>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71" name="Google Shape;571;p50"/>
          <p:cNvSpPr txBox="1">
            <a:spLocks noGrp="1"/>
          </p:cNvSpPr>
          <p:nvPr>
            <p:ph type="body" idx="2"/>
          </p:nvPr>
        </p:nvSpPr>
        <p:spPr>
          <a:xfrm>
            <a:off x="4800534" y="1554775"/>
            <a:ext cx="35643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72" name="Google Shape;572;p50"/>
          <p:cNvSpPr txBox="1">
            <a:spLocks noGrp="1"/>
          </p:cNvSpPr>
          <p:nvPr>
            <p:ph type="body" idx="3"/>
          </p:nvPr>
        </p:nvSpPr>
        <p:spPr>
          <a:xfrm>
            <a:off x="4800600" y="1857105"/>
            <a:ext cx="3564000" cy="549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73" name="Google Shape;573;p50"/>
          <p:cNvSpPr txBox="1">
            <a:spLocks noGrp="1"/>
          </p:cNvSpPr>
          <p:nvPr>
            <p:ph type="body" idx="4"/>
          </p:nvPr>
        </p:nvSpPr>
        <p:spPr>
          <a:xfrm>
            <a:off x="4800534" y="2566813"/>
            <a:ext cx="35643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74" name="Google Shape;574;p50"/>
          <p:cNvSpPr txBox="1">
            <a:spLocks noGrp="1"/>
          </p:cNvSpPr>
          <p:nvPr>
            <p:ph type="body" idx="5"/>
          </p:nvPr>
        </p:nvSpPr>
        <p:spPr>
          <a:xfrm>
            <a:off x="4800600" y="2869143"/>
            <a:ext cx="3564000" cy="549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75" name="Google Shape;575;p50"/>
          <p:cNvSpPr txBox="1">
            <a:spLocks noGrp="1"/>
          </p:cNvSpPr>
          <p:nvPr>
            <p:ph type="body" idx="6"/>
          </p:nvPr>
        </p:nvSpPr>
        <p:spPr>
          <a:xfrm>
            <a:off x="4800534" y="3578851"/>
            <a:ext cx="35643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76" name="Google Shape;576;p50"/>
          <p:cNvSpPr txBox="1">
            <a:spLocks noGrp="1"/>
          </p:cNvSpPr>
          <p:nvPr>
            <p:ph type="body" idx="7"/>
          </p:nvPr>
        </p:nvSpPr>
        <p:spPr>
          <a:xfrm>
            <a:off x="4800600" y="3881181"/>
            <a:ext cx="3564000" cy="549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grpSp>
        <p:nvGrpSpPr>
          <p:cNvPr id="577" name="Google Shape;577;p50"/>
          <p:cNvGrpSpPr/>
          <p:nvPr/>
        </p:nvGrpSpPr>
        <p:grpSpPr>
          <a:xfrm>
            <a:off x="-12030" y="3291842"/>
            <a:ext cx="4677248" cy="1481468"/>
            <a:chOff x="-16040" y="4389121"/>
            <a:chExt cx="6236330" cy="1975291"/>
          </a:xfrm>
        </p:grpSpPr>
        <p:sp>
          <p:nvSpPr>
            <p:cNvPr id="578" name="Google Shape;578;p50"/>
            <p:cNvSpPr/>
            <p:nvPr/>
          </p:nvSpPr>
          <p:spPr>
            <a:xfrm rot="10800000" flipH="1">
              <a:off x="3310471" y="4389121"/>
              <a:ext cx="2909819" cy="1975291"/>
            </a:xfrm>
            <a:custGeom>
              <a:avLst/>
              <a:gdLst/>
              <a:ahLst/>
              <a:cxnLst/>
              <a:rect l="l" t="t" r="r" b="b"/>
              <a:pathLst>
                <a:path w="2909819" h="1975291" extrusionOk="0">
                  <a:moveTo>
                    <a:pt x="0" y="1975291"/>
                  </a:moveTo>
                  <a:lnTo>
                    <a:pt x="2243573" y="1975291"/>
                  </a:lnTo>
                  <a:lnTo>
                    <a:pt x="2909819" y="0"/>
                  </a:lnTo>
                  <a:lnTo>
                    <a:pt x="0" y="0"/>
                  </a:lnTo>
                  <a:lnTo>
                    <a:pt x="0" y="1975291"/>
                  </a:lnTo>
                  <a:close/>
                </a:path>
              </a:pathLst>
            </a:custGeom>
            <a:solidFill>
              <a:srgbClr val="F2BA9E"/>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579" name="Google Shape;579;p50"/>
            <p:cNvSpPr/>
            <p:nvPr/>
          </p:nvSpPr>
          <p:spPr>
            <a:xfrm rot="10800000" flipH="1">
              <a:off x="1930498" y="4389121"/>
              <a:ext cx="4140790" cy="1975291"/>
            </a:xfrm>
            <a:custGeom>
              <a:avLst/>
              <a:gdLst/>
              <a:ahLst/>
              <a:cxnLst/>
              <a:rect l="l" t="t" r="r" b="b"/>
              <a:pathLst>
                <a:path w="4140790" h="1975291" extrusionOk="0">
                  <a:moveTo>
                    <a:pt x="0" y="1975291"/>
                  </a:moveTo>
                  <a:lnTo>
                    <a:pt x="1230971" y="1975291"/>
                  </a:lnTo>
                  <a:lnTo>
                    <a:pt x="2909819" y="1975291"/>
                  </a:lnTo>
                  <a:lnTo>
                    <a:pt x="3474544" y="1975291"/>
                  </a:lnTo>
                  <a:lnTo>
                    <a:pt x="4140790" y="0"/>
                  </a:lnTo>
                  <a:lnTo>
                    <a:pt x="2909819" y="0"/>
                  </a:lnTo>
                  <a:lnTo>
                    <a:pt x="1230971" y="0"/>
                  </a:lnTo>
                  <a:lnTo>
                    <a:pt x="0" y="0"/>
                  </a:lnTo>
                  <a:close/>
                </a:path>
              </a:pathLst>
            </a:cu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580" name="Google Shape;580;p50"/>
            <p:cNvSpPr/>
            <p:nvPr/>
          </p:nvSpPr>
          <p:spPr>
            <a:xfrm rot="10800000" flipH="1">
              <a:off x="-16040" y="4389121"/>
              <a:ext cx="2909819" cy="1975291"/>
            </a:xfrm>
            <a:custGeom>
              <a:avLst/>
              <a:gdLst/>
              <a:ahLst/>
              <a:cxnLst/>
              <a:rect l="l" t="t" r="r" b="b"/>
              <a:pathLst>
                <a:path w="2909819" h="1975291" extrusionOk="0">
                  <a:moveTo>
                    <a:pt x="0" y="1975291"/>
                  </a:moveTo>
                  <a:lnTo>
                    <a:pt x="2243573" y="1975291"/>
                  </a:lnTo>
                  <a:lnTo>
                    <a:pt x="2909819" y="0"/>
                  </a:lnTo>
                  <a:lnTo>
                    <a:pt x="0" y="0"/>
                  </a:lnTo>
                  <a:lnTo>
                    <a:pt x="0" y="1975291"/>
                  </a:lnTo>
                  <a:close/>
                </a:path>
              </a:pathLst>
            </a:custGeom>
            <a:solidFill>
              <a:srgbClr val="37414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grpSp>
      <p:sp>
        <p:nvSpPr>
          <p:cNvPr id="581" name="Google Shape;581;p50"/>
          <p:cNvSpPr txBox="1">
            <a:spLocks noGrp="1"/>
          </p:cNvSpPr>
          <p:nvPr>
            <p:ph type="body" idx="8"/>
          </p:nvPr>
        </p:nvSpPr>
        <p:spPr>
          <a:xfrm>
            <a:off x="2170334" y="3456721"/>
            <a:ext cx="1893600" cy="1310400"/>
          </a:xfrm>
          <a:prstGeom prst="rect">
            <a:avLst/>
          </a:prstGeom>
          <a:noFill/>
          <a:ln>
            <a:noFill/>
          </a:ln>
        </p:spPr>
        <p:txBody>
          <a:bodyPr spcFirstLastPara="1" wrap="square" lIns="34300" tIns="17150" rIns="34300" bIns="17150" anchor="t" anchorCtr="0">
            <a:noAutofit/>
          </a:bodyPr>
          <a:lstStyle>
            <a:lvl1pPr marL="457200" lvl="0" indent="-228600" algn="l">
              <a:lnSpc>
                <a:spcPct val="120000"/>
              </a:lnSpc>
              <a:spcBef>
                <a:spcPts val="0"/>
              </a:spcBef>
              <a:spcAft>
                <a:spcPts val="0"/>
              </a:spcAft>
              <a:buClr>
                <a:schemeClr val="lt1"/>
              </a:buClr>
              <a:buSzPts val="1100"/>
              <a:buFont typeface="Raleway Medium"/>
              <a:buNone/>
              <a:defRPr sz="11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82" name="Google Shape;582;p50"/>
          <p:cNvSpPr txBox="1">
            <a:spLocks noGrp="1"/>
          </p:cNvSpPr>
          <p:nvPr>
            <p:ph type="body" idx="9"/>
          </p:nvPr>
        </p:nvSpPr>
        <p:spPr>
          <a:xfrm>
            <a:off x="177802" y="3290681"/>
            <a:ext cx="1680000" cy="14766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chemeClr val="lt1"/>
              </a:buClr>
              <a:buSzPts val="2100"/>
              <a:buFont typeface="Raleway"/>
              <a:buNone/>
              <a:defRPr sz="21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83" name="Google Shape;583;p50"/>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584" name="Google Shape;584;p50"/>
          <p:cNvSpPr txBox="1">
            <a:spLocks noGrp="1"/>
          </p:cNvSpPr>
          <p:nvPr>
            <p:ph type="body" idx="1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design 1 1">
  <p:cSld name="Title slide design 1_1">
    <p:bg>
      <p:bgPr>
        <a:solidFill>
          <a:schemeClr val="lt1"/>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ctrTitle"/>
          </p:nvPr>
        </p:nvSpPr>
        <p:spPr>
          <a:xfrm>
            <a:off x="5326423" y="2350417"/>
            <a:ext cx="3148200" cy="1347600"/>
          </a:xfrm>
          <a:prstGeom prst="rect">
            <a:avLst/>
          </a:prstGeom>
          <a:noFill/>
          <a:ln>
            <a:noFill/>
          </a:ln>
        </p:spPr>
        <p:txBody>
          <a:bodyPr spcFirstLastPara="1" wrap="square" lIns="68575" tIns="34275" rIns="68575" bIns="34275" anchor="b" anchorCtr="0">
            <a:noAutofit/>
          </a:bodyPr>
          <a:lstStyle>
            <a:lvl1pPr lvl="0" algn="r" rtl="0">
              <a:lnSpc>
                <a:spcPct val="110000"/>
              </a:lnSpc>
              <a:spcBef>
                <a:spcPts val="0"/>
              </a:spcBef>
              <a:spcAft>
                <a:spcPts val="0"/>
              </a:spcAft>
              <a:buClr>
                <a:schemeClr val="dk1"/>
              </a:buClr>
              <a:buSzPts val="2500"/>
              <a:buFont typeface="Raleway"/>
              <a:buNone/>
              <a:defRPr>
                <a:latin typeface="Raleway"/>
                <a:ea typeface="Raleway"/>
                <a:cs typeface="Raleway"/>
                <a:sym typeface="Raleway"/>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41" name="Google Shape;41;p6"/>
          <p:cNvSpPr>
            <a:spLocks noGrp="1"/>
          </p:cNvSpPr>
          <p:nvPr>
            <p:ph type="pic" idx="2"/>
          </p:nvPr>
        </p:nvSpPr>
        <p:spPr>
          <a:xfrm>
            <a:off x="6274687" y="270928"/>
            <a:ext cx="2200200" cy="8184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42" name="Google Shape;42;p6"/>
          <p:cNvSpPr txBox="1">
            <a:spLocks noGrp="1"/>
          </p:cNvSpPr>
          <p:nvPr>
            <p:ph type="body" idx="1"/>
          </p:nvPr>
        </p:nvSpPr>
        <p:spPr>
          <a:xfrm>
            <a:off x="5326423" y="3848965"/>
            <a:ext cx="3148200" cy="360000"/>
          </a:xfrm>
          <a:prstGeom prst="rect">
            <a:avLst/>
          </a:prstGeom>
          <a:noFill/>
          <a:ln>
            <a:noFill/>
          </a:ln>
        </p:spPr>
        <p:txBody>
          <a:bodyPr spcFirstLastPara="1" wrap="square" lIns="68575" tIns="34275" rIns="68575" bIns="34275" anchor="ctr" anchorCtr="0">
            <a:noAutofit/>
          </a:bodyPr>
          <a:lstStyle>
            <a:lvl1pPr marL="457200" lvl="0" indent="-228600" algn="r" rtl="0">
              <a:lnSpc>
                <a:spcPct val="140000"/>
              </a:lnSpc>
              <a:spcBef>
                <a:spcPts val="0"/>
              </a:spcBef>
              <a:spcAft>
                <a:spcPts val="0"/>
              </a:spcAft>
              <a:buClr>
                <a:schemeClr val="dk1"/>
              </a:buClr>
              <a:buSzPts val="1400"/>
              <a:buFont typeface="Raleway Light"/>
              <a:buNone/>
              <a:defRPr sz="1400" i="0"/>
            </a:lvl1pPr>
            <a:lvl2pPr marL="914400" lvl="1" indent="-228600" algn="l" rtl="0">
              <a:lnSpc>
                <a:spcPct val="140000"/>
              </a:lnSpc>
              <a:spcBef>
                <a:spcPts val="1300"/>
              </a:spcBef>
              <a:spcAft>
                <a:spcPts val="0"/>
              </a:spcAft>
              <a:buClr>
                <a:schemeClr val="dk1"/>
              </a:buClr>
              <a:buSzPts val="700"/>
              <a:buNone/>
              <a:defRPr/>
            </a:lvl2pPr>
            <a:lvl3pPr marL="1371600" lvl="2" indent="-228600" algn="l" rtl="0">
              <a:lnSpc>
                <a:spcPct val="140000"/>
              </a:lnSpc>
              <a:spcBef>
                <a:spcPts val="1300"/>
              </a:spcBef>
              <a:spcAft>
                <a:spcPts val="0"/>
              </a:spcAft>
              <a:buClr>
                <a:schemeClr val="dk1"/>
              </a:buClr>
              <a:buSzPts val="700"/>
              <a:buNone/>
              <a:defRPr/>
            </a:lvl3pPr>
            <a:lvl4pPr marL="1828800" lvl="3" indent="-228600" algn="l" rtl="0">
              <a:lnSpc>
                <a:spcPct val="140000"/>
              </a:lnSpc>
              <a:spcBef>
                <a:spcPts val="1300"/>
              </a:spcBef>
              <a:spcAft>
                <a:spcPts val="0"/>
              </a:spcAft>
              <a:buClr>
                <a:schemeClr val="dk1"/>
              </a:buClr>
              <a:buSzPts val="700"/>
              <a:buNone/>
              <a:defRPr/>
            </a:lvl4pPr>
            <a:lvl5pPr marL="2286000" lvl="4" indent="-228600" algn="l" rtl="0">
              <a:lnSpc>
                <a:spcPct val="140000"/>
              </a:lnSpc>
              <a:spcBef>
                <a:spcPts val="1300"/>
              </a:spcBef>
              <a:spcAft>
                <a:spcPts val="0"/>
              </a:spcAft>
              <a:buClr>
                <a:schemeClr val="dk1"/>
              </a:buClr>
              <a:buSzPts val="700"/>
              <a:buNone/>
              <a:defRPr/>
            </a:lvl5pPr>
            <a:lvl6pPr marL="2743200" lvl="5" indent="-273050" algn="l" rtl="0">
              <a:lnSpc>
                <a:spcPct val="90000"/>
              </a:lnSpc>
              <a:spcBef>
                <a:spcPts val="1300"/>
              </a:spcBef>
              <a:spcAft>
                <a:spcPts val="0"/>
              </a:spcAft>
              <a:buClr>
                <a:schemeClr val="dk1"/>
              </a:buClr>
              <a:buSzPts val="700"/>
              <a:buChar char="•"/>
              <a:defRPr/>
            </a:lvl6pPr>
            <a:lvl7pPr marL="3200400" lvl="6" indent="-273050" algn="l" rtl="0">
              <a:lnSpc>
                <a:spcPct val="90000"/>
              </a:lnSpc>
              <a:spcBef>
                <a:spcPts val="400"/>
              </a:spcBef>
              <a:spcAft>
                <a:spcPts val="0"/>
              </a:spcAft>
              <a:buClr>
                <a:schemeClr val="dk1"/>
              </a:buClr>
              <a:buSzPts val="700"/>
              <a:buChar char="•"/>
              <a:defRPr/>
            </a:lvl7pPr>
            <a:lvl8pPr marL="3657600" lvl="7" indent="-273050" algn="l" rtl="0">
              <a:lnSpc>
                <a:spcPct val="90000"/>
              </a:lnSpc>
              <a:spcBef>
                <a:spcPts val="400"/>
              </a:spcBef>
              <a:spcAft>
                <a:spcPts val="0"/>
              </a:spcAft>
              <a:buClr>
                <a:schemeClr val="dk1"/>
              </a:buClr>
              <a:buSzPts val="700"/>
              <a:buChar char="•"/>
              <a:defRPr/>
            </a:lvl8pPr>
            <a:lvl9pPr marL="4114800" lvl="8" indent="-273050" algn="l" rtl="0">
              <a:lnSpc>
                <a:spcPct val="90000"/>
              </a:lnSpc>
              <a:spcBef>
                <a:spcPts val="400"/>
              </a:spcBef>
              <a:spcAft>
                <a:spcPts val="0"/>
              </a:spcAft>
              <a:buClr>
                <a:schemeClr val="dk1"/>
              </a:buClr>
              <a:buSzPts val="700"/>
              <a:buChar char="•"/>
              <a:defRPr/>
            </a:lvl9pPr>
          </a:lstStyle>
          <a:p>
            <a:endParaRPr/>
          </a:p>
        </p:txBody>
      </p:sp>
      <p:sp>
        <p:nvSpPr>
          <p:cNvPr id="43" name="Google Shape;43;p6"/>
          <p:cNvSpPr/>
          <p:nvPr/>
        </p:nvSpPr>
        <p:spPr>
          <a:xfrm>
            <a:off x="0" y="-14183"/>
            <a:ext cx="5087850" cy="5171588"/>
          </a:xfrm>
          <a:custGeom>
            <a:avLst/>
            <a:gdLst/>
            <a:ahLst/>
            <a:cxnLst/>
            <a:rect l="l" t="t" r="r" b="b"/>
            <a:pathLst>
              <a:path w="13567600" h="13790900" extrusionOk="0">
                <a:moveTo>
                  <a:pt x="3740463" y="0"/>
                </a:moveTo>
                <a:lnTo>
                  <a:pt x="8730768" y="0"/>
                </a:lnTo>
                <a:lnTo>
                  <a:pt x="8756598" y="8739"/>
                </a:lnTo>
                <a:cubicBezTo>
                  <a:pt x="11564035" y="1036680"/>
                  <a:pt x="13567600" y="3732272"/>
                  <a:pt x="13567600" y="6895821"/>
                </a:cubicBezTo>
                <a:cubicBezTo>
                  <a:pt x="13567600" y="10059371"/>
                  <a:pt x="11564035" y="12754963"/>
                  <a:pt x="8756598" y="13782903"/>
                </a:cubicBezTo>
                <a:lnTo>
                  <a:pt x="8732964" y="13790900"/>
                </a:lnTo>
                <a:lnTo>
                  <a:pt x="3746720" y="13790900"/>
                </a:lnTo>
                <a:lnTo>
                  <a:pt x="3547161" y="13719235"/>
                </a:lnTo>
                <a:cubicBezTo>
                  <a:pt x="2159760" y="13172152"/>
                  <a:pt x="979325" y="12214154"/>
                  <a:pt x="155818" y="10995204"/>
                </a:cubicBezTo>
                <a:lnTo>
                  <a:pt x="0" y="10752151"/>
                </a:lnTo>
                <a:lnTo>
                  <a:pt x="0" y="3039206"/>
                </a:lnTo>
                <a:lnTo>
                  <a:pt x="100776" y="2879113"/>
                </a:lnTo>
                <a:cubicBezTo>
                  <a:pt x="958605" y="1571582"/>
                  <a:pt x="2223182" y="554833"/>
                  <a:pt x="3714633" y="8739"/>
                </a:cubicBezTo>
                <a:close/>
              </a:path>
            </a:pathLst>
          </a:custGeom>
          <a:solidFill>
            <a:schemeClr val="accent1">
              <a:alpha val="5880"/>
            </a:schemeClr>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i="0" u="none" strike="noStrike" cap="none">
              <a:solidFill>
                <a:schemeClr val="lt1"/>
              </a:solidFill>
              <a:latin typeface="Raleway"/>
              <a:ea typeface="Raleway"/>
              <a:cs typeface="Raleway"/>
              <a:sym typeface="Raleway"/>
            </a:endParaRPr>
          </a:p>
        </p:txBody>
      </p:sp>
      <p:sp>
        <p:nvSpPr>
          <p:cNvPr id="44" name="Google Shape;44;p6"/>
          <p:cNvSpPr/>
          <p:nvPr/>
        </p:nvSpPr>
        <p:spPr>
          <a:xfrm>
            <a:off x="1020183" y="1011214"/>
            <a:ext cx="2631300" cy="2630700"/>
          </a:xfrm>
          <a:prstGeom prst="ellipse">
            <a:avLst/>
          </a:pr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i="0" u="none" strike="noStrike" cap="none">
              <a:solidFill>
                <a:schemeClr val="lt1"/>
              </a:solidFill>
              <a:latin typeface="Raleway"/>
              <a:ea typeface="Raleway"/>
              <a:cs typeface="Raleway"/>
              <a:sym typeface="Raleway"/>
            </a:endParaRPr>
          </a:p>
        </p:txBody>
      </p:sp>
      <p:sp>
        <p:nvSpPr>
          <p:cNvPr id="45" name="Google Shape;45;p6"/>
          <p:cNvSpPr/>
          <p:nvPr/>
        </p:nvSpPr>
        <p:spPr>
          <a:xfrm>
            <a:off x="1527808" y="1307799"/>
            <a:ext cx="2631300" cy="2630700"/>
          </a:xfrm>
          <a:prstGeom prst="ellipse">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i="0" u="none" strike="noStrike" cap="none">
              <a:solidFill>
                <a:schemeClr val="lt1"/>
              </a:solidFill>
              <a:latin typeface="Raleway"/>
              <a:ea typeface="Raleway"/>
              <a:cs typeface="Raleway"/>
              <a:sym typeface="Raleway"/>
            </a:endParaRPr>
          </a:p>
        </p:txBody>
      </p:sp>
      <p:sp>
        <p:nvSpPr>
          <p:cNvPr id="46" name="Google Shape;46;p6"/>
          <p:cNvSpPr/>
          <p:nvPr/>
        </p:nvSpPr>
        <p:spPr>
          <a:xfrm>
            <a:off x="1010922" y="1561416"/>
            <a:ext cx="2631300" cy="2630700"/>
          </a:xfrm>
          <a:prstGeom prst="ellipse">
            <a:avLst/>
          </a:pr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i="0" u="none" strike="noStrike" cap="none">
              <a:solidFill>
                <a:schemeClr val="lt1"/>
              </a:solidFill>
              <a:latin typeface="Raleway"/>
              <a:ea typeface="Raleway"/>
              <a:cs typeface="Raleway"/>
              <a:sym typeface="Raleway"/>
            </a:endParaRPr>
          </a:p>
        </p:txBody>
      </p:sp>
      <p:sp>
        <p:nvSpPr>
          <p:cNvPr id="47" name="Google Shape;47;p6"/>
          <p:cNvSpPr/>
          <p:nvPr/>
        </p:nvSpPr>
        <p:spPr>
          <a:xfrm>
            <a:off x="1020183" y="1368679"/>
            <a:ext cx="415829" cy="1915747"/>
          </a:xfrm>
          <a:custGeom>
            <a:avLst/>
            <a:gdLst/>
            <a:ahLst/>
            <a:cxnLst/>
            <a:rect l="l" t="t" r="r" b="b"/>
            <a:pathLst>
              <a:path w="1108877" h="5108658" extrusionOk="0">
                <a:moveTo>
                  <a:pt x="1108877" y="0"/>
                </a:moveTo>
                <a:lnTo>
                  <a:pt x="1108877" y="5108658"/>
                </a:lnTo>
                <a:lnTo>
                  <a:pt x="1027343" y="5034555"/>
                </a:lnTo>
                <a:cubicBezTo>
                  <a:pt x="392598" y="4399810"/>
                  <a:pt x="0" y="3522918"/>
                  <a:pt x="0" y="2554329"/>
                </a:cubicBezTo>
                <a:cubicBezTo>
                  <a:pt x="0" y="1585741"/>
                  <a:pt x="392598" y="708849"/>
                  <a:pt x="1027343" y="74103"/>
                </a:cubicBezTo>
                <a:close/>
              </a:path>
            </a:pathLst>
          </a:cu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i="0" u="none" strike="noStrike" cap="none">
              <a:solidFill>
                <a:schemeClr val="lt1"/>
              </a:solidFill>
              <a:latin typeface="Raleway"/>
              <a:ea typeface="Raleway"/>
              <a:cs typeface="Raleway"/>
              <a:sym typeface="Raleway"/>
            </a:endParaRPr>
          </a:p>
        </p:txBody>
      </p:sp>
      <p:sp>
        <p:nvSpPr>
          <p:cNvPr id="48" name="Google Shape;48;p6"/>
          <p:cNvSpPr>
            <a:spLocks noGrp="1"/>
          </p:cNvSpPr>
          <p:nvPr>
            <p:ph type="pic" idx="3"/>
          </p:nvPr>
        </p:nvSpPr>
        <p:spPr>
          <a:xfrm>
            <a:off x="1206108" y="1309611"/>
            <a:ext cx="2582700" cy="2582100"/>
          </a:xfrm>
          <a:prstGeom prst="ellipse">
            <a:avLst/>
          </a:prstGeom>
          <a:solidFill>
            <a:srgbClr val="F2F2F2"/>
          </a:solidFill>
          <a:ln w="171450" cap="flat" cmpd="sng">
            <a:solidFill>
              <a:schemeClr val="lt1"/>
            </a:solidFill>
            <a:prstDash val="solid"/>
            <a:round/>
            <a:headEnd type="none" w="sm" len="sm"/>
            <a:tailEnd type="none" w="sm" len="sm"/>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cxnSp>
        <p:nvCxnSpPr>
          <p:cNvPr id="49" name="Google Shape;49;p6"/>
          <p:cNvCxnSpPr/>
          <p:nvPr/>
        </p:nvCxnSpPr>
        <p:spPr>
          <a:xfrm>
            <a:off x="7938857" y="3805744"/>
            <a:ext cx="414900" cy="0"/>
          </a:xfrm>
          <a:prstGeom prst="straightConnector1">
            <a:avLst/>
          </a:prstGeom>
          <a:noFill/>
          <a:ln w="57150" cap="rnd" cmpd="sng">
            <a:solidFill>
              <a:schemeClr val="accent1"/>
            </a:solidFill>
            <a:prstDash val="solid"/>
            <a:miter lim="800000"/>
            <a:headEnd type="none" w="sm" len="sm"/>
            <a:tailEnd type="none" w="sm" len="sm"/>
          </a:ln>
        </p:spPr>
      </p:cxnSp>
      <p:sp>
        <p:nvSpPr>
          <p:cNvPr id="50" name="Google Shape;50;p6"/>
          <p:cNvSpPr txBox="1">
            <a:spLocks noGrp="1"/>
          </p:cNvSpPr>
          <p:nvPr>
            <p:ph type="body" idx="4"/>
          </p:nvPr>
        </p:nvSpPr>
        <p:spPr>
          <a:xfrm>
            <a:off x="5326422" y="4729709"/>
            <a:ext cx="3148200" cy="183600"/>
          </a:xfrm>
          <a:prstGeom prst="rect">
            <a:avLst/>
          </a:prstGeom>
          <a:noFill/>
          <a:ln>
            <a:noFill/>
          </a:ln>
        </p:spPr>
        <p:txBody>
          <a:bodyPr spcFirstLastPara="1" wrap="square" lIns="68575" tIns="34275" rIns="68575" bIns="34275" anchor="ctr" anchorCtr="0">
            <a:noAutofit/>
          </a:bodyPr>
          <a:lstStyle>
            <a:lvl1pPr marL="457200" lvl="0" indent="-228600" algn="r" rtl="0">
              <a:lnSpc>
                <a:spcPct val="140000"/>
              </a:lnSpc>
              <a:spcBef>
                <a:spcPts val="0"/>
              </a:spcBef>
              <a:spcAft>
                <a:spcPts val="0"/>
              </a:spcAft>
              <a:buClr>
                <a:srgbClr val="BFBFBF"/>
              </a:buClr>
              <a:buSzPts val="800"/>
              <a:buFont typeface="Raleway Light"/>
              <a:buNone/>
              <a:defRPr b="0" i="0">
                <a:solidFill>
                  <a:srgbClr val="BFBFBF"/>
                </a:solidFill>
              </a:defRPr>
            </a:lvl1pPr>
            <a:lvl2pPr marL="914400" lvl="1" indent="-228600" algn="l" rtl="0">
              <a:lnSpc>
                <a:spcPct val="140000"/>
              </a:lnSpc>
              <a:spcBef>
                <a:spcPts val="1300"/>
              </a:spcBef>
              <a:spcAft>
                <a:spcPts val="0"/>
              </a:spcAft>
              <a:buClr>
                <a:schemeClr val="dk1"/>
              </a:buClr>
              <a:buSzPts val="700"/>
              <a:buNone/>
              <a:defRPr/>
            </a:lvl2pPr>
            <a:lvl3pPr marL="1371600" lvl="2" indent="-228600" algn="l" rtl="0">
              <a:lnSpc>
                <a:spcPct val="140000"/>
              </a:lnSpc>
              <a:spcBef>
                <a:spcPts val="1300"/>
              </a:spcBef>
              <a:spcAft>
                <a:spcPts val="0"/>
              </a:spcAft>
              <a:buClr>
                <a:schemeClr val="dk1"/>
              </a:buClr>
              <a:buSzPts val="700"/>
              <a:buNone/>
              <a:defRPr/>
            </a:lvl3pPr>
            <a:lvl4pPr marL="1828800" lvl="3" indent="-228600" algn="l" rtl="0">
              <a:lnSpc>
                <a:spcPct val="140000"/>
              </a:lnSpc>
              <a:spcBef>
                <a:spcPts val="1300"/>
              </a:spcBef>
              <a:spcAft>
                <a:spcPts val="0"/>
              </a:spcAft>
              <a:buClr>
                <a:schemeClr val="dk1"/>
              </a:buClr>
              <a:buSzPts val="700"/>
              <a:buNone/>
              <a:defRPr/>
            </a:lvl4pPr>
            <a:lvl5pPr marL="2286000" lvl="4" indent="-228600" algn="l" rtl="0">
              <a:lnSpc>
                <a:spcPct val="140000"/>
              </a:lnSpc>
              <a:spcBef>
                <a:spcPts val="1300"/>
              </a:spcBef>
              <a:spcAft>
                <a:spcPts val="0"/>
              </a:spcAft>
              <a:buClr>
                <a:schemeClr val="dk1"/>
              </a:buClr>
              <a:buSzPts val="700"/>
              <a:buNone/>
              <a:defRPr/>
            </a:lvl5pPr>
            <a:lvl6pPr marL="2743200" lvl="5" indent="-273050" algn="l" rtl="0">
              <a:lnSpc>
                <a:spcPct val="90000"/>
              </a:lnSpc>
              <a:spcBef>
                <a:spcPts val="1300"/>
              </a:spcBef>
              <a:spcAft>
                <a:spcPts val="0"/>
              </a:spcAft>
              <a:buClr>
                <a:schemeClr val="dk1"/>
              </a:buClr>
              <a:buSzPts val="700"/>
              <a:buChar char="•"/>
              <a:defRPr/>
            </a:lvl6pPr>
            <a:lvl7pPr marL="3200400" lvl="6" indent="-273050" algn="l" rtl="0">
              <a:lnSpc>
                <a:spcPct val="90000"/>
              </a:lnSpc>
              <a:spcBef>
                <a:spcPts val="400"/>
              </a:spcBef>
              <a:spcAft>
                <a:spcPts val="0"/>
              </a:spcAft>
              <a:buClr>
                <a:schemeClr val="dk1"/>
              </a:buClr>
              <a:buSzPts val="700"/>
              <a:buChar char="•"/>
              <a:defRPr/>
            </a:lvl7pPr>
            <a:lvl8pPr marL="3657600" lvl="7" indent="-273050" algn="l" rtl="0">
              <a:lnSpc>
                <a:spcPct val="90000"/>
              </a:lnSpc>
              <a:spcBef>
                <a:spcPts val="400"/>
              </a:spcBef>
              <a:spcAft>
                <a:spcPts val="0"/>
              </a:spcAft>
              <a:buClr>
                <a:schemeClr val="dk1"/>
              </a:buClr>
              <a:buSzPts val="700"/>
              <a:buChar char="•"/>
              <a:defRPr/>
            </a:lvl8pPr>
            <a:lvl9pPr marL="4114800" lvl="8" indent="-273050" algn="l" rtl="0">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ultiple text boxes">
  <p:cSld name="Multiple text boxes">
    <p:spTree>
      <p:nvGrpSpPr>
        <p:cNvPr id="1" name="Shape 585"/>
        <p:cNvGrpSpPr/>
        <p:nvPr/>
      </p:nvGrpSpPr>
      <p:grpSpPr>
        <a:xfrm>
          <a:off x="0" y="0"/>
          <a:ext cx="0" cy="0"/>
          <a:chOff x="0" y="0"/>
          <a:chExt cx="0" cy="0"/>
        </a:xfrm>
      </p:grpSpPr>
      <p:sp>
        <p:nvSpPr>
          <p:cNvPr id="586" name="Google Shape;586;p51"/>
          <p:cNvSpPr txBox="1">
            <a:spLocks noGrp="1"/>
          </p:cNvSpPr>
          <p:nvPr>
            <p:ph type="body" idx="1"/>
          </p:nvPr>
        </p:nvSpPr>
        <p:spPr>
          <a:xfrm>
            <a:off x="746506" y="1559642"/>
            <a:ext cx="3645000" cy="291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87" name="Google Shape;587;p51"/>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88" name="Google Shape;588;p51"/>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89" name="Google Shape;589;p51"/>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90" name="Google Shape;590;p51"/>
          <p:cNvSpPr txBox="1">
            <a:spLocks noGrp="1"/>
          </p:cNvSpPr>
          <p:nvPr>
            <p:ph type="body" idx="2"/>
          </p:nvPr>
        </p:nvSpPr>
        <p:spPr>
          <a:xfrm>
            <a:off x="4800534" y="1554775"/>
            <a:ext cx="35643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91" name="Google Shape;591;p51"/>
          <p:cNvSpPr txBox="1">
            <a:spLocks noGrp="1"/>
          </p:cNvSpPr>
          <p:nvPr>
            <p:ph type="body" idx="3"/>
          </p:nvPr>
        </p:nvSpPr>
        <p:spPr>
          <a:xfrm>
            <a:off x="4810688" y="1847020"/>
            <a:ext cx="3564000" cy="549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92" name="Google Shape;592;p51"/>
          <p:cNvSpPr txBox="1">
            <a:spLocks noGrp="1"/>
          </p:cNvSpPr>
          <p:nvPr>
            <p:ph type="body" idx="4"/>
          </p:nvPr>
        </p:nvSpPr>
        <p:spPr>
          <a:xfrm>
            <a:off x="4800534" y="2566813"/>
            <a:ext cx="35643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93" name="Google Shape;593;p51"/>
          <p:cNvSpPr txBox="1">
            <a:spLocks noGrp="1"/>
          </p:cNvSpPr>
          <p:nvPr>
            <p:ph type="body" idx="5"/>
          </p:nvPr>
        </p:nvSpPr>
        <p:spPr>
          <a:xfrm>
            <a:off x="4810688" y="2859058"/>
            <a:ext cx="3564000" cy="549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94" name="Google Shape;594;p51"/>
          <p:cNvSpPr txBox="1">
            <a:spLocks noGrp="1"/>
          </p:cNvSpPr>
          <p:nvPr>
            <p:ph type="body" idx="6"/>
          </p:nvPr>
        </p:nvSpPr>
        <p:spPr>
          <a:xfrm>
            <a:off x="4800534" y="3578851"/>
            <a:ext cx="35643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95" name="Google Shape;595;p51"/>
          <p:cNvSpPr txBox="1">
            <a:spLocks noGrp="1"/>
          </p:cNvSpPr>
          <p:nvPr>
            <p:ph type="body" idx="7"/>
          </p:nvPr>
        </p:nvSpPr>
        <p:spPr>
          <a:xfrm>
            <a:off x="4810688" y="3871096"/>
            <a:ext cx="3564000" cy="549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96" name="Google Shape;596;p51"/>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597" name="Google Shape;597;p51"/>
          <p:cNvSpPr txBox="1">
            <a:spLocks noGrp="1"/>
          </p:cNvSpPr>
          <p:nvPr>
            <p:ph type="body" idx="8"/>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and text content">
  <p:cSld name="Image and text content">
    <p:spTree>
      <p:nvGrpSpPr>
        <p:cNvPr id="1" name="Shape 598"/>
        <p:cNvGrpSpPr/>
        <p:nvPr/>
      </p:nvGrpSpPr>
      <p:grpSpPr>
        <a:xfrm>
          <a:off x="0" y="0"/>
          <a:ext cx="0" cy="0"/>
          <a:chOff x="0" y="0"/>
          <a:chExt cx="0" cy="0"/>
        </a:xfrm>
      </p:grpSpPr>
      <p:sp>
        <p:nvSpPr>
          <p:cNvPr id="599" name="Google Shape;599;p52"/>
          <p:cNvSpPr/>
          <p:nvPr/>
        </p:nvSpPr>
        <p:spPr>
          <a:xfrm>
            <a:off x="538365" y="3308703"/>
            <a:ext cx="2956800" cy="1833600"/>
          </a:xfrm>
          <a:prstGeom prst="parallelogram">
            <a:avLst>
              <a:gd name="adj" fmla="val 30938"/>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600" name="Google Shape;600;p52"/>
          <p:cNvSpPr/>
          <p:nvPr/>
        </p:nvSpPr>
        <p:spPr>
          <a:xfrm>
            <a:off x="0" y="3308703"/>
            <a:ext cx="1025508" cy="1833685"/>
          </a:xfrm>
          <a:custGeom>
            <a:avLst/>
            <a:gdLst/>
            <a:ahLst/>
            <a:cxnLst/>
            <a:rect l="l" t="t" r="r" b="b"/>
            <a:pathLst>
              <a:path w="2734689" h="4889826" extrusionOk="0">
                <a:moveTo>
                  <a:pt x="0" y="0"/>
                </a:moveTo>
                <a:lnTo>
                  <a:pt x="2734689" y="0"/>
                </a:lnTo>
                <a:lnTo>
                  <a:pt x="1221875" y="4889826"/>
                </a:lnTo>
                <a:lnTo>
                  <a:pt x="0" y="4889826"/>
                </a:lnTo>
                <a:close/>
              </a:path>
            </a:pathLst>
          </a:cu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601" name="Google Shape;601;p52"/>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02" name="Google Shape;602;p52"/>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03" name="Google Shape;603;p52"/>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04" name="Google Shape;604;p52"/>
          <p:cNvSpPr txBox="1">
            <a:spLocks noGrp="1"/>
          </p:cNvSpPr>
          <p:nvPr>
            <p:ph type="body" idx="1"/>
          </p:nvPr>
        </p:nvSpPr>
        <p:spPr>
          <a:xfrm>
            <a:off x="5538305" y="1554775"/>
            <a:ext cx="28266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05" name="Google Shape;605;p52"/>
          <p:cNvSpPr txBox="1">
            <a:spLocks noGrp="1"/>
          </p:cNvSpPr>
          <p:nvPr>
            <p:ph type="body" idx="2"/>
          </p:nvPr>
        </p:nvSpPr>
        <p:spPr>
          <a:xfrm>
            <a:off x="5538269" y="1857105"/>
            <a:ext cx="2826300" cy="549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06" name="Google Shape;606;p52"/>
          <p:cNvSpPr txBox="1">
            <a:spLocks noGrp="1"/>
          </p:cNvSpPr>
          <p:nvPr>
            <p:ph type="body" idx="3"/>
          </p:nvPr>
        </p:nvSpPr>
        <p:spPr>
          <a:xfrm>
            <a:off x="5538305" y="2566813"/>
            <a:ext cx="28266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07" name="Google Shape;607;p52"/>
          <p:cNvSpPr txBox="1">
            <a:spLocks noGrp="1"/>
          </p:cNvSpPr>
          <p:nvPr>
            <p:ph type="body" idx="4"/>
          </p:nvPr>
        </p:nvSpPr>
        <p:spPr>
          <a:xfrm>
            <a:off x="5538269" y="2869143"/>
            <a:ext cx="2826300" cy="549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08" name="Google Shape;608;p52"/>
          <p:cNvSpPr txBox="1">
            <a:spLocks noGrp="1"/>
          </p:cNvSpPr>
          <p:nvPr>
            <p:ph type="body" idx="5"/>
          </p:nvPr>
        </p:nvSpPr>
        <p:spPr>
          <a:xfrm>
            <a:off x="5538305" y="3578851"/>
            <a:ext cx="28266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09" name="Google Shape;609;p52"/>
          <p:cNvSpPr txBox="1">
            <a:spLocks noGrp="1"/>
          </p:cNvSpPr>
          <p:nvPr>
            <p:ph type="body" idx="6"/>
          </p:nvPr>
        </p:nvSpPr>
        <p:spPr>
          <a:xfrm>
            <a:off x="5538269" y="3881181"/>
            <a:ext cx="2826300" cy="549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10" name="Google Shape;610;p52"/>
          <p:cNvSpPr txBox="1">
            <a:spLocks noGrp="1"/>
          </p:cNvSpPr>
          <p:nvPr>
            <p:ph type="title"/>
          </p:nvPr>
        </p:nvSpPr>
        <p:spPr>
          <a:xfrm>
            <a:off x="4800534" y="531723"/>
            <a:ext cx="36432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611" name="Google Shape;611;p52"/>
          <p:cNvSpPr txBox="1">
            <a:spLocks noGrp="1"/>
          </p:cNvSpPr>
          <p:nvPr>
            <p:ph type="body" idx="7"/>
          </p:nvPr>
        </p:nvSpPr>
        <p:spPr>
          <a:xfrm>
            <a:off x="4800534" y="943354"/>
            <a:ext cx="36432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12" name="Google Shape;612;p52"/>
          <p:cNvSpPr txBox="1">
            <a:spLocks noGrp="1"/>
          </p:cNvSpPr>
          <p:nvPr>
            <p:ph type="body" idx="8"/>
          </p:nvPr>
        </p:nvSpPr>
        <p:spPr>
          <a:xfrm>
            <a:off x="1058392" y="3386554"/>
            <a:ext cx="1761600" cy="8937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chemeClr val="lt1"/>
              </a:buClr>
              <a:buSzPts val="2100"/>
              <a:buFont typeface="Raleway"/>
              <a:buNone/>
              <a:defRPr sz="21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13" name="Google Shape;613;p52"/>
          <p:cNvSpPr>
            <a:spLocks noGrp="1"/>
          </p:cNvSpPr>
          <p:nvPr>
            <p:ph type="pic" idx="9"/>
          </p:nvPr>
        </p:nvSpPr>
        <p:spPr>
          <a:xfrm>
            <a:off x="1" y="-7194"/>
            <a:ext cx="4541700" cy="32499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614" name="Google Shape;614;p52"/>
          <p:cNvSpPr txBox="1">
            <a:spLocks noGrp="1"/>
          </p:cNvSpPr>
          <p:nvPr>
            <p:ph type="body" idx="13"/>
          </p:nvPr>
        </p:nvSpPr>
        <p:spPr>
          <a:xfrm>
            <a:off x="1108333" y="4266458"/>
            <a:ext cx="1668000" cy="7746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ulleted text slide">
  <p:cSld name="Bulleted text slide">
    <p:spTree>
      <p:nvGrpSpPr>
        <p:cNvPr id="1" name="Shape 615"/>
        <p:cNvGrpSpPr/>
        <p:nvPr/>
      </p:nvGrpSpPr>
      <p:grpSpPr>
        <a:xfrm>
          <a:off x="0" y="0"/>
          <a:ext cx="0" cy="0"/>
          <a:chOff x="0" y="0"/>
          <a:chExt cx="0" cy="0"/>
        </a:xfrm>
      </p:grpSpPr>
      <p:sp>
        <p:nvSpPr>
          <p:cNvPr id="616" name="Google Shape;616;p53"/>
          <p:cNvSpPr txBox="1">
            <a:spLocks noGrp="1"/>
          </p:cNvSpPr>
          <p:nvPr>
            <p:ph type="body" idx="1"/>
          </p:nvPr>
        </p:nvSpPr>
        <p:spPr>
          <a:xfrm>
            <a:off x="4709329" y="1548897"/>
            <a:ext cx="3651000" cy="294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17" name="Google Shape;617;p53"/>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18" name="Google Shape;618;p53"/>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19" name="Google Shape;619;p53"/>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20" name="Google Shape;620;p53"/>
          <p:cNvSpPr txBox="1">
            <a:spLocks noGrp="1"/>
          </p:cNvSpPr>
          <p:nvPr>
            <p:ph type="body" idx="2"/>
          </p:nvPr>
        </p:nvSpPr>
        <p:spPr>
          <a:xfrm>
            <a:off x="746506" y="1548897"/>
            <a:ext cx="37776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21" name="Google Shape;621;p53"/>
          <p:cNvSpPr txBox="1">
            <a:spLocks noGrp="1"/>
          </p:cNvSpPr>
          <p:nvPr>
            <p:ph type="body" idx="3"/>
          </p:nvPr>
        </p:nvSpPr>
        <p:spPr>
          <a:xfrm>
            <a:off x="746506" y="1861313"/>
            <a:ext cx="37770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22" name="Google Shape;622;p53"/>
          <p:cNvSpPr txBox="1">
            <a:spLocks noGrp="1"/>
          </p:cNvSpPr>
          <p:nvPr>
            <p:ph type="body" idx="4"/>
          </p:nvPr>
        </p:nvSpPr>
        <p:spPr>
          <a:xfrm>
            <a:off x="746506" y="2590663"/>
            <a:ext cx="37776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23" name="Google Shape;623;p53"/>
          <p:cNvSpPr txBox="1">
            <a:spLocks noGrp="1"/>
          </p:cNvSpPr>
          <p:nvPr>
            <p:ph type="body" idx="5"/>
          </p:nvPr>
        </p:nvSpPr>
        <p:spPr>
          <a:xfrm>
            <a:off x="746506" y="2903079"/>
            <a:ext cx="37770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24" name="Google Shape;624;p53"/>
          <p:cNvSpPr txBox="1">
            <a:spLocks noGrp="1"/>
          </p:cNvSpPr>
          <p:nvPr>
            <p:ph type="body" idx="6"/>
          </p:nvPr>
        </p:nvSpPr>
        <p:spPr>
          <a:xfrm>
            <a:off x="746506" y="3632429"/>
            <a:ext cx="37776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25" name="Google Shape;625;p53"/>
          <p:cNvSpPr txBox="1">
            <a:spLocks noGrp="1"/>
          </p:cNvSpPr>
          <p:nvPr>
            <p:ph type="body" idx="7"/>
          </p:nvPr>
        </p:nvSpPr>
        <p:spPr>
          <a:xfrm>
            <a:off x="746506" y="3944844"/>
            <a:ext cx="37770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26" name="Google Shape;626;p53"/>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627" name="Google Shape;627;p53"/>
          <p:cNvSpPr txBox="1">
            <a:spLocks noGrp="1"/>
          </p:cNvSpPr>
          <p:nvPr>
            <p:ph type="body" idx="8"/>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image left">
  <p:cSld name="Big image left">
    <p:spTree>
      <p:nvGrpSpPr>
        <p:cNvPr id="1" name="Shape 628"/>
        <p:cNvGrpSpPr/>
        <p:nvPr/>
      </p:nvGrpSpPr>
      <p:grpSpPr>
        <a:xfrm>
          <a:off x="0" y="0"/>
          <a:ext cx="0" cy="0"/>
          <a:chOff x="0" y="0"/>
          <a:chExt cx="0" cy="0"/>
        </a:xfrm>
      </p:grpSpPr>
      <p:sp>
        <p:nvSpPr>
          <p:cNvPr id="629" name="Google Shape;629;p54"/>
          <p:cNvSpPr>
            <a:spLocks noGrp="1"/>
          </p:cNvSpPr>
          <p:nvPr>
            <p:ph type="pic" idx="2"/>
          </p:nvPr>
        </p:nvSpPr>
        <p:spPr>
          <a:xfrm>
            <a:off x="1" y="0"/>
            <a:ext cx="4604100" cy="514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5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630" name="Google Shape;630;p54"/>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31" name="Google Shape;631;p54"/>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32" name="Google Shape;632;p54"/>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33" name="Google Shape;633;p54"/>
          <p:cNvSpPr txBox="1">
            <a:spLocks noGrp="1"/>
          </p:cNvSpPr>
          <p:nvPr>
            <p:ph type="body" idx="1"/>
          </p:nvPr>
        </p:nvSpPr>
        <p:spPr>
          <a:xfrm>
            <a:off x="4941503" y="1548898"/>
            <a:ext cx="3450900" cy="623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34" name="Google Shape;634;p54"/>
          <p:cNvSpPr txBox="1">
            <a:spLocks noGrp="1"/>
          </p:cNvSpPr>
          <p:nvPr>
            <p:ph type="body" idx="3"/>
          </p:nvPr>
        </p:nvSpPr>
        <p:spPr>
          <a:xfrm>
            <a:off x="4941503" y="2321542"/>
            <a:ext cx="3450900" cy="623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35" name="Google Shape;635;p54"/>
          <p:cNvSpPr txBox="1">
            <a:spLocks noGrp="1"/>
          </p:cNvSpPr>
          <p:nvPr>
            <p:ph type="body" idx="4"/>
          </p:nvPr>
        </p:nvSpPr>
        <p:spPr>
          <a:xfrm>
            <a:off x="4941503" y="3094185"/>
            <a:ext cx="3450900" cy="623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36" name="Google Shape;636;p54"/>
          <p:cNvSpPr txBox="1">
            <a:spLocks noGrp="1"/>
          </p:cNvSpPr>
          <p:nvPr>
            <p:ph type="body" idx="5"/>
          </p:nvPr>
        </p:nvSpPr>
        <p:spPr>
          <a:xfrm>
            <a:off x="4941503" y="3866829"/>
            <a:ext cx="3450900" cy="623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37" name="Google Shape;637;p54"/>
          <p:cNvSpPr txBox="1">
            <a:spLocks noGrp="1"/>
          </p:cNvSpPr>
          <p:nvPr>
            <p:ph type="title"/>
          </p:nvPr>
        </p:nvSpPr>
        <p:spPr>
          <a:xfrm>
            <a:off x="4941503" y="527941"/>
            <a:ext cx="35739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638" name="Google Shape;638;p54"/>
          <p:cNvSpPr txBox="1">
            <a:spLocks noGrp="1"/>
          </p:cNvSpPr>
          <p:nvPr>
            <p:ph type="body" idx="6"/>
          </p:nvPr>
        </p:nvSpPr>
        <p:spPr>
          <a:xfrm>
            <a:off x="4941472" y="939572"/>
            <a:ext cx="34509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usiness man Silhouette ">
  <p:cSld name="Business man Silhouette ">
    <p:spTree>
      <p:nvGrpSpPr>
        <p:cNvPr id="1" name="Shape 639"/>
        <p:cNvGrpSpPr/>
        <p:nvPr/>
      </p:nvGrpSpPr>
      <p:grpSpPr>
        <a:xfrm>
          <a:off x="0" y="0"/>
          <a:ext cx="0" cy="0"/>
          <a:chOff x="0" y="0"/>
          <a:chExt cx="0" cy="0"/>
        </a:xfrm>
      </p:grpSpPr>
      <p:sp>
        <p:nvSpPr>
          <p:cNvPr id="640" name="Google Shape;640;p55"/>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41" name="Google Shape;641;p55"/>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42" name="Google Shape;642;p55"/>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43" name="Google Shape;643;p55"/>
          <p:cNvSpPr txBox="1">
            <a:spLocks noGrp="1"/>
          </p:cNvSpPr>
          <p:nvPr>
            <p:ph type="body" idx="1"/>
          </p:nvPr>
        </p:nvSpPr>
        <p:spPr>
          <a:xfrm>
            <a:off x="746507" y="1548897"/>
            <a:ext cx="2094300" cy="342900"/>
          </a:xfrm>
          <a:prstGeom prst="rect">
            <a:avLst/>
          </a:prstGeom>
          <a:noFill/>
          <a:ln>
            <a:noFill/>
          </a:ln>
        </p:spPr>
        <p:txBody>
          <a:bodyPr spcFirstLastPara="1" wrap="square" lIns="34300" tIns="17150" rIns="34300" bIns="17150" anchor="ctr" anchorCtr="0">
            <a:noAutofit/>
          </a:bodyPr>
          <a:lstStyle>
            <a:lvl1pPr marL="457200" lvl="0" indent="-228600" algn="r">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44" name="Google Shape;644;p55"/>
          <p:cNvSpPr txBox="1">
            <a:spLocks noGrp="1"/>
          </p:cNvSpPr>
          <p:nvPr>
            <p:ph type="body" idx="2"/>
          </p:nvPr>
        </p:nvSpPr>
        <p:spPr>
          <a:xfrm>
            <a:off x="746507" y="1891569"/>
            <a:ext cx="2094000" cy="514800"/>
          </a:xfrm>
          <a:prstGeom prst="rect">
            <a:avLst/>
          </a:prstGeom>
          <a:noFill/>
          <a:ln>
            <a:noFill/>
          </a:ln>
        </p:spPr>
        <p:txBody>
          <a:bodyPr spcFirstLastPara="1" wrap="square" lIns="34300" tIns="17150" rIns="34300" bIns="17150" anchor="t" anchorCtr="0">
            <a:noAutofit/>
          </a:bodyPr>
          <a:lstStyle>
            <a:lvl1pPr marL="457200" lvl="0" indent="-228600" algn="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45" name="Google Shape;645;p55"/>
          <p:cNvSpPr txBox="1">
            <a:spLocks noGrp="1"/>
          </p:cNvSpPr>
          <p:nvPr>
            <p:ph type="body" idx="3"/>
          </p:nvPr>
        </p:nvSpPr>
        <p:spPr>
          <a:xfrm>
            <a:off x="746507" y="2590663"/>
            <a:ext cx="2094300" cy="342900"/>
          </a:xfrm>
          <a:prstGeom prst="rect">
            <a:avLst/>
          </a:prstGeom>
          <a:noFill/>
          <a:ln>
            <a:noFill/>
          </a:ln>
        </p:spPr>
        <p:txBody>
          <a:bodyPr spcFirstLastPara="1" wrap="square" lIns="34300" tIns="17150" rIns="34300" bIns="17150" anchor="ctr" anchorCtr="0">
            <a:noAutofit/>
          </a:bodyPr>
          <a:lstStyle>
            <a:lvl1pPr marL="457200" lvl="0" indent="-228600" algn="r">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46" name="Google Shape;646;p55"/>
          <p:cNvSpPr txBox="1">
            <a:spLocks noGrp="1"/>
          </p:cNvSpPr>
          <p:nvPr>
            <p:ph type="body" idx="4"/>
          </p:nvPr>
        </p:nvSpPr>
        <p:spPr>
          <a:xfrm>
            <a:off x="746507" y="2933334"/>
            <a:ext cx="2094000" cy="514800"/>
          </a:xfrm>
          <a:prstGeom prst="rect">
            <a:avLst/>
          </a:prstGeom>
          <a:noFill/>
          <a:ln>
            <a:noFill/>
          </a:ln>
        </p:spPr>
        <p:txBody>
          <a:bodyPr spcFirstLastPara="1" wrap="square" lIns="34300" tIns="17150" rIns="34300" bIns="17150" anchor="t" anchorCtr="0">
            <a:noAutofit/>
          </a:bodyPr>
          <a:lstStyle>
            <a:lvl1pPr marL="457200" lvl="0" indent="-228600" algn="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47" name="Google Shape;647;p55"/>
          <p:cNvSpPr txBox="1">
            <a:spLocks noGrp="1"/>
          </p:cNvSpPr>
          <p:nvPr>
            <p:ph type="body" idx="5"/>
          </p:nvPr>
        </p:nvSpPr>
        <p:spPr>
          <a:xfrm>
            <a:off x="746507" y="3632429"/>
            <a:ext cx="2094300" cy="342900"/>
          </a:xfrm>
          <a:prstGeom prst="rect">
            <a:avLst/>
          </a:prstGeom>
          <a:noFill/>
          <a:ln>
            <a:noFill/>
          </a:ln>
        </p:spPr>
        <p:txBody>
          <a:bodyPr spcFirstLastPara="1" wrap="square" lIns="34300" tIns="17150" rIns="34300" bIns="17150" anchor="ctr" anchorCtr="0">
            <a:noAutofit/>
          </a:bodyPr>
          <a:lstStyle>
            <a:lvl1pPr marL="457200" lvl="0" indent="-228600" algn="r">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48" name="Google Shape;648;p55"/>
          <p:cNvSpPr txBox="1">
            <a:spLocks noGrp="1"/>
          </p:cNvSpPr>
          <p:nvPr>
            <p:ph type="body" idx="6"/>
          </p:nvPr>
        </p:nvSpPr>
        <p:spPr>
          <a:xfrm>
            <a:off x="746507" y="3975100"/>
            <a:ext cx="2094000" cy="514800"/>
          </a:xfrm>
          <a:prstGeom prst="rect">
            <a:avLst/>
          </a:prstGeom>
          <a:noFill/>
          <a:ln>
            <a:noFill/>
          </a:ln>
        </p:spPr>
        <p:txBody>
          <a:bodyPr spcFirstLastPara="1" wrap="square" lIns="34300" tIns="17150" rIns="34300" bIns="17150" anchor="t" anchorCtr="0">
            <a:noAutofit/>
          </a:bodyPr>
          <a:lstStyle>
            <a:lvl1pPr marL="457200" lvl="0" indent="-228600" algn="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49" name="Google Shape;649;p55"/>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650" name="Google Shape;650;p55"/>
          <p:cNvSpPr txBox="1">
            <a:spLocks noGrp="1"/>
          </p:cNvSpPr>
          <p:nvPr>
            <p:ph type="body" idx="7"/>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51" name="Google Shape;651;p55"/>
          <p:cNvSpPr txBox="1">
            <a:spLocks noGrp="1"/>
          </p:cNvSpPr>
          <p:nvPr>
            <p:ph type="body" idx="8"/>
          </p:nvPr>
        </p:nvSpPr>
        <p:spPr>
          <a:xfrm>
            <a:off x="6284817" y="1551763"/>
            <a:ext cx="20958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52" name="Google Shape;652;p55"/>
          <p:cNvSpPr txBox="1">
            <a:spLocks noGrp="1"/>
          </p:cNvSpPr>
          <p:nvPr>
            <p:ph type="body" idx="9"/>
          </p:nvPr>
        </p:nvSpPr>
        <p:spPr>
          <a:xfrm>
            <a:off x="6284817" y="1894435"/>
            <a:ext cx="20958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53" name="Google Shape;653;p55"/>
          <p:cNvSpPr txBox="1">
            <a:spLocks noGrp="1"/>
          </p:cNvSpPr>
          <p:nvPr>
            <p:ph type="body" idx="13"/>
          </p:nvPr>
        </p:nvSpPr>
        <p:spPr>
          <a:xfrm>
            <a:off x="6284817" y="2593529"/>
            <a:ext cx="20958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54" name="Google Shape;654;p55"/>
          <p:cNvSpPr txBox="1">
            <a:spLocks noGrp="1"/>
          </p:cNvSpPr>
          <p:nvPr>
            <p:ph type="body" idx="14"/>
          </p:nvPr>
        </p:nvSpPr>
        <p:spPr>
          <a:xfrm>
            <a:off x="6284817" y="2936200"/>
            <a:ext cx="20958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55" name="Google Shape;655;p55"/>
          <p:cNvSpPr txBox="1">
            <a:spLocks noGrp="1"/>
          </p:cNvSpPr>
          <p:nvPr>
            <p:ph type="body" idx="15"/>
          </p:nvPr>
        </p:nvSpPr>
        <p:spPr>
          <a:xfrm>
            <a:off x="6284817" y="3635295"/>
            <a:ext cx="20958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56" name="Google Shape;656;p55"/>
          <p:cNvSpPr txBox="1">
            <a:spLocks noGrp="1"/>
          </p:cNvSpPr>
          <p:nvPr>
            <p:ph type="body" idx="16"/>
          </p:nvPr>
        </p:nvSpPr>
        <p:spPr>
          <a:xfrm>
            <a:off x="6284817" y="3977966"/>
            <a:ext cx="20958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57" name="Google Shape;657;p55"/>
          <p:cNvSpPr/>
          <p:nvPr/>
        </p:nvSpPr>
        <p:spPr>
          <a:xfrm>
            <a:off x="4233404" y="1538181"/>
            <a:ext cx="689819" cy="2390572"/>
          </a:xfrm>
          <a:custGeom>
            <a:avLst/>
            <a:gdLst/>
            <a:ahLst/>
            <a:cxnLst/>
            <a:rect l="l" t="t" r="r" b="b"/>
            <a:pathLst>
              <a:path w="1102" h="3935" extrusionOk="0">
                <a:moveTo>
                  <a:pt x="395" y="18"/>
                </a:moveTo>
                <a:cubicBezTo>
                  <a:pt x="180" y="68"/>
                  <a:pt x="17" y="341"/>
                  <a:pt x="45" y="606"/>
                </a:cubicBezTo>
                <a:cubicBezTo>
                  <a:pt x="53" y="690"/>
                  <a:pt x="50" y="710"/>
                  <a:pt x="27" y="726"/>
                </a:cubicBezTo>
                <a:cubicBezTo>
                  <a:pt x="0" y="746"/>
                  <a:pt x="0" y="758"/>
                  <a:pt x="18" y="851"/>
                </a:cubicBezTo>
                <a:cubicBezTo>
                  <a:pt x="43" y="970"/>
                  <a:pt x="63" y="1008"/>
                  <a:pt x="115" y="1035"/>
                </a:cubicBezTo>
                <a:cubicBezTo>
                  <a:pt x="147" y="1053"/>
                  <a:pt x="153" y="1078"/>
                  <a:pt x="173" y="1266"/>
                </a:cubicBezTo>
                <a:lnTo>
                  <a:pt x="195" y="1476"/>
                </a:lnTo>
                <a:lnTo>
                  <a:pt x="275" y="1555"/>
                </a:lnTo>
                <a:cubicBezTo>
                  <a:pt x="322" y="1600"/>
                  <a:pt x="385" y="1641"/>
                  <a:pt x="422" y="1653"/>
                </a:cubicBezTo>
                <a:lnTo>
                  <a:pt x="488" y="1673"/>
                </a:lnTo>
                <a:lnTo>
                  <a:pt x="438" y="1705"/>
                </a:lnTo>
                <a:cubicBezTo>
                  <a:pt x="372" y="1745"/>
                  <a:pt x="363" y="1773"/>
                  <a:pt x="388" y="1856"/>
                </a:cubicBezTo>
                <a:cubicBezTo>
                  <a:pt x="402" y="1895"/>
                  <a:pt x="408" y="1933"/>
                  <a:pt x="407" y="1943"/>
                </a:cubicBezTo>
                <a:cubicBezTo>
                  <a:pt x="403" y="1951"/>
                  <a:pt x="383" y="2046"/>
                  <a:pt x="360" y="2151"/>
                </a:cubicBezTo>
                <a:cubicBezTo>
                  <a:pt x="322" y="2330"/>
                  <a:pt x="318" y="2391"/>
                  <a:pt x="307" y="3010"/>
                </a:cubicBezTo>
                <a:cubicBezTo>
                  <a:pt x="297" y="3493"/>
                  <a:pt x="298" y="3686"/>
                  <a:pt x="312" y="3713"/>
                </a:cubicBezTo>
                <a:cubicBezTo>
                  <a:pt x="333" y="3755"/>
                  <a:pt x="537" y="3935"/>
                  <a:pt x="563" y="3935"/>
                </a:cubicBezTo>
                <a:cubicBezTo>
                  <a:pt x="588" y="3933"/>
                  <a:pt x="677" y="3851"/>
                  <a:pt x="735" y="3775"/>
                </a:cubicBezTo>
                <a:cubicBezTo>
                  <a:pt x="785" y="3710"/>
                  <a:pt x="788" y="3696"/>
                  <a:pt x="788" y="3566"/>
                </a:cubicBezTo>
                <a:cubicBezTo>
                  <a:pt x="788" y="3213"/>
                  <a:pt x="710" y="2568"/>
                  <a:pt x="612" y="2113"/>
                </a:cubicBezTo>
                <a:cubicBezTo>
                  <a:pt x="573" y="1936"/>
                  <a:pt x="572" y="1906"/>
                  <a:pt x="590" y="1830"/>
                </a:cubicBezTo>
                <a:cubicBezTo>
                  <a:pt x="608" y="1750"/>
                  <a:pt x="608" y="1745"/>
                  <a:pt x="570" y="1711"/>
                </a:cubicBezTo>
                <a:lnTo>
                  <a:pt x="530" y="1676"/>
                </a:lnTo>
                <a:lnTo>
                  <a:pt x="607" y="1640"/>
                </a:lnTo>
                <a:cubicBezTo>
                  <a:pt x="648" y="1618"/>
                  <a:pt x="728" y="1560"/>
                  <a:pt x="787" y="1508"/>
                </a:cubicBezTo>
                <a:cubicBezTo>
                  <a:pt x="880" y="1423"/>
                  <a:pt x="888" y="1408"/>
                  <a:pt x="880" y="1365"/>
                </a:cubicBezTo>
                <a:cubicBezTo>
                  <a:pt x="868" y="1315"/>
                  <a:pt x="900" y="1098"/>
                  <a:pt x="925" y="1046"/>
                </a:cubicBezTo>
                <a:cubicBezTo>
                  <a:pt x="933" y="1031"/>
                  <a:pt x="948" y="1018"/>
                  <a:pt x="960" y="1018"/>
                </a:cubicBezTo>
                <a:cubicBezTo>
                  <a:pt x="987" y="1018"/>
                  <a:pt x="1018" y="965"/>
                  <a:pt x="1057" y="855"/>
                </a:cubicBezTo>
                <a:cubicBezTo>
                  <a:pt x="1102" y="723"/>
                  <a:pt x="1100" y="711"/>
                  <a:pt x="1030" y="723"/>
                </a:cubicBezTo>
                <a:cubicBezTo>
                  <a:pt x="962" y="735"/>
                  <a:pt x="962" y="733"/>
                  <a:pt x="998" y="573"/>
                </a:cubicBezTo>
                <a:cubicBezTo>
                  <a:pt x="1067" y="280"/>
                  <a:pt x="917" y="68"/>
                  <a:pt x="605" y="20"/>
                </a:cubicBezTo>
                <a:cubicBezTo>
                  <a:pt x="483" y="0"/>
                  <a:pt x="468" y="0"/>
                  <a:pt x="395" y="18"/>
                </a:cubicBezTo>
                <a:close/>
              </a:path>
            </a:pathLst>
          </a:custGeom>
          <a:solidFill>
            <a:srgbClr val="3A38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Raleway"/>
              <a:ea typeface="Raleway"/>
              <a:cs typeface="Raleway"/>
              <a:sym typeface="Raleway"/>
            </a:endParaRPr>
          </a:p>
        </p:txBody>
      </p:sp>
      <p:sp>
        <p:nvSpPr>
          <p:cNvPr id="658" name="Google Shape;658;p55"/>
          <p:cNvSpPr/>
          <p:nvPr/>
        </p:nvSpPr>
        <p:spPr>
          <a:xfrm>
            <a:off x="3474720" y="2419407"/>
            <a:ext cx="2194564" cy="2724949"/>
          </a:xfrm>
          <a:custGeom>
            <a:avLst/>
            <a:gdLst/>
            <a:ahLst/>
            <a:cxnLst/>
            <a:rect l="l" t="t" r="r" b="b"/>
            <a:pathLst>
              <a:path w="3504" h="4484" extrusionOk="0">
                <a:moveTo>
                  <a:pt x="2142" y="112"/>
                </a:moveTo>
                <a:cubicBezTo>
                  <a:pt x="2167" y="460"/>
                  <a:pt x="2167" y="645"/>
                  <a:pt x="2140" y="902"/>
                </a:cubicBezTo>
                <a:cubicBezTo>
                  <a:pt x="2120" y="1109"/>
                  <a:pt x="2115" y="1260"/>
                  <a:pt x="2124" y="1517"/>
                </a:cubicBezTo>
                <a:cubicBezTo>
                  <a:pt x="2137" y="1985"/>
                  <a:pt x="2162" y="2094"/>
                  <a:pt x="2352" y="2500"/>
                </a:cubicBezTo>
                <a:cubicBezTo>
                  <a:pt x="2400" y="2602"/>
                  <a:pt x="2435" y="2687"/>
                  <a:pt x="2432" y="2692"/>
                </a:cubicBezTo>
                <a:cubicBezTo>
                  <a:pt x="2427" y="2695"/>
                  <a:pt x="2300" y="2704"/>
                  <a:pt x="2149" y="2710"/>
                </a:cubicBezTo>
                <a:cubicBezTo>
                  <a:pt x="1879" y="2722"/>
                  <a:pt x="1872" y="2722"/>
                  <a:pt x="1902" y="2752"/>
                </a:cubicBezTo>
                <a:cubicBezTo>
                  <a:pt x="1939" y="2789"/>
                  <a:pt x="1944" y="2864"/>
                  <a:pt x="1912" y="2905"/>
                </a:cubicBezTo>
                <a:cubicBezTo>
                  <a:pt x="1894" y="2930"/>
                  <a:pt x="1865" y="2934"/>
                  <a:pt x="1692" y="2930"/>
                </a:cubicBezTo>
                <a:lnTo>
                  <a:pt x="1492" y="2925"/>
                </a:lnTo>
                <a:lnTo>
                  <a:pt x="1487" y="2837"/>
                </a:lnTo>
                <a:cubicBezTo>
                  <a:pt x="1482" y="2759"/>
                  <a:pt x="1485" y="2749"/>
                  <a:pt x="1520" y="2735"/>
                </a:cubicBezTo>
                <a:cubicBezTo>
                  <a:pt x="1542" y="2725"/>
                  <a:pt x="1549" y="2719"/>
                  <a:pt x="1534" y="2719"/>
                </a:cubicBezTo>
                <a:cubicBezTo>
                  <a:pt x="1484" y="2715"/>
                  <a:pt x="1092" y="2665"/>
                  <a:pt x="1055" y="2657"/>
                </a:cubicBezTo>
                <a:cubicBezTo>
                  <a:pt x="1019" y="2647"/>
                  <a:pt x="1019" y="2645"/>
                  <a:pt x="1087" y="2512"/>
                </a:cubicBezTo>
                <a:cubicBezTo>
                  <a:pt x="1124" y="2437"/>
                  <a:pt x="1179" y="2307"/>
                  <a:pt x="1210" y="2224"/>
                </a:cubicBezTo>
                <a:cubicBezTo>
                  <a:pt x="1312" y="1940"/>
                  <a:pt x="1319" y="1870"/>
                  <a:pt x="1325" y="1042"/>
                </a:cubicBezTo>
                <a:cubicBezTo>
                  <a:pt x="1329" y="629"/>
                  <a:pt x="1337" y="234"/>
                  <a:pt x="1344" y="162"/>
                </a:cubicBezTo>
                <a:lnTo>
                  <a:pt x="1354" y="30"/>
                </a:lnTo>
                <a:lnTo>
                  <a:pt x="1314" y="57"/>
                </a:lnTo>
                <a:cubicBezTo>
                  <a:pt x="1292" y="70"/>
                  <a:pt x="1110" y="139"/>
                  <a:pt x="909" y="209"/>
                </a:cubicBezTo>
                <a:cubicBezTo>
                  <a:pt x="479" y="357"/>
                  <a:pt x="375" y="404"/>
                  <a:pt x="352" y="465"/>
                </a:cubicBezTo>
                <a:cubicBezTo>
                  <a:pt x="342" y="489"/>
                  <a:pt x="330" y="580"/>
                  <a:pt x="325" y="667"/>
                </a:cubicBezTo>
                <a:cubicBezTo>
                  <a:pt x="319" y="775"/>
                  <a:pt x="282" y="957"/>
                  <a:pt x="215" y="1237"/>
                </a:cubicBezTo>
                <a:cubicBezTo>
                  <a:pt x="160" y="1464"/>
                  <a:pt x="105" y="1734"/>
                  <a:pt x="92" y="1837"/>
                </a:cubicBezTo>
                <a:cubicBezTo>
                  <a:pt x="67" y="2047"/>
                  <a:pt x="49" y="2137"/>
                  <a:pt x="17" y="2202"/>
                </a:cubicBezTo>
                <a:cubicBezTo>
                  <a:pt x="0" y="2239"/>
                  <a:pt x="2" y="2254"/>
                  <a:pt x="25" y="2289"/>
                </a:cubicBezTo>
                <a:cubicBezTo>
                  <a:pt x="47" y="2322"/>
                  <a:pt x="49" y="2339"/>
                  <a:pt x="35" y="2365"/>
                </a:cubicBezTo>
                <a:cubicBezTo>
                  <a:pt x="2" y="2427"/>
                  <a:pt x="15" y="2532"/>
                  <a:pt x="74" y="2664"/>
                </a:cubicBezTo>
                <a:cubicBezTo>
                  <a:pt x="162" y="2865"/>
                  <a:pt x="200" y="3029"/>
                  <a:pt x="200" y="3200"/>
                </a:cubicBezTo>
                <a:cubicBezTo>
                  <a:pt x="200" y="3372"/>
                  <a:pt x="215" y="3392"/>
                  <a:pt x="332" y="3374"/>
                </a:cubicBezTo>
                <a:cubicBezTo>
                  <a:pt x="392" y="3364"/>
                  <a:pt x="399" y="3367"/>
                  <a:pt x="424" y="3414"/>
                </a:cubicBezTo>
                <a:lnTo>
                  <a:pt x="449" y="3462"/>
                </a:lnTo>
                <a:lnTo>
                  <a:pt x="284" y="3669"/>
                </a:lnTo>
                <a:cubicBezTo>
                  <a:pt x="192" y="3782"/>
                  <a:pt x="117" y="3884"/>
                  <a:pt x="117" y="3895"/>
                </a:cubicBezTo>
                <a:cubicBezTo>
                  <a:pt x="117" y="3925"/>
                  <a:pt x="365" y="4167"/>
                  <a:pt x="405" y="4175"/>
                </a:cubicBezTo>
                <a:cubicBezTo>
                  <a:pt x="425" y="4179"/>
                  <a:pt x="457" y="4185"/>
                  <a:pt x="475" y="4187"/>
                </a:cubicBezTo>
                <a:cubicBezTo>
                  <a:pt x="507" y="4192"/>
                  <a:pt x="509" y="4204"/>
                  <a:pt x="502" y="4339"/>
                </a:cubicBezTo>
                <a:lnTo>
                  <a:pt x="497" y="4484"/>
                </a:lnTo>
                <a:lnTo>
                  <a:pt x="1074" y="4484"/>
                </a:lnTo>
                <a:lnTo>
                  <a:pt x="1650" y="4484"/>
                </a:lnTo>
                <a:lnTo>
                  <a:pt x="1669" y="4437"/>
                </a:lnTo>
                <a:cubicBezTo>
                  <a:pt x="1679" y="4412"/>
                  <a:pt x="1700" y="4332"/>
                  <a:pt x="1715" y="4259"/>
                </a:cubicBezTo>
                <a:cubicBezTo>
                  <a:pt x="1745" y="4127"/>
                  <a:pt x="1745" y="4125"/>
                  <a:pt x="1757" y="4192"/>
                </a:cubicBezTo>
                <a:cubicBezTo>
                  <a:pt x="1762" y="4229"/>
                  <a:pt x="1780" y="4309"/>
                  <a:pt x="1795" y="4370"/>
                </a:cubicBezTo>
                <a:lnTo>
                  <a:pt x="1824" y="4484"/>
                </a:lnTo>
                <a:lnTo>
                  <a:pt x="2329" y="4484"/>
                </a:lnTo>
                <a:lnTo>
                  <a:pt x="2834" y="4484"/>
                </a:lnTo>
                <a:lnTo>
                  <a:pt x="2834" y="4360"/>
                </a:lnTo>
                <a:lnTo>
                  <a:pt x="2834" y="4239"/>
                </a:lnTo>
                <a:lnTo>
                  <a:pt x="2897" y="4227"/>
                </a:lnTo>
                <a:cubicBezTo>
                  <a:pt x="2930" y="4222"/>
                  <a:pt x="2999" y="4217"/>
                  <a:pt x="3047" y="4217"/>
                </a:cubicBezTo>
                <a:lnTo>
                  <a:pt x="3135" y="4217"/>
                </a:lnTo>
                <a:lnTo>
                  <a:pt x="3124" y="4154"/>
                </a:lnTo>
                <a:cubicBezTo>
                  <a:pt x="3119" y="4120"/>
                  <a:pt x="3089" y="3972"/>
                  <a:pt x="3057" y="3825"/>
                </a:cubicBezTo>
                <a:cubicBezTo>
                  <a:pt x="3025" y="3679"/>
                  <a:pt x="3000" y="3550"/>
                  <a:pt x="3000" y="3542"/>
                </a:cubicBezTo>
                <a:cubicBezTo>
                  <a:pt x="3000" y="3532"/>
                  <a:pt x="3022" y="3512"/>
                  <a:pt x="3049" y="3495"/>
                </a:cubicBezTo>
                <a:cubicBezTo>
                  <a:pt x="3119" y="3454"/>
                  <a:pt x="3150" y="3395"/>
                  <a:pt x="3272" y="3075"/>
                </a:cubicBezTo>
                <a:cubicBezTo>
                  <a:pt x="3412" y="2709"/>
                  <a:pt x="3445" y="2599"/>
                  <a:pt x="3477" y="2392"/>
                </a:cubicBezTo>
                <a:lnTo>
                  <a:pt x="3504" y="2224"/>
                </a:lnTo>
                <a:lnTo>
                  <a:pt x="3429" y="1965"/>
                </a:lnTo>
                <a:cubicBezTo>
                  <a:pt x="3387" y="1824"/>
                  <a:pt x="3342" y="1652"/>
                  <a:pt x="3327" y="1584"/>
                </a:cubicBezTo>
                <a:cubicBezTo>
                  <a:pt x="3302" y="1467"/>
                  <a:pt x="3234" y="912"/>
                  <a:pt x="3207" y="634"/>
                </a:cubicBezTo>
                <a:cubicBezTo>
                  <a:pt x="3202" y="565"/>
                  <a:pt x="3187" y="489"/>
                  <a:pt x="3174" y="465"/>
                </a:cubicBezTo>
                <a:cubicBezTo>
                  <a:pt x="3147" y="410"/>
                  <a:pt x="3035" y="362"/>
                  <a:pt x="2854" y="325"/>
                </a:cubicBezTo>
                <a:cubicBezTo>
                  <a:pt x="2609" y="277"/>
                  <a:pt x="2479" y="222"/>
                  <a:pt x="2272" y="82"/>
                </a:cubicBezTo>
                <a:cubicBezTo>
                  <a:pt x="2205" y="37"/>
                  <a:pt x="2147" y="0"/>
                  <a:pt x="2142" y="0"/>
                </a:cubicBezTo>
                <a:cubicBezTo>
                  <a:pt x="2137" y="0"/>
                  <a:pt x="2137" y="50"/>
                  <a:pt x="2142" y="112"/>
                </a:cubicBezTo>
                <a:close/>
                <a:moveTo>
                  <a:pt x="2854" y="2195"/>
                </a:moveTo>
                <a:cubicBezTo>
                  <a:pt x="2884" y="2264"/>
                  <a:pt x="2887" y="2292"/>
                  <a:pt x="2877" y="2440"/>
                </a:cubicBezTo>
                <a:cubicBezTo>
                  <a:pt x="2865" y="2614"/>
                  <a:pt x="2824" y="2780"/>
                  <a:pt x="2799" y="2755"/>
                </a:cubicBezTo>
                <a:cubicBezTo>
                  <a:pt x="2785" y="2742"/>
                  <a:pt x="2799" y="2117"/>
                  <a:pt x="2812" y="2117"/>
                </a:cubicBezTo>
                <a:cubicBezTo>
                  <a:pt x="2815" y="2117"/>
                  <a:pt x="2834" y="2152"/>
                  <a:pt x="2854" y="2195"/>
                </a:cubicBezTo>
                <a:close/>
                <a:moveTo>
                  <a:pt x="665" y="2459"/>
                </a:moveTo>
                <a:cubicBezTo>
                  <a:pt x="667" y="2630"/>
                  <a:pt x="645" y="2697"/>
                  <a:pt x="625" y="2582"/>
                </a:cubicBezTo>
                <a:cubicBezTo>
                  <a:pt x="609" y="2485"/>
                  <a:pt x="610" y="2174"/>
                  <a:pt x="629" y="2147"/>
                </a:cubicBezTo>
                <a:cubicBezTo>
                  <a:pt x="647" y="2119"/>
                  <a:pt x="664" y="2265"/>
                  <a:pt x="665" y="2459"/>
                </a:cubicBezTo>
                <a:close/>
              </a:path>
            </a:pathLst>
          </a:custGeom>
          <a:solidFill>
            <a:srgbClr val="3A38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Raleway"/>
              <a:ea typeface="Raleway"/>
              <a:cs typeface="Raleway"/>
              <a:sym typeface="Raleway"/>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Bulleted text slide">
  <p:cSld name="1_Bulleted text slide">
    <p:spTree>
      <p:nvGrpSpPr>
        <p:cNvPr id="1" name="Shape 659"/>
        <p:cNvGrpSpPr/>
        <p:nvPr/>
      </p:nvGrpSpPr>
      <p:grpSpPr>
        <a:xfrm>
          <a:off x="0" y="0"/>
          <a:ext cx="0" cy="0"/>
          <a:chOff x="0" y="0"/>
          <a:chExt cx="0" cy="0"/>
        </a:xfrm>
      </p:grpSpPr>
      <p:sp>
        <p:nvSpPr>
          <p:cNvPr id="660" name="Google Shape;660;p56"/>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61" name="Google Shape;661;p56"/>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62" name="Google Shape;662;p56"/>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63" name="Google Shape;663;p56"/>
          <p:cNvSpPr txBox="1">
            <a:spLocks noGrp="1"/>
          </p:cNvSpPr>
          <p:nvPr>
            <p:ph type="body" idx="1"/>
          </p:nvPr>
        </p:nvSpPr>
        <p:spPr>
          <a:xfrm>
            <a:off x="746506" y="1548897"/>
            <a:ext cx="36909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64" name="Google Shape;664;p56"/>
          <p:cNvSpPr txBox="1">
            <a:spLocks noGrp="1"/>
          </p:cNvSpPr>
          <p:nvPr>
            <p:ph type="body" idx="2"/>
          </p:nvPr>
        </p:nvSpPr>
        <p:spPr>
          <a:xfrm>
            <a:off x="746506" y="1853468"/>
            <a:ext cx="36903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65" name="Google Shape;665;p56"/>
          <p:cNvSpPr txBox="1">
            <a:spLocks noGrp="1"/>
          </p:cNvSpPr>
          <p:nvPr>
            <p:ph type="body" idx="3"/>
          </p:nvPr>
        </p:nvSpPr>
        <p:spPr>
          <a:xfrm>
            <a:off x="746506" y="2590663"/>
            <a:ext cx="36909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66" name="Google Shape;666;p56"/>
          <p:cNvSpPr txBox="1">
            <a:spLocks noGrp="1"/>
          </p:cNvSpPr>
          <p:nvPr>
            <p:ph type="body" idx="4"/>
          </p:nvPr>
        </p:nvSpPr>
        <p:spPr>
          <a:xfrm>
            <a:off x="746506" y="2895234"/>
            <a:ext cx="36903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67" name="Google Shape;667;p56"/>
          <p:cNvSpPr txBox="1">
            <a:spLocks noGrp="1"/>
          </p:cNvSpPr>
          <p:nvPr>
            <p:ph type="body" idx="5"/>
          </p:nvPr>
        </p:nvSpPr>
        <p:spPr>
          <a:xfrm>
            <a:off x="746506" y="3632429"/>
            <a:ext cx="36909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68" name="Google Shape;668;p56"/>
          <p:cNvSpPr txBox="1">
            <a:spLocks noGrp="1"/>
          </p:cNvSpPr>
          <p:nvPr>
            <p:ph type="body" idx="6"/>
          </p:nvPr>
        </p:nvSpPr>
        <p:spPr>
          <a:xfrm>
            <a:off x="746506" y="3937000"/>
            <a:ext cx="36903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69" name="Google Shape;669;p56"/>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670" name="Google Shape;670;p56"/>
          <p:cNvSpPr txBox="1">
            <a:spLocks noGrp="1"/>
          </p:cNvSpPr>
          <p:nvPr>
            <p:ph type="body" idx="7"/>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71" name="Google Shape;671;p56"/>
          <p:cNvSpPr txBox="1">
            <a:spLocks noGrp="1"/>
          </p:cNvSpPr>
          <p:nvPr>
            <p:ph type="body" idx="8"/>
          </p:nvPr>
        </p:nvSpPr>
        <p:spPr>
          <a:xfrm>
            <a:off x="4687773" y="1551763"/>
            <a:ext cx="36909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72" name="Google Shape;672;p56"/>
          <p:cNvSpPr txBox="1">
            <a:spLocks noGrp="1"/>
          </p:cNvSpPr>
          <p:nvPr>
            <p:ph type="body" idx="9"/>
          </p:nvPr>
        </p:nvSpPr>
        <p:spPr>
          <a:xfrm>
            <a:off x="4687773" y="1856334"/>
            <a:ext cx="36903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73" name="Google Shape;673;p56"/>
          <p:cNvSpPr txBox="1">
            <a:spLocks noGrp="1"/>
          </p:cNvSpPr>
          <p:nvPr>
            <p:ph type="body" idx="13"/>
          </p:nvPr>
        </p:nvSpPr>
        <p:spPr>
          <a:xfrm>
            <a:off x="4687773" y="2593529"/>
            <a:ext cx="36909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74" name="Google Shape;674;p56"/>
          <p:cNvSpPr txBox="1">
            <a:spLocks noGrp="1"/>
          </p:cNvSpPr>
          <p:nvPr>
            <p:ph type="body" idx="14"/>
          </p:nvPr>
        </p:nvSpPr>
        <p:spPr>
          <a:xfrm>
            <a:off x="4687773" y="2898100"/>
            <a:ext cx="36903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75" name="Google Shape;675;p56"/>
          <p:cNvSpPr txBox="1">
            <a:spLocks noGrp="1"/>
          </p:cNvSpPr>
          <p:nvPr>
            <p:ph type="body" idx="15"/>
          </p:nvPr>
        </p:nvSpPr>
        <p:spPr>
          <a:xfrm>
            <a:off x="4687773" y="3635295"/>
            <a:ext cx="36909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76" name="Google Shape;676;p56"/>
          <p:cNvSpPr txBox="1">
            <a:spLocks noGrp="1"/>
          </p:cNvSpPr>
          <p:nvPr>
            <p:ph type="body" idx="16"/>
          </p:nvPr>
        </p:nvSpPr>
        <p:spPr>
          <a:xfrm>
            <a:off x="4687773" y="3939866"/>
            <a:ext cx="3690300" cy="514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 Creative text boxes">
  <p:cSld name="3 Creative text boxes">
    <p:spTree>
      <p:nvGrpSpPr>
        <p:cNvPr id="1" name="Shape 677"/>
        <p:cNvGrpSpPr/>
        <p:nvPr/>
      </p:nvGrpSpPr>
      <p:grpSpPr>
        <a:xfrm>
          <a:off x="0" y="0"/>
          <a:ext cx="0" cy="0"/>
          <a:chOff x="0" y="0"/>
          <a:chExt cx="0" cy="0"/>
        </a:xfrm>
      </p:grpSpPr>
      <p:sp>
        <p:nvSpPr>
          <p:cNvPr id="678" name="Google Shape;678;p57"/>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79" name="Google Shape;679;p57"/>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80" name="Google Shape;680;p57"/>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81" name="Google Shape;681;p57"/>
          <p:cNvSpPr/>
          <p:nvPr/>
        </p:nvSpPr>
        <p:spPr>
          <a:xfrm>
            <a:off x="782363" y="1754569"/>
            <a:ext cx="2348100" cy="2187000"/>
          </a:xfrm>
          <a:prstGeom prst="round2DiagRect">
            <a:avLst>
              <a:gd name="adj1" fmla="val 50000"/>
              <a:gd name="adj2" fmla="val 0"/>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682" name="Google Shape;682;p57"/>
          <p:cNvSpPr/>
          <p:nvPr/>
        </p:nvSpPr>
        <p:spPr>
          <a:xfrm>
            <a:off x="3407643" y="1739045"/>
            <a:ext cx="2348100" cy="2187000"/>
          </a:xfrm>
          <a:prstGeom prst="round2DiagRect">
            <a:avLst>
              <a:gd name="adj1" fmla="val 50000"/>
              <a:gd name="adj2" fmla="val 0"/>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683" name="Google Shape;683;p57"/>
          <p:cNvSpPr/>
          <p:nvPr/>
        </p:nvSpPr>
        <p:spPr>
          <a:xfrm>
            <a:off x="6032924" y="1739045"/>
            <a:ext cx="2348100" cy="2187000"/>
          </a:xfrm>
          <a:prstGeom prst="round2DiagRect">
            <a:avLst>
              <a:gd name="adj1" fmla="val 50000"/>
              <a:gd name="adj2" fmla="val 0"/>
            </a:avLst>
          </a:prstGeom>
          <a:solidFill>
            <a:srgbClr val="183859"/>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684" name="Google Shape;684;p57"/>
          <p:cNvSpPr txBox="1">
            <a:spLocks noGrp="1"/>
          </p:cNvSpPr>
          <p:nvPr>
            <p:ph type="body" idx="1"/>
          </p:nvPr>
        </p:nvSpPr>
        <p:spPr>
          <a:xfrm>
            <a:off x="1131307" y="2505833"/>
            <a:ext cx="1785900" cy="8913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85" name="Google Shape;685;p57"/>
          <p:cNvSpPr txBox="1">
            <a:spLocks noGrp="1"/>
          </p:cNvSpPr>
          <p:nvPr>
            <p:ph type="body" idx="2"/>
          </p:nvPr>
        </p:nvSpPr>
        <p:spPr>
          <a:xfrm>
            <a:off x="1131307" y="2244270"/>
            <a:ext cx="1785900" cy="2607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86" name="Google Shape;686;p57"/>
          <p:cNvSpPr txBox="1">
            <a:spLocks noGrp="1"/>
          </p:cNvSpPr>
          <p:nvPr>
            <p:ph type="body" idx="3"/>
          </p:nvPr>
        </p:nvSpPr>
        <p:spPr>
          <a:xfrm>
            <a:off x="887875" y="3413487"/>
            <a:ext cx="1191600" cy="4464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lt1"/>
              </a:buClr>
              <a:buSzPts val="1800"/>
              <a:buFont typeface="Raleway Medium"/>
              <a:buNone/>
              <a:defRPr sz="18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87" name="Google Shape;687;p57"/>
          <p:cNvSpPr txBox="1">
            <a:spLocks noGrp="1"/>
          </p:cNvSpPr>
          <p:nvPr>
            <p:ph type="body" idx="4"/>
          </p:nvPr>
        </p:nvSpPr>
        <p:spPr>
          <a:xfrm>
            <a:off x="3743911" y="2505833"/>
            <a:ext cx="1785900" cy="8913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88" name="Google Shape;688;p57"/>
          <p:cNvSpPr txBox="1">
            <a:spLocks noGrp="1"/>
          </p:cNvSpPr>
          <p:nvPr>
            <p:ph type="body" idx="5"/>
          </p:nvPr>
        </p:nvSpPr>
        <p:spPr>
          <a:xfrm>
            <a:off x="3743911" y="2244270"/>
            <a:ext cx="1785900" cy="2607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89" name="Google Shape;689;p57"/>
          <p:cNvSpPr txBox="1">
            <a:spLocks noGrp="1"/>
          </p:cNvSpPr>
          <p:nvPr>
            <p:ph type="body" idx="6"/>
          </p:nvPr>
        </p:nvSpPr>
        <p:spPr>
          <a:xfrm>
            <a:off x="3500478" y="3413487"/>
            <a:ext cx="1191600" cy="4464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lt1"/>
              </a:buClr>
              <a:buSzPts val="1800"/>
              <a:buFont typeface="Raleway Medium"/>
              <a:buNone/>
              <a:defRPr sz="18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90" name="Google Shape;690;p57"/>
          <p:cNvSpPr txBox="1">
            <a:spLocks noGrp="1"/>
          </p:cNvSpPr>
          <p:nvPr>
            <p:ph type="body" idx="7"/>
          </p:nvPr>
        </p:nvSpPr>
        <p:spPr>
          <a:xfrm>
            <a:off x="6389945" y="2505833"/>
            <a:ext cx="1785900" cy="8913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91" name="Google Shape;691;p57"/>
          <p:cNvSpPr txBox="1">
            <a:spLocks noGrp="1"/>
          </p:cNvSpPr>
          <p:nvPr>
            <p:ph type="body" idx="8"/>
          </p:nvPr>
        </p:nvSpPr>
        <p:spPr>
          <a:xfrm>
            <a:off x="6389945" y="2244270"/>
            <a:ext cx="1785900" cy="2607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92" name="Google Shape;692;p57"/>
          <p:cNvSpPr txBox="1">
            <a:spLocks noGrp="1"/>
          </p:cNvSpPr>
          <p:nvPr>
            <p:ph type="body" idx="9"/>
          </p:nvPr>
        </p:nvSpPr>
        <p:spPr>
          <a:xfrm>
            <a:off x="6146512" y="3413487"/>
            <a:ext cx="1191600" cy="4464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lt1"/>
              </a:buClr>
              <a:buSzPts val="1800"/>
              <a:buFont typeface="Raleway Medium"/>
              <a:buNone/>
              <a:defRPr sz="18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93" name="Google Shape;693;p57"/>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694" name="Google Shape;694;p57"/>
          <p:cNvSpPr txBox="1">
            <a:spLocks noGrp="1"/>
          </p:cNvSpPr>
          <p:nvPr>
            <p:ph type="body" idx="1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reative text boxes 6">
  <p:cSld name="Creative text boxes 6">
    <p:spTree>
      <p:nvGrpSpPr>
        <p:cNvPr id="1" name="Shape 695"/>
        <p:cNvGrpSpPr/>
        <p:nvPr/>
      </p:nvGrpSpPr>
      <p:grpSpPr>
        <a:xfrm>
          <a:off x="0" y="0"/>
          <a:ext cx="0" cy="0"/>
          <a:chOff x="0" y="0"/>
          <a:chExt cx="0" cy="0"/>
        </a:xfrm>
      </p:grpSpPr>
      <p:sp>
        <p:nvSpPr>
          <p:cNvPr id="696" name="Google Shape;696;p58"/>
          <p:cNvSpPr/>
          <p:nvPr/>
        </p:nvSpPr>
        <p:spPr>
          <a:xfrm rot="5400000">
            <a:off x="2369826" y="1955139"/>
            <a:ext cx="2442600" cy="1654200"/>
          </a:xfrm>
          <a:prstGeom prst="homePlate">
            <a:avLst>
              <a:gd name="adj" fmla="val 21460"/>
            </a:avLst>
          </a:prstGeom>
          <a:solidFill>
            <a:schemeClr val="accent2"/>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697" name="Google Shape;697;p58"/>
          <p:cNvSpPr/>
          <p:nvPr/>
        </p:nvSpPr>
        <p:spPr>
          <a:xfrm>
            <a:off x="2767694" y="2891372"/>
            <a:ext cx="1646700" cy="1595100"/>
          </a:xfrm>
          <a:prstGeom prst="ellipse">
            <a:avLst/>
          </a:prstGeom>
          <a:solidFill>
            <a:schemeClr val="accent2"/>
          </a:solidFill>
          <a:ln w="9525"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rgbClr val="7F7F7F"/>
              </a:solidFill>
              <a:latin typeface="Raleway"/>
              <a:ea typeface="Raleway"/>
              <a:cs typeface="Raleway"/>
              <a:sym typeface="Raleway"/>
            </a:endParaRPr>
          </a:p>
        </p:txBody>
      </p:sp>
      <p:sp>
        <p:nvSpPr>
          <p:cNvPr id="698" name="Google Shape;698;p58"/>
          <p:cNvSpPr/>
          <p:nvPr/>
        </p:nvSpPr>
        <p:spPr>
          <a:xfrm rot="5400000">
            <a:off x="393165" y="1955139"/>
            <a:ext cx="2442600" cy="1654200"/>
          </a:xfrm>
          <a:prstGeom prst="homePlate">
            <a:avLst>
              <a:gd name="adj" fmla="val 21460"/>
            </a:avLst>
          </a:prstGeom>
          <a:solidFill>
            <a:schemeClr val="accent1"/>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699" name="Google Shape;699;p58"/>
          <p:cNvSpPr/>
          <p:nvPr/>
        </p:nvSpPr>
        <p:spPr>
          <a:xfrm>
            <a:off x="791034" y="2891372"/>
            <a:ext cx="1646700" cy="1595100"/>
          </a:xfrm>
          <a:prstGeom prst="ellipse">
            <a:avLst/>
          </a:prstGeom>
          <a:solidFill>
            <a:schemeClr val="accent1"/>
          </a:solidFill>
          <a:ln w="9525"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rgbClr val="7F7F7F"/>
              </a:solidFill>
              <a:latin typeface="Raleway"/>
              <a:ea typeface="Raleway"/>
              <a:cs typeface="Raleway"/>
              <a:sym typeface="Raleway"/>
            </a:endParaRPr>
          </a:p>
        </p:txBody>
      </p:sp>
      <p:sp>
        <p:nvSpPr>
          <p:cNvPr id="700" name="Google Shape;700;p58"/>
          <p:cNvSpPr/>
          <p:nvPr/>
        </p:nvSpPr>
        <p:spPr>
          <a:xfrm rot="5400000">
            <a:off x="4346486" y="1955139"/>
            <a:ext cx="2442600" cy="1654200"/>
          </a:xfrm>
          <a:prstGeom prst="homePlate">
            <a:avLst>
              <a:gd name="adj" fmla="val 21460"/>
            </a:avLst>
          </a:prstGeom>
          <a:solidFill>
            <a:schemeClr val="accent3"/>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701" name="Google Shape;701;p58"/>
          <p:cNvSpPr/>
          <p:nvPr/>
        </p:nvSpPr>
        <p:spPr>
          <a:xfrm>
            <a:off x="4744355" y="2891372"/>
            <a:ext cx="1646700" cy="1595100"/>
          </a:xfrm>
          <a:prstGeom prst="ellipse">
            <a:avLst/>
          </a:prstGeom>
          <a:solidFill>
            <a:schemeClr val="accent3"/>
          </a:solidFill>
          <a:ln w="9525"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rgbClr val="7F7F7F"/>
              </a:solidFill>
              <a:latin typeface="Raleway"/>
              <a:ea typeface="Raleway"/>
              <a:cs typeface="Raleway"/>
              <a:sym typeface="Raleway"/>
            </a:endParaRPr>
          </a:p>
        </p:txBody>
      </p:sp>
      <p:sp>
        <p:nvSpPr>
          <p:cNvPr id="702" name="Google Shape;702;p58"/>
          <p:cNvSpPr/>
          <p:nvPr/>
        </p:nvSpPr>
        <p:spPr>
          <a:xfrm rot="5400000">
            <a:off x="6323147" y="1955139"/>
            <a:ext cx="2442600" cy="1654200"/>
          </a:xfrm>
          <a:prstGeom prst="homePlate">
            <a:avLst>
              <a:gd name="adj" fmla="val 21460"/>
            </a:avLst>
          </a:prstGeom>
          <a:solidFill>
            <a:schemeClr val="accent4"/>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703" name="Google Shape;703;p58"/>
          <p:cNvSpPr/>
          <p:nvPr/>
        </p:nvSpPr>
        <p:spPr>
          <a:xfrm>
            <a:off x="6721016" y="2891372"/>
            <a:ext cx="1646700" cy="1595100"/>
          </a:xfrm>
          <a:prstGeom prst="ellipse">
            <a:avLst/>
          </a:prstGeom>
          <a:solidFill>
            <a:schemeClr val="accent4"/>
          </a:solidFill>
          <a:ln w="9525"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rgbClr val="7F7F7F"/>
              </a:solidFill>
              <a:latin typeface="Raleway"/>
              <a:ea typeface="Raleway"/>
              <a:cs typeface="Raleway"/>
              <a:sym typeface="Raleway"/>
            </a:endParaRPr>
          </a:p>
        </p:txBody>
      </p:sp>
      <p:sp>
        <p:nvSpPr>
          <p:cNvPr id="704" name="Google Shape;704;p58"/>
          <p:cNvSpPr/>
          <p:nvPr/>
        </p:nvSpPr>
        <p:spPr>
          <a:xfrm>
            <a:off x="909211" y="2990445"/>
            <a:ext cx="1410600" cy="14106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rgbClr val="7F7F7F"/>
              </a:solidFill>
              <a:latin typeface="Raleway"/>
              <a:ea typeface="Raleway"/>
              <a:cs typeface="Raleway"/>
              <a:sym typeface="Raleway"/>
            </a:endParaRPr>
          </a:p>
        </p:txBody>
      </p:sp>
      <p:sp>
        <p:nvSpPr>
          <p:cNvPr id="705" name="Google Shape;705;p58"/>
          <p:cNvSpPr/>
          <p:nvPr/>
        </p:nvSpPr>
        <p:spPr>
          <a:xfrm>
            <a:off x="2885871" y="2990445"/>
            <a:ext cx="1410600" cy="14106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rgbClr val="7F7F7F"/>
              </a:solidFill>
              <a:latin typeface="Raleway"/>
              <a:ea typeface="Raleway"/>
              <a:cs typeface="Raleway"/>
              <a:sym typeface="Raleway"/>
            </a:endParaRPr>
          </a:p>
        </p:txBody>
      </p:sp>
      <p:sp>
        <p:nvSpPr>
          <p:cNvPr id="706" name="Google Shape;706;p58"/>
          <p:cNvSpPr/>
          <p:nvPr/>
        </p:nvSpPr>
        <p:spPr>
          <a:xfrm>
            <a:off x="4862532" y="2990445"/>
            <a:ext cx="1410600" cy="14106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rgbClr val="7F7F7F"/>
              </a:solidFill>
              <a:latin typeface="Raleway"/>
              <a:ea typeface="Raleway"/>
              <a:cs typeface="Raleway"/>
              <a:sym typeface="Raleway"/>
            </a:endParaRPr>
          </a:p>
        </p:txBody>
      </p:sp>
      <p:sp>
        <p:nvSpPr>
          <p:cNvPr id="707" name="Google Shape;707;p58"/>
          <p:cNvSpPr/>
          <p:nvPr/>
        </p:nvSpPr>
        <p:spPr>
          <a:xfrm>
            <a:off x="6839193" y="2990445"/>
            <a:ext cx="1410600" cy="14106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rgbClr val="7F7F7F"/>
              </a:solidFill>
              <a:latin typeface="Raleway"/>
              <a:ea typeface="Raleway"/>
              <a:cs typeface="Raleway"/>
              <a:sym typeface="Raleway"/>
            </a:endParaRPr>
          </a:p>
        </p:txBody>
      </p:sp>
      <p:sp>
        <p:nvSpPr>
          <p:cNvPr id="708" name="Google Shape;708;p58"/>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09" name="Google Shape;709;p58"/>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10" name="Google Shape;710;p58"/>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711" name="Google Shape;711;p58"/>
          <p:cNvSpPr>
            <a:spLocks noGrp="1"/>
          </p:cNvSpPr>
          <p:nvPr>
            <p:ph type="body" idx="1"/>
          </p:nvPr>
        </p:nvSpPr>
        <p:spPr>
          <a:xfrm>
            <a:off x="1180817" y="3157551"/>
            <a:ext cx="867300" cy="958200"/>
          </a:xfrm>
          <a:prstGeom prst="ellipse">
            <a:avLst/>
          </a:prstGeom>
          <a:noFill/>
          <a:ln>
            <a:noFill/>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rgbClr val="7F7F7F"/>
              </a:buClr>
              <a:buSzPts val="6600"/>
              <a:buFont typeface="Raleway"/>
              <a:buNone/>
              <a:defRPr sz="6600" b="1">
                <a:solidFill>
                  <a:srgbClr val="7F7F7F"/>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12" name="Google Shape;712;p58"/>
          <p:cNvSpPr>
            <a:spLocks noGrp="1"/>
          </p:cNvSpPr>
          <p:nvPr>
            <p:ph type="body" idx="2"/>
          </p:nvPr>
        </p:nvSpPr>
        <p:spPr>
          <a:xfrm>
            <a:off x="3157477" y="3157551"/>
            <a:ext cx="867300" cy="958200"/>
          </a:xfrm>
          <a:prstGeom prst="ellipse">
            <a:avLst/>
          </a:prstGeom>
          <a:noFill/>
          <a:ln>
            <a:noFill/>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rgbClr val="7F7F7F"/>
              </a:buClr>
              <a:buSzPts val="6600"/>
              <a:buFont typeface="Raleway"/>
              <a:buNone/>
              <a:defRPr sz="6600" b="1">
                <a:solidFill>
                  <a:srgbClr val="7F7F7F"/>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13" name="Google Shape;713;p58"/>
          <p:cNvSpPr>
            <a:spLocks noGrp="1"/>
          </p:cNvSpPr>
          <p:nvPr>
            <p:ph type="body" idx="3"/>
          </p:nvPr>
        </p:nvSpPr>
        <p:spPr>
          <a:xfrm>
            <a:off x="7110798" y="3157551"/>
            <a:ext cx="867300" cy="958200"/>
          </a:xfrm>
          <a:prstGeom prst="ellipse">
            <a:avLst/>
          </a:prstGeom>
          <a:noFill/>
          <a:ln>
            <a:noFill/>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rgbClr val="7F7F7F"/>
              </a:buClr>
              <a:buSzPts val="6600"/>
              <a:buFont typeface="Raleway"/>
              <a:buNone/>
              <a:defRPr sz="6600" b="1">
                <a:solidFill>
                  <a:srgbClr val="7F7F7F"/>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14" name="Google Shape;714;p58"/>
          <p:cNvSpPr>
            <a:spLocks noGrp="1"/>
          </p:cNvSpPr>
          <p:nvPr>
            <p:ph type="body" idx="4"/>
          </p:nvPr>
        </p:nvSpPr>
        <p:spPr>
          <a:xfrm>
            <a:off x="5134138" y="3157551"/>
            <a:ext cx="867300" cy="958200"/>
          </a:xfrm>
          <a:prstGeom prst="ellipse">
            <a:avLst/>
          </a:prstGeom>
          <a:noFill/>
          <a:ln>
            <a:noFill/>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rgbClr val="7F7F7F"/>
              </a:buClr>
              <a:buSzPts val="6600"/>
              <a:buFont typeface="Raleway"/>
              <a:buNone/>
              <a:defRPr sz="6600" b="1">
                <a:solidFill>
                  <a:srgbClr val="7F7F7F"/>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15" name="Google Shape;715;p58"/>
          <p:cNvSpPr txBox="1">
            <a:spLocks noGrp="1"/>
          </p:cNvSpPr>
          <p:nvPr>
            <p:ph type="body" idx="5"/>
          </p:nvPr>
        </p:nvSpPr>
        <p:spPr>
          <a:xfrm>
            <a:off x="883037" y="1729445"/>
            <a:ext cx="1462800" cy="10983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16" name="Google Shape;716;p58"/>
          <p:cNvSpPr txBox="1">
            <a:spLocks noGrp="1"/>
          </p:cNvSpPr>
          <p:nvPr>
            <p:ph type="body" idx="6"/>
          </p:nvPr>
        </p:nvSpPr>
        <p:spPr>
          <a:xfrm>
            <a:off x="883037" y="3977704"/>
            <a:ext cx="1462800" cy="2976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rgbClr val="7F7F7F"/>
              </a:buClr>
              <a:buSzPts val="900"/>
              <a:buFont typeface="Raleway Medium"/>
              <a:buNone/>
              <a:defRPr sz="900">
                <a:solidFill>
                  <a:srgbClr val="7F7F7F"/>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17" name="Google Shape;717;p58"/>
          <p:cNvSpPr txBox="1">
            <a:spLocks noGrp="1"/>
          </p:cNvSpPr>
          <p:nvPr>
            <p:ph type="body" idx="7"/>
          </p:nvPr>
        </p:nvSpPr>
        <p:spPr>
          <a:xfrm>
            <a:off x="2859698" y="1752305"/>
            <a:ext cx="1462800" cy="10983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18" name="Google Shape;718;p58"/>
          <p:cNvSpPr txBox="1">
            <a:spLocks noGrp="1"/>
          </p:cNvSpPr>
          <p:nvPr>
            <p:ph type="body" idx="8"/>
          </p:nvPr>
        </p:nvSpPr>
        <p:spPr>
          <a:xfrm>
            <a:off x="2859698" y="3977704"/>
            <a:ext cx="1462800" cy="2976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rgbClr val="7F7F7F"/>
              </a:buClr>
              <a:buSzPts val="900"/>
              <a:buFont typeface="Raleway Medium"/>
              <a:buNone/>
              <a:defRPr sz="900">
                <a:solidFill>
                  <a:srgbClr val="7F7F7F"/>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19" name="Google Shape;719;p58"/>
          <p:cNvSpPr txBox="1">
            <a:spLocks noGrp="1"/>
          </p:cNvSpPr>
          <p:nvPr>
            <p:ph type="body" idx="9"/>
          </p:nvPr>
        </p:nvSpPr>
        <p:spPr>
          <a:xfrm>
            <a:off x="4836358" y="1764161"/>
            <a:ext cx="1462800" cy="10983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20" name="Google Shape;720;p58"/>
          <p:cNvSpPr txBox="1">
            <a:spLocks noGrp="1"/>
          </p:cNvSpPr>
          <p:nvPr>
            <p:ph type="body" idx="13"/>
          </p:nvPr>
        </p:nvSpPr>
        <p:spPr>
          <a:xfrm>
            <a:off x="4836358" y="3977704"/>
            <a:ext cx="1462800" cy="2976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rgbClr val="7F7F7F"/>
              </a:buClr>
              <a:buSzPts val="900"/>
              <a:buFont typeface="Raleway Medium"/>
              <a:buNone/>
              <a:defRPr sz="900">
                <a:solidFill>
                  <a:srgbClr val="7F7F7F"/>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21" name="Google Shape;721;p58"/>
          <p:cNvSpPr txBox="1">
            <a:spLocks noGrp="1"/>
          </p:cNvSpPr>
          <p:nvPr>
            <p:ph type="body" idx="14"/>
          </p:nvPr>
        </p:nvSpPr>
        <p:spPr>
          <a:xfrm>
            <a:off x="6813019" y="1736917"/>
            <a:ext cx="1462800" cy="10434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22" name="Google Shape;722;p58"/>
          <p:cNvSpPr txBox="1">
            <a:spLocks noGrp="1"/>
          </p:cNvSpPr>
          <p:nvPr>
            <p:ph type="body" idx="15"/>
          </p:nvPr>
        </p:nvSpPr>
        <p:spPr>
          <a:xfrm>
            <a:off x="6813019" y="3977704"/>
            <a:ext cx="1462800" cy="2976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rgbClr val="7F7F7F"/>
              </a:buClr>
              <a:buSzPts val="900"/>
              <a:buFont typeface="Raleway Medium"/>
              <a:buNone/>
              <a:defRPr sz="900">
                <a:solidFill>
                  <a:srgbClr val="7F7F7F"/>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23" name="Google Shape;723;p58"/>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724" name="Google Shape;724;p58"/>
          <p:cNvSpPr txBox="1">
            <a:spLocks noGrp="1"/>
          </p:cNvSpPr>
          <p:nvPr>
            <p:ph type="body" idx="1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reative text boxes 5">
  <p:cSld name="Creative text boxes 5">
    <p:spTree>
      <p:nvGrpSpPr>
        <p:cNvPr id="1" name="Shape 725"/>
        <p:cNvGrpSpPr/>
        <p:nvPr/>
      </p:nvGrpSpPr>
      <p:grpSpPr>
        <a:xfrm>
          <a:off x="0" y="0"/>
          <a:ext cx="0" cy="0"/>
          <a:chOff x="0" y="0"/>
          <a:chExt cx="0" cy="0"/>
        </a:xfrm>
      </p:grpSpPr>
      <p:sp>
        <p:nvSpPr>
          <p:cNvPr id="726" name="Google Shape;726;p59"/>
          <p:cNvSpPr/>
          <p:nvPr/>
        </p:nvSpPr>
        <p:spPr>
          <a:xfrm rot="5400000">
            <a:off x="613134" y="2768538"/>
            <a:ext cx="1856100" cy="1520400"/>
          </a:xfrm>
          <a:prstGeom prst="homePlate">
            <a:avLst>
              <a:gd name="adj" fmla="val 0"/>
            </a:avLst>
          </a:prstGeom>
          <a:solidFill>
            <a:schemeClr val="accent1"/>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727" name="Google Shape;727;p59"/>
          <p:cNvSpPr/>
          <p:nvPr/>
        </p:nvSpPr>
        <p:spPr>
          <a:xfrm rot="5400000">
            <a:off x="6698224" y="2768538"/>
            <a:ext cx="1856100" cy="1520400"/>
          </a:xfrm>
          <a:prstGeom prst="homePlate">
            <a:avLst>
              <a:gd name="adj" fmla="val 0"/>
            </a:avLst>
          </a:prstGeom>
          <a:solidFill>
            <a:schemeClr val="accent4"/>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728" name="Google Shape;728;p59"/>
          <p:cNvSpPr/>
          <p:nvPr/>
        </p:nvSpPr>
        <p:spPr>
          <a:xfrm rot="5400000">
            <a:off x="4669861" y="2768538"/>
            <a:ext cx="1856100" cy="1520400"/>
          </a:xfrm>
          <a:prstGeom prst="homePlate">
            <a:avLst>
              <a:gd name="adj" fmla="val 0"/>
            </a:avLst>
          </a:prstGeom>
          <a:solidFill>
            <a:schemeClr val="accent3"/>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729" name="Google Shape;729;p59"/>
          <p:cNvSpPr/>
          <p:nvPr/>
        </p:nvSpPr>
        <p:spPr>
          <a:xfrm rot="5400000">
            <a:off x="2641498" y="2768538"/>
            <a:ext cx="1856100" cy="1520400"/>
          </a:xfrm>
          <a:prstGeom prst="homePlate">
            <a:avLst>
              <a:gd name="adj" fmla="val 0"/>
            </a:avLst>
          </a:prstGeom>
          <a:solidFill>
            <a:schemeClr val="accent2"/>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730" name="Google Shape;730;p59"/>
          <p:cNvSpPr/>
          <p:nvPr/>
        </p:nvSpPr>
        <p:spPr>
          <a:xfrm rot="5400000">
            <a:off x="720084" y="1560503"/>
            <a:ext cx="1642200" cy="1520400"/>
          </a:xfrm>
          <a:prstGeom prst="hexagon">
            <a:avLst>
              <a:gd name="adj" fmla="val 25000"/>
              <a:gd name="vf" fmla="val 115470"/>
            </a:avLst>
          </a:prstGeom>
          <a:solidFill>
            <a:schemeClr val="accent1"/>
          </a:solidFill>
          <a:ln w="9525"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731" name="Google Shape;731;p59"/>
          <p:cNvSpPr/>
          <p:nvPr/>
        </p:nvSpPr>
        <p:spPr>
          <a:xfrm rot="5400000">
            <a:off x="2748448" y="1560503"/>
            <a:ext cx="1642200" cy="1520400"/>
          </a:xfrm>
          <a:prstGeom prst="hexagon">
            <a:avLst>
              <a:gd name="adj" fmla="val 25000"/>
              <a:gd name="vf" fmla="val 115470"/>
            </a:avLst>
          </a:prstGeom>
          <a:solidFill>
            <a:schemeClr val="accent2"/>
          </a:solidFill>
          <a:ln w="9525"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732" name="Google Shape;732;p59"/>
          <p:cNvSpPr/>
          <p:nvPr/>
        </p:nvSpPr>
        <p:spPr>
          <a:xfrm rot="5400000">
            <a:off x="4776811" y="1560503"/>
            <a:ext cx="1642200" cy="1520400"/>
          </a:xfrm>
          <a:prstGeom prst="hexagon">
            <a:avLst>
              <a:gd name="adj" fmla="val 25000"/>
              <a:gd name="vf" fmla="val 115470"/>
            </a:avLst>
          </a:prstGeom>
          <a:solidFill>
            <a:schemeClr val="accent3"/>
          </a:solidFill>
          <a:ln w="9525"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733" name="Google Shape;733;p59"/>
          <p:cNvSpPr/>
          <p:nvPr/>
        </p:nvSpPr>
        <p:spPr>
          <a:xfrm rot="5400000">
            <a:off x="6805174" y="1560503"/>
            <a:ext cx="1642200" cy="1520400"/>
          </a:xfrm>
          <a:prstGeom prst="hexagon">
            <a:avLst>
              <a:gd name="adj" fmla="val 25000"/>
              <a:gd name="vf" fmla="val 115470"/>
            </a:avLst>
          </a:prstGeom>
          <a:solidFill>
            <a:schemeClr val="accent4"/>
          </a:solidFill>
          <a:ln w="9525"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734" name="Google Shape;734;p59"/>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35" name="Google Shape;735;p59"/>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36" name="Google Shape;736;p59"/>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737" name="Google Shape;737;p59"/>
          <p:cNvSpPr txBox="1">
            <a:spLocks noGrp="1"/>
          </p:cNvSpPr>
          <p:nvPr>
            <p:ph type="body" idx="1"/>
          </p:nvPr>
        </p:nvSpPr>
        <p:spPr>
          <a:xfrm>
            <a:off x="1108705" y="1697322"/>
            <a:ext cx="864900" cy="955500"/>
          </a:xfrm>
          <a:prstGeom prst="rect">
            <a:avLst/>
          </a:prstGeom>
          <a:solidFill>
            <a:schemeClr val="accent1">
              <a:alpha val="74901"/>
            </a:schemeClr>
          </a:solidFill>
          <a:ln>
            <a:noFill/>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chemeClr val="lt1"/>
              </a:buClr>
              <a:buSzPts val="6600"/>
              <a:buFont typeface="Raleway"/>
              <a:buNone/>
              <a:defRPr sz="6600" b="1">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38" name="Google Shape;738;p59"/>
          <p:cNvSpPr txBox="1">
            <a:spLocks noGrp="1"/>
          </p:cNvSpPr>
          <p:nvPr>
            <p:ph type="body" idx="2"/>
          </p:nvPr>
        </p:nvSpPr>
        <p:spPr>
          <a:xfrm>
            <a:off x="3137068" y="1697322"/>
            <a:ext cx="864900" cy="955500"/>
          </a:xfrm>
          <a:prstGeom prst="rect">
            <a:avLst/>
          </a:prstGeom>
          <a:solidFill>
            <a:schemeClr val="accent2">
              <a:alpha val="74901"/>
            </a:schemeClr>
          </a:solidFill>
          <a:ln>
            <a:noFill/>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chemeClr val="lt1"/>
              </a:buClr>
              <a:buSzPts val="6600"/>
              <a:buFont typeface="Raleway"/>
              <a:buNone/>
              <a:defRPr sz="6600" b="1">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39" name="Google Shape;739;p59"/>
          <p:cNvSpPr txBox="1">
            <a:spLocks noGrp="1"/>
          </p:cNvSpPr>
          <p:nvPr>
            <p:ph type="body" idx="3"/>
          </p:nvPr>
        </p:nvSpPr>
        <p:spPr>
          <a:xfrm>
            <a:off x="7193795" y="1697322"/>
            <a:ext cx="864900" cy="955500"/>
          </a:xfrm>
          <a:prstGeom prst="rect">
            <a:avLst/>
          </a:prstGeom>
          <a:solidFill>
            <a:schemeClr val="accent4">
              <a:alpha val="74901"/>
            </a:schemeClr>
          </a:solidFill>
          <a:ln>
            <a:noFill/>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chemeClr val="lt1"/>
              </a:buClr>
              <a:buSzPts val="6600"/>
              <a:buFont typeface="Raleway"/>
              <a:buNone/>
              <a:defRPr sz="6600" b="1">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40" name="Google Shape;740;p59"/>
          <p:cNvSpPr txBox="1">
            <a:spLocks noGrp="1"/>
          </p:cNvSpPr>
          <p:nvPr>
            <p:ph type="body" idx="4"/>
          </p:nvPr>
        </p:nvSpPr>
        <p:spPr>
          <a:xfrm>
            <a:off x="5165431" y="1697322"/>
            <a:ext cx="864900" cy="955500"/>
          </a:xfrm>
          <a:prstGeom prst="rect">
            <a:avLst/>
          </a:prstGeom>
          <a:solidFill>
            <a:schemeClr val="accent3">
              <a:alpha val="74901"/>
            </a:schemeClr>
          </a:solidFill>
          <a:ln>
            <a:noFill/>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chemeClr val="lt1"/>
              </a:buClr>
              <a:buSzPts val="6600"/>
              <a:buFont typeface="Raleway"/>
              <a:buNone/>
              <a:defRPr sz="6600" b="1">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41" name="Google Shape;741;p59"/>
          <p:cNvSpPr txBox="1">
            <a:spLocks noGrp="1"/>
          </p:cNvSpPr>
          <p:nvPr>
            <p:ph type="body" idx="5"/>
          </p:nvPr>
        </p:nvSpPr>
        <p:spPr>
          <a:xfrm>
            <a:off x="811741" y="3205819"/>
            <a:ext cx="1458900" cy="12510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42" name="Google Shape;742;p59"/>
          <p:cNvSpPr txBox="1">
            <a:spLocks noGrp="1"/>
          </p:cNvSpPr>
          <p:nvPr>
            <p:ph type="body" idx="6"/>
          </p:nvPr>
        </p:nvSpPr>
        <p:spPr>
          <a:xfrm>
            <a:off x="811741" y="2536793"/>
            <a:ext cx="1458900" cy="2967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43" name="Google Shape;743;p59"/>
          <p:cNvSpPr txBox="1">
            <a:spLocks noGrp="1"/>
          </p:cNvSpPr>
          <p:nvPr>
            <p:ph type="body" idx="7"/>
          </p:nvPr>
        </p:nvSpPr>
        <p:spPr>
          <a:xfrm>
            <a:off x="2840104" y="3205819"/>
            <a:ext cx="1458900" cy="12510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44" name="Google Shape;744;p59"/>
          <p:cNvSpPr txBox="1">
            <a:spLocks noGrp="1"/>
          </p:cNvSpPr>
          <p:nvPr>
            <p:ph type="body" idx="8"/>
          </p:nvPr>
        </p:nvSpPr>
        <p:spPr>
          <a:xfrm>
            <a:off x="2840104" y="2536793"/>
            <a:ext cx="1458900" cy="2967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45" name="Google Shape;745;p59"/>
          <p:cNvSpPr txBox="1">
            <a:spLocks noGrp="1"/>
          </p:cNvSpPr>
          <p:nvPr>
            <p:ph type="body" idx="9"/>
          </p:nvPr>
        </p:nvSpPr>
        <p:spPr>
          <a:xfrm>
            <a:off x="4868467" y="3205819"/>
            <a:ext cx="1458900" cy="12510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46" name="Google Shape;746;p59"/>
          <p:cNvSpPr txBox="1">
            <a:spLocks noGrp="1"/>
          </p:cNvSpPr>
          <p:nvPr>
            <p:ph type="body" idx="13"/>
          </p:nvPr>
        </p:nvSpPr>
        <p:spPr>
          <a:xfrm>
            <a:off x="4868467" y="2536793"/>
            <a:ext cx="1458900" cy="2967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47" name="Google Shape;747;p59"/>
          <p:cNvSpPr txBox="1">
            <a:spLocks noGrp="1"/>
          </p:cNvSpPr>
          <p:nvPr>
            <p:ph type="body" idx="14"/>
          </p:nvPr>
        </p:nvSpPr>
        <p:spPr>
          <a:xfrm>
            <a:off x="6896831" y="3205819"/>
            <a:ext cx="1458900" cy="12510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48" name="Google Shape;748;p59"/>
          <p:cNvSpPr txBox="1">
            <a:spLocks noGrp="1"/>
          </p:cNvSpPr>
          <p:nvPr>
            <p:ph type="body" idx="15"/>
          </p:nvPr>
        </p:nvSpPr>
        <p:spPr>
          <a:xfrm>
            <a:off x="6896831" y="2536793"/>
            <a:ext cx="1458900" cy="2967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49" name="Google Shape;749;p59"/>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750" name="Google Shape;750;p59"/>
          <p:cNvSpPr txBox="1">
            <a:spLocks noGrp="1"/>
          </p:cNvSpPr>
          <p:nvPr>
            <p:ph type="body" idx="1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reative text boxes - 4">
  <p:cSld name="Creative text boxes - 4">
    <p:spTree>
      <p:nvGrpSpPr>
        <p:cNvPr id="1" name="Shape 751"/>
        <p:cNvGrpSpPr/>
        <p:nvPr/>
      </p:nvGrpSpPr>
      <p:grpSpPr>
        <a:xfrm>
          <a:off x="0" y="0"/>
          <a:ext cx="0" cy="0"/>
          <a:chOff x="0" y="0"/>
          <a:chExt cx="0" cy="0"/>
        </a:xfrm>
      </p:grpSpPr>
      <p:sp>
        <p:nvSpPr>
          <p:cNvPr id="752" name="Google Shape;752;p60"/>
          <p:cNvSpPr/>
          <p:nvPr/>
        </p:nvSpPr>
        <p:spPr>
          <a:xfrm rot="5400000">
            <a:off x="804165" y="2857392"/>
            <a:ext cx="1728300" cy="1416600"/>
          </a:xfrm>
          <a:prstGeom prst="homePlate">
            <a:avLst>
              <a:gd name="adj" fmla="val 0"/>
            </a:avLst>
          </a:prstGeom>
          <a:solidFill>
            <a:schemeClr val="accent1"/>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753" name="Google Shape;753;p60"/>
          <p:cNvSpPr>
            <a:spLocks noGrp="1"/>
          </p:cNvSpPr>
          <p:nvPr>
            <p:ph type="pic" idx="2"/>
          </p:nvPr>
        </p:nvSpPr>
        <p:spPr>
          <a:xfrm>
            <a:off x="960004" y="1495579"/>
            <a:ext cx="1416600" cy="1520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34300" tIns="34300" rIns="34300" bIns="82300" anchor="b" anchorCtr="0">
            <a:noAutofit/>
          </a:bodyPr>
          <a:lstStyle>
            <a:lvl1pPr marR="0" lvl="0" algn="ctr" rtl="0">
              <a:lnSpc>
                <a:spcPct val="140000"/>
              </a:lnSpc>
              <a:spcBef>
                <a:spcPts val="0"/>
              </a:spcBef>
              <a:spcAft>
                <a:spcPts val="0"/>
              </a:spcAft>
              <a:buClr>
                <a:schemeClr val="lt1"/>
              </a:buClr>
              <a:buSzPts val="1000"/>
              <a:buFont typeface="Raleway Light"/>
              <a:buNone/>
              <a:defRPr sz="1000" b="0" i="0" u="none" strike="noStrike" cap="none">
                <a:solidFill>
                  <a:schemeClr val="lt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754" name="Google Shape;754;p60"/>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55" name="Google Shape;755;p60"/>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56" name="Google Shape;756;p60"/>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757" name="Google Shape;757;p60"/>
          <p:cNvSpPr/>
          <p:nvPr/>
        </p:nvSpPr>
        <p:spPr>
          <a:xfrm rot="5400000">
            <a:off x="6568056" y="2824565"/>
            <a:ext cx="1791900" cy="1416600"/>
          </a:xfrm>
          <a:prstGeom prst="homePlate">
            <a:avLst>
              <a:gd name="adj" fmla="val 0"/>
            </a:avLst>
          </a:prstGeom>
          <a:solidFill>
            <a:schemeClr val="accent4"/>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758" name="Google Shape;758;p60"/>
          <p:cNvSpPr/>
          <p:nvPr/>
        </p:nvSpPr>
        <p:spPr>
          <a:xfrm rot="5400000">
            <a:off x="4636159" y="2824565"/>
            <a:ext cx="1791900" cy="1416600"/>
          </a:xfrm>
          <a:prstGeom prst="homePlate">
            <a:avLst>
              <a:gd name="adj" fmla="val 0"/>
            </a:avLst>
          </a:prstGeom>
          <a:solidFill>
            <a:schemeClr val="accent3"/>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759" name="Google Shape;759;p60"/>
          <p:cNvSpPr/>
          <p:nvPr/>
        </p:nvSpPr>
        <p:spPr>
          <a:xfrm rot="5400000">
            <a:off x="2704262" y="2824565"/>
            <a:ext cx="1791900" cy="1416600"/>
          </a:xfrm>
          <a:prstGeom prst="homePlate">
            <a:avLst>
              <a:gd name="adj" fmla="val 0"/>
            </a:avLst>
          </a:prstGeom>
          <a:solidFill>
            <a:schemeClr val="accent2"/>
          </a:solidFill>
          <a:ln>
            <a:noFill/>
          </a:ln>
        </p:spPr>
        <p:txBody>
          <a:bodyPr spcFirstLastPara="1" wrap="square" lIns="82100" tIns="41050" rIns="82100" bIns="41050" anchor="ctr" anchorCtr="0">
            <a:noAutofit/>
          </a:bodyPr>
          <a:lstStyle/>
          <a:p>
            <a:pPr marL="0" marR="0" lvl="0" indent="0" algn="ctr" rtl="0">
              <a:lnSpc>
                <a:spcPct val="90000"/>
              </a:lnSpc>
              <a:spcBef>
                <a:spcPts val="0"/>
              </a:spcBef>
              <a:spcAft>
                <a:spcPts val="0"/>
              </a:spcAft>
              <a:buNone/>
            </a:pPr>
            <a:endParaRPr sz="2400">
              <a:solidFill>
                <a:schemeClr val="dk1"/>
              </a:solidFill>
              <a:latin typeface="Arial"/>
              <a:ea typeface="Arial"/>
              <a:cs typeface="Arial"/>
              <a:sym typeface="Arial"/>
            </a:endParaRPr>
          </a:p>
        </p:txBody>
      </p:sp>
      <p:sp>
        <p:nvSpPr>
          <p:cNvPr id="760" name="Google Shape;760;p60"/>
          <p:cNvSpPr txBox="1">
            <a:spLocks noGrp="1"/>
          </p:cNvSpPr>
          <p:nvPr>
            <p:ph type="body" idx="1"/>
          </p:nvPr>
        </p:nvSpPr>
        <p:spPr>
          <a:xfrm>
            <a:off x="1265407" y="1810464"/>
            <a:ext cx="805800" cy="890400"/>
          </a:xfrm>
          <a:prstGeom prst="rect">
            <a:avLst/>
          </a:prstGeom>
          <a:solidFill>
            <a:schemeClr val="accent1">
              <a:alpha val="74901"/>
            </a:schemeClr>
          </a:solidFill>
          <a:ln w="9525" cap="flat" cmpd="sng">
            <a:solidFill>
              <a:schemeClr val="lt1"/>
            </a:solidFill>
            <a:prstDash val="solid"/>
            <a:round/>
            <a:headEnd type="none" w="sm" len="sm"/>
            <a:tailEnd type="none" w="sm" len="sm"/>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chemeClr val="lt1"/>
              </a:buClr>
              <a:buSzPts val="4500"/>
              <a:buFont typeface="Raleway"/>
              <a:buNone/>
              <a:defRPr sz="4500" b="1">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61" name="Google Shape;761;p60"/>
          <p:cNvSpPr>
            <a:spLocks noGrp="1"/>
          </p:cNvSpPr>
          <p:nvPr>
            <p:ph type="pic" idx="3"/>
          </p:nvPr>
        </p:nvSpPr>
        <p:spPr>
          <a:xfrm>
            <a:off x="2891901" y="1495579"/>
            <a:ext cx="1416600" cy="1520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34300" tIns="34300" rIns="34300" bIns="82300" anchor="b" anchorCtr="0">
            <a:noAutofit/>
          </a:bodyPr>
          <a:lstStyle>
            <a:lvl1pPr marR="0" lvl="0" algn="ctr" rtl="0">
              <a:lnSpc>
                <a:spcPct val="140000"/>
              </a:lnSpc>
              <a:spcBef>
                <a:spcPts val="0"/>
              </a:spcBef>
              <a:spcAft>
                <a:spcPts val="0"/>
              </a:spcAft>
              <a:buClr>
                <a:schemeClr val="lt1"/>
              </a:buClr>
              <a:buSzPts val="1000"/>
              <a:buFont typeface="Raleway Light"/>
              <a:buNone/>
              <a:defRPr sz="1000" b="0" i="0" u="none" strike="noStrike" cap="none">
                <a:solidFill>
                  <a:schemeClr val="lt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762" name="Google Shape;762;p60"/>
          <p:cNvSpPr txBox="1">
            <a:spLocks noGrp="1"/>
          </p:cNvSpPr>
          <p:nvPr>
            <p:ph type="body" idx="4"/>
          </p:nvPr>
        </p:nvSpPr>
        <p:spPr>
          <a:xfrm>
            <a:off x="3197304" y="1810464"/>
            <a:ext cx="805800" cy="890400"/>
          </a:xfrm>
          <a:prstGeom prst="rect">
            <a:avLst/>
          </a:prstGeom>
          <a:solidFill>
            <a:schemeClr val="accent2">
              <a:alpha val="74901"/>
            </a:schemeClr>
          </a:solidFill>
          <a:ln w="9525" cap="flat" cmpd="sng">
            <a:solidFill>
              <a:schemeClr val="lt1"/>
            </a:solidFill>
            <a:prstDash val="solid"/>
            <a:round/>
            <a:headEnd type="none" w="sm" len="sm"/>
            <a:tailEnd type="none" w="sm" len="sm"/>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chemeClr val="lt1"/>
              </a:buClr>
              <a:buSzPts val="4500"/>
              <a:buFont typeface="Raleway"/>
              <a:buNone/>
              <a:defRPr sz="4500" b="1">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63" name="Google Shape;763;p60"/>
          <p:cNvSpPr>
            <a:spLocks noGrp="1"/>
          </p:cNvSpPr>
          <p:nvPr>
            <p:ph type="pic" idx="5"/>
          </p:nvPr>
        </p:nvSpPr>
        <p:spPr>
          <a:xfrm>
            <a:off x="6755696" y="1495579"/>
            <a:ext cx="1416600" cy="1520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34300" tIns="34300" rIns="34300" bIns="82300" anchor="b" anchorCtr="0">
            <a:noAutofit/>
          </a:bodyPr>
          <a:lstStyle>
            <a:lvl1pPr marR="0" lvl="0" algn="ctr" rtl="0">
              <a:lnSpc>
                <a:spcPct val="140000"/>
              </a:lnSpc>
              <a:spcBef>
                <a:spcPts val="0"/>
              </a:spcBef>
              <a:spcAft>
                <a:spcPts val="0"/>
              </a:spcAft>
              <a:buClr>
                <a:schemeClr val="lt1"/>
              </a:buClr>
              <a:buSzPts val="1000"/>
              <a:buFont typeface="Raleway Light"/>
              <a:buNone/>
              <a:defRPr sz="1000" b="0" i="0" u="none" strike="noStrike" cap="none">
                <a:solidFill>
                  <a:schemeClr val="lt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764" name="Google Shape;764;p60"/>
          <p:cNvSpPr txBox="1">
            <a:spLocks noGrp="1"/>
          </p:cNvSpPr>
          <p:nvPr>
            <p:ph type="body" idx="6"/>
          </p:nvPr>
        </p:nvSpPr>
        <p:spPr>
          <a:xfrm>
            <a:off x="7061098" y="1810464"/>
            <a:ext cx="805800" cy="890400"/>
          </a:xfrm>
          <a:prstGeom prst="rect">
            <a:avLst/>
          </a:prstGeom>
          <a:solidFill>
            <a:schemeClr val="accent4">
              <a:alpha val="74901"/>
            </a:schemeClr>
          </a:solidFill>
          <a:ln w="9525" cap="flat" cmpd="sng">
            <a:solidFill>
              <a:schemeClr val="lt1"/>
            </a:solidFill>
            <a:prstDash val="solid"/>
            <a:round/>
            <a:headEnd type="none" w="sm" len="sm"/>
            <a:tailEnd type="none" w="sm" len="sm"/>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chemeClr val="lt1"/>
              </a:buClr>
              <a:buSzPts val="4500"/>
              <a:buFont typeface="Raleway"/>
              <a:buNone/>
              <a:defRPr sz="4500" b="1">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65" name="Google Shape;765;p60"/>
          <p:cNvSpPr>
            <a:spLocks noGrp="1"/>
          </p:cNvSpPr>
          <p:nvPr>
            <p:ph type="pic" idx="7"/>
          </p:nvPr>
        </p:nvSpPr>
        <p:spPr>
          <a:xfrm>
            <a:off x="4823799" y="1495579"/>
            <a:ext cx="1416600" cy="1520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34300" tIns="34300" rIns="34300" bIns="82300" anchor="b" anchorCtr="0">
            <a:noAutofit/>
          </a:bodyPr>
          <a:lstStyle>
            <a:lvl1pPr marR="0" lvl="0" algn="ctr" rtl="0">
              <a:lnSpc>
                <a:spcPct val="140000"/>
              </a:lnSpc>
              <a:spcBef>
                <a:spcPts val="0"/>
              </a:spcBef>
              <a:spcAft>
                <a:spcPts val="0"/>
              </a:spcAft>
              <a:buClr>
                <a:schemeClr val="lt1"/>
              </a:buClr>
              <a:buSzPts val="1000"/>
              <a:buFont typeface="Raleway Light"/>
              <a:buNone/>
              <a:defRPr sz="1000" b="0" i="0" u="none" strike="noStrike" cap="none">
                <a:solidFill>
                  <a:schemeClr val="lt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766" name="Google Shape;766;p60"/>
          <p:cNvSpPr txBox="1">
            <a:spLocks noGrp="1"/>
          </p:cNvSpPr>
          <p:nvPr>
            <p:ph type="body" idx="8"/>
          </p:nvPr>
        </p:nvSpPr>
        <p:spPr>
          <a:xfrm>
            <a:off x="5129201" y="1810464"/>
            <a:ext cx="805800" cy="890400"/>
          </a:xfrm>
          <a:prstGeom prst="rect">
            <a:avLst/>
          </a:prstGeom>
          <a:solidFill>
            <a:schemeClr val="accent3">
              <a:alpha val="74901"/>
            </a:schemeClr>
          </a:solidFill>
          <a:ln w="9525" cap="flat" cmpd="sng">
            <a:solidFill>
              <a:schemeClr val="lt1"/>
            </a:solidFill>
            <a:prstDash val="solid"/>
            <a:round/>
            <a:headEnd type="none" w="sm" len="sm"/>
            <a:tailEnd type="none" w="sm" len="sm"/>
          </a:ln>
        </p:spPr>
        <p:txBody>
          <a:bodyPr spcFirstLastPara="1" wrap="square" lIns="34300" tIns="34300" rIns="34300" bIns="44575" anchor="ctr" anchorCtr="0">
            <a:noAutofit/>
          </a:bodyPr>
          <a:lstStyle>
            <a:lvl1pPr marL="457200" lvl="0" indent="-228600" algn="ctr">
              <a:lnSpc>
                <a:spcPct val="140000"/>
              </a:lnSpc>
              <a:spcBef>
                <a:spcPts val="0"/>
              </a:spcBef>
              <a:spcAft>
                <a:spcPts val="0"/>
              </a:spcAft>
              <a:buClr>
                <a:schemeClr val="lt1"/>
              </a:buClr>
              <a:buSzPts val="4500"/>
              <a:buFont typeface="Raleway"/>
              <a:buNone/>
              <a:defRPr sz="4500" b="1">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67" name="Google Shape;767;p60"/>
          <p:cNvSpPr txBox="1">
            <a:spLocks noGrp="1"/>
          </p:cNvSpPr>
          <p:nvPr>
            <p:ph type="body" idx="9"/>
          </p:nvPr>
        </p:nvSpPr>
        <p:spPr>
          <a:xfrm>
            <a:off x="1023601" y="3415235"/>
            <a:ext cx="1289400" cy="10146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68" name="Google Shape;768;p60"/>
          <p:cNvSpPr txBox="1">
            <a:spLocks noGrp="1"/>
          </p:cNvSpPr>
          <p:nvPr>
            <p:ph type="body" idx="13"/>
          </p:nvPr>
        </p:nvSpPr>
        <p:spPr>
          <a:xfrm>
            <a:off x="1023601" y="3106752"/>
            <a:ext cx="1289400" cy="2766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69" name="Google Shape;769;p60"/>
          <p:cNvSpPr txBox="1">
            <a:spLocks noGrp="1"/>
          </p:cNvSpPr>
          <p:nvPr>
            <p:ph type="body" idx="14"/>
          </p:nvPr>
        </p:nvSpPr>
        <p:spPr>
          <a:xfrm>
            <a:off x="2955498" y="3415235"/>
            <a:ext cx="1289400" cy="10146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70" name="Google Shape;770;p60"/>
          <p:cNvSpPr txBox="1">
            <a:spLocks noGrp="1"/>
          </p:cNvSpPr>
          <p:nvPr>
            <p:ph type="body" idx="15"/>
          </p:nvPr>
        </p:nvSpPr>
        <p:spPr>
          <a:xfrm>
            <a:off x="2955498" y="3106752"/>
            <a:ext cx="1289400" cy="2766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71" name="Google Shape;771;p60"/>
          <p:cNvSpPr txBox="1">
            <a:spLocks noGrp="1"/>
          </p:cNvSpPr>
          <p:nvPr>
            <p:ph type="body" idx="16"/>
          </p:nvPr>
        </p:nvSpPr>
        <p:spPr>
          <a:xfrm>
            <a:off x="4887395" y="3415235"/>
            <a:ext cx="1289400" cy="10146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72" name="Google Shape;772;p60"/>
          <p:cNvSpPr txBox="1">
            <a:spLocks noGrp="1"/>
          </p:cNvSpPr>
          <p:nvPr>
            <p:ph type="body" idx="17"/>
          </p:nvPr>
        </p:nvSpPr>
        <p:spPr>
          <a:xfrm>
            <a:off x="4887395" y="3106752"/>
            <a:ext cx="1289400" cy="2766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73" name="Google Shape;773;p60"/>
          <p:cNvSpPr txBox="1">
            <a:spLocks noGrp="1"/>
          </p:cNvSpPr>
          <p:nvPr>
            <p:ph type="body" idx="18"/>
          </p:nvPr>
        </p:nvSpPr>
        <p:spPr>
          <a:xfrm>
            <a:off x="6819292" y="3415235"/>
            <a:ext cx="1289400" cy="10146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74" name="Google Shape;774;p60"/>
          <p:cNvSpPr txBox="1">
            <a:spLocks noGrp="1"/>
          </p:cNvSpPr>
          <p:nvPr>
            <p:ph type="body" idx="19"/>
          </p:nvPr>
        </p:nvSpPr>
        <p:spPr>
          <a:xfrm>
            <a:off x="6819292" y="3106752"/>
            <a:ext cx="1289400" cy="276600"/>
          </a:xfrm>
          <a:prstGeom prst="rect">
            <a:avLst/>
          </a:prstGeom>
          <a:noFill/>
          <a:ln>
            <a:noFill/>
          </a:ln>
        </p:spPr>
        <p:txBody>
          <a:bodyPr spcFirstLastPara="1" wrap="square" lIns="34300" tIns="17150" rIns="34300" bIns="17150" anchor="ctr" anchorCtr="0">
            <a:noAutofit/>
          </a:bodyPr>
          <a:lstStyle>
            <a:lvl1pPr marL="457200" lvl="0" indent="-228600" algn="ctr">
              <a:lnSpc>
                <a:spcPct val="13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75" name="Google Shape;775;p60"/>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776" name="Google Shape;776;p60"/>
          <p:cNvSpPr txBox="1">
            <a:spLocks noGrp="1"/>
          </p:cNvSpPr>
          <p:nvPr>
            <p:ph type="body" idx="20"/>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content">
  <p:cSld name="Two columns  content">
    <p:spTree>
      <p:nvGrpSpPr>
        <p:cNvPr id="1" name="Shape 51"/>
        <p:cNvGrpSpPr/>
        <p:nvPr/>
      </p:nvGrpSpPr>
      <p:grpSpPr>
        <a:xfrm>
          <a:off x="0" y="0"/>
          <a:ext cx="0" cy="0"/>
          <a:chOff x="0" y="0"/>
          <a:chExt cx="0" cy="0"/>
        </a:xfrm>
      </p:grpSpPr>
      <p:sp>
        <p:nvSpPr>
          <p:cNvPr id="52" name="Google Shape;52;p7"/>
          <p:cNvSpPr txBox="1">
            <a:spLocks noGrp="1"/>
          </p:cNvSpPr>
          <p:nvPr>
            <p:ph type="body" idx="1"/>
          </p:nvPr>
        </p:nvSpPr>
        <p:spPr>
          <a:xfrm>
            <a:off x="746506" y="1553765"/>
            <a:ext cx="3645000" cy="2927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800"/>
              <a:buFont typeface="Raleway Light"/>
              <a:buNone/>
              <a:defRPr sz="800"/>
            </a:lvl2pPr>
            <a:lvl3pPr marL="1371600" lvl="2" indent="-228600" algn="l">
              <a:lnSpc>
                <a:spcPct val="140000"/>
              </a:lnSpc>
              <a:spcBef>
                <a:spcPts val="1300"/>
              </a:spcBef>
              <a:spcAft>
                <a:spcPts val="0"/>
              </a:spcAft>
              <a:buClr>
                <a:schemeClr val="dk1"/>
              </a:buClr>
              <a:buSzPts val="800"/>
              <a:buFont typeface="Raleway Light"/>
              <a:buNone/>
              <a:defRPr sz="800"/>
            </a:lvl3pPr>
            <a:lvl4pPr marL="1828800" lvl="3" indent="-228600" algn="l">
              <a:lnSpc>
                <a:spcPct val="140000"/>
              </a:lnSpc>
              <a:spcBef>
                <a:spcPts val="1300"/>
              </a:spcBef>
              <a:spcAft>
                <a:spcPts val="0"/>
              </a:spcAft>
              <a:buClr>
                <a:schemeClr val="dk1"/>
              </a:buClr>
              <a:buSzPts val="800"/>
              <a:buFont typeface="Raleway Light"/>
              <a:buNone/>
              <a:defRPr sz="800"/>
            </a:lvl4pPr>
            <a:lvl5pPr marL="2286000" lvl="4" indent="-228600" algn="l">
              <a:lnSpc>
                <a:spcPct val="140000"/>
              </a:lnSpc>
              <a:spcBef>
                <a:spcPts val="1300"/>
              </a:spcBef>
              <a:spcAft>
                <a:spcPts val="0"/>
              </a:spcAft>
              <a:buClr>
                <a:schemeClr val="dk1"/>
              </a:buClr>
              <a:buSzPts val="800"/>
              <a:buFont typeface="Raleway Light"/>
              <a:buNone/>
              <a:defRPr sz="8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3" name="Google Shape;53;p7"/>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4" name="Google Shape;54;p7"/>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55" name="Google Shape;55;p7"/>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56" name="Google Shape;56;p7"/>
          <p:cNvSpPr txBox="1">
            <a:spLocks noGrp="1"/>
          </p:cNvSpPr>
          <p:nvPr>
            <p:ph type="body" idx="2"/>
          </p:nvPr>
        </p:nvSpPr>
        <p:spPr>
          <a:xfrm>
            <a:off x="4839409" y="1553765"/>
            <a:ext cx="3545700" cy="2927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800"/>
              <a:buFont typeface="Raleway Light"/>
              <a:buNone/>
              <a:defRPr sz="800"/>
            </a:lvl2pPr>
            <a:lvl3pPr marL="1371600" lvl="2" indent="-228600" algn="l">
              <a:lnSpc>
                <a:spcPct val="140000"/>
              </a:lnSpc>
              <a:spcBef>
                <a:spcPts val="1300"/>
              </a:spcBef>
              <a:spcAft>
                <a:spcPts val="0"/>
              </a:spcAft>
              <a:buClr>
                <a:schemeClr val="dk1"/>
              </a:buClr>
              <a:buSzPts val="800"/>
              <a:buFont typeface="Raleway Light"/>
              <a:buNone/>
              <a:defRPr sz="800"/>
            </a:lvl3pPr>
            <a:lvl4pPr marL="1828800" lvl="3" indent="-228600" algn="l">
              <a:lnSpc>
                <a:spcPct val="140000"/>
              </a:lnSpc>
              <a:spcBef>
                <a:spcPts val="1300"/>
              </a:spcBef>
              <a:spcAft>
                <a:spcPts val="0"/>
              </a:spcAft>
              <a:buClr>
                <a:schemeClr val="dk1"/>
              </a:buClr>
              <a:buSzPts val="800"/>
              <a:buFont typeface="Raleway Light"/>
              <a:buNone/>
              <a:defRPr sz="800"/>
            </a:lvl4pPr>
            <a:lvl5pPr marL="2286000" lvl="4" indent="-228600" algn="l">
              <a:lnSpc>
                <a:spcPct val="140000"/>
              </a:lnSpc>
              <a:spcBef>
                <a:spcPts val="1300"/>
              </a:spcBef>
              <a:spcAft>
                <a:spcPts val="0"/>
              </a:spcAft>
              <a:buClr>
                <a:schemeClr val="dk1"/>
              </a:buClr>
              <a:buSzPts val="800"/>
              <a:buFont typeface="Raleway Light"/>
              <a:buNone/>
              <a:defRPr sz="8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57" name="Google Shape;57;p7"/>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58" name="Google Shape;58;p7"/>
          <p:cNvSpPr txBox="1">
            <a:spLocks noGrp="1"/>
          </p:cNvSpPr>
          <p:nvPr>
            <p:ph type="body" idx="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WOT - Strenths">
  <p:cSld name="SWOT - Strenths">
    <p:spTree>
      <p:nvGrpSpPr>
        <p:cNvPr id="1" name="Shape 777"/>
        <p:cNvGrpSpPr/>
        <p:nvPr/>
      </p:nvGrpSpPr>
      <p:grpSpPr>
        <a:xfrm>
          <a:off x="0" y="0"/>
          <a:ext cx="0" cy="0"/>
          <a:chOff x="0" y="0"/>
          <a:chExt cx="0" cy="0"/>
        </a:xfrm>
      </p:grpSpPr>
      <p:sp>
        <p:nvSpPr>
          <p:cNvPr id="778" name="Google Shape;778;p61"/>
          <p:cNvSpPr>
            <a:spLocks noGrp="1"/>
          </p:cNvSpPr>
          <p:nvPr>
            <p:ph type="pic" idx="2"/>
          </p:nvPr>
        </p:nvSpPr>
        <p:spPr>
          <a:xfrm>
            <a:off x="946630" y="440078"/>
            <a:ext cx="2826300" cy="42654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779" name="Google Shape;779;p61"/>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80" name="Google Shape;780;p61"/>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81" name="Google Shape;781;p61"/>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782" name="Google Shape;782;p61"/>
          <p:cNvSpPr txBox="1">
            <a:spLocks noGrp="1"/>
          </p:cNvSpPr>
          <p:nvPr>
            <p:ph type="body" idx="1"/>
          </p:nvPr>
        </p:nvSpPr>
        <p:spPr>
          <a:xfrm>
            <a:off x="4839379" y="1553765"/>
            <a:ext cx="3510300" cy="3011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83" name="Google Shape;783;p61"/>
          <p:cNvSpPr txBox="1">
            <a:spLocks noGrp="1"/>
          </p:cNvSpPr>
          <p:nvPr>
            <p:ph type="title"/>
          </p:nvPr>
        </p:nvSpPr>
        <p:spPr>
          <a:xfrm>
            <a:off x="4839409" y="531723"/>
            <a:ext cx="35103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784" name="Google Shape;784;p61"/>
          <p:cNvSpPr txBox="1">
            <a:spLocks noGrp="1"/>
          </p:cNvSpPr>
          <p:nvPr>
            <p:ph type="body" idx="3"/>
          </p:nvPr>
        </p:nvSpPr>
        <p:spPr>
          <a:xfrm>
            <a:off x="4839379" y="943354"/>
            <a:ext cx="35103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WOT - Weaknesses">
  <p:cSld name="SWOT - Weaknesses">
    <p:spTree>
      <p:nvGrpSpPr>
        <p:cNvPr id="1" name="Shape 785"/>
        <p:cNvGrpSpPr/>
        <p:nvPr/>
      </p:nvGrpSpPr>
      <p:grpSpPr>
        <a:xfrm>
          <a:off x="0" y="0"/>
          <a:ext cx="0" cy="0"/>
          <a:chOff x="0" y="0"/>
          <a:chExt cx="0" cy="0"/>
        </a:xfrm>
      </p:grpSpPr>
      <p:sp>
        <p:nvSpPr>
          <p:cNvPr id="786" name="Google Shape;786;p62"/>
          <p:cNvSpPr>
            <a:spLocks noGrp="1"/>
          </p:cNvSpPr>
          <p:nvPr>
            <p:ph type="pic" idx="2"/>
          </p:nvPr>
        </p:nvSpPr>
        <p:spPr>
          <a:xfrm>
            <a:off x="4855241" y="614180"/>
            <a:ext cx="3568200" cy="38670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787" name="Google Shape;787;p62"/>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88" name="Google Shape;788;p62"/>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89" name="Google Shape;789;p62"/>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790" name="Google Shape;790;p62"/>
          <p:cNvSpPr txBox="1">
            <a:spLocks noGrp="1"/>
          </p:cNvSpPr>
          <p:nvPr>
            <p:ph type="title"/>
          </p:nvPr>
        </p:nvSpPr>
        <p:spPr>
          <a:xfrm>
            <a:off x="746507" y="531723"/>
            <a:ext cx="35103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791" name="Google Shape;791;p62"/>
          <p:cNvSpPr txBox="1">
            <a:spLocks noGrp="1"/>
          </p:cNvSpPr>
          <p:nvPr>
            <p:ph type="body" idx="1"/>
          </p:nvPr>
        </p:nvSpPr>
        <p:spPr>
          <a:xfrm>
            <a:off x="746507" y="943354"/>
            <a:ext cx="35103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92" name="Google Shape;792;p62"/>
          <p:cNvSpPr txBox="1">
            <a:spLocks noGrp="1"/>
          </p:cNvSpPr>
          <p:nvPr>
            <p:ph type="body" idx="3"/>
          </p:nvPr>
        </p:nvSpPr>
        <p:spPr>
          <a:xfrm>
            <a:off x="746507" y="1553765"/>
            <a:ext cx="3510300" cy="2916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WOT - Opportunities">
  <p:cSld name="SWOT - Opportunities">
    <p:spTree>
      <p:nvGrpSpPr>
        <p:cNvPr id="1" name="Shape 793"/>
        <p:cNvGrpSpPr/>
        <p:nvPr/>
      </p:nvGrpSpPr>
      <p:grpSpPr>
        <a:xfrm>
          <a:off x="0" y="0"/>
          <a:ext cx="0" cy="0"/>
          <a:chOff x="0" y="0"/>
          <a:chExt cx="0" cy="0"/>
        </a:xfrm>
      </p:grpSpPr>
      <p:sp>
        <p:nvSpPr>
          <p:cNvPr id="794" name="Google Shape;794;p63"/>
          <p:cNvSpPr>
            <a:spLocks noGrp="1"/>
          </p:cNvSpPr>
          <p:nvPr>
            <p:ph type="pic" idx="2"/>
          </p:nvPr>
        </p:nvSpPr>
        <p:spPr>
          <a:xfrm>
            <a:off x="807291" y="642938"/>
            <a:ext cx="3316500" cy="37893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795" name="Google Shape;795;p63"/>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96" name="Google Shape;796;p63"/>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97" name="Google Shape;797;p63"/>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798" name="Google Shape;798;p63"/>
          <p:cNvSpPr txBox="1">
            <a:spLocks noGrp="1"/>
          </p:cNvSpPr>
          <p:nvPr>
            <p:ph type="body" idx="1"/>
          </p:nvPr>
        </p:nvSpPr>
        <p:spPr>
          <a:xfrm>
            <a:off x="4839379" y="1553765"/>
            <a:ext cx="3510300" cy="3011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99" name="Google Shape;799;p63"/>
          <p:cNvSpPr txBox="1">
            <a:spLocks noGrp="1"/>
          </p:cNvSpPr>
          <p:nvPr>
            <p:ph type="title"/>
          </p:nvPr>
        </p:nvSpPr>
        <p:spPr>
          <a:xfrm>
            <a:off x="4839409" y="531723"/>
            <a:ext cx="35103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800" name="Google Shape;800;p63"/>
          <p:cNvSpPr txBox="1">
            <a:spLocks noGrp="1"/>
          </p:cNvSpPr>
          <p:nvPr>
            <p:ph type="body" idx="3"/>
          </p:nvPr>
        </p:nvSpPr>
        <p:spPr>
          <a:xfrm>
            <a:off x="4839379" y="943354"/>
            <a:ext cx="35103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WOT - Threats">
  <p:cSld name="SWOT - Threats">
    <p:spTree>
      <p:nvGrpSpPr>
        <p:cNvPr id="1" name="Shape 801"/>
        <p:cNvGrpSpPr/>
        <p:nvPr/>
      </p:nvGrpSpPr>
      <p:grpSpPr>
        <a:xfrm>
          <a:off x="0" y="0"/>
          <a:ext cx="0" cy="0"/>
          <a:chOff x="0" y="0"/>
          <a:chExt cx="0" cy="0"/>
        </a:xfrm>
      </p:grpSpPr>
      <p:sp>
        <p:nvSpPr>
          <p:cNvPr id="802" name="Google Shape;802;p64"/>
          <p:cNvSpPr>
            <a:spLocks noGrp="1"/>
          </p:cNvSpPr>
          <p:nvPr>
            <p:ph type="pic" idx="2"/>
          </p:nvPr>
        </p:nvSpPr>
        <p:spPr>
          <a:xfrm>
            <a:off x="4909035" y="582919"/>
            <a:ext cx="3413400" cy="39174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803" name="Google Shape;803;p64"/>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804" name="Google Shape;804;p64"/>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805" name="Google Shape;805;p64"/>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806" name="Google Shape;806;p64"/>
          <p:cNvSpPr txBox="1">
            <a:spLocks noGrp="1"/>
          </p:cNvSpPr>
          <p:nvPr>
            <p:ph type="title"/>
          </p:nvPr>
        </p:nvSpPr>
        <p:spPr>
          <a:xfrm>
            <a:off x="746507" y="531723"/>
            <a:ext cx="35103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807" name="Google Shape;807;p64"/>
          <p:cNvSpPr txBox="1">
            <a:spLocks noGrp="1"/>
          </p:cNvSpPr>
          <p:nvPr>
            <p:ph type="body" idx="1"/>
          </p:nvPr>
        </p:nvSpPr>
        <p:spPr>
          <a:xfrm>
            <a:off x="746507" y="943354"/>
            <a:ext cx="35103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08" name="Google Shape;808;p64"/>
          <p:cNvSpPr txBox="1">
            <a:spLocks noGrp="1"/>
          </p:cNvSpPr>
          <p:nvPr>
            <p:ph type="body" idx="3"/>
          </p:nvPr>
        </p:nvSpPr>
        <p:spPr>
          <a:xfrm>
            <a:off x="746507" y="1553765"/>
            <a:ext cx="3510300" cy="2916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Image Content Layout - CL">
  <p:cSld name="Image Content Layout - CL">
    <p:spTree>
      <p:nvGrpSpPr>
        <p:cNvPr id="1" name="Shape 809"/>
        <p:cNvGrpSpPr/>
        <p:nvPr/>
      </p:nvGrpSpPr>
      <p:grpSpPr>
        <a:xfrm>
          <a:off x="0" y="0"/>
          <a:ext cx="0" cy="0"/>
          <a:chOff x="0" y="0"/>
          <a:chExt cx="0" cy="0"/>
        </a:xfrm>
      </p:grpSpPr>
      <p:cxnSp>
        <p:nvCxnSpPr>
          <p:cNvPr id="810" name="Google Shape;810;p65"/>
          <p:cNvCxnSpPr/>
          <p:nvPr/>
        </p:nvCxnSpPr>
        <p:spPr>
          <a:xfrm rot="10800000" flipH="1">
            <a:off x="2470996" y="2219443"/>
            <a:ext cx="583800" cy="431700"/>
          </a:xfrm>
          <a:prstGeom prst="straightConnector1">
            <a:avLst/>
          </a:prstGeom>
          <a:noFill/>
          <a:ln w="19050" cap="flat" cmpd="sng">
            <a:solidFill>
              <a:schemeClr val="accent1"/>
            </a:solidFill>
            <a:prstDash val="solid"/>
            <a:miter lim="800000"/>
            <a:headEnd type="none" w="sm" len="sm"/>
            <a:tailEnd type="none" w="sm" len="sm"/>
          </a:ln>
        </p:spPr>
      </p:cxnSp>
      <p:cxnSp>
        <p:nvCxnSpPr>
          <p:cNvPr id="811" name="Google Shape;811;p65"/>
          <p:cNvCxnSpPr/>
          <p:nvPr/>
        </p:nvCxnSpPr>
        <p:spPr>
          <a:xfrm>
            <a:off x="3237350" y="2219562"/>
            <a:ext cx="2716800" cy="1638300"/>
          </a:xfrm>
          <a:prstGeom prst="straightConnector1">
            <a:avLst/>
          </a:prstGeom>
          <a:noFill/>
          <a:ln w="19050" cap="flat" cmpd="sng">
            <a:solidFill>
              <a:schemeClr val="accent2"/>
            </a:solidFill>
            <a:prstDash val="solid"/>
            <a:miter lim="800000"/>
            <a:headEnd type="none" w="sm" len="sm"/>
            <a:tailEnd type="none" w="sm" len="sm"/>
          </a:ln>
        </p:spPr>
      </p:cxnSp>
      <p:cxnSp>
        <p:nvCxnSpPr>
          <p:cNvPr id="812" name="Google Shape;812;p65"/>
          <p:cNvCxnSpPr/>
          <p:nvPr/>
        </p:nvCxnSpPr>
        <p:spPr>
          <a:xfrm rot="10800000" flipH="1">
            <a:off x="5931655" y="3353019"/>
            <a:ext cx="600900" cy="421500"/>
          </a:xfrm>
          <a:prstGeom prst="straightConnector1">
            <a:avLst/>
          </a:prstGeom>
          <a:noFill/>
          <a:ln w="19050" cap="flat" cmpd="sng">
            <a:solidFill>
              <a:schemeClr val="accent3"/>
            </a:solidFill>
            <a:prstDash val="solid"/>
            <a:miter lim="800000"/>
            <a:headEnd type="none" w="sm" len="sm"/>
            <a:tailEnd type="none" w="sm" len="sm"/>
          </a:ln>
        </p:spPr>
      </p:cxnSp>
      <p:sp>
        <p:nvSpPr>
          <p:cNvPr id="813" name="Google Shape;813;p65"/>
          <p:cNvSpPr>
            <a:spLocks noGrp="1"/>
          </p:cNvSpPr>
          <p:nvPr>
            <p:ph type="pic" idx="2"/>
          </p:nvPr>
        </p:nvSpPr>
        <p:spPr>
          <a:xfrm>
            <a:off x="6368609" y="2341452"/>
            <a:ext cx="1255800" cy="1255800"/>
          </a:xfrm>
          <a:prstGeom prst="ellipse">
            <a:avLst/>
          </a:prstGeom>
          <a:solidFill>
            <a:schemeClr val="accent3"/>
          </a:solidFill>
          <a:ln>
            <a:noFill/>
          </a:ln>
        </p:spPr>
        <p:txBody>
          <a:bodyPr spcFirstLastPara="1" wrap="square" lIns="34300" tIns="17150" rIns="34300" bIns="17150" anchor="t" anchorCtr="0">
            <a:noAutofit/>
          </a:bodyPr>
          <a:lstStyle>
            <a:lvl1pPr marR="0" lvl="0" algn="ctr" rtl="0">
              <a:lnSpc>
                <a:spcPct val="140000"/>
              </a:lnSpc>
              <a:spcBef>
                <a:spcPts val="0"/>
              </a:spcBef>
              <a:spcAft>
                <a:spcPts val="0"/>
              </a:spcAft>
              <a:buClr>
                <a:schemeClr val="lt1"/>
              </a:buClr>
              <a:buSzPts val="800"/>
              <a:buFont typeface="Raleway Light"/>
              <a:buNone/>
              <a:defRPr sz="800" b="0" i="0" u="none" strike="noStrike" cap="none">
                <a:solidFill>
                  <a:schemeClr val="lt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814" name="Google Shape;814;p65"/>
          <p:cNvSpPr>
            <a:spLocks noGrp="1"/>
          </p:cNvSpPr>
          <p:nvPr>
            <p:ph type="pic" idx="3"/>
          </p:nvPr>
        </p:nvSpPr>
        <p:spPr>
          <a:xfrm>
            <a:off x="3860715" y="2340169"/>
            <a:ext cx="1255800" cy="1255800"/>
          </a:xfrm>
          <a:prstGeom prst="ellipse">
            <a:avLst/>
          </a:prstGeom>
          <a:solidFill>
            <a:schemeClr val="accent2"/>
          </a:solidFill>
          <a:ln>
            <a:noFill/>
          </a:ln>
        </p:spPr>
        <p:txBody>
          <a:bodyPr spcFirstLastPara="1" wrap="square" lIns="34300" tIns="17150" rIns="34300" bIns="17150" anchor="t" anchorCtr="0">
            <a:noAutofit/>
          </a:bodyPr>
          <a:lstStyle>
            <a:lvl1pPr marR="0" lvl="0" algn="ctr" rtl="0">
              <a:lnSpc>
                <a:spcPct val="140000"/>
              </a:lnSpc>
              <a:spcBef>
                <a:spcPts val="0"/>
              </a:spcBef>
              <a:spcAft>
                <a:spcPts val="0"/>
              </a:spcAft>
              <a:buClr>
                <a:schemeClr val="lt1"/>
              </a:buClr>
              <a:buSzPts val="800"/>
              <a:buFont typeface="Raleway Light"/>
              <a:buNone/>
              <a:defRPr sz="800" b="0" i="0" u="none" strike="noStrike" cap="none">
                <a:solidFill>
                  <a:schemeClr val="lt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815" name="Google Shape;815;p65"/>
          <p:cNvSpPr>
            <a:spLocks noGrp="1"/>
          </p:cNvSpPr>
          <p:nvPr>
            <p:ph type="pic" idx="4"/>
          </p:nvPr>
        </p:nvSpPr>
        <p:spPr>
          <a:xfrm>
            <a:off x="1352822" y="2341452"/>
            <a:ext cx="1255800" cy="1255800"/>
          </a:xfrm>
          <a:prstGeom prst="ellipse">
            <a:avLst/>
          </a:prstGeom>
          <a:solidFill>
            <a:srgbClr val="EB986F"/>
          </a:solidFill>
          <a:ln>
            <a:noFill/>
          </a:ln>
        </p:spPr>
        <p:txBody>
          <a:bodyPr spcFirstLastPara="1" wrap="square" lIns="34300" tIns="17150" rIns="34300" bIns="17150" anchor="t" anchorCtr="0">
            <a:noAutofit/>
          </a:bodyPr>
          <a:lstStyle>
            <a:lvl1pPr marR="0" lvl="0" algn="ctr" rtl="0">
              <a:lnSpc>
                <a:spcPct val="140000"/>
              </a:lnSpc>
              <a:spcBef>
                <a:spcPts val="0"/>
              </a:spcBef>
              <a:spcAft>
                <a:spcPts val="0"/>
              </a:spcAft>
              <a:buClr>
                <a:schemeClr val="lt1"/>
              </a:buClr>
              <a:buSzPts val="800"/>
              <a:buFont typeface="Raleway Light"/>
              <a:buNone/>
              <a:defRPr sz="800" b="0" i="0" u="none" strike="noStrike" cap="none">
                <a:solidFill>
                  <a:schemeClr val="lt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816" name="Google Shape;816;p65"/>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817" name="Google Shape;817;p65"/>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818" name="Google Shape;818;p65"/>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819" name="Google Shape;819;p65"/>
          <p:cNvSpPr/>
          <p:nvPr/>
        </p:nvSpPr>
        <p:spPr>
          <a:xfrm>
            <a:off x="2938376" y="1898930"/>
            <a:ext cx="491400" cy="491400"/>
          </a:xfrm>
          <a:prstGeom prst="ellipse">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820" name="Google Shape;820;p65"/>
          <p:cNvSpPr/>
          <p:nvPr/>
        </p:nvSpPr>
        <p:spPr>
          <a:xfrm>
            <a:off x="5626627" y="3545662"/>
            <a:ext cx="491400" cy="491400"/>
          </a:xfrm>
          <a:prstGeom prst="ellipse">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821" name="Google Shape;821;p65"/>
          <p:cNvSpPr txBox="1">
            <a:spLocks noGrp="1"/>
          </p:cNvSpPr>
          <p:nvPr>
            <p:ph type="body" idx="1"/>
          </p:nvPr>
        </p:nvSpPr>
        <p:spPr>
          <a:xfrm>
            <a:off x="820035" y="3898396"/>
            <a:ext cx="2001600" cy="500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22" name="Google Shape;822;p65"/>
          <p:cNvSpPr txBox="1">
            <a:spLocks noGrp="1"/>
          </p:cNvSpPr>
          <p:nvPr>
            <p:ph type="body" idx="5"/>
          </p:nvPr>
        </p:nvSpPr>
        <p:spPr>
          <a:xfrm>
            <a:off x="820035" y="3615872"/>
            <a:ext cx="2001600" cy="3195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dk1"/>
              </a:buClr>
              <a:buSzPts val="1200"/>
              <a:buFont typeface="Raleway Medium"/>
              <a:buNone/>
              <a:defRPr sz="12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23" name="Google Shape;823;p65"/>
          <p:cNvSpPr txBox="1">
            <a:spLocks noGrp="1"/>
          </p:cNvSpPr>
          <p:nvPr>
            <p:ph type="body" idx="6"/>
          </p:nvPr>
        </p:nvSpPr>
        <p:spPr>
          <a:xfrm>
            <a:off x="4440636" y="1833480"/>
            <a:ext cx="2017200" cy="500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24" name="Google Shape;824;p65"/>
          <p:cNvSpPr txBox="1">
            <a:spLocks noGrp="1"/>
          </p:cNvSpPr>
          <p:nvPr>
            <p:ph type="body" idx="7"/>
          </p:nvPr>
        </p:nvSpPr>
        <p:spPr>
          <a:xfrm>
            <a:off x="4440636" y="1550956"/>
            <a:ext cx="2017200" cy="3195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dk1"/>
              </a:buClr>
              <a:buSzPts val="1200"/>
              <a:buFont typeface="Raleway Medium"/>
              <a:buNone/>
              <a:defRPr sz="12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25" name="Google Shape;825;p65"/>
          <p:cNvSpPr txBox="1">
            <a:spLocks noGrp="1"/>
          </p:cNvSpPr>
          <p:nvPr>
            <p:ph type="body" idx="8"/>
          </p:nvPr>
        </p:nvSpPr>
        <p:spPr>
          <a:xfrm>
            <a:off x="6624699" y="3878075"/>
            <a:ext cx="1818900" cy="500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26" name="Google Shape;826;p65"/>
          <p:cNvSpPr txBox="1">
            <a:spLocks noGrp="1"/>
          </p:cNvSpPr>
          <p:nvPr>
            <p:ph type="body" idx="9"/>
          </p:nvPr>
        </p:nvSpPr>
        <p:spPr>
          <a:xfrm>
            <a:off x="6624699" y="3595551"/>
            <a:ext cx="1818900" cy="319500"/>
          </a:xfrm>
          <a:prstGeom prst="rect">
            <a:avLst/>
          </a:prstGeom>
          <a:noFill/>
          <a:ln>
            <a:noFill/>
          </a:ln>
        </p:spPr>
        <p:txBody>
          <a:bodyPr spcFirstLastPara="1" wrap="square" lIns="34300" tIns="17150" rIns="34300" bIns="17150" anchor="ctr" anchorCtr="0">
            <a:noAutofit/>
          </a:bodyPr>
          <a:lstStyle>
            <a:lvl1pPr marL="457200" lvl="0" indent="-228600" algn="l">
              <a:lnSpc>
                <a:spcPct val="130000"/>
              </a:lnSpc>
              <a:spcBef>
                <a:spcPts val="0"/>
              </a:spcBef>
              <a:spcAft>
                <a:spcPts val="0"/>
              </a:spcAft>
              <a:buClr>
                <a:schemeClr val="dk1"/>
              </a:buClr>
              <a:buSzPts val="1200"/>
              <a:buFont typeface="Raleway Medium"/>
              <a:buNone/>
              <a:defRPr sz="12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27" name="Google Shape;827;p65"/>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828" name="Google Shape;828;p65"/>
          <p:cNvSpPr txBox="1">
            <a:spLocks noGrp="1"/>
          </p:cNvSpPr>
          <p:nvPr>
            <p:ph type="body" idx="1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gallery">
  <p:cSld name="Picture gallery">
    <p:spTree>
      <p:nvGrpSpPr>
        <p:cNvPr id="1" name="Shape 829"/>
        <p:cNvGrpSpPr/>
        <p:nvPr/>
      </p:nvGrpSpPr>
      <p:grpSpPr>
        <a:xfrm>
          <a:off x="0" y="0"/>
          <a:ext cx="0" cy="0"/>
          <a:chOff x="0" y="0"/>
          <a:chExt cx="0" cy="0"/>
        </a:xfrm>
      </p:grpSpPr>
      <p:sp>
        <p:nvSpPr>
          <p:cNvPr id="830" name="Google Shape;830;p66"/>
          <p:cNvSpPr txBox="1">
            <a:spLocks noGrp="1"/>
          </p:cNvSpPr>
          <p:nvPr>
            <p:ph type="body" idx="1"/>
          </p:nvPr>
        </p:nvSpPr>
        <p:spPr>
          <a:xfrm>
            <a:off x="1395751" y="1567213"/>
            <a:ext cx="1326300" cy="370500"/>
          </a:xfrm>
          <a:prstGeom prst="rect">
            <a:avLst/>
          </a:prstGeom>
          <a:solidFill>
            <a:schemeClr val="accent1"/>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31" name="Google Shape;831;p66"/>
          <p:cNvSpPr>
            <a:spLocks noGrp="1"/>
          </p:cNvSpPr>
          <p:nvPr>
            <p:ph type="pic" idx="2"/>
          </p:nvPr>
        </p:nvSpPr>
        <p:spPr>
          <a:xfrm>
            <a:off x="1470944" y="2004089"/>
            <a:ext cx="1254900" cy="10605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832" name="Google Shape;832;p66"/>
          <p:cNvSpPr>
            <a:spLocks noGrp="1"/>
          </p:cNvSpPr>
          <p:nvPr>
            <p:ph type="pic" idx="3"/>
          </p:nvPr>
        </p:nvSpPr>
        <p:spPr>
          <a:xfrm>
            <a:off x="3056643" y="2004089"/>
            <a:ext cx="1254900" cy="10605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833" name="Google Shape;833;p66"/>
          <p:cNvSpPr>
            <a:spLocks noGrp="1"/>
          </p:cNvSpPr>
          <p:nvPr>
            <p:ph type="pic" idx="4"/>
          </p:nvPr>
        </p:nvSpPr>
        <p:spPr>
          <a:xfrm>
            <a:off x="4642340" y="2004089"/>
            <a:ext cx="1246800" cy="10605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834" name="Google Shape;834;p66"/>
          <p:cNvSpPr>
            <a:spLocks noGrp="1"/>
          </p:cNvSpPr>
          <p:nvPr>
            <p:ph type="pic" idx="5"/>
          </p:nvPr>
        </p:nvSpPr>
        <p:spPr>
          <a:xfrm>
            <a:off x="6219965" y="2004089"/>
            <a:ext cx="1256400" cy="10605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835" name="Google Shape;835;p66"/>
          <p:cNvSpPr txBox="1">
            <a:spLocks noGrp="1"/>
          </p:cNvSpPr>
          <p:nvPr>
            <p:ph type="body" idx="6"/>
          </p:nvPr>
        </p:nvSpPr>
        <p:spPr>
          <a:xfrm>
            <a:off x="2980751" y="1567213"/>
            <a:ext cx="1326300" cy="370500"/>
          </a:xfrm>
          <a:prstGeom prst="rect">
            <a:avLst/>
          </a:prstGeom>
          <a:solidFill>
            <a:schemeClr val="accent2"/>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36" name="Google Shape;836;p66"/>
          <p:cNvSpPr txBox="1">
            <a:spLocks noGrp="1"/>
          </p:cNvSpPr>
          <p:nvPr>
            <p:ph type="body" idx="7"/>
          </p:nvPr>
        </p:nvSpPr>
        <p:spPr>
          <a:xfrm>
            <a:off x="4565751" y="1567213"/>
            <a:ext cx="1326300" cy="370500"/>
          </a:xfrm>
          <a:prstGeom prst="rect">
            <a:avLst/>
          </a:prstGeom>
          <a:solidFill>
            <a:schemeClr val="accent3"/>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37" name="Google Shape;837;p66"/>
          <p:cNvSpPr txBox="1">
            <a:spLocks noGrp="1"/>
          </p:cNvSpPr>
          <p:nvPr>
            <p:ph type="body" idx="8"/>
          </p:nvPr>
        </p:nvSpPr>
        <p:spPr>
          <a:xfrm>
            <a:off x="6150751" y="1567213"/>
            <a:ext cx="1326300" cy="370500"/>
          </a:xfrm>
          <a:prstGeom prst="rect">
            <a:avLst/>
          </a:prstGeom>
          <a:solidFill>
            <a:schemeClr val="accent4"/>
          </a:solidFill>
          <a:ln>
            <a:noFill/>
          </a:ln>
        </p:spPr>
        <p:txBody>
          <a:bodyPr spcFirstLastPara="1" wrap="square" lIns="0" tIns="0" rIns="0" bIns="0" anchor="ctr" anchorCtr="0">
            <a:noAutofit/>
          </a:bodyPr>
          <a:lstStyle>
            <a:lvl1pPr marL="457200" lvl="0" indent="-228600" algn="ctr">
              <a:lnSpc>
                <a:spcPct val="10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cxnSp>
        <p:nvCxnSpPr>
          <p:cNvPr id="838" name="Google Shape;838;p66"/>
          <p:cNvCxnSpPr/>
          <p:nvPr/>
        </p:nvCxnSpPr>
        <p:spPr>
          <a:xfrm>
            <a:off x="1396195" y="1828390"/>
            <a:ext cx="0" cy="2674500"/>
          </a:xfrm>
          <a:prstGeom prst="straightConnector1">
            <a:avLst/>
          </a:prstGeom>
          <a:solidFill>
            <a:schemeClr val="lt1">
              <a:alpha val="89803"/>
            </a:schemeClr>
          </a:solidFill>
          <a:ln w="12700" cap="flat" cmpd="sng">
            <a:solidFill>
              <a:schemeClr val="accent1"/>
            </a:solidFill>
            <a:prstDash val="solid"/>
            <a:miter lim="800000"/>
            <a:headEnd type="none" w="sm" len="sm"/>
            <a:tailEnd type="none" w="sm" len="sm"/>
          </a:ln>
        </p:spPr>
      </p:cxnSp>
      <p:cxnSp>
        <p:nvCxnSpPr>
          <p:cNvPr id="839" name="Google Shape;839;p66"/>
          <p:cNvCxnSpPr/>
          <p:nvPr/>
        </p:nvCxnSpPr>
        <p:spPr>
          <a:xfrm>
            <a:off x="2981203" y="1828390"/>
            <a:ext cx="0" cy="2674500"/>
          </a:xfrm>
          <a:prstGeom prst="straightConnector1">
            <a:avLst/>
          </a:prstGeom>
          <a:solidFill>
            <a:schemeClr val="lt1">
              <a:alpha val="89803"/>
            </a:schemeClr>
          </a:solidFill>
          <a:ln w="12700" cap="flat" cmpd="sng">
            <a:solidFill>
              <a:schemeClr val="accent2"/>
            </a:solidFill>
            <a:prstDash val="solid"/>
            <a:miter lim="800000"/>
            <a:headEnd type="none" w="sm" len="sm"/>
            <a:tailEnd type="none" w="sm" len="sm"/>
          </a:ln>
        </p:spPr>
      </p:cxnSp>
      <p:cxnSp>
        <p:nvCxnSpPr>
          <p:cNvPr id="840" name="Google Shape;840;p66"/>
          <p:cNvCxnSpPr/>
          <p:nvPr/>
        </p:nvCxnSpPr>
        <p:spPr>
          <a:xfrm>
            <a:off x="4566211" y="1828390"/>
            <a:ext cx="0" cy="2674500"/>
          </a:xfrm>
          <a:prstGeom prst="straightConnector1">
            <a:avLst/>
          </a:prstGeom>
          <a:solidFill>
            <a:schemeClr val="lt1">
              <a:alpha val="89803"/>
            </a:schemeClr>
          </a:solidFill>
          <a:ln w="12700" cap="flat" cmpd="sng">
            <a:solidFill>
              <a:schemeClr val="accent3"/>
            </a:solidFill>
            <a:prstDash val="solid"/>
            <a:miter lim="800000"/>
            <a:headEnd type="none" w="sm" len="sm"/>
            <a:tailEnd type="none" w="sm" len="sm"/>
          </a:ln>
        </p:spPr>
      </p:cxnSp>
      <p:cxnSp>
        <p:nvCxnSpPr>
          <p:cNvPr id="841" name="Google Shape;841;p66"/>
          <p:cNvCxnSpPr/>
          <p:nvPr/>
        </p:nvCxnSpPr>
        <p:spPr>
          <a:xfrm>
            <a:off x="6151219" y="1828390"/>
            <a:ext cx="0" cy="2674500"/>
          </a:xfrm>
          <a:prstGeom prst="straightConnector1">
            <a:avLst/>
          </a:prstGeom>
          <a:solidFill>
            <a:schemeClr val="lt1">
              <a:alpha val="89803"/>
            </a:schemeClr>
          </a:solidFill>
          <a:ln w="12700" cap="flat" cmpd="sng">
            <a:solidFill>
              <a:srgbClr val="183859"/>
            </a:solidFill>
            <a:prstDash val="solid"/>
            <a:miter lim="800000"/>
            <a:headEnd type="none" w="sm" len="sm"/>
            <a:tailEnd type="none" w="sm" len="sm"/>
          </a:ln>
        </p:spPr>
      </p:cxnSp>
      <p:sp>
        <p:nvSpPr>
          <p:cNvPr id="842" name="Google Shape;842;p66"/>
          <p:cNvSpPr txBox="1">
            <a:spLocks noGrp="1"/>
          </p:cNvSpPr>
          <p:nvPr>
            <p:ph type="body" idx="9"/>
          </p:nvPr>
        </p:nvSpPr>
        <p:spPr>
          <a:xfrm>
            <a:off x="1407910" y="3138550"/>
            <a:ext cx="1297500" cy="1205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43" name="Google Shape;843;p66"/>
          <p:cNvSpPr txBox="1">
            <a:spLocks noGrp="1"/>
          </p:cNvSpPr>
          <p:nvPr>
            <p:ph type="body" idx="13"/>
          </p:nvPr>
        </p:nvSpPr>
        <p:spPr>
          <a:xfrm>
            <a:off x="4576910" y="3138550"/>
            <a:ext cx="1297500" cy="1205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44" name="Google Shape;844;p66"/>
          <p:cNvSpPr txBox="1">
            <a:spLocks noGrp="1"/>
          </p:cNvSpPr>
          <p:nvPr>
            <p:ph type="body" idx="14"/>
          </p:nvPr>
        </p:nvSpPr>
        <p:spPr>
          <a:xfrm>
            <a:off x="6161411" y="3138550"/>
            <a:ext cx="1297500" cy="1205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45" name="Google Shape;845;p66"/>
          <p:cNvSpPr txBox="1">
            <a:spLocks noGrp="1"/>
          </p:cNvSpPr>
          <p:nvPr>
            <p:ph type="body" idx="15"/>
          </p:nvPr>
        </p:nvSpPr>
        <p:spPr>
          <a:xfrm>
            <a:off x="2992410" y="3138550"/>
            <a:ext cx="1297500" cy="1205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defRPr>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46" name="Google Shape;846;p66"/>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847" name="Google Shape;847;p66"/>
          <p:cNvSpPr txBox="1">
            <a:spLocks noGrp="1"/>
          </p:cNvSpPr>
          <p:nvPr>
            <p:ph type="body" idx="1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les layout">
  <p:cSld name="Tiles layout">
    <p:spTree>
      <p:nvGrpSpPr>
        <p:cNvPr id="1" name="Shape 848"/>
        <p:cNvGrpSpPr/>
        <p:nvPr/>
      </p:nvGrpSpPr>
      <p:grpSpPr>
        <a:xfrm>
          <a:off x="0" y="0"/>
          <a:ext cx="0" cy="0"/>
          <a:chOff x="0" y="0"/>
          <a:chExt cx="0" cy="0"/>
        </a:xfrm>
      </p:grpSpPr>
      <p:sp>
        <p:nvSpPr>
          <p:cNvPr id="849" name="Google Shape;849;p67"/>
          <p:cNvSpPr/>
          <p:nvPr/>
        </p:nvSpPr>
        <p:spPr>
          <a:xfrm>
            <a:off x="770378" y="1581734"/>
            <a:ext cx="2538000" cy="1430400"/>
          </a:xfrm>
          <a:prstGeom prst="rect">
            <a:avLst/>
          </a:pr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850" name="Google Shape;850;p67"/>
          <p:cNvSpPr/>
          <p:nvPr/>
        </p:nvSpPr>
        <p:spPr>
          <a:xfrm>
            <a:off x="3308554" y="1581734"/>
            <a:ext cx="2538000" cy="1430400"/>
          </a:xfrm>
          <a:prstGeom prst="rect">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851" name="Google Shape;851;p67"/>
          <p:cNvSpPr/>
          <p:nvPr/>
        </p:nvSpPr>
        <p:spPr>
          <a:xfrm>
            <a:off x="5846730" y="1581734"/>
            <a:ext cx="2538000" cy="1430400"/>
          </a:xfrm>
          <a:prstGeom prst="rect">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800">
              <a:solidFill>
                <a:schemeClr val="lt1"/>
              </a:solidFill>
              <a:latin typeface="Raleway"/>
              <a:ea typeface="Raleway"/>
              <a:cs typeface="Raleway"/>
              <a:sym typeface="Raleway"/>
            </a:endParaRPr>
          </a:p>
        </p:txBody>
      </p:sp>
      <p:sp>
        <p:nvSpPr>
          <p:cNvPr id="852" name="Google Shape;852;p67"/>
          <p:cNvSpPr/>
          <p:nvPr/>
        </p:nvSpPr>
        <p:spPr>
          <a:xfrm>
            <a:off x="770378" y="3009294"/>
            <a:ext cx="2538000" cy="1430400"/>
          </a:xfrm>
          <a:prstGeom prst="rect">
            <a:avLst/>
          </a:pr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Clr>
                <a:schemeClr val="dk1"/>
              </a:buClr>
              <a:buSzPts val="1800"/>
              <a:buFont typeface="Raleway"/>
              <a:buNone/>
            </a:pPr>
            <a:endParaRPr sz="1800">
              <a:solidFill>
                <a:schemeClr val="lt1"/>
              </a:solidFill>
              <a:latin typeface="Raleway"/>
              <a:ea typeface="Raleway"/>
              <a:cs typeface="Raleway"/>
              <a:sym typeface="Raleway"/>
            </a:endParaRPr>
          </a:p>
        </p:txBody>
      </p:sp>
      <p:sp>
        <p:nvSpPr>
          <p:cNvPr id="853" name="Google Shape;853;p67"/>
          <p:cNvSpPr/>
          <p:nvPr/>
        </p:nvSpPr>
        <p:spPr>
          <a:xfrm>
            <a:off x="3308554" y="3009294"/>
            <a:ext cx="2538000" cy="1430400"/>
          </a:xfrm>
          <a:prstGeom prst="rect">
            <a:avLst/>
          </a:prstGeom>
          <a:solidFill>
            <a:schemeClr val="accent5"/>
          </a:solidFill>
          <a:ln>
            <a:noFill/>
          </a:ln>
        </p:spPr>
        <p:txBody>
          <a:bodyPr spcFirstLastPara="1" wrap="square" lIns="34300" tIns="17150" rIns="34300" bIns="17150" anchor="ctr" anchorCtr="0">
            <a:noAutofit/>
          </a:bodyPr>
          <a:lstStyle/>
          <a:p>
            <a:pPr marL="0" marR="0" lvl="0" indent="0" algn="ctr" rtl="0">
              <a:spcBef>
                <a:spcPts val="0"/>
              </a:spcBef>
              <a:spcAft>
                <a:spcPts val="0"/>
              </a:spcAft>
              <a:buClr>
                <a:schemeClr val="dk1"/>
              </a:buClr>
              <a:buSzPts val="1800"/>
              <a:buFont typeface="Raleway"/>
              <a:buNone/>
            </a:pPr>
            <a:endParaRPr sz="1800">
              <a:solidFill>
                <a:schemeClr val="lt1"/>
              </a:solidFill>
              <a:latin typeface="Raleway"/>
              <a:ea typeface="Raleway"/>
              <a:cs typeface="Raleway"/>
              <a:sym typeface="Raleway"/>
            </a:endParaRPr>
          </a:p>
        </p:txBody>
      </p:sp>
      <p:sp>
        <p:nvSpPr>
          <p:cNvPr id="854" name="Google Shape;854;p67"/>
          <p:cNvSpPr/>
          <p:nvPr/>
        </p:nvSpPr>
        <p:spPr>
          <a:xfrm>
            <a:off x="5846730" y="3009294"/>
            <a:ext cx="2538000" cy="1430400"/>
          </a:xfrm>
          <a:prstGeom prst="rect">
            <a:avLst/>
          </a:prstGeom>
          <a:solidFill>
            <a:schemeClr val="accent6"/>
          </a:solidFill>
          <a:ln>
            <a:noFill/>
          </a:ln>
        </p:spPr>
        <p:txBody>
          <a:bodyPr spcFirstLastPara="1" wrap="square" lIns="34300" tIns="17150" rIns="34300" bIns="17150" anchor="ctr" anchorCtr="0">
            <a:noAutofit/>
          </a:bodyPr>
          <a:lstStyle/>
          <a:p>
            <a:pPr marL="0" marR="0" lvl="0" indent="0" algn="ctr" rtl="0">
              <a:spcBef>
                <a:spcPts val="0"/>
              </a:spcBef>
              <a:spcAft>
                <a:spcPts val="0"/>
              </a:spcAft>
              <a:buClr>
                <a:schemeClr val="dk1"/>
              </a:buClr>
              <a:buSzPts val="1800"/>
              <a:buFont typeface="Raleway"/>
              <a:buNone/>
            </a:pPr>
            <a:endParaRPr sz="1800">
              <a:solidFill>
                <a:schemeClr val="lt1"/>
              </a:solidFill>
              <a:latin typeface="Raleway"/>
              <a:ea typeface="Raleway"/>
              <a:cs typeface="Raleway"/>
              <a:sym typeface="Raleway"/>
            </a:endParaRPr>
          </a:p>
        </p:txBody>
      </p:sp>
      <p:sp>
        <p:nvSpPr>
          <p:cNvPr id="855" name="Google Shape;855;p67"/>
          <p:cNvSpPr txBox="1">
            <a:spLocks noGrp="1"/>
          </p:cNvSpPr>
          <p:nvPr>
            <p:ph type="body" idx="1"/>
          </p:nvPr>
        </p:nvSpPr>
        <p:spPr>
          <a:xfrm>
            <a:off x="862605" y="1722103"/>
            <a:ext cx="2353800" cy="3933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56" name="Google Shape;856;p67"/>
          <p:cNvSpPr txBox="1">
            <a:spLocks noGrp="1"/>
          </p:cNvSpPr>
          <p:nvPr>
            <p:ph type="body" idx="2"/>
          </p:nvPr>
        </p:nvSpPr>
        <p:spPr>
          <a:xfrm>
            <a:off x="3400782" y="1722103"/>
            <a:ext cx="2353800" cy="3933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57" name="Google Shape;857;p67"/>
          <p:cNvSpPr txBox="1">
            <a:spLocks noGrp="1"/>
          </p:cNvSpPr>
          <p:nvPr>
            <p:ph type="body" idx="3"/>
          </p:nvPr>
        </p:nvSpPr>
        <p:spPr>
          <a:xfrm>
            <a:off x="5957058" y="1722103"/>
            <a:ext cx="2353800" cy="3933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58" name="Google Shape;858;p67"/>
          <p:cNvSpPr txBox="1">
            <a:spLocks noGrp="1"/>
          </p:cNvSpPr>
          <p:nvPr>
            <p:ph type="body" idx="4"/>
          </p:nvPr>
        </p:nvSpPr>
        <p:spPr>
          <a:xfrm>
            <a:off x="862605" y="2119961"/>
            <a:ext cx="2353800" cy="9252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59" name="Google Shape;859;p67"/>
          <p:cNvSpPr txBox="1">
            <a:spLocks noGrp="1"/>
          </p:cNvSpPr>
          <p:nvPr>
            <p:ph type="body" idx="5"/>
          </p:nvPr>
        </p:nvSpPr>
        <p:spPr>
          <a:xfrm>
            <a:off x="3400782" y="2119961"/>
            <a:ext cx="2353800" cy="9252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60" name="Google Shape;860;p67"/>
          <p:cNvSpPr txBox="1">
            <a:spLocks noGrp="1"/>
          </p:cNvSpPr>
          <p:nvPr>
            <p:ph type="body" idx="6"/>
          </p:nvPr>
        </p:nvSpPr>
        <p:spPr>
          <a:xfrm>
            <a:off x="5957058" y="2119961"/>
            <a:ext cx="2353800" cy="9252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61" name="Google Shape;861;p67"/>
          <p:cNvSpPr txBox="1">
            <a:spLocks noGrp="1"/>
          </p:cNvSpPr>
          <p:nvPr>
            <p:ph type="body" idx="7"/>
          </p:nvPr>
        </p:nvSpPr>
        <p:spPr>
          <a:xfrm>
            <a:off x="862605" y="3125598"/>
            <a:ext cx="2353800" cy="3933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62" name="Google Shape;862;p67"/>
          <p:cNvSpPr txBox="1">
            <a:spLocks noGrp="1"/>
          </p:cNvSpPr>
          <p:nvPr>
            <p:ph type="body" idx="8"/>
          </p:nvPr>
        </p:nvSpPr>
        <p:spPr>
          <a:xfrm>
            <a:off x="3400782" y="3125598"/>
            <a:ext cx="2353800" cy="3933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63" name="Google Shape;863;p67"/>
          <p:cNvSpPr txBox="1">
            <a:spLocks noGrp="1"/>
          </p:cNvSpPr>
          <p:nvPr>
            <p:ph type="body" idx="9"/>
          </p:nvPr>
        </p:nvSpPr>
        <p:spPr>
          <a:xfrm>
            <a:off x="5957058" y="3125598"/>
            <a:ext cx="2353800" cy="3933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64" name="Google Shape;864;p67"/>
          <p:cNvSpPr txBox="1">
            <a:spLocks noGrp="1"/>
          </p:cNvSpPr>
          <p:nvPr>
            <p:ph type="body" idx="13"/>
          </p:nvPr>
        </p:nvSpPr>
        <p:spPr>
          <a:xfrm>
            <a:off x="862605" y="3532504"/>
            <a:ext cx="2353800" cy="9252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65" name="Google Shape;865;p67"/>
          <p:cNvSpPr txBox="1">
            <a:spLocks noGrp="1"/>
          </p:cNvSpPr>
          <p:nvPr>
            <p:ph type="body" idx="14"/>
          </p:nvPr>
        </p:nvSpPr>
        <p:spPr>
          <a:xfrm>
            <a:off x="3400782" y="3532504"/>
            <a:ext cx="2353800" cy="9252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66" name="Google Shape;866;p67"/>
          <p:cNvSpPr txBox="1">
            <a:spLocks noGrp="1"/>
          </p:cNvSpPr>
          <p:nvPr>
            <p:ph type="body" idx="15"/>
          </p:nvPr>
        </p:nvSpPr>
        <p:spPr>
          <a:xfrm>
            <a:off x="5957058" y="3532504"/>
            <a:ext cx="2353800" cy="9252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67" name="Google Shape;867;p67"/>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868" name="Google Shape;868;p67"/>
          <p:cNvSpPr txBox="1">
            <a:spLocks noGrp="1"/>
          </p:cNvSpPr>
          <p:nvPr>
            <p:ph type="body" idx="1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 content boxes">
  <p:cSld name="6 content boxes">
    <p:spTree>
      <p:nvGrpSpPr>
        <p:cNvPr id="1" name="Shape 869"/>
        <p:cNvGrpSpPr/>
        <p:nvPr/>
      </p:nvGrpSpPr>
      <p:grpSpPr>
        <a:xfrm>
          <a:off x="0" y="0"/>
          <a:ext cx="0" cy="0"/>
          <a:chOff x="0" y="0"/>
          <a:chExt cx="0" cy="0"/>
        </a:xfrm>
      </p:grpSpPr>
      <p:sp>
        <p:nvSpPr>
          <p:cNvPr id="870" name="Google Shape;870;p68"/>
          <p:cNvSpPr txBox="1">
            <a:spLocks noGrp="1"/>
          </p:cNvSpPr>
          <p:nvPr>
            <p:ph type="body" idx="1"/>
          </p:nvPr>
        </p:nvSpPr>
        <p:spPr>
          <a:xfrm>
            <a:off x="3314801" y="1553766"/>
            <a:ext cx="2332200" cy="1446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71" name="Google Shape;871;p68"/>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872" name="Google Shape;872;p68"/>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873" name="Google Shape;873;p68"/>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874" name="Google Shape;874;p68"/>
          <p:cNvSpPr txBox="1">
            <a:spLocks noGrp="1"/>
          </p:cNvSpPr>
          <p:nvPr>
            <p:ph type="body" idx="2"/>
          </p:nvPr>
        </p:nvSpPr>
        <p:spPr>
          <a:xfrm>
            <a:off x="6052872" y="1553766"/>
            <a:ext cx="2332200" cy="1446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75" name="Google Shape;875;p68"/>
          <p:cNvSpPr txBox="1">
            <a:spLocks noGrp="1"/>
          </p:cNvSpPr>
          <p:nvPr>
            <p:ph type="body" idx="3"/>
          </p:nvPr>
        </p:nvSpPr>
        <p:spPr>
          <a:xfrm>
            <a:off x="746506" y="1553766"/>
            <a:ext cx="2332200" cy="1446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76" name="Google Shape;876;p68"/>
          <p:cNvSpPr txBox="1">
            <a:spLocks noGrp="1"/>
          </p:cNvSpPr>
          <p:nvPr>
            <p:ph type="body" idx="4"/>
          </p:nvPr>
        </p:nvSpPr>
        <p:spPr>
          <a:xfrm>
            <a:off x="3314801" y="3400504"/>
            <a:ext cx="2332200" cy="1069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77" name="Google Shape;877;p68"/>
          <p:cNvSpPr txBox="1">
            <a:spLocks noGrp="1"/>
          </p:cNvSpPr>
          <p:nvPr>
            <p:ph type="body" idx="5"/>
          </p:nvPr>
        </p:nvSpPr>
        <p:spPr>
          <a:xfrm>
            <a:off x="6052872" y="3400504"/>
            <a:ext cx="2332200" cy="1069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78" name="Google Shape;878;p68"/>
          <p:cNvSpPr txBox="1">
            <a:spLocks noGrp="1"/>
          </p:cNvSpPr>
          <p:nvPr>
            <p:ph type="body" idx="6"/>
          </p:nvPr>
        </p:nvSpPr>
        <p:spPr>
          <a:xfrm>
            <a:off x="746506" y="3400504"/>
            <a:ext cx="2332200" cy="10698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79" name="Google Shape;879;p68"/>
          <p:cNvSpPr txBox="1">
            <a:spLocks noGrp="1"/>
          </p:cNvSpPr>
          <p:nvPr>
            <p:ph type="body" idx="7"/>
          </p:nvPr>
        </p:nvSpPr>
        <p:spPr>
          <a:xfrm>
            <a:off x="746506" y="3126182"/>
            <a:ext cx="2332200" cy="2742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80" name="Google Shape;880;p68"/>
          <p:cNvSpPr txBox="1">
            <a:spLocks noGrp="1"/>
          </p:cNvSpPr>
          <p:nvPr>
            <p:ph type="body" idx="8"/>
          </p:nvPr>
        </p:nvSpPr>
        <p:spPr>
          <a:xfrm>
            <a:off x="3314801" y="3126182"/>
            <a:ext cx="2332200" cy="2742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81" name="Google Shape;881;p68"/>
          <p:cNvSpPr txBox="1">
            <a:spLocks noGrp="1"/>
          </p:cNvSpPr>
          <p:nvPr>
            <p:ph type="body" idx="9"/>
          </p:nvPr>
        </p:nvSpPr>
        <p:spPr>
          <a:xfrm>
            <a:off x="6052872" y="3126182"/>
            <a:ext cx="2332200" cy="2742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82" name="Google Shape;882;p68"/>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883" name="Google Shape;883;p68"/>
          <p:cNvSpPr txBox="1">
            <a:spLocks noGrp="1"/>
          </p:cNvSpPr>
          <p:nvPr>
            <p:ph type="body" idx="1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ustom Content Layout 6">
  <p:cSld name="Custom Content Layout 6">
    <p:spTree>
      <p:nvGrpSpPr>
        <p:cNvPr id="1" name="Shape 884"/>
        <p:cNvGrpSpPr/>
        <p:nvPr/>
      </p:nvGrpSpPr>
      <p:grpSpPr>
        <a:xfrm>
          <a:off x="0" y="0"/>
          <a:ext cx="0" cy="0"/>
          <a:chOff x="0" y="0"/>
          <a:chExt cx="0" cy="0"/>
        </a:xfrm>
      </p:grpSpPr>
      <p:sp>
        <p:nvSpPr>
          <p:cNvPr id="885" name="Google Shape;885;p69"/>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886" name="Google Shape;886;p69"/>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887" name="Google Shape;887;p69"/>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888" name="Google Shape;888;p69"/>
          <p:cNvSpPr txBox="1">
            <a:spLocks noGrp="1"/>
          </p:cNvSpPr>
          <p:nvPr>
            <p:ph type="body" idx="1"/>
          </p:nvPr>
        </p:nvSpPr>
        <p:spPr>
          <a:xfrm>
            <a:off x="746507" y="1366732"/>
            <a:ext cx="7697100" cy="1731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89" name="Google Shape;889;p69"/>
          <p:cNvSpPr txBox="1">
            <a:spLocks noGrp="1"/>
          </p:cNvSpPr>
          <p:nvPr>
            <p:ph type="body" idx="2"/>
          </p:nvPr>
        </p:nvSpPr>
        <p:spPr>
          <a:xfrm>
            <a:off x="769869" y="3204369"/>
            <a:ext cx="1302900" cy="3429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90" name="Google Shape;890;p69"/>
          <p:cNvSpPr txBox="1">
            <a:spLocks noGrp="1"/>
          </p:cNvSpPr>
          <p:nvPr>
            <p:ph type="body" idx="3"/>
          </p:nvPr>
        </p:nvSpPr>
        <p:spPr>
          <a:xfrm>
            <a:off x="769662" y="3535216"/>
            <a:ext cx="13029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91" name="Google Shape;891;p69"/>
          <p:cNvSpPr txBox="1">
            <a:spLocks noGrp="1"/>
          </p:cNvSpPr>
          <p:nvPr>
            <p:ph type="body" idx="4"/>
          </p:nvPr>
        </p:nvSpPr>
        <p:spPr>
          <a:xfrm>
            <a:off x="2348375" y="3204369"/>
            <a:ext cx="1302900" cy="3429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92" name="Google Shape;892;p69"/>
          <p:cNvSpPr txBox="1">
            <a:spLocks noGrp="1"/>
          </p:cNvSpPr>
          <p:nvPr>
            <p:ph type="body" idx="5"/>
          </p:nvPr>
        </p:nvSpPr>
        <p:spPr>
          <a:xfrm>
            <a:off x="2348169" y="3535216"/>
            <a:ext cx="13029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93" name="Google Shape;893;p69"/>
          <p:cNvSpPr txBox="1">
            <a:spLocks noGrp="1"/>
          </p:cNvSpPr>
          <p:nvPr>
            <p:ph type="body" idx="6"/>
          </p:nvPr>
        </p:nvSpPr>
        <p:spPr>
          <a:xfrm>
            <a:off x="3926882" y="3204369"/>
            <a:ext cx="1302900" cy="3429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94" name="Google Shape;894;p69"/>
          <p:cNvSpPr txBox="1">
            <a:spLocks noGrp="1"/>
          </p:cNvSpPr>
          <p:nvPr>
            <p:ph type="body" idx="7"/>
          </p:nvPr>
        </p:nvSpPr>
        <p:spPr>
          <a:xfrm>
            <a:off x="3926676" y="3535216"/>
            <a:ext cx="13029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95" name="Google Shape;895;p69"/>
          <p:cNvSpPr txBox="1">
            <a:spLocks noGrp="1"/>
          </p:cNvSpPr>
          <p:nvPr>
            <p:ph type="body" idx="8"/>
          </p:nvPr>
        </p:nvSpPr>
        <p:spPr>
          <a:xfrm>
            <a:off x="5505388" y="3204369"/>
            <a:ext cx="1302900" cy="3429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96" name="Google Shape;896;p69"/>
          <p:cNvSpPr txBox="1">
            <a:spLocks noGrp="1"/>
          </p:cNvSpPr>
          <p:nvPr>
            <p:ph type="body" idx="9"/>
          </p:nvPr>
        </p:nvSpPr>
        <p:spPr>
          <a:xfrm>
            <a:off x="5505182" y="3535216"/>
            <a:ext cx="13029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97" name="Google Shape;897;p69"/>
          <p:cNvSpPr txBox="1">
            <a:spLocks noGrp="1"/>
          </p:cNvSpPr>
          <p:nvPr>
            <p:ph type="body" idx="13"/>
          </p:nvPr>
        </p:nvSpPr>
        <p:spPr>
          <a:xfrm>
            <a:off x="7083896" y="3204369"/>
            <a:ext cx="1302900" cy="3429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98" name="Google Shape;898;p69"/>
          <p:cNvSpPr txBox="1">
            <a:spLocks noGrp="1"/>
          </p:cNvSpPr>
          <p:nvPr>
            <p:ph type="body" idx="14"/>
          </p:nvPr>
        </p:nvSpPr>
        <p:spPr>
          <a:xfrm>
            <a:off x="7083689" y="3535216"/>
            <a:ext cx="13029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99" name="Google Shape;899;p69"/>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900" name="Google Shape;900;p69"/>
          <p:cNvSpPr txBox="1">
            <a:spLocks noGrp="1"/>
          </p:cNvSpPr>
          <p:nvPr>
            <p:ph type="body" idx="15"/>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01"/>
        <p:cNvGrpSpPr/>
        <p:nvPr/>
      </p:nvGrpSpPr>
      <p:grpSpPr>
        <a:xfrm>
          <a:off x="0" y="0"/>
          <a:ext cx="0" cy="0"/>
          <a:chOff x="0" y="0"/>
          <a:chExt cx="0" cy="0"/>
        </a:xfrm>
      </p:grpSpPr>
      <p:sp>
        <p:nvSpPr>
          <p:cNvPr id="902" name="Google Shape;902;p70"/>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03" name="Google Shape;903;p70"/>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04" name="Google Shape;904;p70"/>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05" name="Google Shape;905;p70"/>
          <p:cNvSpPr txBox="1">
            <a:spLocks noGrp="1"/>
          </p:cNvSpPr>
          <p:nvPr>
            <p:ph type="body" idx="1"/>
          </p:nvPr>
        </p:nvSpPr>
        <p:spPr>
          <a:xfrm>
            <a:off x="746506" y="1553766"/>
            <a:ext cx="7614000" cy="2959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06" name="Google Shape;906;p70"/>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907" name="Google Shape;907;p70"/>
          <p:cNvSpPr txBox="1">
            <a:spLocks noGrp="1"/>
          </p:cNvSpPr>
          <p:nvPr>
            <p:ph type="body" idx="2"/>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content">
  <p:cSld name="Three columns  content">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3440757" y="1553765"/>
            <a:ext cx="2247900" cy="2898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1" name="Google Shape;61;p8"/>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2" name="Google Shape;62;p8"/>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63" name="Google Shape;63;p8"/>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4" name="Google Shape;64;p8"/>
          <p:cNvSpPr txBox="1">
            <a:spLocks noGrp="1"/>
          </p:cNvSpPr>
          <p:nvPr>
            <p:ph type="body" idx="2"/>
          </p:nvPr>
        </p:nvSpPr>
        <p:spPr>
          <a:xfrm>
            <a:off x="6135009" y="1553765"/>
            <a:ext cx="2247900" cy="2898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5" name="Google Shape;65;p8"/>
          <p:cNvSpPr txBox="1">
            <a:spLocks noGrp="1"/>
          </p:cNvSpPr>
          <p:nvPr>
            <p:ph type="body" idx="3"/>
          </p:nvPr>
        </p:nvSpPr>
        <p:spPr>
          <a:xfrm>
            <a:off x="746506" y="1553765"/>
            <a:ext cx="2247900" cy="2898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66" name="Google Shape;66;p8"/>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67" name="Google Shape;67;p8"/>
          <p:cNvSpPr txBox="1">
            <a:spLocks noGrp="1"/>
          </p:cNvSpPr>
          <p:nvPr>
            <p:ph type="body" idx="4"/>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Earth Shape Graphic">
  <p:cSld name="Earth Shape Graphic">
    <p:spTree>
      <p:nvGrpSpPr>
        <p:cNvPr id="1" name="Shape 908"/>
        <p:cNvGrpSpPr/>
        <p:nvPr/>
      </p:nvGrpSpPr>
      <p:grpSpPr>
        <a:xfrm>
          <a:off x="0" y="0"/>
          <a:ext cx="0" cy="0"/>
          <a:chOff x="0" y="0"/>
          <a:chExt cx="0" cy="0"/>
        </a:xfrm>
      </p:grpSpPr>
      <p:sp>
        <p:nvSpPr>
          <p:cNvPr id="909" name="Google Shape;909;p71"/>
          <p:cNvSpPr>
            <a:spLocks noGrp="1"/>
          </p:cNvSpPr>
          <p:nvPr>
            <p:ph type="pic" idx="2"/>
          </p:nvPr>
        </p:nvSpPr>
        <p:spPr>
          <a:xfrm>
            <a:off x="2666884" y="3905696"/>
            <a:ext cx="3830400" cy="1237800"/>
          </a:xfrm>
          <a:prstGeom prst="rect">
            <a:avLst/>
          </a:prstGeom>
          <a:gradFill>
            <a:gsLst>
              <a:gs pos="0">
                <a:schemeClr val="accent1"/>
              </a:gs>
              <a:gs pos="100000">
                <a:schemeClr val="accent3"/>
              </a:gs>
            </a:gsLst>
            <a:lin ang="16200000" scaled="0"/>
          </a:gra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910" name="Google Shape;910;p71"/>
          <p:cNvSpPr/>
          <p:nvPr/>
        </p:nvSpPr>
        <p:spPr>
          <a:xfrm>
            <a:off x="2454083" y="3720737"/>
            <a:ext cx="4256013" cy="1422764"/>
          </a:xfrm>
          <a:custGeom>
            <a:avLst/>
            <a:gdLst/>
            <a:ahLst/>
            <a:cxnLst/>
            <a:rect l="l" t="t" r="r" b="b"/>
            <a:pathLst>
              <a:path w="5674684" h="1897018" extrusionOk="0">
                <a:moveTo>
                  <a:pt x="2837342" y="0"/>
                </a:moveTo>
                <a:cubicBezTo>
                  <a:pt x="4109302" y="0"/>
                  <a:pt x="5200636" y="773344"/>
                  <a:pt x="5666806" y="1875494"/>
                </a:cubicBezTo>
                <a:lnTo>
                  <a:pt x="5674684" y="1897018"/>
                </a:lnTo>
                <a:lnTo>
                  <a:pt x="0" y="1897018"/>
                </a:lnTo>
                <a:lnTo>
                  <a:pt x="7878" y="1875494"/>
                </a:lnTo>
                <a:cubicBezTo>
                  <a:pt x="474048" y="773344"/>
                  <a:pt x="1565383" y="0"/>
                  <a:pt x="2837342" y="0"/>
                </a:cubicBezTo>
                <a:close/>
              </a:path>
            </a:pathLst>
          </a:custGeom>
          <a:noFill/>
          <a:ln w="12700" cap="flat" cmpd="sng">
            <a:solidFill>
              <a:schemeClr val="accen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911" name="Google Shape;911;p71"/>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12" name="Google Shape;912;p71"/>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13" name="Google Shape;913;p71"/>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14" name="Google Shape;914;p71"/>
          <p:cNvSpPr txBox="1">
            <a:spLocks noGrp="1"/>
          </p:cNvSpPr>
          <p:nvPr>
            <p:ph type="body" idx="1"/>
          </p:nvPr>
        </p:nvSpPr>
        <p:spPr>
          <a:xfrm>
            <a:off x="577670" y="2299157"/>
            <a:ext cx="1302900" cy="3429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15" name="Google Shape;915;p71"/>
          <p:cNvSpPr txBox="1">
            <a:spLocks noGrp="1"/>
          </p:cNvSpPr>
          <p:nvPr>
            <p:ph type="body" idx="3"/>
          </p:nvPr>
        </p:nvSpPr>
        <p:spPr>
          <a:xfrm>
            <a:off x="577464" y="2630004"/>
            <a:ext cx="13029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16" name="Google Shape;916;p71"/>
          <p:cNvSpPr txBox="1">
            <a:spLocks noGrp="1"/>
          </p:cNvSpPr>
          <p:nvPr>
            <p:ph type="body" idx="4"/>
          </p:nvPr>
        </p:nvSpPr>
        <p:spPr>
          <a:xfrm>
            <a:off x="2797166" y="1692802"/>
            <a:ext cx="1302900" cy="3429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17" name="Google Shape;917;p71"/>
          <p:cNvSpPr txBox="1">
            <a:spLocks noGrp="1"/>
          </p:cNvSpPr>
          <p:nvPr>
            <p:ph type="body" idx="5"/>
          </p:nvPr>
        </p:nvSpPr>
        <p:spPr>
          <a:xfrm>
            <a:off x="2796959" y="2023649"/>
            <a:ext cx="13029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18" name="Google Shape;918;p71"/>
          <p:cNvSpPr txBox="1">
            <a:spLocks noGrp="1"/>
          </p:cNvSpPr>
          <p:nvPr>
            <p:ph type="body" idx="6"/>
          </p:nvPr>
        </p:nvSpPr>
        <p:spPr>
          <a:xfrm>
            <a:off x="5016454" y="1692802"/>
            <a:ext cx="1302900" cy="3429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19" name="Google Shape;919;p71"/>
          <p:cNvSpPr txBox="1">
            <a:spLocks noGrp="1"/>
          </p:cNvSpPr>
          <p:nvPr>
            <p:ph type="body" idx="7"/>
          </p:nvPr>
        </p:nvSpPr>
        <p:spPr>
          <a:xfrm>
            <a:off x="5016249" y="2023649"/>
            <a:ext cx="13029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20" name="Google Shape;920;p71"/>
          <p:cNvSpPr txBox="1">
            <a:spLocks noGrp="1"/>
          </p:cNvSpPr>
          <p:nvPr>
            <p:ph type="body" idx="8"/>
          </p:nvPr>
        </p:nvSpPr>
        <p:spPr>
          <a:xfrm>
            <a:off x="7212331" y="2286420"/>
            <a:ext cx="1302900" cy="342900"/>
          </a:xfrm>
          <a:prstGeom prst="rect">
            <a:avLst/>
          </a:prstGeom>
          <a:noFill/>
          <a:ln>
            <a:noFill/>
          </a:ln>
        </p:spPr>
        <p:txBody>
          <a:bodyPr spcFirstLastPara="1" wrap="square" lIns="34300" tIns="17150" rIns="34300" bIns="17150" anchor="ctr" anchorCtr="0">
            <a:noAutofit/>
          </a:bodyPr>
          <a:lstStyle>
            <a:lvl1pPr marL="457200" lvl="0" indent="-228600" algn="ct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21" name="Google Shape;921;p71"/>
          <p:cNvSpPr txBox="1">
            <a:spLocks noGrp="1"/>
          </p:cNvSpPr>
          <p:nvPr>
            <p:ph type="body" idx="9"/>
          </p:nvPr>
        </p:nvSpPr>
        <p:spPr>
          <a:xfrm>
            <a:off x="7212124" y="2617267"/>
            <a:ext cx="1302900" cy="1026900"/>
          </a:xfrm>
          <a:prstGeom prst="rect">
            <a:avLst/>
          </a:prstGeom>
          <a:noFill/>
          <a:ln>
            <a:noFill/>
          </a:ln>
        </p:spPr>
        <p:txBody>
          <a:bodyPr spcFirstLastPara="1" wrap="square" lIns="34300" tIns="17150" rIns="34300" bIns="17150" anchor="t" anchorCtr="0">
            <a:noAutofit/>
          </a:bodyPr>
          <a:lstStyle>
            <a:lvl1pPr marL="457200" lvl="0" indent="-228600" algn="ct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22" name="Google Shape;922;p71"/>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923" name="Google Shape;923;p71"/>
          <p:cNvSpPr txBox="1">
            <a:spLocks noGrp="1"/>
          </p:cNvSpPr>
          <p:nvPr>
            <p:ph type="body" idx="1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ustom SmartArt Layout 2">
  <p:cSld name="Custom SmartArt Layout 2">
    <p:spTree>
      <p:nvGrpSpPr>
        <p:cNvPr id="1" name="Shape 924"/>
        <p:cNvGrpSpPr/>
        <p:nvPr/>
      </p:nvGrpSpPr>
      <p:grpSpPr>
        <a:xfrm>
          <a:off x="0" y="0"/>
          <a:ext cx="0" cy="0"/>
          <a:chOff x="0" y="0"/>
          <a:chExt cx="0" cy="0"/>
        </a:xfrm>
      </p:grpSpPr>
      <p:sp>
        <p:nvSpPr>
          <p:cNvPr id="925" name="Google Shape;925;p72"/>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26" name="Google Shape;926;p72"/>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27" name="Google Shape;927;p72"/>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28" name="Google Shape;928;p72"/>
          <p:cNvSpPr txBox="1">
            <a:spLocks noGrp="1"/>
          </p:cNvSpPr>
          <p:nvPr>
            <p:ph type="body" idx="1"/>
          </p:nvPr>
        </p:nvSpPr>
        <p:spPr>
          <a:xfrm>
            <a:off x="746506" y="1553765"/>
            <a:ext cx="3593400" cy="2978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29" name="Google Shape;929;p72"/>
          <p:cNvSpPr txBox="1">
            <a:spLocks noGrp="1"/>
          </p:cNvSpPr>
          <p:nvPr>
            <p:ph type="body" idx="2"/>
          </p:nvPr>
        </p:nvSpPr>
        <p:spPr>
          <a:xfrm>
            <a:off x="4993481" y="1559612"/>
            <a:ext cx="3377700" cy="642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30" name="Google Shape;930;p72"/>
          <p:cNvSpPr txBox="1">
            <a:spLocks noGrp="1"/>
          </p:cNvSpPr>
          <p:nvPr>
            <p:ph type="body" idx="3"/>
          </p:nvPr>
        </p:nvSpPr>
        <p:spPr>
          <a:xfrm>
            <a:off x="4993481" y="2300669"/>
            <a:ext cx="3377700" cy="642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31" name="Google Shape;931;p72"/>
          <p:cNvSpPr txBox="1">
            <a:spLocks noGrp="1"/>
          </p:cNvSpPr>
          <p:nvPr>
            <p:ph type="body" idx="4"/>
          </p:nvPr>
        </p:nvSpPr>
        <p:spPr>
          <a:xfrm>
            <a:off x="4993481" y="3782783"/>
            <a:ext cx="3377700" cy="642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32" name="Google Shape;932;p72"/>
          <p:cNvSpPr txBox="1">
            <a:spLocks noGrp="1"/>
          </p:cNvSpPr>
          <p:nvPr>
            <p:ph type="body" idx="5"/>
          </p:nvPr>
        </p:nvSpPr>
        <p:spPr>
          <a:xfrm>
            <a:off x="4993481" y="3041726"/>
            <a:ext cx="3377700" cy="642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33" name="Google Shape;933;p72"/>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934" name="Google Shape;934;p72"/>
          <p:cNvSpPr txBox="1">
            <a:spLocks noGrp="1"/>
          </p:cNvSpPr>
          <p:nvPr>
            <p:ph type="body" idx="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935"/>
        <p:cNvGrpSpPr/>
        <p:nvPr/>
      </p:nvGrpSpPr>
      <p:grpSpPr>
        <a:xfrm>
          <a:off x="0" y="0"/>
          <a:ext cx="0" cy="0"/>
          <a:chOff x="0" y="0"/>
          <a:chExt cx="0" cy="0"/>
        </a:xfrm>
      </p:grpSpPr>
      <p:sp>
        <p:nvSpPr>
          <p:cNvPr id="936" name="Google Shape;936;p73"/>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37" name="Google Shape;937;p73"/>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38" name="Google Shape;938;p73"/>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39" name="Google Shape;939;p73"/>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940" name="Google Shape;940;p73"/>
          <p:cNvSpPr txBox="1">
            <a:spLocks noGrp="1"/>
          </p:cNvSpPr>
          <p:nvPr>
            <p:ph type="body" idx="1"/>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41" name="Google Shape;941;p73"/>
          <p:cNvSpPr>
            <a:spLocks noGrp="1"/>
          </p:cNvSpPr>
          <p:nvPr>
            <p:ph type="pic" idx="2"/>
          </p:nvPr>
        </p:nvSpPr>
        <p:spPr>
          <a:xfrm>
            <a:off x="801097" y="1836001"/>
            <a:ext cx="2427300" cy="2426700"/>
          </a:xfrm>
          <a:prstGeom prst="ellipse">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162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rocess Layout">
  <p:cSld name="Process Layout">
    <p:spTree>
      <p:nvGrpSpPr>
        <p:cNvPr id="1" name="Shape 942"/>
        <p:cNvGrpSpPr/>
        <p:nvPr/>
      </p:nvGrpSpPr>
      <p:grpSpPr>
        <a:xfrm>
          <a:off x="0" y="0"/>
          <a:ext cx="0" cy="0"/>
          <a:chOff x="0" y="0"/>
          <a:chExt cx="0" cy="0"/>
        </a:xfrm>
      </p:grpSpPr>
      <p:sp>
        <p:nvSpPr>
          <p:cNvPr id="943" name="Google Shape;943;p74"/>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44" name="Google Shape;944;p74"/>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45" name="Google Shape;945;p74"/>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46" name="Google Shape;946;p74"/>
          <p:cNvSpPr txBox="1">
            <a:spLocks noGrp="1"/>
          </p:cNvSpPr>
          <p:nvPr>
            <p:ph type="body" idx="1"/>
          </p:nvPr>
        </p:nvSpPr>
        <p:spPr>
          <a:xfrm>
            <a:off x="758945" y="3598609"/>
            <a:ext cx="1680300" cy="883500"/>
          </a:xfrm>
          <a:prstGeom prst="rect">
            <a:avLst/>
          </a:prstGeom>
          <a:noFill/>
          <a:ln>
            <a:noFill/>
          </a:ln>
        </p:spPr>
        <p:txBody>
          <a:bodyPr spcFirstLastPara="1" wrap="square" lIns="34300" tIns="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47" name="Google Shape;947;p74"/>
          <p:cNvSpPr txBox="1">
            <a:spLocks noGrp="1"/>
          </p:cNvSpPr>
          <p:nvPr>
            <p:ph type="body" idx="2"/>
          </p:nvPr>
        </p:nvSpPr>
        <p:spPr>
          <a:xfrm>
            <a:off x="758945" y="3317106"/>
            <a:ext cx="1680300" cy="281100"/>
          </a:xfrm>
          <a:prstGeom prst="rect">
            <a:avLst/>
          </a:prstGeom>
          <a:noFill/>
          <a:ln>
            <a:noFill/>
          </a:ln>
        </p:spPr>
        <p:txBody>
          <a:bodyPr spcFirstLastPara="1" wrap="square" lIns="34300" tIns="0" rIns="34300" bIns="0" anchor="ctr" anchorCtr="0">
            <a:noAutofit/>
          </a:bodyPr>
          <a:lstStyle>
            <a:lvl1pPr marL="457200" lvl="0" indent="-228600" algn="l">
              <a:lnSpc>
                <a:spcPct val="140000"/>
              </a:lnSpc>
              <a:spcBef>
                <a:spcPts val="0"/>
              </a:spcBef>
              <a:spcAft>
                <a:spcPts val="0"/>
              </a:spcAft>
              <a:buClr>
                <a:schemeClr val="dk1"/>
              </a:buClr>
              <a:buSzPts val="1300"/>
              <a:buFont typeface="Raleway Medium"/>
              <a:buNone/>
              <a:defRPr sz="13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48" name="Google Shape;948;p74"/>
          <p:cNvSpPr txBox="1">
            <a:spLocks noGrp="1"/>
          </p:cNvSpPr>
          <p:nvPr>
            <p:ph type="body" idx="3"/>
          </p:nvPr>
        </p:nvSpPr>
        <p:spPr>
          <a:xfrm>
            <a:off x="2741313" y="3598609"/>
            <a:ext cx="1680300" cy="883500"/>
          </a:xfrm>
          <a:prstGeom prst="rect">
            <a:avLst/>
          </a:prstGeom>
          <a:noFill/>
          <a:ln>
            <a:noFill/>
          </a:ln>
        </p:spPr>
        <p:txBody>
          <a:bodyPr spcFirstLastPara="1" wrap="square" lIns="34300" tIns="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49" name="Google Shape;949;p74"/>
          <p:cNvSpPr txBox="1">
            <a:spLocks noGrp="1"/>
          </p:cNvSpPr>
          <p:nvPr>
            <p:ph type="body" idx="4"/>
          </p:nvPr>
        </p:nvSpPr>
        <p:spPr>
          <a:xfrm>
            <a:off x="2741313" y="3317106"/>
            <a:ext cx="1680300" cy="281100"/>
          </a:xfrm>
          <a:prstGeom prst="rect">
            <a:avLst/>
          </a:prstGeom>
          <a:noFill/>
          <a:ln>
            <a:noFill/>
          </a:ln>
        </p:spPr>
        <p:txBody>
          <a:bodyPr spcFirstLastPara="1" wrap="square" lIns="34300" tIns="0" rIns="34300" bIns="0" anchor="ctr" anchorCtr="0">
            <a:noAutofit/>
          </a:bodyPr>
          <a:lstStyle>
            <a:lvl1pPr marL="457200" lvl="0" indent="-228600" algn="l">
              <a:lnSpc>
                <a:spcPct val="130000"/>
              </a:lnSpc>
              <a:spcBef>
                <a:spcPts val="0"/>
              </a:spcBef>
              <a:spcAft>
                <a:spcPts val="0"/>
              </a:spcAft>
              <a:buClr>
                <a:srgbClr val="6D7B83"/>
              </a:buClr>
              <a:buSzPts val="1300"/>
              <a:buFont typeface="Raleway Medium"/>
              <a:buNone/>
              <a:defRPr sz="13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50" name="Google Shape;950;p74"/>
          <p:cNvSpPr txBox="1">
            <a:spLocks noGrp="1"/>
          </p:cNvSpPr>
          <p:nvPr>
            <p:ph type="body" idx="5"/>
          </p:nvPr>
        </p:nvSpPr>
        <p:spPr>
          <a:xfrm>
            <a:off x="4723681" y="3598609"/>
            <a:ext cx="1680300" cy="883500"/>
          </a:xfrm>
          <a:prstGeom prst="rect">
            <a:avLst/>
          </a:prstGeom>
          <a:noFill/>
          <a:ln>
            <a:noFill/>
          </a:ln>
        </p:spPr>
        <p:txBody>
          <a:bodyPr spcFirstLastPara="1" wrap="square" lIns="34300" tIns="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51" name="Google Shape;951;p74"/>
          <p:cNvSpPr txBox="1">
            <a:spLocks noGrp="1"/>
          </p:cNvSpPr>
          <p:nvPr>
            <p:ph type="body" idx="6"/>
          </p:nvPr>
        </p:nvSpPr>
        <p:spPr>
          <a:xfrm>
            <a:off x="4723681" y="3317106"/>
            <a:ext cx="1680300" cy="281100"/>
          </a:xfrm>
          <a:prstGeom prst="rect">
            <a:avLst/>
          </a:prstGeom>
          <a:noFill/>
          <a:ln>
            <a:noFill/>
          </a:ln>
        </p:spPr>
        <p:txBody>
          <a:bodyPr spcFirstLastPara="1" wrap="square" lIns="34300" tIns="0" rIns="34300" bIns="0" anchor="ctr" anchorCtr="0">
            <a:noAutofit/>
          </a:bodyPr>
          <a:lstStyle>
            <a:lvl1pPr marL="457200" marR="0" lvl="0" indent="-228600" algn="l">
              <a:lnSpc>
                <a:spcPct val="130000"/>
              </a:lnSpc>
              <a:spcBef>
                <a:spcPts val="0"/>
              </a:spcBef>
              <a:spcAft>
                <a:spcPts val="0"/>
              </a:spcAft>
              <a:buClr>
                <a:srgbClr val="6D7B83"/>
              </a:buClr>
              <a:buSzPts val="1300"/>
              <a:buFont typeface="Raleway Medium"/>
              <a:buNone/>
              <a:defRPr sz="1300">
                <a:solidFill>
                  <a:schemeClr val="dk1"/>
                </a:solidFill>
                <a:latin typeface="Raleway Medium"/>
                <a:ea typeface="Raleway Medium"/>
                <a:cs typeface="Raleway Medium"/>
                <a:sym typeface="Raleway Medium"/>
              </a:defRPr>
            </a:lvl1pPr>
            <a:lvl2pPr marL="914400" lvl="1" indent="-228600" algn="l">
              <a:lnSpc>
                <a:spcPct val="140000"/>
              </a:lnSpc>
              <a:spcBef>
                <a:spcPts val="18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52" name="Google Shape;952;p74"/>
          <p:cNvSpPr txBox="1">
            <a:spLocks noGrp="1"/>
          </p:cNvSpPr>
          <p:nvPr>
            <p:ph type="body" idx="7"/>
          </p:nvPr>
        </p:nvSpPr>
        <p:spPr>
          <a:xfrm>
            <a:off x="6706050" y="3598609"/>
            <a:ext cx="1680300" cy="883500"/>
          </a:xfrm>
          <a:prstGeom prst="rect">
            <a:avLst/>
          </a:prstGeom>
          <a:noFill/>
          <a:ln>
            <a:noFill/>
          </a:ln>
        </p:spPr>
        <p:txBody>
          <a:bodyPr spcFirstLastPara="1" wrap="square" lIns="34300" tIns="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53" name="Google Shape;953;p74"/>
          <p:cNvSpPr txBox="1">
            <a:spLocks noGrp="1"/>
          </p:cNvSpPr>
          <p:nvPr>
            <p:ph type="body" idx="8"/>
          </p:nvPr>
        </p:nvSpPr>
        <p:spPr>
          <a:xfrm>
            <a:off x="6706050" y="3317106"/>
            <a:ext cx="1680300" cy="281100"/>
          </a:xfrm>
          <a:prstGeom prst="rect">
            <a:avLst/>
          </a:prstGeom>
          <a:noFill/>
          <a:ln>
            <a:noFill/>
          </a:ln>
        </p:spPr>
        <p:txBody>
          <a:bodyPr spcFirstLastPara="1" wrap="square" lIns="34300" tIns="0" rIns="34300" bIns="0" anchor="ctr" anchorCtr="0">
            <a:noAutofit/>
          </a:bodyPr>
          <a:lstStyle>
            <a:lvl1pPr marL="457200" lvl="0" indent="-228600" algn="l">
              <a:lnSpc>
                <a:spcPct val="130000"/>
              </a:lnSpc>
              <a:spcBef>
                <a:spcPts val="0"/>
              </a:spcBef>
              <a:spcAft>
                <a:spcPts val="0"/>
              </a:spcAft>
              <a:buClr>
                <a:srgbClr val="6D7B83"/>
              </a:buClr>
              <a:buSzPts val="1300"/>
              <a:buFont typeface="Raleway Medium"/>
              <a:buNone/>
              <a:defRPr sz="13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54" name="Google Shape;954;p74"/>
          <p:cNvSpPr>
            <a:spLocks noGrp="1"/>
          </p:cNvSpPr>
          <p:nvPr>
            <p:ph type="dgm" idx="9"/>
          </p:nvPr>
        </p:nvSpPr>
        <p:spPr>
          <a:xfrm>
            <a:off x="746506" y="1544025"/>
            <a:ext cx="7635300" cy="16611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955" name="Google Shape;955;p74"/>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956" name="Google Shape;956;p74"/>
          <p:cNvSpPr txBox="1">
            <a:spLocks noGrp="1"/>
          </p:cNvSpPr>
          <p:nvPr>
            <p:ph type="body" idx="1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85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Full width Smart Art">
  <p:cSld name="Full width Smart Art">
    <p:spTree>
      <p:nvGrpSpPr>
        <p:cNvPr id="1" name="Shape 957"/>
        <p:cNvGrpSpPr/>
        <p:nvPr/>
      </p:nvGrpSpPr>
      <p:grpSpPr>
        <a:xfrm>
          <a:off x="0" y="0"/>
          <a:ext cx="0" cy="0"/>
          <a:chOff x="0" y="0"/>
          <a:chExt cx="0" cy="0"/>
        </a:xfrm>
      </p:grpSpPr>
      <p:sp>
        <p:nvSpPr>
          <p:cNvPr id="958" name="Google Shape;958;p75"/>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59" name="Google Shape;959;p75"/>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60" name="Google Shape;960;p75"/>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61" name="Google Shape;961;p75"/>
          <p:cNvSpPr>
            <a:spLocks noGrp="1"/>
          </p:cNvSpPr>
          <p:nvPr>
            <p:ph type="dgm" idx="2"/>
          </p:nvPr>
        </p:nvSpPr>
        <p:spPr>
          <a:xfrm>
            <a:off x="746506" y="1552575"/>
            <a:ext cx="7628100" cy="29178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1000"/>
              <a:buFont typeface="Raleway Light"/>
              <a:buNone/>
              <a:defRPr sz="10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962" name="Google Shape;962;p75"/>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963" name="Google Shape;963;p75"/>
          <p:cNvSpPr txBox="1">
            <a:spLocks noGrp="1"/>
          </p:cNvSpPr>
          <p:nvPr>
            <p:ph type="body" idx="1"/>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 images and textbox">
  <p:cSld name="2 images and textbox">
    <p:spTree>
      <p:nvGrpSpPr>
        <p:cNvPr id="1" name="Shape 964"/>
        <p:cNvGrpSpPr/>
        <p:nvPr/>
      </p:nvGrpSpPr>
      <p:grpSpPr>
        <a:xfrm>
          <a:off x="0" y="0"/>
          <a:ext cx="0" cy="0"/>
          <a:chOff x="0" y="0"/>
          <a:chExt cx="0" cy="0"/>
        </a:xfrm>
      </p:grpSpPr>
      <p:sp>
        <p:nvSpPr>
          <p:cNvPr id="965" name="Google Shape;965;p76"/>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66" name="Google Shape;966;p76"/>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67" name="Google Shape;967;p76"/>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68" name="Google Shape;968;p76"/>
          <p:cNvSpPr txBox="1">
            <a:spLocks noGrp="1"/>
          </p:cNvSpPr>
          <p:nvPr>
            <p:ph type="body" idx="1"/>
          </p:nvPr>
        </p:nvSpPr>
        <p:spPr>
          <a:xfrm>
            <a:off x="4801850" y="3724603"/>
            <a:ext cx="3583200" cy="756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800"/>
              <a:buFont typeface="Raleway Light"/>
              <a:buNone/>
              <a:defRPr sz="800"/>
            </a:lvl2pPr>
            <a:lvl3pPr marL="1371600" lvl="2" indent="-228600" algn="l">
              <a:lnSpc>
                <a:spcPct val="140000"/>
              </a:lnSpc>
              <a:spcBef>
                <a:spcPts val="1300"/>
              </a:spcBef>
              <a:spcAft>
                <a:spcPts val="0"/>
              </a:spcAft>
              <a:buClr>
                <a:schemeClr val="dk1"/>
              </a:buClr>
              <a:buSzPts val="800"/>
              <a:buFont typeface="Raleway Light"/>
              <a:buNone/>
              <a:defRPr sz="800"/>
            </a:lvl3pPr>
            <a:lvl4pPr marL="1828800" lvl="3" indent="-228600" algn="l">
              <a:lnSpc>
                <a:spcPct val="140000"/>
              </a:lnSpc>
              <a:spcBef>
                <a:spcPts val="1300"/>
              </a:spcBef>
              <a:spcAft>
                <a:spcPts val="0"/>
              </a:spcAft>
              <a:buClr>
                <a:schemeClr val="dk1"/>
              </a:buClr>
              <a:buSzPts val="800"/>
              <a:buFont typeface="Raleway Light"/>
              <a:buNone/>
              <a:defRPr sz="800"/>
            </a:lvl4pPr>
            <a:lvl5pPr marL="2286000" lvl="4" indent="-228600" algn="l">
              <a:lnSpc>
                <a:spcPct val="140000"/>
              </a:lnSpc>
              <a:spcBef>
                <a:spcPts val="1300"/>
              </a:spcBef>
              <a:spcAft>
                <a:spcPts val="0"/>
              </a:spcAft>
              <a:buClr>
                <a:schemeClr val="dk1"/>
              </a:buClr>
              <a:buSzPts val="800"/>
              <a:buFont typeface="Raleway Light"/>
              <a:buNone/>
              <a:defRPr sz="8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69" name="Google Shape;969;p76"/>
          <p:cNvSpPr txBox="1">
            <a:spLocks noGrp="1"/>
          </p:cNvSpPr>
          <p:nvPr>
            <p:ph type="title"/>
          </p:nvPr>
        </p:nvSpPr>
        <p:spPr>
          <a:xfrm>
            <a:off x="746507" y="531723"/>
            <a:ext cx="34407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970" name="Google Shape;970;p76"/>
          <p:cNvSpPr txBox="1">
            <a:spLocks noGrp="1"/>
          </p:cNvSpPr>
          <p:nvPr>
            <p:ph type="body" idx="2"/>
          </p:nvPr>
        </p:nvSpPr>
        <p:spPr>
          <a:xfrm>
            <a:off x="746506" y="943354"/>
            <a:ext cx="34407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71" name="Google Shape;971;p76"/>
          <p:cNvSpPr>
            <a:spLocks noGrp="1"/>
          </p:cNvSpPr>
          <p:nvPr>
            <p:ph type="pic" idx="3"/>
          </p:nvPr>
        </p:nvSpPr>
        <p:spPr>
          <a:xfrm>
            <a:off x="776332" y="1685977"/>
            <a:ext cx="3540600" cy="3457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972" name="Google Shape;972;p76"/>
          <p:cNvSpPr>
            <a:spLocks noGrp="1"/>
          </p:cNvSpPr>
          <p:nvPr>
            <p:ph type="pic" idx="4"/>
          </p:nvPr>
        </p:nvSpPr>
        <p:spPr>
          <a:xfrm>
            <a:off x="4844407" y="0"/>
            <a:ext cx="3540600" cy="3457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 big images and text box">
  <p:cSld name="3 big images and text box">
    <p:spTree>
      <p:nvGrpSpPr>
        <p:cNvPr id="1" name="Shape 973"/>
        <p:cNvGrpSpPr/>
        <p:nvPr/>
      </p:nvGrpSpPr>
      <p:grpSpPr>
        <a:xfrm>
          <a:off x="0" y="0"/>
          <a:ext cx="0" cy="0"/>
          <a:chOff x="0" y="0"/>
          <a:chExt cx="0" cy="0"/>
        </a:xfrm>
      </p:grpSpPr>
      <p:sp>
        <p:nvSpPr>
          <p:cNvPr id="974" name="Google Shape;974;p77"/>
          <p:cNvSpPr>
            <a:spLocks noGrp="1"/>
          </p:cNvSpPr>
          <p:nvPr>
            <p:ph type="pic" idx="2"/>
          </p:nvPr>
        </p:nvSpPr>
        <p:spPr>
          <a:xfrm>
            <a:off x="171201" y="1891862"/>
            <a:ext cx="2842800" cy="32517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975" name="Google Shape;975;p77"/>
          <p:cNvSpPr>
            <a:spLocks noGrp="1"/>
          </p:cNvSpPr>
          <p:nvPr>
            <p:ph type="pic" idx="3"/>
          </p:nvPr>
        </p:nvSpPr>
        <p:spPr>
          <a:xfrm>
            <a:off x="3143126" y="1891862"/>
            <a:ext cx="2842800" cy="32517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976" name="Google Shape;976;p77"/>
          <p:cNvSpPr>
            <a:spLocks noGrp="1"/>
          </p:cNvSpPr>
          <p:nvPr>
            <p:ph type="pic" idx="4"/>
          </p:nvPr>
        </p:nvSpPr>
        <p:spPr>
          <a:xfrm>
            <a:off x="6115050" y="1891862"/>
            <a:ext cx="2842800" cy="32517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977" name="Google Shape;977;p77"/>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78" name="Google Shape;978;p77"/>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79" name="Google Shape;979;p77"/>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80" name="Google Shape;980;p77"/>
          <p:cNvSpPr txBox="1">
            <a:spLocks noGrp="1"/>
          </p:cNvSpPr>
          <p:nvPr>
            <p:ph type="body" idx="1"/>
          </p:nvPr>
        </p:nvSpPr>
        <p:spPr>
          <a:xfrm>
            <a:off x="746507" y="561435"/>
            <a:ext cx="3686100" cy="1076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800"/>
              <a:buFont typeface="Raleway Light"/>
              <a:buNone/>
              <a:defRPr sz="800"/>
            </a:lvl2pPr>
            <a:lvl3pPr marL="1371600" lvl="2" indent="-228600" algn="l">
              <a:lnSpc>
                <a:spcPct val="140000"/>
              </a:lnSpc>
              <a:spcBef>
                <a:spcPts val="1300"/>
              </a:spcBef>
              <a:spcAft>
                <a:spcPts val="0"/>
              </a:spcAft>
              <a:buClr>
                <a:schemeClr val="dk1"/>
              </a:buClr>
              <a:buSzPts val="800"/>
              <a:buFont typeface="Raleway Light"/>
              <a:buNone/>
              <a:defRPr sz="800"/>
            </a:lvl3pPr>
            <a:lvl4pPr marL="1828800" lvl="3" indent="-228600" algn="l">
              <a:lnSpc>
                <a:spcPct val="140000"/>
              </a:lnSpc>
              <a:spcBef>
                <a:spcPts val="1300"/>
              </a:spcBef>
              <a:spcAft>
                <a:spcPts val="0"/>
              </a:spcAft>
              <a:buClr>
                <a:schemeClr val="dk1"/>
              </a:buClr>
              <a:buSzPts val="800"/>
              <a:buFont typeface="Raleway Light"/>
              <a:buNone/>
              <a:defRPr sz="800"/>
            </a:lvl4pPr>
            <a:lvl5pPr marL="2286000" lvl="4" indent="-228600" algn="l">
              <a:lnSpc>
                <a:spcPct val="140000"/>
              </a:lnSpc>
              <a:spcBef>
                <a:spcPts val="1300"/>
              </a:spcBef>
              <a:spcAft>
                <a:spcPts val="0"/>
              </a:spcAft>
              <a:buClr>
                <a:schemeClr val="dk1"/>
              </a:buClr>
              <a:buSzPts val="800"/>
              <a:buFont typeface="Raleway Light"/>
              <a:buNone/>
              <a:defRPr sz="8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81" name="Google Shape;981;p77"/>
          <p:cNvSpPr txBox="1">
            <a:spLocks noGrp="1"/>
          </p:cNvSpPr>
          <p:nvPr>
            <p:ph type="title"/>
          </p:nvPr>
        </p:nvSpPr>
        <p:spPr>
          <a:xfrm>
            <a:off x="4669931" y="531723"/>
            <a:ext cx="3692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982" name="Google Shape;982;p77"/>
          <p:cNvSpPr txBox="1">
            <a:spLocks noGrp="1"/>
          </p:cNvSpPr>
          <p:nvPr>
            <p:ph type="body" idx="5"/>
          </p:nvPr>
        </p:nvSpPr>
        <p:spPr>
          <a:xfrm>
            <a:off x="4669932" y="943354"/>
            <a:ext cx="3692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mall images with textboxes">
  <p:cSld name="Small images with textboxes">
    <p:spTree>
      <p:nvGrpSpPr>
        <p:cNvPr id="1" name="Shape 983"/>
        <p:cNvGrpSpPr/>
        <p:nvPr/>
      </p:nvGrpSpPr>
      <p:grpSpPr>
        <a:xfrm>
          <a:off x="0" y="0"/>
          <a:ext cx="0" cy="0"/>
          <a:chOff x="0" y="0"/>
          <a:chExt cx="0" cy="0"/>
        </a:xfrm>
      </p:grpSpPr>
      <p:sp>
        <p:nvSpPr>
          <p:cNvPr id="984" name="Google Shape;984;p78"/>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85" name="Google Shape;985;p78"/>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86" name="Google Shape;986;p78"/>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87" name="Google Shape;987;p78"/>
          <p:cNvSpPr>
            <a:spLocks noGrp="1"/>
          </p:cNvSpPr>
          <p:nvPr>
            <p:ph type="pic" idx="2"/>
          </p:nvPr>
        </p:nvSpPr>
        <p:spPr>
          <a:xfrm>
            <a:off x="773735" y="1603669"/>
            <a:ext cx="1638000" cy="8736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988" name="Google Shape;988;p78"/>
          <p:cNvSpPr txBox="1">
            <a:spLocks noGrp="1"/>
          </p:cNvSpPr>
          <p:nvPr>
            <p:ph type="body" idx="1"/>
          </p:nvPr>
        </p:nvSpPr>
        <p:spPr>
          <a:xfrm>
            <a:off x="2442582" y="1604055"/>
            <a:ext cx="1638300" cy="873300"/>
          </a:xfrm>
          <a:prstGeom prst="rect">
            <a:avLst/>
          </a:prstGeom>
          <a:solidFill>
            <a:schemeClr val="accent1"/>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89" name="Google Shape;989;p78"/>
          <p:cNvSpPr>
            <a:spLocks noGrp="1"/>
          </p:cNvSpPr>
          <p:nvPr>
            <p:ph type="pic" idx="3"/>
          </p:nvPr>
        </p:nvSpPr>
        <p:spPr>
          <a:xfrm>
            <a:off x="2442884" y="2510151"/>
            <a:ext cx="1638000" cy="8736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990" name="Google Shape;990;p78"/>
          <p:cNvSpPr txBox="1">
            <a:spLocks noGrp="1"/>
          </p:cNvSpPr>
          <p:nvPr>
            <p:ph type="body" idx="4"/>
          </p:nvPr>
        </p:nvSpPr>
        <p:spPr>
          <a:xfrm>
            <a:off x="773734" y="2510537"/>
            <a:ext cx="1638300" cy="873300"/>
          </a:xfrm>
          <a:prstGeom prst="rect">
            <a:avLst/>
          </a:prstGeom>
          <a:solidFill>
            <a:schemeClr val="accent2"/>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91" name="Google Shape;991;p78"/>
          <p:cNvSpPr>
            <a:spLocks noGrp="1"/>
          </p:cNvSpPr>
          <p:nvPr>
            <p:ph type="pic" idx="5"/>
          </p:nvPr>
        </p:nvSpPr>
        <p:spPr>
          <a:xfrm>
            <a:off x="773735" y="3418002"/>
            <a:ext cx="1638000" cy="8736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992" name="Google Shape;992;p78"/>
          <p:cNvSpPr txBox="1">
            <a:spLocks noGrp="1"/>
          </p:cNvSpPr>
          <p:nvPr>
            <p:ph type="body" idx="6"/>
          </p:nvPr>
        </p:nvSpPr>
        <p:spPr>
          <a:xfrm>
            <a:off x="2442582" y="3418388"/>
            <a:ext cx="1638300" cy="873300"/>
          </a:xfrm>
          <a:prstGeom prst="rect">
            <a:avLst/>
          </a:prstGeom>
          <a:solidFill>
            <a:schemeClr val="accent3"/>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93" name="Google Shape;993;p78"/>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994" name="Google Shape;994;p78"/>
          <p:cNvSpPr txBox="1">
            <a:spLocks noGrp="1"/>
          </p:cNvSpPr>
          <p:nvPr>
            <p:ph type="body" idx="7"/>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95" name="Google Shape;995;p78"/>
          <p:cNvSpPr txBox="1">
            <a:spLocks noGrp="1"/>
          </p:cNvSpPr>
          <p:nvPr>
            <p:ph type="body" idx="8"/>
          </p:nvPr>
        </p:nvSpPr>
        <p:spPr>
          <a:xfrm>
            <a:off x="4448143" y="1548899"/>
            <a:ext cx="3944400" cy="2921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mall images with two text columns">
  <p:cSld name="Small images with two text columns">
    <p:spTree>
      <p:nvGrpSpPr>
        <p:cNvPr id="1" name="Shape 996"/>
        <p:cNvGrpSpPr/>
        <p:nvPr/>
      </p:nvGrpSpPr>
      <p:grpSpPr>
        <a:xfrm>
          <a:off x="0" y="0"/>
          <a:ext cx="0" cy="0"/>
          <a:chOff x="0" y="0"/>
          <a:chExt cx="0" cy="0"/>
        </a:xfrm>
      </p:grpSpPr>
      <p:sp>
        <p:nvSpPr>
          <p:cNvPr id="997" name="Google Shape;997;p79"/>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98" name="Google Shape;998;p79"/>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999" name="Google Shape;999;p79"/>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000" name="Google Shape;1000;p79"/>
          <p:cNvSpPr txBox="1">
            <a:spLocks noGrp="1"/>
          </p:cNvSpPr>
          <p:nvPr>
            <p:ph type="body" idx="1"/>
          </p:nvPr>
        </p:nvSpPr>
        <p:spPr>
          <a:xfrm>
            <a:off x="3626878" y="1554855"/>
            <a:ext cx="2186100" cy="2915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01" name="Google Shape;1001;p79"/>
          <p:cNvSpPr>
            <a:spLocks noGrp="1"/>
          </p:cNvSpPr>
          <p:nvPr>
            <p:ph type="pic" idx="2"/>
          </p:nvPr>
        </p:nvSpPr>
        <p:spPr>
          <a:xfrm>
            <a:off x="-14529" y="1603669"/>
            <a:ext cx="1638000" cy="8736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02" name="Google Shape;1002;p79"/>
          <p:cNvSpPr txBox="1">
            <a:spLocks noGrp="1"/>
          </p:cNvSpPr>
          <p:nvPr>
            <p:ph type="body" idx="3"/>
          </p:nvPr>
        </p:nvSpPr>
        <p:spPr>
          <a:xfrm>
            <a:off x="1654319" y="1604055"/>
            <a:ext cx="1638300" cy="873300"/>
          </a:xfrm>
          <a:prstGeom prst="rect">
            <a:avLst/>
          </a:prstGeom>
          <a:solidFill>
            <a:schemeClr val="accent1"/>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03" name="Google Shape;1003;p79"/>
          <p:cNvSpPr>
            <a:spLocks noGrp="1"/>
          </p:cNvSpPr>
          <p:nvPr>
            <p:ph type="pic" idx="4"/>
          </p:nvPr>
        </p:nvSpPr>
        <p:spPr>
          <a:xfrm>
            <a:off x="1654620" y="2510151"/>
            <a:ext cx="1638000" cy="8736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04" name="Google Shape;1004;p79"/>
          <p:cNvSpPr txBox="1">
            <a:spLocks noGrp="1"/>
          </p:cNvSpPr>
          <p:nvPr>
            <p:ph type="body" idx="5"/>
          </p:nvPr>
        </p:nvSpPr>
        <p:spPr>
          <a:xfrm>
            <a:off x="-14530" y="2510537"/>
            <a:ext cx="1638300" cy="873300"/>
          </a:xfrm>
          <a:prstGeom prst="rect">
            <a:avLst/>
          </a:prstGeom>
          <a:solidFill>
            <a:schemeClr val="accent2"/>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05" name="Google Shape;1005;p79"/>
          <p:cNvSpPr>
            <a:spLocks noGrp="1"/>
          </p:cNvSpPr>
          <p:nvPr>
            <p:ph type="pic" idx="6"/>
          </p:nvPr>
        </p:nvSpPr>
        <p:spPr>
          <a:xfrm>
            <a:off x="-14529" y="3418002"/>
            <a:ext cx="1638000" cy="8736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06" name="Google Shape;1006;p79"/>
          <p:cNvSpPr txBox="1">
            <a:spLocks noGrp="1"/>
          </p:cNvSpPr>
          <p:nvPr>
            <p:ph type="body" idx="7"/>
          </p:nvPr>
        </p:nvSpPr>
        <p:spPr>
          <a:xfrm>
            <a:off x="1654319" y="3418388"/>
            <a:ext cx="1638300" cy="873300"/>
          </a:xfrm>
          <a:prstGeom prst="rect">
            <a:avLst/>
          </a:prstGeom>
          <a:solidFill>
            <a:schemeClr val="accent3"/>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07" name="Google Shape;1007;p79"/>
          <p:cNvSpPr txBox="1">
            <a:spLocks noGrp="1"/>
          </p:cNvSpPr>
          <p:nvPr>
            <p:ph type="body" idx="8"/>
          </p:nvPr>
        </p:nvSpPr>
        <p:spPr>
          <a:xfrm>
            <a:off x="6200614" y="1554855"/>
            <a:ext cx="2186100" cy="2915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08" name="Google Shape;1008;p79"/>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009" name="Google Shape;1009;p79"/>
          <p:cNvSpPr txBox="1">
            <a:spLocks noGrp="1"/>
          </p:cNvSpPr>
          <p:nvPr>
            <p:ph type="body" idx="9"/>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ase study slide - Design 2">
  <p:cSld name="Case study slide - Design 2">
    <p:spTree>
      <p:nvGrpSpPr>
        <p:cNvPr id="1" name="Shape 1010"/>
        <p:cNvGrpSpPr/>
        <p:nvPr/>
      </p:nvGrpSpPr>
      <p:grpSpPr>
        <a:xfrm>
          <a:off x="0" y="0"/>
          <a:ext cx="0" cy="0"/>
          <a:chOff x="0" y="0"/>
          <a:chExt cx="0" cy="0"/>
        </a:xfrm>
      </p:grpSpPr>
      <p:sp>
        <p:nvSpPr>
          <p:cNvPr id="1011" name="Google Shape;1011;p80"/>
          <p:cNvSpPr>
            <a:spLocks noGrp="1"/>
          </p:cNvSpPr>
          <p:nvPr>
            <p:ph type="pic" idx="2"/>
          </p:nvPr>
        </p:nvSpPr>
        <p:spPr>
          <a:xfrm>
            <a:off x="1" y="0"/>
            <a:ext cx="4604100" cy="34290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5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12" name="Google Shape;1012;p80"/>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13" name="Google Shape;1013;p80"/>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14" name="Google Shape;1014;p80"/>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015" name="Google Shape;1015;p80"/>
          <p:cNvSpPr txBox="1">
            <a:spLocks noGrp="1"/>
          </p:cNvSpPr>
          <p:nvPr>
            <p:ph type="body" idx="1"/>
          </p:nvPr>
        </p:nvSpPr>
        <p:spPr>
          <a:xfrm>
            <a:off x="455506" y="3900564"/>
            <a:ext cx="3762900" cy="7500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26000"/>
              </a:lnSpc>
              <a:spcBef>
                <a:spcPts val="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16" name="Google Shape;1016;p80"/>
          <p:cNvSpPr txBox="1">
            <a:spLocks noGrp="1"/>
          </p:cNvSpPr>
          <p:nvPr>
            <p:ph type="body" idx="3"/>
          </p:nvPr>
        </p:nvSpPr>
        <p:spPr>
          <a:xfrm>
            <a:off x="455506" y="3630211"/>
            <a:ext cx="3771900" cy="2742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17" name="Google Shape;1017;p80"/>
          <p:cNvSpPr txBox="1">
            <a:spLocks noGrp="1"/>
          </p:cNvSpPr>
          <p:nvPr>
            <p:ph type="title"/>
          </p:nvPr>
        </p:nvSpPr>
        <p:spPr>
          <a:xfrm>
            <a:off x="4941503" y="527941"/>
            <a:ext cx="35739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018" name="Google Shape;1018;p80"/>
          <p:cNvSpPr txBox="1">
            <a:spLocks noGrp="1"/>
          </p:cNvSpPr>
          <p:nvPr>
            <p:ph type="body" idx="4"/>
          </p:nvPr>
        </p:nvSpPr>
        <p:spPr>
          <a:xfrm>
            <a:off x="4941472" y="939572"/>
            <a:ext cx="34509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19" name="Google Shape;1019;p80"/>
          <p:cNvSpPr txBox="1">
            <a:spLocks noGrp="1"/>
          </p:cNvSpPr>
          <p:nvPr>
            <p:ph type="body" idx="5"/>
          </p:nvPr>
        </p:nvSpPr>
        <p:spPr>
          <a:xfrm>
            <a:off x="4941503" y="1548899"/>
            <a:ext cx="3450900" cy="2921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ed content slide">
  <p:cSld name="Numbered content slide">
    <p:spTree>
      <p:nvGrpSpPr>
        <p:cNvPr id="1" name="Shape 68"/>
        <p:cNvGrpSpPr/>
        <p:nvPr/>
      </p:nvGrpSpPr>
      <p:grpSpPr>
        <a:xfrm>
          <a:off x="0" y="0"/>
          <a:ext cx="0" cy="0"/>
          <a:chOff x="0" y="0"/>
          <a:chExt cx="0" cy="0"/>
        </a:xfrm>
      </p:grpSpPr>
      <p:sp>
        <p:nvSpPr>
          <p:cNvPr id="69" name="Google Shape;69;p9"/>
          <p:cNvSpPr txBox="1">
            <a:spLocks noGrp="1"/>
          </p:cNvSpPr>
          <p:nvPr>
            <p:ph type="sldNum" idx="12"/>
          </p:nvPr>
        </p:nvSpPr>
        <p:spPr>
          <a:xfrm>
            <a:off x="8153400" y="4676560"/>
            <a:ext cx="533400" cy="3651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70" name="Google Shape;70;p9"/>
          <p:cNvSpPr txBox="1">
            <a:spLocks noGrp="1"/>
          </p:cNvSpPr>
          <p:nvPr>
            <p:ph type="dt" idx="10"/>
          </p:nvPr>
        </p:nvSpPr>
        <p:spPr>
          <a:xfrm>
            <a:off x="457200" y="4813451"/>
            <a:ext cx="2133600" cy="2463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1" name="Google Shape;71;p9"/>
          <p:cNvSpPr txBox="1">
            <a:spLocks noGrp="1"/>
          </p:cNvSpPr>
          <p:nvPr>
            <p:ph type="ftr" idx="11"/>
          </p:nvPr>
        </p:nvSpPr>
        <p:spPr>
          <a:xfrm>
            <a:off x="3886200" y="4813451"/>
            <a:ext cx="3962400" cy="2463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72" name="Google Shape;72;p9"/>
          <p:cNvSpPr txBox="1">
            <a:spLocks noGrp="1"/>
          </p:cNvSpPr>
          <p:nvPr>
            <p:ph type="body" idx="1"/>
          </p:nvPr>
        </p:nvSpPr>
        <p:spPr>
          <a:xfrm>
            <a:off x="746255" y="2901553"/>
            <a:ext cx="609600" cy="857400"/>
          </a:xfrm>
          <a:prstGeom prst="rect">
            <a:avLst/>
          </a:prstGeom>
          <a:noFill/>
          <a:ln>
            <a:noFill/>
          </a:ln>
        </p:spPr>
        <p:txBody>
          <a:bodyPr spcFirstLastPara="1" wrap="square" lIns="34300" tIns="0" rIns="34300" bIns="0" anchor="t" anchorCtr="0">
            <a:noAutofit/>
          </a:bodyPr>
          <a:lstStyle>
            <a:lvl1pPr marL="457200" lvl="0" indent="-228600" algn="l">
              <a:lnSpc>
                <a:spcPct val="100000"/>
              </a:lnSpc>
              <a:spcBef>
                <a:spcPts val="0"/>
              </a:spcBef>
              <a:spcAft>
                <a:spcPts val="0"/>
              </a:spcAft>
              <a:buClr>
                <a:schemeClr val="accent3"/>
              </a:buClr>
              <a:buSzPts val="6600"/>
              <a:buFont typeface="Raleway"/>
              <a:buNone/>
              <a:defRPr sz="6600" b="0" i="0">
                <a:solidFill>
                  <a:schemeClr val="accent3"/>
                </a:solidFill>
                <a:latin typeface="Raleway"/>
                <a:ea typeface="Raleway"/>
                <a:cs typeface="Raleway"/>
                <a:sym typeface="Raleway"/>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3" name="Google Shape;73;p9"/>
          <p:cNvSpPr txBox="1">
            <a:spLocks noGrp="1"/>
          </p:cNvSpPr>
          <p:nvPr>
            <p:ph type="body" idx="2"/>
          </p:nvPr>
        </p:nvSpPr>
        <p:spPr>
          <a:xfrm>
            <a:off x="1372890" y="3049029"/>
            <a:ext cx="32499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4" name="Google Shape;74;p9"/>
          <p:cNvSpPr txBox="1">
            <a:spLocks noGrp="1"/>
          </p:cNvSpPr>
          <p:nvPr>
            <p:ph type="body" idx="3"/>
          </p:nvPr>
        </p:nvSpPr>
        <p:spPr>
          <a:xfrm>
            <a:off x="1372890" y="3368683"/>
            <a:ext cx="3249900" cy="1271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5" name="Google Shape;75;p9"/>
          <p:cNvSpPr txBox="1">
            <a:spLocks noGrp="1"/>
          </p:cNvSpPr>
          <p:nvPr>
            <p:ph type="body" idx="4"/>
          </p:nvPr>
        </p:nvSpPr>
        <p:spPr>
          <a:xfrm>
            <a:off x="4799329" y="2904691"/>
            <a:ext cx="609600" cy="857400"/>
          </a:xfrm>
          <a:prstGeom prst="rect">
            <a:avLst/>
          </a:prstGeom>
          <a:noFill/>
          <a:ln>
            <a:noFill/>
          </a:ln>
        </p:spPr>
        <p:txBody>
          <a:bodyPr spcFirstLastPara="1" wrap="square" lIns="34300" tIns="0" rIns="34300" bIns="0" anchor="t" anchorCtr="0">
            <a:noAutofit/>
          </a:bodyPr>
          <a:lstStyle>
            <a:lvl1pPr marL="457200" lvl="0" indent="-228600" algn="l">
              <a:lnSpc>
                <a:spcPct val="100000"/>
              </a:lnSpc>
              <a:spcBef>
                <a:spcPts val="0"/>
              </a:spcBef>
              <a:spcAft>
                <a:spcPts val="0"/>
              </a:spcAft>
              <a:buClr>
                <a:schemeClr val="accent4"/>
              </a:buClr>
              <a:buSzPts val="6600"/>
              <a:buFont typeface="Raleway"/>
              <a:buNone/>
              <a:defRPr sz="6600" b="0" i="0">
                <a:solidFill>
                  <a:schemeClr val="accent4"/>
                </a:solidFill>
                <a:latin typeface="Raleway"/>
                <a:ea typeface="Raleway"/>
                <a:cs typeface="Raleway"/>
                <a:sym typeface="Raleway"/>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6" name="Google Shape;76;p9"/>
          <p:cNvSpPr txBox="1">
            <a:spLocks noGrp="1"/>
          </p:cNvSpPr>
          <p:nvPr>
            <p:ph type="body" idx="5"/>
          </p:nvPr>
        </p:nvSpPr>
        <p:spPr>
          <a:xfrm>
            <a:off x="5436908" y="3052166"/>
            <a:ext cx="32499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7" name="Google Shape;77;p9"/>
          <p:cNvSpPr txBox="1">
            <a:spLocks noGrp="1"/>
          </p:cNvSpPr>
          <p:nvPr>
            <p:ph type="body" idx="6"/>
          </p:nvPr>
        </p:nvSpPr>
        <p:spPr>
          <a:xfrm>
            <a:off x="5436908" y="3371820"/>
            <a:ext cx="3249900" cy="1268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8" name="Google Shape;78;p9"/>
          <p:cNvSpPr txBox="1">
            <a:spLocks noGrp="1"/>
          </p:cNvSpPr>
          <p:nvPr>
            <p:ph type="body" idx="7"/>
          </p:nvPr>
        </p:nvSpPr>
        <p:spPr>
          <a:xfrm>
            <a:off x="729220" y="1470423"/>
            <a:ext cx="609600" cy="857400"/>
          </a:xfrm>
          <a:prstGeom prst="rect">
            <a:avLst/>
          </a:prstGeom>
          <a:noFill/>
          <a:ln>
            <a:noFill/>
          </a:ln>
        </p:spPr>
        <p:txBody>
          <a:bodyPr spcFirstLastPara="1" wrap="square" lIns="34300" tIns="0" rIns="34300" bIns="0" anchor="t" anchorCtr="0">
            <a:noAutofit/>
          </a:bodyPr>
          <a:lstStyle>
            <a:lvl1pPr marL="457200" lvl="0" indent="-228600" algn="l">
              <a:lnSpc>
                <a:spcPct val="100000"/>
              </a:lnSpc>
              <a:spcBef>
                <a:spcPts val="0"/>
              </a:spcBef>
              <a:spcAft>
                <a:spcPts val="0"/>
              </a:spcAft>
              <a:buClr>
                <a:schemeClr val="accent1"/>
              </a:buClr>
              <a:buSzPts val="6600"/>
              <a:buFont typeface="Raleway"/>
              <a:buNone/>
              <a:defRPr sz="6600" b="0" i="0">
                <a:solidFill>
                  <a:schemeClr val="accent1"/>
                </a:solidFill>
                <a:latin typeface="Raleway"/>
                <a:ea typeface="Raleway"/>
                <a:cs typeface="Raleway"/>
                <a:sym typeface="Raleway"/>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79" name="Google Shape;79;p9"/>
          <p:cNvSpPr txBox="1">
            <a:spLocks noGrp="1"/>
          </p:cNvSpPr>
          <p:nvPr>
            <p:ph type="body" idx="8"/>
          </p:nvPr>
        </p:nvSpPr>
        <p:spPr>
          <a:xfrm>
            <a:off x="1355856" y="1617899"/>
            <a:ext cx="32499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0" name="Google Shape;80;p9"/>
          <p:cNvSpPr txBox="1">
            <a:spLocks noGrp="1"/>
          </p:cNvSpPr>
          <p:nvPr>
            <p:ph type="body" idx="9"/>
          </p:nvPr>
        </p:nvSpPr>
        <p:spPr>
          <a:xfrm>
            <a:off x="1355856" y="1937551"/>
            <a:ext cx="3249900" cy="959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1" name="Google Shape;81;p9"/>
          <p:cNvSpPr txBox="1">
            <a:spLocks noGrp="1"/>
          </p:cNvSpPr>
          <p:nvPr>
            <p:ph type="body" idx="13"/>
          </p:nvPr>
        </p:nvSpPr>
        <p:spPr>
          <a:xfrm>
            <a:off x="4782294" y="1473560"/>
            <a:ext cx="609600" cy="857400"/>
          </a:xfrm>
          <a:prstGeom prst="rect">
            <a:avLst/>
          </a:prstGeom>
          <a:noFill/>
          <a:ln>
            <a:noFill/>
          </a:ln>
        </p:spPr>
        <p:txBody>
          <a:bodyPr spcFirstLastPara="1" wrap="square" lIns="34300" tIns="0" rIns="34300" bIns="0" anchor="t" anchorCtr="0">
            <a:noAutofit/>
          </a:bodyPr>
          <a:lstStyle>
            <a:lvl1pPr marL="457200" lvl="0" indent="-228600" algn="l">
              <a:lnSpc>
                <a:spcPct val="100000"/>
              </a:lnSpc>
              <a:spcBef>
                <a:spcPts val="0"/>
              </a:spcBef>
              <a:spcAft>
                <a:spcPts val="0"/>
              </a:spcAft>
              <a:buClr>
                <a:schemeClr val="accent2"/>
              </a:buClr>
              <a:buSzPts val="6600"/>
              <a:buFont typeface="Raleway"/>
              <a:buNone/>
              <a:defRPr sz="6600" b="0" i="0">
                <a:solidFill>
                  <a:schemeClr val="accent2"/>
                </a:solidFill>
                <a:latin typeface="Raleway"/>
                <a:ea typeface="Raleway"/>
                <a:cs typeface="Raleway"/>
                <a:sym typeface="Raleway"/>
              </a:defRPr>
            </a:lvl1pPr>
            <a:lvl2pPr marL="914400" lvl="1" indent="-228600" algn="l">
              <a:lnSpc>
                <a:spcPct val="140000"/>
              </a:lnSpc>
              <a:spcBef>
                <a:spcPts val="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2" name="Google Shape;82;p9"/>
          <p:cNvSpPr txBox="1">
            <a:spLocks noGrp="1"/>
          </p:cNvSpPr>
          <p:nvPr>
            <p:ph type="body" idx="14"/>
          </p:nvPr>
        </p:nvSpPr>
        <p:spPr>
          <a:xfrm>
            <a:off x="5419874" y="1621036"/>
            <a:ext cx="32499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3" name="Google Shape;83;p9"/>
          <p:cNvSpPr txBox="1">
            <a:spLocks noGrp="1"/>
          </p:cNvSpPr>
          <p:nvPr>
            <p:ph type="body" idx="15"/>
          </p:nvPr>
        </p:nvSpPr>
        <p:spPr>
          <a:xfrm>
            <a:off x="5419874" y="1940690"/>
            <a:ext cx="3249900" cy="956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84" name="Google Shape;84;p9"/>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85" name="Google Shape;85;p9"/>
          <p:cNvSpPr txBox="1">
            <a:spLocks noGrp="1"/>
          </p:cNvSpPr>
          <p:nvPr>
            <p:ph type="body" idx="1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215">
          <p15:clr>
            <a:srgbClr val="FBAE40"/>
          </p15:clr>
        </p15:guide>
        <p15:guide id="2" pos="29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with image annotation">
  <p:cSld name="Content with image annotation">
    <p:spTree>
      <p:nvGrpSpPr>
        <p:cNvPr id="1" name="Shape 1020"/>
        <p:cNvGrpSpPr/>
        <p:nvPr/>
      </p:nvGrpSpPr>
      <p:grpSpPr>
        <a:xfrm>
          <a:off x="0" y="0"/>
          <a:ext cx="0" cy="0"/>
          <a:chOff x="0" y="0"/>
          <a:chExt cx="0" cy="0"/>
        </a:xfrm>
      </p:grpSpPr>
      <p:sp>
        <p:nvSpPr>
          <p:cNvPr id="1021" name="Google Shape;1021;p81"/>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22" name="Google Shape;1022;p81"/>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23" name="Google Shape;1023;p81"/>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024" name="Google Shape;1024;p81"/>
          <p:cNvSpPr>
            <a:spLocks noGrp="1"/>
          </p:cNvSpPr>
          <p:nvPr>
            <p:ph type="pic" idx="2"/>
          </p:nvPr>
        </p:nvSpPr>
        <p:spPr>
          <a:xfrm>
            <a:off x="3777712" y="1592826"/>
            <a:ext cx="4104300" cy="35508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50000"/>
              </a:lnSpc>
              <a:spcBef>
                <a:spcPts val="1300"/>
              </a:spcBef>
              <a:spcAft>
                <a:spcPts val="0"/>
              </a:spcAft>
              <a:buClr>
                <a:schemeClr val="dk1"/>
              </a:buClr>
              <a:buSzPts val="1500"/>
              <a:buFont typeface="Raleway Light"/>
              <a:buNone/>
              <a:defRPr sz="15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25" name="Google Shape;1025;p81"/>
          <p:cNvSpPr txBox="1">
            <a:spLocks noGrp="1"/>
          </p:cNvSpPr>
          <p:nvPr>
            <p:ph type="body" idx="1"/>
          </p:nvPr>
        </p:nvSpPr>
        <p:spPr>
          <a:xfrm>
            <a:off x="6985861" y="2462214"/>
            <a:ext cx="2184900" cy="2304900"/>
          </a:xfrm>
          <a:prstGeom prst="rect">
            <a:avLst/>
          </a:prstGeom>
          <a:gradFill>
            <a:gsLst>
              <a:gs pos="0">
                <a:schemeClr val="accent3"/>
              </a:gs>
              <a:gs pos="100000">
                <a:schemeClr val="accent1"/>
              </a:gs>
            </a:gsLst>
            <a:lin ang="16200000" scaled="0"/>
          </a:gradFill>
          <a:ln>
            <a:noFill/>
          </a:ln>
        </p:spPr>
        <p:txBody>
          <a:bodyPr spcFirstLastPara="1" wrap="square" lIns="102875" tIns="17150" rIns="34300" bIns="17150" anchor="t" anchorCtr="0">
            <a:noAutofit/>
          </a:bodyPr>
          <a:lstStyle>
            <a:lvl1pPr marL="457200" lvl="0" indent="-228600" algn="l">
              <a:lnSpc>
                <a:spcPct val="140000"/>
              </a:lnSpc>
              <a:spcBef>
                <a:spcPts val="0"/>
              </a:spcBef>
              <a:spcAft>
                <a:spcPts val="0"/>
              </a:spcAft>
              <a:buClr>
                <a:schemeClr val="lt1"/>
              </a:buClr>
              <a:buSzPts val="1100"/>
              <a:buFont typeface="Raleway Medium"/>
              <a:buNone/>
              <a:defRPr sz="1100">
                <a:solidFill>
                  <a:schemeClr val="lt1"/>
                </a:solidFill>
                <a:latin typeface="Raleway Medium"/>
                <a:ea typeface="Raleway Medium"/>
                <a:cs typeface="Raleway Medium"/>
                <a:sym typeface="Raleway Medium"/>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26" name="Google Shape;1026;p81"/>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027" name="Google Shape;1027;p81"/>
          <p:cNvSpPr txBox="1">
            <a:spLocks noGrp="1"/>
          </p:cNvSpPr>
          <p:nvPr>
            <p:ph type="body" idx="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28" name="Google Shape;1028;p81"/>
          <p:cNvSpPr txBox="1">
            <a:spLocks noGrp="1"/>
          </p:cNvSpPr>
          <p:nvPr>
            <p:ph type="body" idx="4"/>
          </p:nvPr>
        </p:nvSpPr>
        <p:spPr>
          <a:xfrm>
            <a:off x="746506" y="1553766"/>
            <a:ext cx="2629800" cy="2916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Our products - with images">
  <p:cSld name="Our products - with images">
    <p:spTree>
      <p:nvGrpSpPr>
        <p:cNvPr id="1" name="Shape 1029"/>
        <p:cNvGrpSpPr/>
        <p:nvPr/>
      </p:nvGrpSpPr>
      <p:grpSpPr>
        <a:xfrm>
          <a:off x="0" y="0"/>
          <a:ext cx="0" cy="0"/>
          <a:chOff x="0" y="0"/>
          <a:chExt cx="0" cy="0"/>
        </a:xfrm>
      </p:grpSpPr>
      <p:sp>
        <p:nvSpPr>
          <p:cNvPr id="1030" name="Google Shape;1030;p82"/>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31" name="Google Shape;1031;p82"/>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32" name="Google Shape;1032;p82"/>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033" name="Google Shape;1033;p82"/>
          <p:cNvSpPr>
            <a:spLocks noGrp="1"/>
          </p:cNvSpPr>
          <p:nvPr>
            <p:ph type="pic" idx="2"/>
          </p:nvPr>
        </p:nvSpPr>
        <p:spPr>
          <a:xfrm>
            <a:off x="779077" y="1555907"/>
            <a:ext cx="1357800" cy="11832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34" name="Google Shape;1034;p82"/>
          <p:cNvSpPr>
            <a:spLocks noGrp="1"/>
          </p:cNvSpPr>
          <p:nvPr>
            <p:ph type="pic" idx="3"/>
          </p:nvPr>
        </p:nvSpPr>
        <p:spPr>
          <a:xfrm>
            <a:off x="2858294" y="1555906"/>
            <a:ext cx="1357800" cy="11832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35" name="Google Shape;1035;p82"/>
          <p:cNvSpPr>
            <a:spLocks noGrp="1"/>
          </p:cNvSpPr>
          <p:nvPr>
            <p:ph type="pic" idx="4"/>
          </p:nvPr>
        </p:nvSpPr>
        <p:spPr>
          <a:xfrm>
            <a:off x="4937510" y="1555905"/>
            <a:ext cx="1357800" cy="11832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36" name="Google Shape;1036;p82"/>
          <p:cNvSpPr>
            <a:spLocks noGrp="1"/>
          </p:cNvSpPr>
          <p:nvPr>
            <p:ph type="pic" idx="5"/>
          </p:nvPr>
        </p:nvSpPr>
        <p:spPr>
          <a:xfrm>
            <a:off x="7016727" y="1555905"/>
            <a:ext cx="1357800" cy="11832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37" name="Google Shape;1037;p82"/>
          <p:cNvSpPr txBox="1">
            <a:spLocks noGrp="1"/>
          </p:cNvSpPr>
          <p:nvPr>
            <p:ph type="body" idx="1"/>
          </p:nvPr>
        </p:nvSpPr>
        <p:spPr>
          <a:xfrm>
            <a:off x="2860227" y="2733671"/>
            <a:ext cx="1355700" cy="271500"/>
          </a:xfrm>
          <a:prstGeom prst="rect">
            <a:avLst/>
          </a:prstGeom>
          <a:solidFill>
            <a:schemeClr val="accent2"/>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a:buNone/>
              <a:defRPr sz="10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38" name="Google Shape;1038;p82"/>
          <p:cNvSpPr txBox="1">
            <a:spLocks noGrp="1"/>
          </p:cNvSpPr>
          <p:nvPr>
            <p:ph type="body" idx="6"/>
          </p:nvPr>
        </p:nvSpPr>
        <p:spPr>
          <a:xfrm>
            <a:off x="775559" y="2733671"/>
            <a:ext cx="1362000" cy="271500"/>
          </a:xfrm>
          <a:prstGeom prst="rect">
            <a:avLst/>
          </a:prstGeom>
          <a:solidFill>
            <a:schemeClr val="accent1"/>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a:buNone/>
              <a:defRPr sz="10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39" name="Google Shape;1039;p82"/>
          <p:cNvSpPr txBox="1">
            <a:spLocks noGrp="1"/>
          </p:cNvSpPr>
          <p:nvPr>
            <p:ph type="body" idx="7"/>
          </p:nvPr>
        </p:nvSpPr>
        <p:spPr>
          <a:xfrm>
            <a:off x="7016954" y="2733671"/>
            <a:ext cx="1362000" cy="271500"/>
          </a:xfrm>
          <a:prstGeom prst="rect">
            <a:avLst/>
          </a:prstGeom>
          <a:solidFill>
            <a:schemeClr val="accent4"/>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a:buNone/>
              <a:defRPr sz="10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40" name="Google Shape;1040;p82"/>
          <p:cNvSpPr txBox="1">
            <a:spLocks noGrp="1"/>
          </p:cNvSpPr>
          <p:nvPr>
            <p:ph type="body" idx="8"/>
          </p:nvPr>
        </p:nvSpPr>
        <p:spPr>
          <a:xfrm>
            <a:off x="4937510" y="2733671"/>
            <a:ext cx="1355700" cy="271500"/>
          </a:xfrm>
          <a:prstGeom prst="rect">
            <a:avLst/>
          </a:prstGeom>
          <a:solidFill>
            <a:schemeClr val="accent3"/>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a:buNone/>
              <a:defRPr sz="10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41" name="Google Shape;1041;p82"/>
          <p:cNvSpPr>
            <a:spLocks noGrp="1"/>
          </p:cNvSpPr>
          <p:nvPr>
            <p:ph type="pic" idx="9"/>
          </p:nvPr>
        </p:nvSpPr>
        <p:spPr>
          <a:xfrm>
            <a:off x="788603" y="3119474"/>
            <a:ext cx="1357800" cy="11832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42" name="Google Shape;1042;p82"/>
          <p:cNvSpPr>
            <a:spLocks noGrp="1"/>
          </p:cNvSpPr>
          <p:nvPr>
            <p:ph type="pic" idx="13"/>
          </p:nvPr>
        </p:nvSpPr>
        <p:spPr>
          <a:xfrm>
            <a:off x="2867819" y="3119474"/>
            <a:ext cx="1357800" cy="11832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43" name="Google Shape;1043;p82"/>
          <p:cNvSpPr>
            <a:spLocks noGrp="1"/>
          </p:cNvSpPr>
          <p:nvPr>
            <p:ph type="pic" idx="14"/>
          </p:nvPr>
        </p:nvSpPr>
        <p:spPr>
          <a:xfrm>
            <a:off x="4947034" y="3119474"/>
            <a:ext cx="1357800" cy="11832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44" name="Google Shape;1044;p82"/>
          <p:cNvSpPr>
            <a:spLocks noGrp="1"/>
          </p:cNvSpPr>
          <p:nvPr>
            <p:ph type="pic" idx="15"/>
          </p:nvPr>
        </p:nvSpPr>
        <p:spPr>
          <a:xfrm>
            <a:off x="7026251" y="3119474"/>
            <a:ext cx="1357800" cy="11832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45" name="Google Shape;1045;p82"/>
          <p:cNvSpPr txBox="1">
            <a:spLocks noGrp="1"/>
          </p:cNvSpPr>
          <p:nvPr>
            <p:ph type="body" idx="16"/>
          </p:nvPr>
        </p:nvSpPr>
        <p:spPr>
          <a:xfrm>
            <a:off x="2869752" y="4299162"/>
            <a:ext cx="1355700" cy="271500"/>
          </a:xfrm>
          <a:prstGeom prst="rect">
            <a:avLst/>
          </a:prstGeom>
          <a:solidFill>
            <a:schemeClr val="accent3"/>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a:buNone/>
              <a:defRPr sz="10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46" name="Google Shape;1046;p82"/>
          <p:cNvSpPr txBox="1">
            <a:spLocks noGrp="1"/>
          </p:cNvSpPr>
          <p:nvPr>
            <p:ph type="body" idx="17"/>
          </p:nvPr>
        </p:nvSpPr>
        <p:spPr>
          <a:xfrm>
            <a:off x="785084" y="4299162"/>
            <a:ext cx="1362000" cy="271500"/>
          </a:xfrm>
          <a:prstGeom prst="rect">
            <a:avLst/>
          </a:prstGeom>
          <a:solidFill>
            <a:schemeClr val="accent4"/>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a:buNone/>
              <a:defRPr sz="10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47" name="Google Shape;1047;p82"/>
          <p:cNvSpPr txBox="1">
            <a:spLocks noGrp="1"/>
          </p:cNvSpPr>
          <p:nvPr>
            <p:ph type="body" idx="18"/>
          </p:nvPr>
        </p:nvSpPr>
        <p:spPr>
          <a:xfrm>
            <a:off x="7026478" y="4299161"/>
            <a:ext cx="1355700" cy="271500"/>
          </a:xfrm>
          <a:prstGeom prst="rect">
            <a:avLst/>
          </a:prstGeom>
          <a:solidFill>
            <a:schemeClr val="accent1"/>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a:buNone/>
              <a:defRPr sz="10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48" name="Google Shape;1048;p82"/>
          <p:cNvSpPr txBox="1">
            <a:spLocks noGrp="1"/>
          </p:cNvSpPr>
          <p:nvPr>
            <p:ph type="body" idx="19"/>
          </p:nvPr>
        </p:nvSpPr>
        <p:spPr>
          <a:xfrm>
            <a:off x="4948115" y="4299161"/>
            <a:ext cx="1355700" cy="271500"/>
          </a:xfrm>
          <a:prstGeom prst="rect">
            <a:avLst/>
          </a:prstGeom>
          <a:solidFill>
            <a:schemeClr val="accent2"/>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000"/>
              <a:buFont typeface="Raleway"/>
              <a:buNone/>
              <a:defRPr sz="1000">
                <a:solidFill>
                  <a:schemeClr val="lt1"/>
                </a:solidFill>
                <a:latin typeface="Raleway"/>
                <a:ea typeface="Raleway"/>
                <a:cs typeface="Raleway"/>
                <a:sym typeface="Raleway"/>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49" name="Google Shape;1049;p82"/>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050" name="Google Shape;1050;p82"/>
          <p:cNvSpPr txBox="1">
            <a:spLocks noGrp="1"/>
          </p:cNvSpPr>
          <p:nvPr>
            <p:ph type="body" idx="20"/>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Gallery">
  <p:cSld name="Gallery">
    <p:spTree>
      <p:nvGrpSpPr>
        <p:cNvPr id="1" name="Shape 1051"/>
        <p:cNvGrpSpPr/>
        <p:nvPr/>
      </p:nvGrpSpPr>
      <p:grpSpPr>
        <a:xfrm>
          <a:off x="0" y="0"/>
          <a:ext cx="0" cy="0"/>
          <a:chOff x="0" y="0"/>
          <a:chExt cx="0" cy="0"/>
        </a:xfrm>
      </p:grpSpPr>
      <p:sp>
        <p:nvSpPr>
          <p:cNvPr id="1052" name="Google Shape;1052;p83"/>
          <p:cNvSpPr>
            <a:spLocks noGrp="1"/>
          </p:cNvSpPr>
          <p:nvPr>
            <p:ph type="pic" idx="2"/>
          </p:nvPr>
        </p:nvSpPr>
        <p:spPr>
          <a:xfrm>
            <a:off x="782444" y="1564481"/>
            <a:ext cx="3028800" cy="30177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53" name="Google Shape;1053;p83"/>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54" name="Google Shape;1054;p83"/>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55" name="Google Shape;1055;p83"/>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056" name="Google Shape;1056;p83"/>
          <p:cNvSpPr>
            <a:spLocks noGrp="1"/>
          </p:cNvSpPr>
          <p:nvPr>
            <p:ph type="pic" idx="3"/>
          </p:nvPr>
        </p:nvSpPr>
        <p:spPr>
          <a:xfrm>
            <a:off x="6160430" y="1564481"/>
            <a:ext cx="2214600" cy="1474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57" name="Google Shape;1057;p83"/>
          <p:cNvSpPr>
            <a:spLocks noGrp="1"/>
          </p:cNvSpPr>
          <p:nvPr>
            <p:ph type="pic" idx="4"/>
          </p:nvPr>
        </p:nvSpPr>
        <p:spPr>
          <a:xfrm>
            <a:off x="6160430" y="3107705"/>
            <a:ext cx="2214600" cy="1474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58" name="Google Shape;1058;p83"/>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059" name="Google Shape;1059;p83"/>
          <p:cNvSpPr txBox="1">
            <a:spLocks noGrp="1"/>
          </p:cNvSpPr>
          <p:nvPr>
            <p:ph type="body" idx="1"/>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60" name="Google Shape;1060;p83"/>
          <p:cNvSpPr>
            <a:spLocks noGrp="1"/>
          </p:cNvSpPr>
          <p:nvPr>
            <p:ph type="pic" idx="5"/>
          </p:nvPr>
        </p:nvSpPr>
        <p:spPr>
          <a:xfrm>
            <a:off x="3878490" y="1564481"/>
            <a:ext cx="2214600" cy="1474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61" name="Google Shape;1061;p83"/>
          <p:cNvSpPr>
            <a:spLocks noGrp="1"/>
          </p:cNvSpPr>
          <p:nvPr>
            <p:ph type="pic" idx="6"/>
          </p:nvPr>
        </p:nvSpPr>
        <p:spPr>
          <a:xfrm>
            <a:off x="3878490" y="3107705"/>
            <a:ext cx="2214600" cy="1474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Gallery with text">
  <p:cSld name="Gallery with text">
    <p:spTree>
      <p:nvGrpSpPr>
        <p:cNvPr id="1" name="Shape 1062"/>
        <p:cNvGrpSpPr/>
        <p:nvPr/>
      </p:nvGrpSpPr>
      <p:grpSpPr>
        <a:xfrm>
          <a:off x="0" y="0"/>
          <a:ext cx="0" cy="0"/>
          <a:chOff x="0" y="0"/>
          <a:chExt cx="0" cy="0"/>
        </a:xfrm>
      </p:grpSpPr>
      <p:sp>
        <p:nvSpPr>
          <p:cNvPr id="1063" name="Google Shape;1063;p84"/>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64" name="Google Shape;1064;p84"/>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65" name="Google Shape;1065;p84"/>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066" name="Google Shape;1066;p84"/>
          <p:cNvSpPr txBox="1">
            <a:spLocks noGrp="1"/>
          </p:cNvSpPr>
          <p:nvPr>
            <p:ph type="body" idx="1"/>
          </p:nvPr>
        </p:nvSpPr>
        <p:spPr>
          <a:xfrm>
            <a:off x="746506" y="1553766"/>
            <a:ext cx="2629800" cy="2916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67" name="Google Shape;1067;p84"/>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068" name="Google Shape;1068;p84"/>
          <p:cNvSpPr txBox="1">
            <a:spLocks noGrp="1"/>
          </p:cNvSpPr>
          <p:nvPr>
            <p:ph type="body" idx="2"/>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69" name="Google Shape;1069;p84"/>
          <p:cNvSpPr>
            <a:spLocks noGrp="1"/>
          </p:cNvSpPr>
          <p:nvPr>
            <p:ph type="pic" idx="3"/>
          </p:nvPr>
        </p:nvSpPr>
        <p:spPr>
          <a:xfrm>
            <a:off x="6160430" y="1596628"/>
            <a:ext cx="2214600" cy="14208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70" name="Google Shape;1070;p84"/>
          <p:cNvSpPr>
            <a:spLocks noGrp="1"/>
          </p:cNvSpPr>
          <p:nvPr>
            <p:ph type="pic" idx="4"/>
          </p:nvPr>
        </p:nvSpPr>
        <p:spPr>
          <a:xfrm>
            <a:off x="6160430" y="3083088"/>
            <a:ext cx="2214600" cy="14070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71" name="Google Shape;1071;p84"/>
          <p:cNvSpPr>
            <a:spLocks noGrp="1"/>
          </p:cNvSpPr>
          <p:nvPr>
            <p:ph type="pic" idx="5"/>
          </p:nvPr>
        </p:nvSpPr>
        <p:spPr>
          <a:xfrm>
            <a:off x="3878490" y="1596628"/>
            <a:ext cx="2214600" cy="14208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72" name="Google Shape;1072;p84"/>
          <p:cNvSpPr>
            <a:spLocks noGrp="1"/>
          </p:cNvSpPr>
          <p:nvPr>
            <p:ph type="pic" idx="6"/>
          </p:nvPr>
        </p:nvSpPr>
        <p:spPr>
          <a:xfrm>
            <a:off x="3878490" y="3083088"/>
            <a:ext cx="2214600" cy="14070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Image text layout 4">
  <p:cSld name="Image text layout 4">
    <p:spTree>
      <p:nvGrpSpPr>
        <p:cNvPr id="1" name="Shape 1073"/>
        <p:cNvGrpSpPr/>
        <p:nvPr/>
      </p:nvGrpSpPr>
      <p:grpSpPr>
        <a:xfrm>
          <a:off x="0" y="0"/>
          <a:ext cx="0" cy="0"/>
          <a:chOff x="0" y="0"/>
          <a:chExt cx="0" cy="0"/>
        </a:xfrm>
      </p:grpSpPr>
      <p:sp>
        <p:nvSpPr>
          <p:cNvPr id="1074" name="Google Shape;1074;p85"/>
          <p:cNvSpPr/>
          <p:nvPr/>
        </p:nvSpPr>
        <p:spPr>
          <a:xfrm>
            <a:off x="786017" y="2924815"/>
            <a:ext cx="3127200" cy="1584300"/>
          </a:xfrm>
          <a:prstGeom prst="rect">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075" name="Google Shape;1075;p85"/>
          <p:cNvSpPr>
            <a:spLocks noGrp="1"/>
          </p:cNvSpPr>
          <p:nvPr>
            <p:ph type="pic" idx="2"/>
          </p:nvPr>
        </p:nvSpPr>
        <p:spPr>
          <a:xfrm>
            <a:off x="3913195" y="2924815"/>
            <a:ext cx="4461900" cy="15843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76" name="Google Shape;1076;p85"/>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77" name="Google Shape;1077;p85"/>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78" name="Google Shape;1078;p85"/>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079" name="Google Shape;1079;p85"/>
          <p:cNvSpPr txBox="1">
            <a:spLocks noGrp="1"/>
          </p:cNvSpPr>
          <p:nvPr>
            <p:ph type="body" idx="1"/>
          </p:nvPr>
        </p:nvSpPr>
        <p:spPr>
          <a:xfrm>
            <a:off x="746506" y="1548962"/>
            <a:ext cx="4161900" cy="1265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80" name="Google Shape;1080;p85"/>
          <p:cNvSpPr txBox="1">
            <a:spLocks noGrp="1"/>
          </p:cNvSpPr>
          <p:nvPr>
            <p:ph type="body" idx="3"/>
          </p:nvPr>
        </p:nvSpPr>
        <p:spPr>
          <a:xfrm>
            <a:off x="1028968" y="3469429"/>
            <a:ext cx="2568000" cy="903300"/>
          </a:xfrm>
          <a:prstGeom prst="rect">
            <a:avLst/>
          </a:prstGeom>
          <a:noFill/>
          <a:ln>
            <a:noFill/>
          </a:ln>
        </p:spPr>
        <p:txBody>
          <a:bodyPr spcFirstLastPara="1" wrap="square" lIns="34300" tIns="17150" rIns="34300" bIns="17150" anchor="t" anchorCtr="0">
            <a:noAutofit/>
          </a:bodyPr>
          <a:lstStyle>
            <a:lvl1pPr marL="457200" lvl="0" indent="-228600" algn="l">
              <a:lnSpc>
                <a:spcPct val="120000"/>
              </a:lnSpc>
              <a:spcBef>
                <a:spcPts val="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1pPr>
            <a:lvl2pPr marL="914400" lvl="1" indent="-228600" algn="l">
              <a:lnSpc>
                <a:spcPct val="120000"/>
              </a:lnSpc>
              <a:spcBef>
                <a:spcPts val="13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4pPr>
            <a:lvl5pPr marL="2286000" lvl="4" indent="-228600" algn="l">
              <a:lnSpc>
                <a:spcPct val="12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81" name="Google Shape;1081;p85"/>
          <p:cNvSpPr txBox="1">
            <a:spLocks noGrp="1"/>
          </p:cNvSpPr>
          <p:nvPr>
            <p:ph type="body" idx="4"/>
          </p:nvPr>
        </p:nvSpPr>
        <p:spPr>
          <a:xfrm>
            <a:off x="1028968" y="3107036"/>
            <a:ext cx="25680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400"/>
              <a:buFont typeface="Raleway Medium"/>
              <a:buNone/>
              <a:defRPr sz="14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82" name="Google Shape;1082;p85"/>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083" name="Google Shape;1083;p85"/>
          <p:cNvSpPr txBox="1">
            <a:spLocks noGrp="1"/>
          </p:cNvSpPr>
          <p:nvPr>
            <p:ph type="body" idx="5"/>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ext boxes with icons and image">
  <p:cSld name="Text boxes with icons and image">
    <p:spTree>
      <p:nvGrpSpPr>
        <p:cNvPr id="1" name="Shape 1084"/>
        <p:cNvGrpSpPr/>
        <p:nvPr/>
      </p:nvGrpSpPr>
      <p:grpSpPr>
        <a:xfrm>
          <a:off x="0" y="0"/>
          <a:ext cx="0" cy="0"/>
          <a:chOff x="0" y="0"/>
          <a:chExt cx="0" cy="0"/>
        </a:xfrm>
      </p:grpSpPr>
      <p:sp>
        <p:nvSpPr>
          <p:cNvPr id="1085" name="Google Shape;1085;p86"/>
          <p:cNvSpPr/>
          <p:nvPr/>
        </p:nvSpPr>
        <p:spPr>
          <a:xfrm>
            <a:off x="786017" y="1596629"/>
            <a:ext cx="3127200" cy="1259100"/>
          </a:xfrm>
          <a:prstGeom prst="rect">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086" name="Google Shape;1086;p86"/>
          <p:cNvSpPr>
            <a:spLocks noGrp="1"/>
          </p:cNvSpPr>
          <p:nvPr>
            <p:ph type="pic" idx="2"/>
          </p:nvPr>
        </p:nvSpPr>
        <p:spPr>
          <a:xfrm>
            <a:off x="3913195" y="1596629"/>
            <a:ext cx="4463400" cy="12591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87" name="Google Shape;1087;p86"/>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88" name="Google Shape;1088;p86"/>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089" name="Google Shape;1089;p86"/>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090" name="Google Shape;1090;p86"/>
          <p:cNvSpPr txBox="1">
            <a:spLocks noGrp="1"/>
          </p:cNvSpPr>
          <p:nvPr>
            <p:ph type="body" idx="1"/>
          </p:nvPr>
        </p:nvSpPr>
        <p:spPr>
          <a:xfrm>
            <a:off x="1332381" y="3437828"/>
            <a:ext cx="1764900" cy="922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30000"/>
              </a:lnSpc>
              <a:spcBef>
                <a:spcPts val="13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4pPr>
            <a:lvl5pPr marL="2286000" lvl="4"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91" name="Google Shape;1091;p86"/>
          <p:cNvSpPr txBox="1">
            <a:spLocks noGrp="1"/>
          </p:cNvSpPr>
          <p:nvPr>
            <p:ph type="body" idx="3"/>
          </p:nvPr>
        </p:nvSpPr>
        <p:spPr>
          <a:xfrm>
            <a:off x="1333466" y="3104302"/>
            <a:ext cx="17685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dk1"/>
              </a:buClr>
              <a:buSzPts val="1300"/>
              <a:buFont typeface="Raleway Medium"/>
              <a:buNone/>
              <a:defRPr sz="13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92" name="Google Shape;1092;p86"/>
          <p:cNvSpPr txBox="1">
            <a:spLocks noGrp="1"/>
          </p:cNvSpPr>
          <p:nvPr>
            <p:ph type="body" idx="4"/>
          </p:nvPr>
        </p:nvSpPr>
        <p:spPr>
          <a:xfrm>
            <a:off x="3980844" y="3437828"/>
            <a:ext cx="1764900" cy="922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30000"/>
              </a:lnSpc>
              <a:spcBef>
                <a:spcPts val="13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4pPr>
            <a:lvl5pPr marL="2286000" lvl="4"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93" name="Google Shape;1093;p86"/>
          <p:cNvSpPr txBox="1">
            <a:spLocks noGrp="1"/>
          </p:cNvSpPr>
          <p:nvPr>
            <p:ph type="body" idx="5"/>
          </p:nvPr>
        </p:nvSpPr>
        <p:spPr>
          <a:xfrm>
            <a:off x="3980844" y="3104302"/>
            <a:ext cx="17685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dk1"/>
              </a:buClr>
              <a:buSzPts val="1300"/>
              <a:buFont typeface="Raleway Medium"/>
              <a:buNone/>
              <a:defRPr sz="13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94" name="Google Shape;1094;p86"/>
          <p:cNvSpPr txBox="1">
            <a:spLocks noGrp="1"/>
          </p:cNvSpPr>
          <p:nvPr>
            <p:ph type="body" idx="6"/>
          </p:nvPr>
        </p:nvSpPr>
        <p:spPr>
          <a:xfrm>
            <a:off x="6629307" y="3437828"/>
            <a:ext cx="1764900" cy="922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30000"/>
              </a:lnSpc>
              <a:spcBef>
                <a:spcPts val="13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4pPr>
            <a:lvl5pPr marL="2286000" lvl="4"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95" name="Google Shape;1095;p86"/>
          <p:cNvSpPr txBox="1">
            <a:spLocks noGrp="1"/>
          </p:cNvSpPr>
          <p:nvPr>
            <p:ph type="body" idx="7"/>
          </p:nvPr>
        </p:nvSpPr>
        <p:spPr>
          <a:xfrm>
            <a:off x="6630392" y="3090535"/>
            <a:ext cx="17685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dk1"/>
              </a:buClr>
              <a:buSzPts val="1300"/>
              <a:buFont typeface="Raleway Medium"/>
              <a:buNone/>
              <a:defRPr sz="13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96" name="Google Shape;1096;p86"/>
          <p:cNvSpPr txBox="1">
            <a:spLocks noGrp="1"/>
          </p:cNvSpPr>
          <p:nvPr>
            <p:ph type="body" idx="8"/>
          </p:nvPr>
        </p:nvSpPr>
        <p:spPr>
          <a:xfrm>
            <a:off x="978872" y="1769815"/>
            <a:ext cx="2731200" cy="903300"/>
          </a:xfrm>
          <a:prstGeom prst="rect">
            <a:avLst/>
          </a:prstGeom>
          <a:noFill/>
          <a:ln>
            <a:noFill/>
          </a:ln>
        </p:spPr>
        <p:txBody>
          <a:bodyPr spcFirstLastPara="1" wrap="square" lIns="34300" tIns="17150" rIns="34300" bIns="17150" anchor="ctr" anchorCtr="0">
            <a:noAutofit/>
          </a:bodyPr>
          <a:lstStyle>
            <a:lvl1pPr marL="457200" lvl="0" indent="-228600" algn="l">
              <a:lnSpc>
                <a:spcPct val="120000"/>
              </a:lnSpc>
              <a:spcBef>
                <a:spcPts val="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1pPr>
            <a:lvl2pPr marL="914400" lvl="1" indent="-228600" algn="l">
              <a:lnSpc>
                <a:spcPct val="120000"/>
              </a:lnSpc>
              <a:spcBef>
                <a:spcPts val="13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4pPr>
            <a:lvl5pPr marL="2286000" lvl="4" indent="-228600" algn="l">
              <a:lnSpc>
                <a:spcPct val="12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97" name="Google Shape;1097;p86"/>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098" name="Google Shape;1098;p86"/>
          <p:cNvSpPr txBox="1">
            <a:spLocks noGrp="1"/>
          </p:cNvSpPr>
          <p:nvPr>
            <p:ph type="body" idx="9"/>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Text boxes with icons and image 2">
  <p:cSld name="1_Text boxes with icons and image 2">
    <p:spTree>
      <p:nvGrpSpPr>
        <p:cNvPr id="1" name="Shape 1099"/>
        <p:cNvGrpSpPr/>
        <p:nvPr/>
      </p:nvGrpSpPr>
      <p:grpSpPr>
        <a:xfrm>
          <a:off x="0" y="0"/>
          <a:ext cx="0" cy="0"/>
          <a:chOff x="0" y="0"/>
          <a:chExt cx="0" cy="0"/>
        </a:xfrm>
      </p:grpSpPr>
      <p:sp>
        <p:nvSpPr>
          <p:cNvPr id="1100" name="Google Shape;1100;p87"/>
          <p:cNvSpPr/>
          <p:nvPr/>
        </p:nvSpPr>
        <p:spPr>
          <a:xfrm>
            <a:off x="2901106" y="1590200"/>
            <a:ext cx="3336900" cy="1587600"/>
          </a:xfrm>
          <a:prstGeom prst="rect">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101" name="Google Shape;1101;p87"/>
          <p:cNvSpPr>
            <a:spLocks noGrp="1"/>
          </p:cNvSpPr>
          <p:nvPr>
            <p:ph type="pic" idx="2"/>
          </p:nvPr>
        </p:nvSpPr>
        <p:spPr>
          <a:xfrm>
            <a:off x="6232259" y="1593731"/>
            <a:ext cx="2911800" cy="15843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102" name="Google Shape;1102;p87"/>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03" name="Google Shape;1103;p87"/>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04" name="Google Shape;1104;p87"/>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105" name="Google Shape;1105;p87"/>
          <p:cNvSpPr txBox="1">
            <a:spLocks noGrp="1"/>
          </p:cNvSpPr>
          <p:nvPr>
            <p:ph type="body" idx="1"/>
          </p:nvPr>
        </p:nvSpPr>
        <p:spPr>
          <a:xfrm>
            <a:off x="775516" y="3584363"/>
            <a:ext cx="1988700" cy="922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30000"/>
              </a:lnSpc>
              <a:spcBef>
                <a:spcPts val="13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4pPr>
            <a:lvl5pPr marL="2286000" lvl="4"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06" name="Google Shape;1106;p87"/>
          <p:cNvSpPr txBox="1">
            <a:spLocks noGrp="1"/>
          </p:cNvSpPr>
          <p:nvPr>
            <p:ph type="body" idx="3"/>
          </p:nvPr>
        </p:nvSpPr>
        <p:spPr>
          <a:xfrm>
            <a:off x="775516" y="3253191"/>
            <a:ext cx="19887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dk1"/>
              </a:buClr>
              <a:buSzPts val="1300"/>
              <a:buFont typeface="Raleway Medium"/>
              <a:buNone/>
              <a:defRPr sz="13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07" name="Google Shape;1107;p87"/>
          <p:cNvSpPr txBox="1">
            <a:spLocks noGrp="1"/>
          </p:cNvSpPr>
          <p:nvPr>
            <p:ph type="body" idx="4"/>
          </p:nvPr>
        </p:nvSpPr>
        <p:spPr>
          <a:xfrm>
            <a:off x="3581183" y="3584363"/>
            <a:ext cx="1988700" cy="922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30000"/>
              </a:lnSpc>
              <a:spcBef>
                <a:spcPts val="13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4pPr>
            <a:lvl5pPr marL="2286000" lvl="4"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08" name="Google Shape;1108;p87"/>
          <p:cNvSpPr txBox="1">
            <a:spLocks noGrp="1"/>
          </p:cNvSpPr>
          <p:nvPr>
            <p:ph type="body" idx="5"/>
          </p:nvPr>
        </p:nvSpPr>
        <p:spPr>
          <a:xfrm>
            <a:off x="3581183" y="3253191"/>
            <a:ext cx="19887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dk1"/>
              </a:buClr>
              <a:buSzPts val="1300"/>
              <a:buFont typeface="Raleway Medium"/>
              <a:buNone/>
              <a:defRPr sz="13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09" name="Google Shape;1109;p87"/>
          <p:cNvSpPr txBox="1">
            <a:spLocks noGrp="1"/>
          </p:cNvSpPr>
          <p:nvPr>
            <p:ph type="body" idx="6"/>
          </p:nvPr>
        </p:nvSpPr>
        <p:spPr>
          <a:xfrm>
            <a:off x="6396377" y="3584363"/>
            <a:ext cx="1988700" cy="922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30000"/>
              </a:lnSpc>
              <a:spcBef>
                <a:spcPts val="13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4pPr>
            <a:lvl5pPr marL="2286000" lvl="4" indent="-228600" algn="l">
              <a:lnSpc>
                <a:spcPct val="130000"/>
              </a:lnSpc>
              <a:spcBef>
                <a:spcPts val="900"/>
              </a:spcBef>
              <a:spcAft>
                <a:spcPts val="0"/>
              </a:spcAft>
              <a:buClr>
                <a:schemeClr val="accent1"/>
              </a:buClr>
              <a:buSzPts val="900"/>
              <a:buFont typeface="Noto Sans Symbols"/>
              <a:buNone/>
              <a:defRPr sz="9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10" name="Google Shape;1110;p87"/>
          <p:cNvSpPr txBox="1">
            <a:spLocks noGrp="1"/>
          </p:cNvSpPr>
          <p:nvPr>
            <p:ph type="body" idx="7"/>
          </p:nvPr>
        </p:nvSpPr>
        <p:spPr>
          <a:xfrm>
            <a:off x="6396377" y="3253191"/>
            <a:ext cx="19887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dk1"/>
              </a:buClr>
              <a:buSzPts val="1300"/>
              <a:buFont typeface="Raleway Medium"/>
              <a:buNone/>
              <a:defRPr sz="13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11" name="Google Shape;1111;p87"/>
          <p:cNvSpPr>
            <a:spLocks noGrp="1"/>
          </p:cNvSpPr>
          <p:nvPr>
            <p:ph type="pic" idx="8"/>
          </p:nvPr>
        </p:nvSpPr>
        <p:spPr>
          <a:xfrm>
            <a:off x="0" y="1593731"/>
            <a:ext cx="2914800" cy="15843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112" name="Google Shape;1112;p87"/>
          <p:cNvSpPr txBox="1">
            <a:spLocks noGrp="1"/>
          </p:cNvSpPr>
          <p:nvPr>
            <p:ph type="body" idx="9"/>
          </p:nvPr>
        </p:nvSpPr>
        <p:spPr>
          <a:xfrm>
            <a:off x="3186483" y="2116985"/>
            <a:ext cx="2731200" cy="903300"/>
          </a:xfrm>
          <a:prstGeom prst="rect">
            <a:avLst/>
          </a:prstGeom>
          <a:noFill/>
          <a:ln>
            <a:noFill/>
          </a:ln>
        </p:spPr>
        <p:txBody>
          <a:bodyPr spcFirstLastPara="1" wrap="square" lIns="34300" tIns="17150" rIns="34300" bIns="17150" anchor="t" anchorCtr="0">
            <a:noAutofit/>
          </a:bodyPr>
          <a:lstStyle>
            <a:lvl1pPr marL="457200" lvl="0" indent="-228600" algn="ctr">
              <a:lnSpc>
                <a:spcPct val="120000"/>
              </a:lnSpc>
              <a:spcBef>
                <a:spcPts val="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1pPr>
            <a:lvl2pPr marL="914400" lvl="1" indent="-228600" algn="ctr">
              <a:lnSpc>
                <a:spcPct val="120000"/>
              </a:lnSpc>
              <a:spcBef>
                <a:spcPts val="13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4pPr>
            <a:lvl5pPr marL="2286000" lvl="4" indent="-228600" algn="ctr">
              <a:lnSpc>
                <a:spcPct val="12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13" name="Google Shape;1113;p87"/>
          <p:cNvSpPr txBox="1">
            <a:spLocks noGrp="1"/>
          </p:cNvSpPr>
          <p:nvPr>
            <p:ph type="body" idx="13"/>
          </p:nvPr>
        </p:nvSpPr>
        <p:spPr>
          <a:xfrm>
            <a:off x="3186484" y="1790065"/>
            <a:ext cx="2721300" cy="3489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14" name="Google Shape;1114;p87"/>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115" name="Google Shape;1115;p87"/>
          <p:cNvSpPr txBox="1">
            <a:spLocks noGrp="1"/>
          </p:cNvSpPr>
          <p:nvPr>
            <p:ph type="body" idx="14"/>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Image text layout 6">
  <p:cSld name="Image text layout 6">
    <p:spTree>
      <p:nvGrpSpPr>
        <p:cNvPr id="1" name="Shape 1116"/>
        <p:cNvGrpSpPr/>
        <p:nvPr/>
      </p:nvGrpSpPr>
      <p:grpSpPr>
        <a:xfrm>
          <a:off x="0" y="0"/>
          <a:ext cx="0" cy="0"/>
          <a:chOff x="0" y="0"/>
          <a:chExt cx="0" cy="0"/>
        </a:xfrm>
      </p:grpSpPr>
      <p:sp>
        <p:nvSpPr>
          <p:cNvPr id="1117" name="Google Shape;1117;p88"/>
          <p:cNvSpPr/>
          <p:nvPr/>
        </p:nvSpPr>
        <p:spPr>
          <a:xfrm>
            <a:off x="786017" y="1596629"/>
            <a:ext cx="3127200" cy="1469100"/>
          </a:xfrm>
          <a:prstGeom prst="rect">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118" name="Google Shape;1118;p88"/>
          <p:cNvSpPr/>
          <p:nvPr/>
        </p:nvSpPr>
        <p:spPr>
          <a:xfrm>
            <a:off x="5237952" y="3056074"/>
            <a:ext cx="3127200" cy="1449300"/>
          </a:xfrm>
          <a:prstGeom prst="rect">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119" name="Google Shape;1119;p88"/>
          <p:cNvSpPr>
            <a:spLocks noGrp="1"/>
          </p:cNvSpPr>
          <p:nvPr>
            <p:ph type="pic" idx="2"/>
          </p:nvPr>
        </p:nvSpPr>
        <p:spPr>
          <a:xfrm>
            <a:off x="3913195" y="1601266"/>
            <a:ext cx="4452000" cy="14604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120" name="Google Shape;1120;p88"/>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21" name="Google Shape;1121;p88"/>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22" name="Google Shape;1122;p88"/>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123" name="Google Shape;1123;p88"/>
          <p:cNvSpPr txBox="1">
            <a:spLocks noGrp="1"/>
          </p:cNvSpPr>
          <p:nvPr>
            <p:ph type="body" idx="1"/>
          </p:nvPr>
        </p:nvSpPr>
        <p:spPr>
          <a:xfrm>
            <a:off x="969344" y="2022063"/>
            <a:ext cx="2731200" cy="903300"/>
          </a:xfrm>
          <a:prstGeom prst="rect">
            <a:avLst/>
          </a:prstGeom>
          <a:noFill/>
          <a:ln>
            <a:noFill/>
          </a:ln>
        </p:spPr>
        <p:txBody>
          <a:bodyPr spcFirstLastPara="1" wrap="square" lIns="34300" tIns="17150" rIns="34300" bIns="17150" anchor="t" anchorCtr="0">
            <a:noAutofit/>
          </a:bodyPr>
          <a:lstStyle>
            <a:lvl1pPr marL="457200" lvl="0" indent="-228600" algn="l">
              <a:lnSpc>
                <a:spcPct val="120000"/>
              </a:lnSpc>
              <a:spcBef>
                <a:spcPts val="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1pPr>
            <a:lvl2pPr marL="914400" lvl="1" indent="-228600" algn="l">
              <a:lnSpc>
                <a:spcPct val="120000"/>
              </a:lnSpc>
              <a:spcBef>
                <a:spcPts val="13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4pPr>
            <a:lvl5pPr marL="2286000" lvl="4" indent="-228600" algn="l">
              <a:lnSpc>
                <a:spcPct val="12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24" name="Google Shape;1124;p88"/>
          <p:cNvSpPr txBox="1">
            <a:spLocks noGrp="1"/>
          </p:cNvSpPr>
          <p:nvPr>
            <p:ph type="body" idx="3"/>
          </p:nvPr>
        </p:nvSpPr>
        <p:spPr>
          <a:xfrm>
            <a:off x="969344" y="1695143"/>
            <a:ext cx="22191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25" name="Google Shape;1125;p88"/>
          <p:cNvSpPr txBox="1">
            <a:spLocks noGrp="1"/>
          </p:cNvSpPr>
          <p:nvPr>
            <p:ph type="body" idx="4"/>
          </p:nvPr>
        </p:nvSpPr>
        <p:spPr>
          <a:xfrm>
            <a:off x="5432443" y="3483979"/>
            <a:ext cx="2731200" cy="903300"/>
          </a:xfrm>
          <a:prstGeom prst="rect">
            <a:avLst/>
          </a:prstGeom>
          <a:noFill/>
          <a:ln>
            <a:noFill/>
          </a:ln>
        </p:spPr>
        <p:txBody>
          <a:bodyPr spcFirstLastPara="1" wrap="square" lIns="34300" tIns="17150" rIns="34300" bIns="17150" anchor="t" anchorCtr="0">
            <a:noAutofit/>
          </a:bodyPr>
          <a:lstStyle>
            <a:lvl1pPr marL="457200" lvl="0" indent="-228600" algn="l">
              <a:lnSpc>
                <a:spcPct val="120000"/>
              </a:lnSpc>
              <a:spcBef>
                <a:spcPts val="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1pPr>
            <a:lvl2pPr marL="914400" lvl="1" indent="-228600" algn="l">
              <a:lnSpc>
                <a:spcPct val="120000"/>
              </a:lnSpc>
              <a:spcBef>
                <a:spcPts val="13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4pPr>
            <a:lvl5pPr marL="2286000" lvl="4" indent="-228600" algn="l">
              <a:lnSpc>
                <a:spcPct val="12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26" name="Google Shape;1126;p88"/>
          <p:cNvSpPr txBox="1">
            <a:spLocks noGrp="1"/>
          </p:cNvSpPr>
          <p:nvPr>
            <p:ph type="body" idx="5"/>
          </p:nvPr>
        </p:nvSpPr>
        <p:spPr>
          <a:xfrm>
            <a:off x="5432443" y="3157059"/>
            <a:ext cx="22191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27" name="Google Shape;1127;p88"/>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128" name="Google Shape;1128;p88"/>
          <p:cNvSpPr txBox="1">
            <a:spLocks noGrp="1"/>
          </p:cNvSpPr>
          <p:nvPr>
            <p:ph type="body" idx="6"/>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29" name="Google Shape;1129;p88"/>
          <p:cNvSpPr>
            <a:spLocks noGrp="1"/>
          </p:cNvSpPr>
          <p:nvPr>
            <p:ph type="pic" idx="7"/>
          </p:nvPr>
        </p:nvSpPr>
        <p:spPr>
          <a:xfrm>
            <a:off x="786017" y="3056074"/>
            <a:ext cx="4452000" cy="14454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Image text layout 6">
  <p:cSld name="1_Image text layout 6">
    <p:spTree>
      <p:nvGrpSpPr>
        <p:cNvPr id="1" name="Shape 1130"/>
        <p:cNvGrpSpPr/>
        <p:nvPr/>
      </p:nvGrpSpPr>
      <p:grpSpPr>
        <a:xfrm>
          <a:off x="0" y="0"/>
          <a:ext cx="0" cy="0"/>
          <a:chOff x="0" y="0"/>
          <a:chExt cx="0" cy="0"/>
        </a:xfrm>
      </p:grpSpPr>
      <p:sp>
        <p:nvSpPr>
          <p:cNvPr id="1131" name="Google Shape;1131;p89"/>
          <p:cNvSpPr>
            <a:spLocks noGrp="1"/>
          </p:cNvSpPr>
          <p:nvPr>
            <p:ph type="pic" idx="2"/>
          </p:nvPr>
        </p:nvSpPr>
        <p:spPr>
          <a:xfrm>
            <a:off x="3913195" y="3046549"/>
            <a:ext cx="4452000" cy="14454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132" name="Google Shape;1132;p89"/>
          <p:cNvSpPr/>
          <p:nvPr/>
        </p:nvSpPr>
        <p:spPr>
          <a:xfrm>
            <a:off x="786017" y="3046549"/>
            <a:ext cx="3127200" cy="1449300"/>
          </a:xfrm>
          <a:prstGeom prst="rect">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133" name="Google Shape;1133;p89"/>
          <p:cNvSpPr>
            <a:spLocks noGrp="1"/>
          </p:cNvSpPr>
          <p:nvPr>
            <p:ph type="pic" idx="3"/>
          </p:nvPr>
        </p:nvSpPr>
        <p:spPr>
          <a:xfrm>
            <a:off x="786017" y="1575746"/>
            <a:ext cx="4452000" cy="1471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134" name="Google Shape;1134;p89"/>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35" name="Google Shape;1135;p89"/>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36" name="Google Shape;1136;p89"/>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137" name="Google Shape;1137;p89"/>
          <p:cNvSpPr txBox="1">
            <a:spLocks noGrp="1"/>
          </p:cNvSpPr>
          <p:nvPr>
            <p:ph type="body" idx="1"/>
          </p:nvPr>
        </p:nvSpPr>
        <p:spPr>
          <a:xfrm>
            <a:off x="964054" y="3483979"/>
            <a:ext cx="2731200" cy="903300"/>
          </a:xfrm>
          <a:prstGeom prst="rect">
            <a:avLst/>
          </a:prstGeom>
          <a:noFill/>
          <a:ln>
            <a:noFill/>
          </a:ln>
        </p:spPr>
        <p:txBody>
          <a:bodyPr spcFirstLastPara="1" wrap="square" lIns="34300" tIns="17150" rIns="34300" bIns="17150" anchor="t" anchorCtr="0">
            <a:noAutofit/>
          </a:bodyPr>
          <a:lstStyle>
            <a:lvl1pPr marL="457200" lvl="0" indent="-228600" algn="l">
              <a:lnSpc>
                <a:spcPct val="120000"/>
              </a:lnSpc>
              <a:spcBef>
                <a:spcPts val="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1pPr>
            <a:lvl2pPr marL="914400" lvl="1" indent="-228600" algn="l">
              <a:lnSpc>
                <a:spcPct val="120000"/>
              </a:lnSpc>
              <a:spcBef>
                <a:spcPts val="13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4pPr>
            <a:lvl5pPr marL="2286000" lvl="4" indent="-228600" algn="l">
              <a:lnSpc>
                <a:spcPct val="12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38" name="Google Shape;1138;p89"/>
          <p:cNvSpPr txBox="1">
            <a:spLocks noGrp="1"/>
          </p:cNvSpPr>
          <p:nvPr>
            <p:ph type="body" idx="4"/>
          </p:nvPr>
        </p:nvSpPr>
        <p:spPr>
          <a:xfrm>
            <a:off x="964054" y="3157059"/>
            <a:ext cx="22191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39" name="Google Shape;1139;p89"/>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140" name="Google Shape;1140;p89"/>
          <p:cNvSpPr txBox="1">
            <a:spLocks noGrp="1"/>
          </p:cNvSpPr>
          <p:nvPr>
            <p:ph type="body" idx="5"/>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41" name="Google Shape;1141;p89"/>
          <p:cNvSpPr/>
          <p:nvPr/>
        </p:nvSpPr>
        <p:spPr>
          <a:xfrm>
            <a:off x="5237952" y="1580755"/>
            <a:ext cx="3127200" cy="1481100"/>
          </a:xfrm>
          <a:prstGeom prst="rect">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142" name="Google Shape;1142;p89"/>
          <p:cNvSpPr txBox="1">
            <a:spLocks noGrp="1"/>
          </p:cNvSpPr>
          <p:nvPr>
            <p:ph type="body" idx="6"/>
          </p:nvPr>
        </p:nvSpPr>
        <p:spPr>
          <a:xfrm>
            <a:off x="5437733" y="2022063"/>
            <a:ext cx="2731200" cy="903300"/>
          </a:xfrm>
          <a:prstGeom prst="rect">
            <a:avLst/>
          </a:prstGeom>
          <a:noFill/>
          <a:ln>
            <a:noFill/>
          </a:ln>
        </p:spPr>
        <p:txBody>
          <a:bodyPr spcFirstLastPara="1" wrap="square" lIns="34300" tIns="17150" rIns="34300" bIns="17150" anchor="t" anchorCtr="0">
            <a:noAutofit/>
          </a:bodyPr>
          <a:lstStyle>
            <a:lvl1pPr marL="457200" lvl="0" indent="-228600" algn="l">
              <a:lnSpc>
                <a:spcPct val="120000"/>
              </a:lnSpc>
              <a:spcBef>
                <a:spcPts val="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1pPr>
            <a:lvl2pPr marL="914400" lvl="1" indent="-228600" algn="l">
              <a:lnSpc>
                <a:spcPct val="120000"/>
              </a:lnSpc>
              <a:spcBef>
                <a:spcPts val="13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4pPr>
            <a:lvl5pPr marL="2286000" lvl="4" indent="-228600" algn="l">
              <a:lnSpc>
                <a:spcPct val="12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43" name="Google Shape;1143;p89"/>
          <p:cNvSpPr txBox="1">
            <a:spLocks noGrp="1"/>
          </p:cNvSpPr>
          <p:nvPr>
            <p:ph type="body" idx="7"/>
          </p:nvPr>
        </p:nvSpPr>
        <p:spPr>
          <a:xfrm>
            <a:off x="5437733" y="1695143"/>
            <a:ext cx="22191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mart art with images">
  <p:cSld name="Smart art with images">
    <p:spTree>
      <p:nvGrpSpPr>
        <p:cNvPr id="1" name="Shape 1144"/>
        <p:cNvGrpSpPr/>
        <p:nvPr/>
      </p:nvGrpSpPr>
      <p:grpSpPr>
        <a:xfrm>
          <a:off x="0" y="0"/>
          <a:ext cx="0" cy="0"/>
          <a:chOff x="0" y="0"/>
          <a:chExt cx="0" cy="0"/>
        </a:xfrm>
      </p:grpSpPr>
      <p:sp>
        <p:nvSpPr>
          <p:cNvPr id="1145" name="Google Shape;1145;p90"/>
          <p:cNvSpPr/>
          <p:nvPr/>
        </p:nvSpPr>
        <p:spPr>
          <a:xfrm>
            <a:off x="4142232" y="1580755"/>
            <a:ext cx="4222800" cy="1481100"/>
          </a:xfrm>
          <a:prstGeom prst="rect">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146" name="Google Shape;1146;p90"/>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47" name="Google Shape;1147;p90"/>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48" name="Google Shape;1148;p90"/>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149" name="Google Shape;1149;p90"/>
          <p:cNvSpPr txBox="1">
            <a:spLocks noGrp="1"/>
          </p:cNvSpPr>
          <p:nvPr>
            <p:ph type="body" idx="1"/>
          </p:nvPr>
        </p:nvSpPr>
        <p:spPr>
          <a:xfrm>
            <a:off x="4337158" y="2002093"/>
            <a:ext cx="3839400" cy="903300"/>
          </a:xfrm>
          <a:prstGeom prst="rect">
            <a:avLst/>
          </a:prstGeom>
          <a:noFill/>
          <a:ln>
            <a:noFill/>
          </a:ln>
        </p:spPr>
        <p:txBody>
          <a:bodyPr spcFirstLastPara="1" wrap="square" lIns="34300" tIns="17150" rIns="34300" bIns="17150" anchor="t" anchorCtr="0">
            <a:noAutofit/>
          </a:bodyPr>
          <a:lstStyle>
            <a:lvl1pPr marL="457200" lvl="0" indent="-228600" algn="l">
              <a:lnSpc>
                <a:spcPct val="120000"/>
              </a:lnSpc>
              <a:spcBef>
                <a:spcPts val="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1pPr>
            <a:lvl2pPr marL="914400" lvl="1" indent="-228600" algn="l">
              <a:lnSpc>
                <a:spcPct val="120000"/>
              </a:lnSpc>
              <a:spcBef>
                <a:spcPts val="13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4pPr>
            <a:lvl5pPr marL="2286000" lvl="4" indent="-228600" algn="l">
              <a:lnSpc>
                <a:spcPct val="12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50" name="Google Shape;1150;p90"/>
          <p:cNvSpPr txBox="1">
            <a:spLocks noGrp="1"/>
          </p:cNvSpPr>
          <p:nvPr>
            <p:ph type="body" idx="2"/>
          </p:nvPr>
        </p:nvSpPr>
        <p:spPr>
          <a:xfrm>
            <a:off x="4337158" y="1675173"/>
            <a:ext cx="3839400" cy="348900"/>
          </a:xfrm>
          <a:prstGeom prst="rect">
            <a:avLst/>
          </a:prstGeom>
          <a:noFill/>
          <a:ln>
            <a:noFill/>
          </a:ln>
        </p:spPr>
        <p:txBody>
          <a:bodyPr spcFirstLastPara="1" wrap="square" lIns="34300" tIns="17150" rIns="34300" bIns="17150" anchor="ctr" anchorCtr="0">
            <a:noAutofit/>
          </a:bodyPr>
          <a:lstStyle>
            <a:lvl1pPr marL="457200" lvl="0" indent="-228600" algn="l">
              <a:lnSpc>
                <a:spcPct val="140000"/>
              </a:lnSpc>
              <a:spcBef>
                <a:spcPts val="0"/>
              </a:spcBef>
              <a:spcAft>
                <a:spcPts val="0"/>
              </a:spcAft>
              <a:buClr>
                <a:schemeClr val="lt1"/>
              </a:buClr>
              <a:buSzPts val="1200"/>
              <a:buFont typeface="Raleway Medium"/>
              <a:buNone/>
              <a:defRPr sz="12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51" name="Google Shape;1151;p90"/>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152" name="Google Shape;1152;p90"/>
          <p:cNvSpPr txBox="1">
            <a:spLocks noGrp="1"/>
          </p:cNvSpPr>
          <p:nvPr>
            <p:ph type="body" idx="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53" name="Google Shape;1153;p90"/>
          <p:cNvSpPr>
            <a:spLocks noGrp="1"/>
          </p:cNvSpPr>
          <p:nvPr>
            <p:ph type="pic" idx="4"/>
          </p:nvPr>
        </p:nvSpPr>
        <p:spPr>
          <a:xfrm>
            <a:off x="4142232" y="3046549"/>
            <a:ext cx="4222800" cy="14454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154" name="Google Shape;1154;p90"/>
          <p:cNvSpPr txBox="1">
            <a:spLocks noGrp="1"/>
          </p:cNvSpPr>
          <p:nvPr>
            <p:ph type="body" idx="5"/>
          </p:nvPr>
        </p:nvSpPr>
        <p:spPr>
          <a:xfrm>
            <a:off x="746506" y="1553766"/>
            <a:ext cx="3037500" cy="29166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left with 4 text boxes with icons">
  <p:cSld name="Image left with 4 text boxes with icons">
    <p:spTree>
      <p:nvGrpSpPr>
        <p:cNvPr id="1" name="Shape 86"/>
        <p:cNvGrpSpPr/>
        <p:nvPr/>
      </p:nvGrpSpPr>
      <p:grpSpPr>
        <a:xfrm>
          <a:off x="0" y="0"/>
          <a:ext cx="0" cy="0"/>
          <a:chOff x="0" y="0"/>
          <a:chExt cx="0" cy="0"/>
        </a:xfrm>
      </p:grpSpPr>
      <p:sp>
        <p:nvSpPr>
          <p:cNvPr id="87" name="Google Shape;87;p10"/>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88" name="Google Shape;88;p10"/>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89" name="Google Shape;89;p10"/>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0" name="Google Shape;90;p10"/>
          <p:cNvSpPr txBox="1">
            <a:spLocks noGrp="1"/>
          </p:cNvSpPr>
          <p:nvPr>
            <p:ph type="body" idx="1"/>
          </p:nvPr>
        </p:nvSpPr>
        <p:spPr>
          <a:xfrm>
            <a:off x="3745543" y="2028377"/>
            <a:ext cx="2057400" cy="1034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1" name="Google Shape;91;p10"/>
          <p:cNvSpPr txBox="1">
            <a:spLocks noGrp="1"/>
          </p:cNvSpPr>
          <p:nvPr>
            <p:ph type="body" idx="2"/>
          </p:nvPr>
        </p:nvSpPr>
        <p:spPr>
          <a:xfrm>
            <a:off x="4115872" y="1698278"/>
            <a:ext cx="1735800" cy="274200"/>
          </a:xfrm>
          <a:prstGeom prst="rect">
            <a:avLst/>
          </a:prstGeom>
          <a:noFill/>
          <a:ln>
            <a:noFill/>
          </a:ln>
        </p:spPr>
        <p:txBody>
          <a:bodyPr spcFirstLastPara="1" wrap="square" lIns="34300" tIns="17150" rIns="34300" bIns="17150" anchor="ctr" anchorCtr="0">
            <a:noAutofit/>
          </a:bodyPr>
          <a:lstStyle>
            <a:lvl1pPr marL="457200" lvl="0" indent="-228600" algn="l">
              <a:lnSpc>
                <a:spcPct val="100000"/>
              </a:lnSpc>
              <a:spcBef>
                <a:spcPts val="0"/>
              </a:spcBef>
              <a:spcAft>
                <a:spcPts val="0"/>
              </a:spcAft>
              <a:buClr>
                <a:schemeClr val="dk1"/>
              </a:buClr>
              <a:buSzPts val="1200"/>
              <a:buFont typeface="Raleway Medium"/>
              <a:buNone/>
              <a:defRPr sz="12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2" name="Google Shape;92;p10"/>
          <p:cNvSpPr/>
          <p:nvPr/>
        </p:nvSpPr>
        <p:spPr>
          <a:xfrm>
            <a:off x="3745543" y="1649569"/>
            <a:ext cx="338700" cy="338700"/>
          </a:xfrm>
          <a:prstGeom prst="ellipse">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i="0" u="none" strike="noStrike" cap="none">
              <a:solidFill>
                <a:schemeClr val="lt1"/>
              </a:solidFill>
              <a:latin typeface="Raleway"/>
              <a:ea typeface="Raleway"/>
              <a:cs typeface="Raleway"/>
              <a:sym typeface="Raleway"/>
            </a:endParaRPr>
          </a:p>
        </p:txBody>
      </p:sp>
      <p:sp>
        <p:nvSpPr>
          <p:cNvPr id="93" name="Google Shape;93;p10"/>
          <p:cNvSpPr txBox="1">
            <a:spLocks noGrp="1"/>
          </p:cNvSpPr>
          <p:nvPr>
            <p:ph type="body" idx="3"/>
          </p:nvPr>
        </p:nvSpPr>
        <p:spPr>
          <a:xfrm>
            <a:off x="6329329" y="2028377"/>
            <a:ext cx="2057400" cy="1034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4" name="Google Shape;94;p10"/>
          <p:cNvSpPr txBox="1">
            <a:spLocks noGrp="1"/>
          </p:cNvSpPr>
          <p:nvPr>
            <p:ph type="body" idx="4"/>
          </p:nvPr>
        </p:nvSpPr>
        <p:spPr>
          <a:xfrm>
            <a:off x="6699658" y="1698278"/>
            <a:ext cx="1735800" cy="274200"/>
          </a:xfrm>
          <a:prstGeom prst="rect">
            <a:avLst/>
          </a:prstGeom>
          <a:noFill/>
          <a:ln>
            <a:noFill/>
          </a:ln>
        </p:spPr>
        <p:txBody>
          <a:bodyPr spcFirstLastPara="1" wrap="square" lIns="34300" tIns="17150" rIns="34300" bIns="17150" anchor="ctr" anchorCtr="0">
            <a:noAutofit/>
          </a:bodyPr>
          <a:lstStyle>
            <a:lvl1pPr marL="457200" lvl="0" indent="-228600" algn="l">
              <a:lnSpc>
                <a:spcPct val="100000"/>
              </a:lnSpc>
              <a:spcBef>
                <a:spcPts val="0"/>
              </a:spcBef>
              <a:spcAft>
                <a:spcPts val="0"/>
              </a:spcAft>
              <a:buClr>
                <a:schemeClr val="dk1"/>
              </a:buClr>
              <a:buSzPts val="1200"/>
              <a:buFont typeface="Raleway Medium"/>
              <a:buNone/>
              <a:defRPr sz="12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5" name="Google Shape;95;p10"/>
          <p:cNvSpPr/>
          <p:nvPr/>
        </p:nvSpPr>
        <p:spPr>
          <a:xfrm>
            <a:off x="6329329" y="1649569"/>
            <a:ext cx="338700" cy="33870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i="0" u="none" strike="noStrike" cap="none">
              <a:solidFill>
                <a:schemeClr val="lt1"/>
              </a:solidFill>
              <a:latin typeface="Raleway"/>
              <a:ea typeface="Raleway"/>
              <a:cs typeface="Raleway"/>
              <a:sym typeface="Raleway"/>
            </a:endParaRPr>
          </a:p>
        </p:txBody>
      </p:sp>
      <p:sp>
        <p:nvSpPr>
          <p:cNvPr id="96" name="Google Shape;96;p10"/>
          <p:cNvSpPr txBox="1">
            <a:spLocks noGrp="1"/>
          </p:cNvSpPr>
          <p:nvPr>
            <p:ph type="body" idx="5"/>
          </p:nvPr>
        </p:nvSpPr>
        <p:spPr>
          <a:xfrm>
            <a:off x="3745543" y="3586414"/>
            <a:ext cx="2057400" cy="9462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7" name="Google Shape;97;p10"/>
          <p:cNvSpPr txBox="1">
            <a:spLocks noGrp="1"/>
          </p:cNvSpPr>
          <p:nvPr>
            <p:ph type="body" idx="6"/>
          </p:nvPr>
        </p:nvSpPr>
        <p:spPr>
          <a:xfrm>
            <a:off x="4115872" y="3256315"/>
            <a:ext cx="1735800" cy="274200"/>
          </a:xfrm>
          <a:prstGeom prst="rect">
            <a:avLst/>
          </a:prstGeom>
          <a:noFill/>
          <a:ln>
            <a:noFill/>
          </a:ln>
        </p:spPr>
        <p:txBody>
          <a:bodyPr spcFirstLastPara="1" wrap="square" lIns="34300" tIns="17150" rIns="34300" bIns="17150" anchor="ctr" anchorCtr="0">
            <a:noAutofit/>
          </a:bodyPr>
          <a:lstStyle>
            <a:lvl1pPr marL="457200" lvl="0" indent="-228600" algn="l">
              <a:lnSpc>
                <a:spcPct val="100000"/>
              </a:lnSpc>
              <a:spcBef>
                <a:spcPts val="0"/>
              </a:spcBef>
              <a:spcAft>
                <a:spcPts val="0"/>
              </a:spcAft>
              <a:buClr>
                <a:schemeClr val="dk1"/>
              </a:buClr>
              <a:buSzPts val="1200"/>
              <a:buFont typeface="Raleway Medium"/>
              <a:buNone/>
              <a:defRPr sz="12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98" name="Google Shape;98;p10"/>
          <p:cNvSpPr/>
          <p:nvPr/>
        </p:nvSpPr>
        <p:spPr>
          <a:xfrm>
            <a:off x="3745543" y="3207606"/>
            <a:ext cx="338700" cy="338700"/>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i="0" u="none" strike="noStrike" cap="none">
              <a:solidFill>
                <a:schemeClr val="lt1"/>
              </a:solidFill>
              <a:latin typeface="Raleway"/>
              <a:ea typeface="Raleway"/>
              <a:cs typeface="Raleway"/>
              <a:sym typeface="Raleway"/>
            </a:endParaRPr>
          </a:p>
        </p:txBody>
      </p:sp>
      <p:sp>
        <p:nvSpPr>
          <p:cNvPr id="99" name="Google Shape;99;p10"/>
          <p:cNvSpPr txBox="1">
            <a:spLocks noGrp="1"/>
          </p:cNvSpPr>
          <p:nvPr>
            <p:ph type="body" idx="7"/>
          </p:nvPr>
        </p:nvSpPr>
        <p:spPr>
          <a:xfrm>
            <a:off x="6329329" y="3586414"/>
            <a:ext cx="2057400" cy="9462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0" name="Google Shape;100;p10"/>
          <p:cNvSpPr txBox="1">
            <a:spLocks noGrp="1"/>
          </p:cNvSpPr>
          <p:nvPr>
            <p:ph type="body" idx="8"/>
          </p:nvPr>
        </p:nvSpPr>
        <p:spPr>
          <a:xfrm>
            <a:off x="6699658" y="3256315"/>
            <a:ext cx="1735800" cy="274200"/>
          </a:xfrm>
          <a:prstGeom prst="rect">
            <a:avLst/>
          </a:prstGeom>
          <a:noFill/>
          <a:ln>
            <a:noFill/>
          </a:ln>
        </p:spPr>
        <p:txBody>
          <a:bodyPr spcFirstLastPara="1" wrap="square" lIns="34300" tIns="17150" rIns="34300" bIns="17150" anchor="ctr" anchorCtr="0">
            <a:noAutofit/>
          </a:bodyPr>
          <a:lstStyle>
            <a:lvl1pPr marL="457200" lvl="0" indent="-228600" algn="l">
              <a:lnSpc>
                <a:spcPct val="100000"/>
              </a:lnSpc>
              <a:spcBef>
                <a:spcPts val="0"/>
              </a:spcBef>
              <a:spcAft>
                <a:spcPts val="0"/>
              </a:spcAft>
              <a:buClr>
                <a:schemeClr val="dk1"/>
              </a:buClr>
              <a:buSzPts val="1200"/>
              <a:buFont typeface="Raleway Medium"/>
              <a:buNone/>
              <a:defRPr sz="1200">
                <a:solidFill>
                  <a:schemeClr val="dk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01" name="Google Shape;101;p10"/>
          <p:cNvSpPr/>
          <p:nvPr/>
        </p:nvSpPr>
        <p:spPr>
          <a:xfrm>
            <a:off x="6329329" y="3207606"/>
            <a:ext cx="338700" cy="338700"/>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b="0" i="0" u="none" strike="noStrike" cap="none">
              <a:solidFill>
                <a:schemeClr val="lt1"/>
              </a:solidFill>
              <a:latin typeface="Raleway"/>
              <a:ea typeface="Raleway"/>
              <a:cs typeface="Raleway"/>
              <a:sym typeface="Raleway"/>
            </a:endParaRPr>
          </a:p>
        </p:txBody>
      </p:sp>
      <p:sp>
        <p:nvSpPr>
          <p:cNvPr id="102" name="Google Shape;102;p10"/>
          <p:cNvSpPr>
            <a:spLocks noGrp="1"/>
          </p:cNvSpPr>
          <p:nvPr>
            <p:ph type="pic" idx="9"/>
          </p:nvPr>
        </p:nvSpPr>
        <p:spPr>
          <a:xfrm>
            <a:off x="0" y="1543050"/>
            <a:ext cx="3276000" cy="29898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03" name="Google Shape;103;p10"/>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04" name="Google Shape;104;p10"/>
          <p:cNvSpPr txBox="1">
            <a:spLocks noGrp="1"/>
          </p:cNvSpPr>
          <p:nvPr>
            <p:ph type="body" idx="1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Devider ">
  <p:cSld name="Devider ">
    <p:bg>
      <p:bgPr>
        <a:solidFill>
          <a:schemeClr val="lt1"/>
        </a:solidFill>
        <a:effectLst/>
      </p:bgPr>
    </p:bg>
    <p:spTree>
      <p:nvGrpSpPr>
        <p:cNvPr id="1" name="Shape 1155"/>
        <p:cNvGrpSpPr/>
        <p:nvPr/>
      </p:nvGrpSpPr>
      <p:grpSpPr>
        <a:xfrm>
          <a:off x="0" y="0"/>
          <a:ext cx="0" cy="0"/>
          <a:chOff x="0" y="0"/>
          <a:chExt cx="0" cy="0"/>
        </a:xfrm>
      </p:grpSpPr>
      <p:sp>
        <p:nvSpPr>
          <p:cNvPr id="1156" name="Google Shape;1156;p91"/>
          <p:cNvSpPr>
            <a:spLocks noGrp="1"/>
          </p:cNvSpPr>
          <p:nvPr>
            <p:ph type="pic" idx="2"/>
          </p:nvPr>
        </p:nvSpPr>
        <p:spPr>
          <a:xfrm>
            <a:off x="0" y="0"/>
            <a:ext cx="9144000" cy="514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157" name="Google Shape;1157;p91"/>
          <p:cNvSpPr txBox="1">
            <a:spLocks noGrp="1"/>
          </p:cNvSpPr>
          <p:nvPr>
            <p:ph type="ctrTitle"/>
          </p:nvPr>
        </p:nvSpPr>
        <p:spPr>
          <a:xfrm>
            <a:off x="2221253" y="2784625"/>
            <a:ext cx="4701600" cy="766800"/>
          </a:xfrm>
          <a:prstGeom prst="rect">
            <a:avLst/>
          </a:prstGeom>
          <a:noFill/>
          <a:ln>
            <a:noFill/>
          </a:ln>
        </p:spPr>
        <p:txBody>
          <a:bodyPr spcFirstLastPara="1" wrap="square" lIns="68575" tIns="34275" rIns="68575" bIns="34275" anchor="b" anchorCtr="0">
            <a:noAutofit/>
          </a:bodyPr>
          <a:lstStyle>
            <a:lvl1pPr lvl="0" algn="ctr">
              <a:lnSpc>
                <a:spcPct val="110000"/>
              </a:lnSpc>
              <a:spcBef>
                <a:spcPts val="0"/>
              </a:spcBef>
              <a:spcAft>
                <a:spcPts val="0"/>
              </a:spcAft>
              <a:buClr>
                <a:schemeClr val="lt1"/>
              </a:buClr>
              <a:buSzPts val="4300"/>
              <a:buFont typeface="Raleway Medium"/>
              <a:buNone/>
              <a:defRPr sz="4300">
                <a:solidFill>
                  <a:schemeClr val="lt1"/>
                </a:solidFill>
                <a:latin typeface="Raleway Medium"/>
                <a:ea typeface="Raleway Medium"/>
                <a:cs typeface="Raleway Medium"/>
                <a:sym typeface="Raleway Medium"/>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158" name="Google Shape;1158;p91"/>
          <p:cNvSpPr txBox="1">
            <a:spLocks noGrp="1"/>
          </p:cNvSpPr>
          <p:nvPr>
            <p:ph type="body" idx="1"/>
          </p:nvPr>
        </p:nvSpPr>
        <p:spPr>
          <a:xfrm>
            <a:off x="2221253" y="3481423"/>
            <a:ext cx="4701600" cy="360000"/>
          </a:xfrm>
          <a:prstGeom prst="rect">
            <a:avLst/>
          </a:prstGeom>
          <a:noFill/>
          <a:ln>
            <a:noFill/>
          </a:ln>
        </p:spPr>
        <p:txBody>
          <a:bodyPr spcFirstLastPara="1" wrap="square" lIns="68575" tIns="34275" rIns="68575" bIns="34275" anchor="ctr" anchorCtr="0">
            <a:noAutofit/>
          </a:bodyPr>
          <a:lstStyle>
            <a:lvl1pPr marL="457200" lvl="0" indent="-228600" algn="ctr">
              <a:lnSpc>
                <a:spcPct val="140000"/>
              </a:lnSpc>
              <a:spcBef>
                <a:spcPts val="0"/>
              </a:spcBef>
              <a:spcAft>
                <a:spcPts val="0"/>
              </a:spcAft>
              <a:buClr>
                <a:schemeClr val="lt1"/>
              </a:buClr>
              <a:buSzPts val="1400"/>
              <a:buFont typeface="Raleway Light"/>
              <a:buNone/>
              <a:defRPr sz="1400" i="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59" name="Google Shape;1159;p91"/>
          <p:cNvSpPr txBox="1">
            <a:spLocks noGrp="1"/>
          </p:cNvSpPr>
          <p:nvPr>
            <p:ph type="body" idx="3"/>
          </p:nvPr>
        </p:nvSpPr>
        <p:spPr>
          <a:xfrm>
            <a:off x="2221253" y="3825644"/>
            <a:ext cx="4701600" cy="214800"/>
          </a:xfrm>
          <a:prstGeom prst="rect">
            <a:avLst/>
          </a:prstGeom>
          <a:noFill/>
          <a:ln>
            <a:noFill/>
          </a:ln>
        </p:spPr>
        <p:txBody>
          <a:bodyPr spcFirstLastPara="1" wrap="square" lIns="68575" tIns="34275" rIns="68575" bIns="34275" anchor="ctr" anchorCtr="0">
            <a:noAutofit/>
          </a:bodyPr>
          <a:lstStyle>
            <a:lvl1pPr marL="457200" lvl="0" indent="-228600" algn="ctr">
              <a:lnSpc>
                <a:spcPct val="140000"/>
              </a:lnSpc>
              <a:spcBef>
                <a:spcPts val="0"/>
              </a:spcBef>
              <a:spcAft>
                <a:spcPts val="0"/>
              </a:spcAft>
              <a:buClr>
                <a:schemeClr val="lt1"/>
              </a:buClr>
              <a:buSzPts val="1100"/>
              <a:buFont typeface="Raleway Light"/>
              <a:buNone/>
              <a:defRPr sz="1100" b="0" i="0">
                <a:solidFill>
                  <a:schemeClr val="lt1"/>
                </a:solidFill>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4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Contact us">
  <p:cSld name="1_Contact us">
    <p:spTree>
      <p:nvGrpSpPr>
        <p:cNvPr id="1" name="Shape 1160"/>
        <p:cNvGrpSpPr/>
        <p:nvPr/>
      </p:nvGrpSpPr>
      <p:grpSpPr>
        <a:xfrm>
          <a:off x="0" y="0"/>
          <a:ext cx="0" cy="0"/>
          <a:chOff x="0" y="0"/>
          <a:chExt cx="0" cy="0"/>
        </a:xfrm>
      </p:grpSpPr>
      <p:sp>
        <p:nvSpPr>
          <p:cNvPr id="1161" name="Google Shape;1161;p92"/>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62" name="Google Shape;1162;p92"/>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63" name="Google Shape;1163;p92"/>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164" name="Google Shape;1164;p92"/>
          <p:cNvSpPr txBox="1">
            <a:spLocks noGrp="1"/>
          </p:cNvSpPr>
          <p:nvPr>
            <p:ph type="body" idx="1"/>
          </p:nvPr>
        </p:nvSpPr>
        <p:spPr>
          <a:xfrm>
            <a:off x="4716193" y="3382983"/>
            <a:ext cx="3659100" cy="1153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900"/>
              <a:buFont typeface="Raleway Light"/>
              <a:buNone/>
              <a:defRPr sz="9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65" name="Google Shape;1165;p92"/>
          <p:cNvSpPr>
            <a:spLocks noGrp="1"/>
          </p:cNvSpPr>
          <p:nvPr>
            <p:ph type="pic" idx="2"/>
          </p:nvPr>
        </p:nvSpPr>
        <p:spPr>
          <a:xfrm>
            <a:off x="4716066" y="1609300"/>
            <a:ext cx="3658500" cy="1606800"/>
          </a:xfrm>
          <a:prstGeom prst="roundRect">
            <a:avLst>
              <a:gd name="adj" fmla="val 0"/>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166" name="Google Shape;1166;p92"/>
          <p:cNvSpPr txBox="1">
            <a:spLocks noGrp="1"/>
          </p:cNvSpPr>
          <p:nvPr>
            <p:ph type="body" idx="3"/>
          </p:nvPr>
        </p:nvSpPr>
        <p:spPr>
          <a:xfrm>
            <a:off x="770400" y="1552575"/>
            <a:ext cx="3612600" cy="809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1100"/>
              <a:buFont typeface="Raleway Light"/>
              <a:buNone/>
              <a:defRPr sz="1100"/>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67" name="Google Shape;1167;p92"/>
          <p:cNvSpPr txBox="1">
            <a:spLocks noGrp="1"/>
          </p:cNvSpPr>
          <p:nvPr>
            <p:ph type="body" idx="4"/>
          </p:nvPr>
        </p:nvSpPr>
        <p:spPr>
          <a:xfrm>
            <a:off x="770400" y="2361773"/>
            <a:ext cx="3612600" cy="2108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1000"/>
              <a:buFont typeface="Raleway"/>
              <a:buNone/>
              <a:defRPr sz="1000">
                <a:latin typeface="Raleway"/>
                <a:ea typeface="Raleway"/>
                <a:cs typeface="Raleway"/>
                <a:sym typeface="Raleway"/>
              </a:defRPr>
            </a:lvl1pPr>
            <a:lvl2pPr marL="914400" lvl="1" indent="-228600" algn="l">
              <a:lnSpc>
                <a:spcPct val="140000"/>
              </a:lnSpc>
              <a:spcBef>
                <a:spcPts val="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68" name="Google Shape;1168;p92"/>
          <p:cNvSpPr txBox="1">
            <a:spLocks noGrp="1"/>
          </p:cNvSpPr>
          <p:nvPr>
            <p:ph type="title"/>
          </p:nvPr>
        </p:nvSpPr>
        <p:spPr>
          <a:xfrm>
            <a:off x="746507" y="531723"/>
            <a:ext cx="39696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169" name="Google Shape;1169;p92"/>
          <p:cNvSpPr txBox="1">
            <a:spLocks noGrp="1"/>
          </p:cNvSpPr>
          <p:nvPr>
            <p:ph type="body" idx="5"/>
          </p:nvPr>
        </p:nvSpPr>
        <p:spPr>
          <a:xfrm>
            <a:off x="746506" y="943354"/>
            <a:ext cx="39696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70" name="Google Shape;1170;p92"/>
          <p:cNvSpPr>
            <a:spLocks noGrp="1"/>
          </p:cNvSpPr>
          <p:nvPr>
            <p:ph type="pic" idx="6"/>
          </p:nvPr>
        </p:nvSpPr>
        <p:spPr>
          <a:xfrm>
            <a:off x="4716038" y="548212"/>
            <a:ext cx="2353200" cy="6735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ntact Us Slide 2">
  <p:cSld name="Contact Us Slide 2">
    <p:spTree>
      <p:nvGrpSpPr>
        <p:cNvPr id="1" name="Shape 1171"/>
        <p:cNvGrpSpPr/>
        <p:nvPr/>
      </p:nvGrpSpPr>
      <p:grpSpPr>
        <a:xfrm>
          <a:off x="0" y="0"/>
          <a:ext cx="0" cy="0"/>
          <a:chOff x="0" y="0"/>
          <a:chExt cx="0" cy="0"/>
        </a:xfrm>
      </p:grpSpPr>
      <p:sp>
        <p:nvSpPr>
          <p:cNvPr id="1172" name="Google Shape;1172;p93"/>
          <p:cNvSpPr/>
          <p:nvPr/>
        </p:nvSpPr>
        <p:spPr>
          <a:xfrm>
            <a:off x="0" y="1198748"/>
            <a:ext cx="9144000" cy="1071900"/>
          </a:xfrm>
          <a:prstGeom prst="rect">
            <a:avLst/>
          </a:prstGeom>
          <a:gradFill>
            <a:gsLst>
              <a:gs pos="0">
                <a:srgbClr val="D2591D">
                  <a:alpha val="89803"/>
                </a:srgbClr>
              </a:gs>
              <a:gs pos="100000">
                <a:srgbClr val="ECCE09">
                  <a:alpha val="89803"/>
                </a:srgbClr>
              </a:gs>
            </a:gsLst>
            <a:lin ang="18900000" scaled="0"/>
          </a:gra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300">
              <a:solidFill>
                <a:schemeClr val="lt1"/>
              </a:solidFill>
              <a:latin typeface="Raleway"/>
              <a:ea typeface="Raleway"/>
              <a:cs typeface="Raleway"/>
              <a:sym typeface="Raleway"/>
            </a:endParaRPr>
          </a:p>
        </p:txBody>
      </p:sp>
      <p:sp>
        <p:nvSpPr>
          <p:cNvPr id="1173" name="Google Shape;1173;p93"/>
          <p:cNvSpPr>
            <a:spLocks noGrp="1"/>
          </p:cNvSpPr>
          <p:nvPr>
            <p:ph type="pic" idx="2"/>
          </p:nvPr>
        </p:nvSpPr>
        <p:spPr>
          <a:xfrm>
            <a:off x="4481092" y="702294"/>
            <a:ext cx="3656100" cy="36732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5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174" name="Google Shape;1174;p93"/>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75" name="Google Shape;1175;p93"/>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76" name="Google Shape;1176;p93"/>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177" name="Google Shape;1177;p93"/>
          <p:cNvSpPr txBox="1">
            <a:spLocks noGrp="1"/>
          </p:cNvSpPr>
          <p:nvPr>
            <p:ph type="body" idx="1"/>
          </p:nvPr>
        </p:nvSpPr>
        <p:spPr>
          <a:xfrm>
            <a:off x="749380" y="2403741"/>
            <a:ext cx="3450900" cy="2006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1000"/>
              <a:buFont typeface="Noto Sans Symbols"/>
              <a:buNone/>
              <a:defRPr sz="1000">
                <a:solidFill>
                  <a:schemeClr val="dk1"/>
                </a:solidFill>
                <a:latin typeface="Raleway"/>
                <a:ea typeface="Raleway"/>
                <a:cs typeface="Raleway"/>
                <a:sym typeface="Raleway"/>
              </a:defRPr>
            </a:lvl1pPr>
            <a:lvl2pPr marL="914400" lvl="1" indent="-228600" algn="l">
              <a:lnSpc>
                <a:spcPct val="126000"/>
              </a:lnSpc>
              <a:spcBef>
                <a:spcPts val="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78" name="Google Shape;1178;p93"/>
          <p:cNvSpPr txBox="1">
            <a:spLocks noGrp="1"/>
          </p:cNvSpPr>
          <p:nvPr>
            <p:ph type="title"/>
          </p:nvPr>
        </p:nvSpPr>
        <p:spPr>
          <a:xfrm>
            <a:off x="749411" y="1354588"/>
            <a:ext cx="35739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lt1"/>
              </a:buClr>
              <a:buSzPts val="2500"/>
              <a:buFont typeface="Raleway"/>
              <a:buNone/>
              <a:defRPr sz="2500">
                <a:solidFill>
                  <a:schemeClr val="lt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179" name="Google Shape;1179;p93"/>
          <p:cNvSpPr txBox="1">
            <a:spLocks noGrp="1"/>
          </p:cNvSpPr>
          <p:nvPr>
            <p:ph type="body" idx="3"/>
          </p:nvPr>
        </p:nvSpPr>
        <p:spPr>
          <a:xfrm>
            <a:off x="749380" y="1747683"/>
            <a:ext cx="35739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lt1"/>
              </a:buClr>
              <a:buSzPts val="1400"/>
              <a:buFont typeface="Raleway Medium"/>
              <a:buNone/>
              <a:defRPr sz="1400">
                <a:solidFill>
                  <a:schemeClr val="lt1"/>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80" name="Google Shape;1180;p93"/>
          <p:cNvSpPr>
            <a:spLocks noGrp="1"/>
          </p:cNvSpPr>
          <p:nvPr>
            <p:ph type="pic" idx="4"/>
          </p:nvPr>
        </p:nvSpPr>
        <p:spPr>
          <a:xfrm>
            <a:off x="819363" y="400050"/>
            <a:ext cx="2353200" cy="673500"/>
          </a:xfrm>
          <a:prstGeom prst="rect">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ustom Content Layout 5">
  <p:cSld name="Custom Content Layout 5">
    <p:spTree>
      <p:nvGrpSpPr>
        <p:cNvPr id="1" name="Shape 1181"/>
        <p:cNvGrpSpPr/>
        <p:nvPr/>
      </p:nvGrpSpPr>
      <p:grpSpPr>
        <a:xfrm>
          <a:off x="0" y="0"/>
          <a:ext cx="0" cy="0"/>
          <a:chOff x="0" y="0"/>
          <a:chExt cx="0" cy="0"/>
        </a:xfrm>
      </p:grpSpPr>
      <p:sp>
        <p:nvSpPr>
          <p:cNvPr id="1182" name="Google Shape;1182;p94"/>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83" name="Google Shape;1183;p94"/>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84" name="Google Shape;1184;p94"/>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185" name="Google Shape;1185;p94"/>
          <p:cNvSpPr txBox="1">
            <a:spLocks noGrp="1"/>
          </p:cNvSpPr>
          <p:nvPr>
            <p:ph type="body" idx="1"/>
          </p:nvPr>
        </p:nvSpPr>
        <p:spPr>
          <a:xfrm>
            <a:off x="3078531" y="1617029"/>
            <a:ext cx="2986800" cy="2861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3pPr>
            <a:lvl4pPr marL="1828800" lvl="3"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4pPr>
            <a:lvl5pPr marL="2286000" lvl="4" indent="-228600" algn="l">
              <a:lnSpc>
                <a:spcPct val="126000"/>
              </a:lnSpc>
              <a:spcBef>
                <a:spcPts val="1300"/>
              </a:spcBef>
              <a:spcAft>
                <a:spcPts val="0"/>
              </a:spcAft>
              <a:buClr>
                <a:schemeClr val="accent1"/>
              </a:buClr>
              <a:buSzPts val="1000"/>
              <a:buFont typeface="Noto Sans Symbols"/>
              <a:buNone/>
              <a:defRPr sz="10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86" name="Google Shape;1186;p94"/>
          <p:cNvSpPr txBox="1">
            <a:spLocks noGrp="1"/>
          </p:cNvSpPr>
          <p:nvPr>
            <p:ph type="body" idx="2"/>
          </p:nvPr>
        </p:nvSpPr>
        <p:spPr>
          <a:xfrm>
            <a:off x="769868" y="3256241"/>
            <a:ext cx="2055300" cy="342900"/>
          </a:xfrm>
          <a:prstGeom prst="rect">
            <a:avLst/>
          </a:prstGeom>
          <a:noFill/>
          <a:ln>
            <a:noFill/>
          </a:ln>
        </p:spPr>
        <p:txBody>
          <a:bodyPr spcFirstLastPara="1" wrap="square" lIns="34300" tIns="17150" rIns="34300" bIns="17150" anchor="ctr" anchorCtr="0">
            <a:noAutofit/>
          </a:bodyPr>
          <a:lstStyle>
            <a:lvl1pPr marL="457200" lvl="0" indent="-228600" algn="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87" name="Google Shape;1187;p94"/>
          <p:cNvSpPr txBox="1">
            <a:spLocks noGrp="1"/>
          </p:cNvSpPr>
          <p:nvPr>
            <p:ph type="body" idx="3"/>
          </p:nvPr>
        </p:nvSpPr>
        <p:spPr>
          <a:xfrm>
            <a:off x="769662" y="3587088"/>
            <a:ext cx="2055300" cy="891300"/>
          </a:xfrm>
          <a:prstGeom prst="rect">
            <a:avLst/>
          </a:prstGeom>
          <a:noFill/>
          <a:ln>
            <a:noFill/>
          </a:ln>
        </p:spPr>
        <p:txBody>
          <a:bodyPr spcFirstLastPara="1" wrap="square" lIns="34300" tIns="17150" rIns="34300" bIns="17150" anchor="t" anchorCtr="0">
            <a:noAutofit/>
          </a:bodyPr>
          <a:lstStyle>
            <a:lvl1pPr marL="457200" lvl="0" indent="-228600" algn="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88" name="Google Shape;1188;p94"/>
          <p:cNvSpPr txBox="1">
            <a:spLocks noGrp="1"/>
          </p:cNvSpPr>
          <p:nvPr>
            <p:ph type="body" idx="4"/>
          </p:nvPr>
        </p:nvSpPr>
        <p:spPr>
          <a:xfrm>
            <a:off x="769662" y="1569433"/>
            <a:ext cx="2055300" cy="342900"/>
          </a:xfrm>
          <a:prstGeom prst="rect">
            <a:avLst/>
          </a:prstGeom>
          <a:noFill/>
          <a:ln>
            <a:noFill/>
          </a:ln>
        </p:spPr>
        <p:txBody>
          <a:bodyPr spcFirstLastPara="1" wrap="square" lIns="34300" tIns="17150" rIns="34300" bIns="17150" anchor="ctr" anchorCtr="0">
            <a:noAutofit/>
          </a:bodyPr>
          <a:lstStyle>
            <a:lvl1pPr marL="457200" lvl="0" indent="-228600" algn="r">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89" name="Google Shape;1189;p94"/>
          <p:cNvSpPr txBox="1">
            <a:spLocks noGrp="1"/>
          </p:cNvSpPr>
          <p:nvPr>
            <p:ph type="body" idx="5"/>
          </p:nvPr>
        </p:nvSpPr>
        <p:spPr>
          <a:xfrm>
            <a:off x="769456" y="1900280"/>
            <a:ext cx="2055300" cy="1026900"/>
          </a:xfrm>
          <a:prstGeom prst="rect">
            <a:avLst/>
          </a:prstGeom>
          <a:noFill/>
          <a:ln>
            <a:noFill/>
          </a:ln>
        </p:spPr>
        <p:txBody>
          <a:bodyPr spcFirstLastPara="1" wrap="square" lIns="34300" tIns="17150" rIns="34300" bIns="17150" anchor="t" anchorCtr="0">
            <a:noAutofit/>
          </a:bodyPr>
          <a:lstStyle>
            <a:lvl1pPr marL="457200" lvl="0" indent="-228600" algn="r">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90" name="Google Shape;1190;p94"/>
          <p:cNvSpPr txBox="1">
            <a:spLocks noGrp="1"/>
          </p:cNvSpPr>
          <p:nvPr>
            <p:ph type="body" idx="6"/>
          </p:nvPr>
        </p:nvSpPr>
        <p:spPr>
          <a:xfrm>
            <a:off x="6329647" y="1569433"/>
            <a:ext cx="20553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91" name="Google Shape;1191;p94"/>
          <p:cNvSpPr txBox="1">
            <a:spLocks noGrp="1"/>
          </p:cNvSpPr>
          <p:nvPr>
            <p:ph type="body" idx="7"/>
          </p:nvPr>
        </p:nvSpPr>
        <p:spPr>
          <a:xfrm>
            <a:off x="6329647" y="1900280"/>
            <a:ext cx="2055300" cy="1026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92" name="Google Shape;1192;p94"/>
          <p:cNvSpPr txBox="1">
            <a:spLocks noGrp="1"/>
          </p:cNvSpPr>
          <p:nvPr>
            <p:ph type="body" idx="8"/>
          </p:nvPr>
        </p:nvSpPr>
        <p:spPr>
          <a:xfrm>
            <a:off x="6329647" y="3256241"/>
            <a:ext cx="2055300" cy="342900"/>
          </a:xfrm>
          <a:prstGeom prst="rect">
            <a:avLst/>
          </a:prstGeom>
          <a:noFill/>
          <a:ln>
            <a:noFill/>
          </a:ln>
        </p:spPr>
        <p:txBody>
          <a:bodyPr spcFirstLastPara="1" wrap="square" lIns="34300" tIns="17150" rIns="34300" bIns="17150" anchor="ctr" anchorCtr="0">
            <a:noAutofit/>
          </a:bodyPr>
          <a:lstStyle>
            <a:lvl1pPr marL="457200" lvl="0" indent="-228600" algn="l">
              <a:lnSpc>
                <a:spcPct val="100000"/>
              </a:lnSpc>
              <a:spcBef>
                <a:spcPts val="0"/>
              </a:spcBef>
              <a:spcAft>
                <a:spcPts val="0"/>
              </a:spcAft>
              <a:buClr>
                <a:srgbClr val="3A3838"/>
              </a:buClr>
              <a:buSzPts val="1200"/>
              <a:buFont typeface="Raleway Medium"/>
              <a:buNone/>
              <a:defRPr sz="12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93" name="Google Shape;1193;p94"/>
          <p:cNvSpPr txBox="1">
            <a:spLocks noGrp="1"/>
          </p:cNvSpPr>
          <p:nvPr>
            <p:ph type="body" idx="9"/>
          </p:nvPr>
        </p:nvSpPr>
        <p:spPr>
          <a:xfrm>
            <a:off x="6329647" y="3587088"/>
            <a:ext cx="2055300" cy="8913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800"/>
              <a:buFont typeface="Raleway Light"/>
              <a:buNone/>
              <a:defRPr sz="8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194" name="Google Shape;1194;p94"/>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195" name="Google Shape;1195;p94"/>
          <p:cNvSpPr txBox="1">
            <a:spLocks noGrp="1"/>
          </p:cNvSpPr>
          <p:nvPr>
            <p:ph type="body" idx="1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Image text layout 5">
  <p:cSld name="Image text layout 5">
    <p:spTree>
      <p:nvGrpSpPr>
        <p:cNvPr id="1" name="Shape 1196"/>
        <p:cNvGrpSpPr/>
        <p:nvPr/>
      </p:nvGrpSpPr>
      <p:grpSpPr>
        <a:xfrm>
          <a:off x="0" y="0"/>
          <a:ext cx="0" cy="0"/>
          <a:chOff x="0" y="0"/>
          <a:chExt cx="0" cy="0"/>
        </a:xfrm>
      </p:grpSpPr>
      <p:sp>
        <p:nvSpPr>
          <p:cNvPr id="1197" name="Google Shape;1197;p95"/>
          <p:cNvSpPr/>
          <p:nvPr/>
        </p:nvSpPr>
        <p:spPr>
          <a:xfrm>
            <a:off x="786017" y="1596629"/>
            <a:ext cx="3127200" cy="1259100"/>
          </a:xfrm>
          <a:prstGeom prst="rect">
            <a:avLst/>
          </a:pr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2700">
              <a:solidFill>
                <a:schemeClr val="lt1"/>
              </a:solidFill>
              <a:latin typeface="Raleway"/>
              <a:ea typeface="Raleway"/>
              <a:cs typeface="Raleway"/>
              <a:sym typeface="Raleway"/>
            </a:endParaRPr>
          </a:p>
        </p:txBody>
      </p:sp>
      <p:sp>
        <p:nvSpPr>
          <p:cNvPr id="1198" name="Google Shape;1198;p95"/>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199" name="Google Shape;1199;p95"/>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200" name="Google Shape;1200;p95"/>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201" name="Google Shape;1201;p95"/>
          <p:cNvSpPr txBox="1">
            <a:spLocks noGrp="1"/>
          </p:cNvSpPr>
          <p:nvPr>
            <p:ph type="body" idx="1"/>
          </p:nvPr>
        </p:nvSpPr>
        <p:spPr>
          <a:xfrm>
            <a:off x="974388" y="1791782"/>
            <a:ext cx="2731200" cy="903300"/>
          </a:xfrm>
          <a:prstGeom prst="rect">
            <a:avLst/>
          </a:prstGeom>
          <a:noFill/>
          <a:ln>
            <a:noFill/>
          </a:ln>
        </p:spPr>
        <p:txBody>
          <a:bodyPr spcFirstLastPara="1" wrap="square" lIns="34300" tIns="17150" rIns="34300" bIns="17150" anchor="t" anchorCtr="0">
            <a:noAutofit/>
          </a:bodyPr>
          <a:lstStyle>
            <a:lvl1pPr marL="457200" lvl="0" indent="-228600" algn="l">
              <a:lnSpc>
                <a:spcPct val="120000"/>
              </a:lnSpc>
              <a:spcBef>
                <a:spcPts val="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1pPr>
            <a:lvl2pPr marL="914400" lvl="1" indent="-228600" algn="l">
              <a:lnSpc>
                <a:spcPct val="120000"/>
              </a:lnSpc>
              <a:spcBef>
                <a:spcPts val="13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2pPr>
            <a:lvl3pPr marL="1371600" lvl="2"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3pPr>
            <a:lvl4pPr marL="1828800" lvl="3" indent="-228600" algn="l">
              <a:lnSpc>
                <a:spcPct val="13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4pPr>
            <a:lvl5pPr marL="2286000" lvl="4" indent="-228600" algn="l">
              <a:lnSpc>
                <a:spcPct val="120000"/>
              </a:lnSpc>
              <a:spcBef>
                <a:spcPts val="900"/>
              </a:spcBef>
              <a:spcAft>
                <a:spcPts val="0"/>
              </a:spcAft>
              <a:buClr>
                <a:schemeClr val="accent1"/>
              </a:buClr>
              <a:buSzPts val="900"/>
              <a:buFont typeface="Noto Sans Symbols"/>
              <a:buNone/>
              <a:defRPr sz="900">
                <a:solidFill>
                  <a:schemeClr val="lt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02" name="Google Shape;1202;p95"/>
          <p:cNvSpPr txBox="1">
            <a:spLocks noGrp="1"/>
          </p:cNvSpPr>
          <p:nvPr>
            <p:ph type="body" idx="2"/>
          </p:nvPr>
        </p:nvSpPr>
        <p:spPr>
          <a:xfrm>
            <a:off x="786017" y="2959500"/>
            <a:ext cx="4974600" cy="1488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9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9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03" name="Google Shape;1203;p95"/>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204" name="Google Shape;1204;p95"/>
          <p:cNvSpPr txBox="1">
            <a:spLocks noGrp="1"/>
          </p:cNvSpPr>
          <p:nvPr>
            <p:ph type="body" idx="3"/>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05" name="Google Shape;1205;p95"/>
          <p:cNvSpPr>
            <a:spLocks noGrp="1"/>
          </p:cNvSpPr>
          <p:nvPr>
            <p:ph type="pic" idx="4"/>
          </p:nvPr>
        </p:nvSpPr>
        <p:spPr>
          <a:xfrm>
            <a:off x="5878456" y="2924815"/>
            <a:ext cx="2496600" cy="15456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206" name="Google Shape;1206;p95"/>
          <p:cNvSpPr>
            <a:spLocks noGrp="1"/>
          </p:cNvSpPr>
          <p:nvPr>
            <p:ph type="pic" idx="5"/>
          </p:nvPr>
        </p:nvSpPr>
        <p:spPr>
          <a:xfrm>
            <a:off x="3913193" y="1596629"/>
            <a:ext cx="4461900" cy="12591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ase study slide">
  <p:cSld name="Case study slide">
    <p:spTree>
      <p:nvGrpSpPr>
        <p:cNvPr id="1" name="Shape 1207"/>
        <p:cNvGrpSpPr/>
        <p:nvPr/>
      </p:nvGrpSpPr>
      <p:grpSpPr>
        <a:xfrm>
          <a:off x="0" y="0"/>
          <a:ext cx="0" cy="0"/>
          <a:chOff x="0" y="0"/>
          <a:chExt cx="0" cy="0"/>
        </a:xfrm>
      </p:grpSpPr>
      <p:sp>
        <p:nvSpPr>
          <p:cNvPr id="1208" name="Google Shape;1208;p96"/>
          <p:cNvSpPr>
            <a:spLocks noGrp="1"/>
          </p:cNvSpPr>
          <p:nvPr>
            <p:ph type="pic" idx="2"/>
          </p:nvPr>
        </p:nvSpPr>
        <p:spPr>
          <a:xfrm>
            <a:off x="1" y="0"/>
            <a:ext cx="4604100" cy="5143500"/>
          </a:xfrm>
          <a:prstGeom prst="rect">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5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209" name="Google Shape;1209;p96"/>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210" name="Google Shape;1210;p96"/>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211" name="Google Shape;1211;p96"/>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212" name="Google Shape;1212;p96"/>
          <p:cNvSpPr txBox="1">
            <a:spLocks noGrp="1"/>
          </p:cNvSpPr>
          <p:nvPr>
            <p:ph type="body" idx="1"/>
          </p:nvPr>
        </p:nvSpPr>
        <p:spPr>
          <a:xfrm>
            <a:off x="4941503" y="1548899"/>
            <a:ext cx="3450900" cy="29214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1pPr>
            <a:lvl2pPr marL="914400" lvl="1"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2pPr>
            <a:lvl3pPr marL="1371600" lvl="2"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3pPr>
            <a:lvl4pPr marL="1828800" lvl="3"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4pPr>
            <a:lvl5pPr marL="2286000" lvl="4" indent="-228600" algn="l">
              <a:lnSpc>
                <a:spcPct val="140000"/>
              </a:lnSpc>
              <a:spcBef>
                <a:spcPts val="1300"/>
              </a:spcBef>
              <a:spcAft>
                <a:spcPts val="0"/>
              </a:spcAft>
              <a:buClr>
                <a:schemeClr val="accent1"/>
              </a:buClr>
              <a:buSzPts val="800"/>
              <a:buFont typeface="Noto Sans Symbols"/>
              <a:buNone/>
              <a:defRPr sz="800">
                <a:solidFill>
                  <a:schemeClr val="dk1"/>
                </a:solidFill>
                <a:latin typeface="Raleway Light"/>
                <a:ea typeface="Raleway Light"/>
                <a:cs typeface="Raleway Light"/>
                <a:sym typeface="Raleway Light"/>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13" name="Google Shape;1213;p96"/>
          <p:cNvSpPr txBox="1">
            <a:spLocks noGrp="1"/>
          </p:cNvSpPr>
          <p:nvPr>
            <p:ph type="title"/>
          </p:nvPr>
        </p:nvSpPr>
        <p:spPr>
          <a:xfrm>
            <a:off x="4941503" y="527941"/>
            <a:ext cx="35739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214" name="Google Shape;1214;p96"/>
          <p:cNvSpPr txBox="1">
            <a:spLocks noGrp="1"/>
          </p:cNvSpPr>
          <p:nvPr>
            <p:ph type="body" idx="3"/>
          </p:nvPr>
        </p:nvSpPr>
        <p:spPr>
          <a:xfrm>
            <a:off x="4941472" y="939572"/>
            <a:ext cx="34509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eam Slide - 3 people">
  <p:cSld name="Team Slide - 3 people">
    <p:spTree>
      <p:nvGrpSpPr>
        <p:cNvPr id="1" name="Shape 1215"/>
        <p:cNvGrpSpPr/>
        <p:nvPr/>
      </p:nvGrpSpPr>
      <p:grpSpPr>
        <a:xfrm>
          <a:off x="0" y="0"/>
          <a:ext cx="0" cy="0"/>
          <a:chOff x="0" y="0"/>
          <a:chExt cx="0" cy="0"/>
        </a:xfrm>
      </p:grpSpPr>
      <p:sp>
        <p:nvSpPr>
          <p:cNvPr id="1216" name="Google Shape;1216;p97"/>
          <p:cNvSpPr/>
          <p:nvPr/>
        </p:nvSpPr>
        <p:spPr>
          <a:xfrm rot="10800000" flipH="1">
            <a:off x="6401048" y="3586685"/>
            <a:ext cx="2001300" cy="559200"/>
          </a:xfrm>
          <a:prstGeom prst="roundRect">
            <a:avLst>
              <a:gd name="adj" fmla="val 16667"/>
            </a:avLst>
          </a:prstGeom>
          <a:solidFill>
            <a:schemeClr val="accent3"/>
          </a:solidFill>
          <a:ln>
            <a:noFill/>
          </a:ln>
        </p:spPr>
        <p:txBody>
          <a:bodyPr spcFirstLastPara="1" wrap="square" lIns="34300" tIns="17150" rIns="34300" bIns="17150" anchor="ctr" anchorCtr="0">
            <a:noAutofit/>
          </a:bodyPr>
          <a:lstStyle/>
          <a:p>
            <a:pPr marL="0" marR="0" lvl="0" indent="0" algn="ctr" rtl="0">
              <a:lnSpc>
                <a:spcPct val="140000"/>
              </a:lnSpc>
              <a:spcBef>
                <a:spcPts val="0"/>
              </a:spcBef>
              <a:spcAft>
                <a:spcPts val="0"/>
              </a:spcAft>
              <a:buNone/>
            </a:pPr>
            <a:endParaRPr sz="800">
              <a:solidFill>
                <a:schemeClr val="lt1"/>
              </a:solidFill>
              <a:latin typeface="Raleway Light"/>
              <a:ea typeface="Raleway Light"/>
              <a:cs typeface="Raleway Light"/>
              <a:sym typeface="Raleway Light"/>
            </a:endParaRPr>
          </a:p>
        </p:txBody>
      </p:sp>
      <p:sp>
        <p:nvSpPr>
          <p:cNvPr id="1217" name="Google Shape;1217;p97"/>
          <p:cNvSpPr/>
          <p:nvPr/>
        </p:nvSpPr>
        <p:spPr>
          <a:xfrm rot="10800000" flipH="1">
            <a:off x="3590935" y="3586685"/>
            <a:ext cx="2001300" cy="559200"/>
          </a:xfrm>
          <a:prstGeom prst="roundRect">
            <a:avLst>
              <a:gd name="adj" fmla="val 16667"/>
            </a:avLst>
          </a:prstGeom>
          <a:solidFill>
            <a:schemeClr val="accent2"/>
          </a:solidFill>
          <a:ln>
            <a:noFill/>
          </a:ln>
        </p:spPr>
        <p:txBody>
          <a:bodyPr spcFirstLastPara="1" wrap="square" lIns="34300" tIns="17150" rIns="34300" bIns="17150" anchor="ctr" anchorCtr="0">
            <a:noAutofit/>
          </a:bodyPr>
          <a:lstStyle/>
          <a:p>
            <a:pPr marL="0" marR="0" lvl="0" indent="0" algn="ctr" rtl="0">
              <a:lnSpc>
                <a:spcPct val="140000"/>
              </a:lnSpc>
              <a:spcBef>
                <a:spcPts val="0"/>
              </a:spcBef>
              <a:spcAft>
                <a:spcPts val="0"/>
              </a:spcAft>
              <a:buNone/>
            </a:pPr>
            <a:endParaRPr sz="800">
              <a:solidFill>
                <a:schemeClr val="lt1"/>
              </a:solidFill>
              <a:latin typeface="Raleway Light"/>
              <a:ea typeface="Raleway Light"/>
              <a:cs typeface="Raleway Light"/>
              <a:sym typeface="Raleway Light"/>
            </a:endParaRPr>
          </a:p>
        </p:txBody>
      </p:sp>
      <p:sp>
        <p:nvSpPr>
          <p:cNvPr id="1218" name="Google Shape;1218;p97"/>
          <p:cNvSpPr/>
          <p:nvPr/>
        </p:nvSpPr>
        <p:spPr>
          <a:xfrm rot="10800000" flipH="1">
            <a:off x="780822" y="3586685"/>
            <a:ext cx="2001300" cy="559200"/>
          </a:xfrm>
          <a:prstGeom prst="round2SameRect">
            <a:avLst>
              <a:gd name="adj1" fmla="val 12647"/>
              <a:gd name="adj2" fmla="val 50000"/>
            </a:avLst>
          </a:prstGeom>
          <a:solidFill>
            <a:schemeClr val="accent1"/>
          </a:solidFill>
          <a:ln>
            <a:noFill/>
          </a:ln>
        </p:spPr>
        <p:txBody>
          <a:bodyPr spcFirstLastPara="1" wrap="square" lIns="34300" tIns="17150" rIns="34300" bIns="17150" anchor="ctr" anchorCtr="0">
            <a:noAutofit/>
          </a:bodyPr>
          <a:lstStyle/>
          <a:p>
            <a:pPr marL="0" marR="0" lvl="0" indent="0" algn="ctr" rtl="0">
              <a:lnSpc>
                <a:spcPct val="140000"/>
              </a:lnSpc>
              <a:spcBef>
                <a:spcPts val="0"/>
              </a:spcBef>
              <a:spcAft>
                <a:spcPts val="0"/>
              </a:spcAft>
              <a:buNone/>
            </a:pPr>
            <a:endParaRPr sz="800">
              <a:solidFill>
                <a:schemeClr val="lt1"/>
              </a:solidFill>
              <a:latin typeface="Raleway Light"/>
              <a:ea typeface="Raleway Light"/>
              <a:cs typeface="Raleway Light"/>
              <a:sym typeface="Raleway Light"/>
            </a:endParaRPr>
          </a:p>
        </p:txBody>
      </p:sp>
      <p:sp>
        <p:nvSpPr>
          <p:cNvPr id="1219" name="Google Shape;1219;p97"/>
          <p:cNvSpPr/>
          <p:nvPr/>
        </p:nvSpPr>
        <p:spPr>
          <a:xfrm rot="10800000" flipH="1">
            <a:off x="780822" y="3586685"/>
            <a:ext cx="2001300" cy="559200"/>
          </a:xfrm>
          <a:prstGeom prst="roundRect">
            <a:avLst>
              <a:gd name="adj" fmla="val 16667"/>
            </a:avLst>
          </a:prstGeom>
          <a:solidFill>
            <a:schemeClr val="accent1"/>
          </a:solidFill>
          <a:ln>
            <a:noFill/>
          </a:ln>
        </p:spPr>
        <p:txBody>
          <a:bodyPr spcFirstLastPara="1" wrap="square" lIns="34300" tIns="17150" rIns="34300" bIns="17150" anchor="ctr" anchorCtr="0">
            <a:noAutofit/>
          </a:bodyPr>
          <a:lstStyle/>
          <a:p>
            <a:pPr marL="0" marR="0" lvl="0" indent="0" algn="ctr" rtl="0">
              <a:lnSpc>
                <a:spcPct val="140000"/>
              </a:lnSpc>
              <a:spcBef>
                <a:spcPts val="0"/>
              </a:spcBef>
              <a:spcAft>
                <a:spcPts val="0"/>
              </a:spcAft>
              <a:buNone/>
            </a:pPr>
            <a:endParaRPr sz="800">
              <a:solidFill>
                <a:schemeClr val="lt1"/>
              </a:solidFill>
              <a:latin typeface="Raleway Light"/>
              <a:ea typeface="Raleway Light"/>
              <a:cs typeface="Raleway Light"/>
              <a:sym typeface="Raleway Light"/>
            </a:endParaRPr>
          </a:p>
        </p:txBody>
      </p:sp>
      <p:sp>
        <p:nvSpPr>
          <p:cNvPr id="1220" name="Google Shape;1220;p97"/>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221" name="Google Shape;1221;p97"/>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222" name="Google Shape;1222;p97"/>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223" name="Google Shape;1223;p97"/>
          <p:cNvSpPr>
            <a:spLocks noGrp="1"/>
          </p:cNvSpPr>
          <p:nvPr>
            <p:ph type="pic" idx="2"/>
          </p:nvPr>
        </p:nvSpPr>
        <p:spPr>
          <a:xfrm>
            <a:off x="840583" y="1576890"/>
            <a:ext cx="1881900" cy="1892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224" name="Google Shape;1224;p97"/>
          <p:cNvSpPr txBox="1">
            <a:spLocks noGrp="1"/>
          </p:cNvSpPr>
          <p:nvPr>
            <p:ph type="body" idx="1"/>
          </p:nvPr>
        </p:nvSpPr>
        <p:spPr>
          <a:xfrm>
            <a:off x="808363" y="3634105"/>
            <a:ext cx="1946100" cy="464400"/>
          </a:xfrm>
          <a:prstGeom prst="rect">
            <a:avLst/>
          </a:prstGeom>
          <a:solidFill>
            <a:schemeClr val="accent1"/>
          </a:solid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25" name="Google Shape;1225;p97"/>
          <p:cNvSpPr>
            <a:spLocks noGrp="1"/>
          </p:cNvSpPr>
          <p:nvPr>
            <p:ph type="pic" idx="3"/>
          </p:nvPr>
        </p:nvSpPr>
        <p:spPr>
          <a:xfrm>
            <a:off x="3650696" y="1576890"/>
            <a:ext cx="1881900" cy="1892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226" name="Google Shape;1226;p97"/>
          <p:cNvSpPr txBox="1">
            <a:spLocks noGrp="1"/>
          </p:cNvSpPr>
          <p:nvPr>
            <p:ph type="body" idx="4"/>
          </p:nvPr>
        </p:nvSpPr>
        <p:spPr>
          <a:xfrm>
            <a:off x="3618476" y="3634105"/>
            <a:ext cx="1946100" cy="4644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27" name="Google Shape;1227;p97"/>
          <p:cNvSpPr>
            <a:spLocks noGrp="1"/>
          </p:cNvSpPr>
          <p:nvPr>
            <p:ph type="pic" idx="5"/>
          </p:nvPr>
        </p:nvSpPr>
        <p:spPr>
          <a:xfrm>
            <a:off x="6460809" y="1576890"/>
            <a:ext cx="1881900" cy="1892400"/>
          </a:xfrm>
          <a:prstGeom prst="ellipse">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228" name="Google Shape;1228;p97"/>
          <p:cNvSpPr txBox="1">
            <a:spLocks noGrp="1"/>
          </p:cNvSpPr>
          <p:nvPr>
            <p:ph type="body" idx="6"/>
          </p:nvPr>
        </p:nvSpPr>
        <p:spPr>
          <a:xfrm>
            <a:off x="6428589" y="3634105"/>
            <a:ext cx="1946100" cy="464400"/>
          </a:xfrm>
          <a:prstGeom prst="rect">
            <a:avLst/>
          </a:prstGeom>
          <a:noFill/>
          <a:ln>
            <a:noFill/>
          </a:ln>
        </p:spPr>
        <p:txBody>
          <a:bodyPr spcFirstLastPara="1" wrap="square" lIns="34300" tIns="17150" rIns="34300" bIns="17150" anchor="ctr" anchorCtr="0">
            <a:noAutofit/>
          </a:bodyPr>
          <a:lstStyle>
            <a:lvl1pPr marL="457200" lvl="0" indent="-228600" algn="ctr">
              <a:lnSpc>
                <a:spcPct val="140000"/>
              </a:lnSpc>
              <a:spcBef>
                <a:spcPts val="0"/>
              </a:spcBef>
              <a:spcAft>
                <a:spcPts val="0"/>
              </a:spcAft>
              <a:buClr>
                <a:schemeClr val="lt1"/>
              </a:buClr>
              <a:buSzPts val="800"/>
              <a:buFont typeface="Raleway Light"/>
              <a:buNone/>
              <a:defRPr sz="800">
                <a:solidFill>
                  <a:schemeClr val="lt1"/>
                </a:solidFill>
              </a:defRPr>
            </a:lvl1pPr>
            <a:lvl2pPr marL="914400" lvl="1" indent="-228600" algn="l">
              <a:lnSpc>
                <a:spcPct val="140000"/>
              </a:lnSpc>
              <a:spcBef>
                <a:spcPts val="5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29" name="Google Shape;1229;p97"/>
          <p:cNvSpPr txBox="1">
            <a:spLocks noGrp="1"/>
          </p:cNvSpPr>
          <p:nvPr>
            <p:ph type="title"/>
          </p:nvPr>
        </p:nvSpPr>
        <p:spPr>
          <a:xfrm>
            <a:off x="746506" y="531723"/>
            <a:ext cx="76971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230" name="Google Shape;1230;p97"/>
          <p:cNvSpPr txBox="1">
            <a:spLocks noGrp="1"/>
          </p:cNvSpPr>
          <p:nvPr>
            <p:ph type="body" idx="7"/>
          </p:nvPr>
        </p:nvSpPr>
        <p:spPr>
          <a:xfrm>
            <a:off x="746506" y="943354"/>
            <a:ext cx="76971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1231"/>
        <p:cNvGrpSpPr/>
        <p:nvPr/>
      </p:nvGrpSpPr>
      <p:grpSpPr>
        <a:xfrm>
          <a:off x="0" y="0"/>
          <a:ext cx="0" cy="0"/>
          <a:chOff x="0" y="0"/>
          <a:chExt cx="0" cy="0"/>
        </a:xfrm>
      </p:grpSpPr>
      <p:sp>
        <p:nvSpPr>
          <p:cNvPr id="1232" name="Google Shape;1232;p98"/>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233" name="Google Shape;1233;p98"/>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500"/>
              <a:buNone/>
              <a:defRPr/>
            </a:lvl1pPr>
            <a:lvl2pPr lvl="1" algn="l">
              <a:spcBef>
                <a:spcPts val="0"/>
              </a:spcBef>
              <a:spcAft>
                <a:spcPts val="0"/>
              </a:spcAft>
              <a:buSzPts val="500"/>
              <a:buNone/>
              <a:defRPr/>
            </a:lvl2pPr>
            <a:lvl3pPr lvl="2" algn="l">
              <a:spcBef>
                <a:spcPts val="0"/>
              </a:spcBef>
              <a:spcAft>
                <a:spcPts val="0"/>
              </a:spcAft>
              <a:buSzPts val="500"/>
              <a:buNone/>
              <a:defRPr/>
            </a:lvl3pPr>
            <a:lvl4pPr lvl="3" algn="l">
              <a:spcBef>
                <a:spcPts val="0"/>
              </a:spcBef>
              <a:spcAft>
                <a:spcPts val="0"/>
              </a:spcAft>
              <a:buSzPts val="500"/>
              <a:buNone/>
              <a:defRPr/>
            </a:lvl4pPr>
            <a:lvl5pPr lvl="4" algn="l">
              <a:spcBef>
                <a:spcPts val="0"/>
              </a:spcBef>
              <a:spcAft>
                <a:spcPts val="0"/>
              </a:spcAft>
              <a:buSzPts val="500"/>
              <a:buNone/>
              <a:defRPr/>
            </a:lvl5pPr>
            <a:lvl6pPr lvl="5" algn="l">
              <a:spcBef>
                <a:spcPts val="0"/>
              </a:spcBef>
              <a:spcAft>
                <a:spcPts val="0"/>
              </a:spcAft>
              <a:buSzPts val="500"/>
              <a:buNone/>
              <a:defRPr/>
            </a:lvl6pPr>
            <a:lvl7pPr lvl="6" algn="l">
              <a:spcBef>
                <a:spcPts val="0"/>
              </a:spcBef>
              <a:spcAft>
                <a:spcPts val="0"/>
              </a:spcAft>
              <a:buSzPts val="500"/>
              <a:buNone/>
              <a:defRPr/>
            </a:lvl7pPr>
            <a:lvl8pPr lvl="7" algn="l">
              <a:spcBef>
                <a:spcPts val="0"/>
              </a:spcBef>
              <a:spcAft>
                <a:spcPts val="0"/>
              </a:spcAft>
              <a:buSzPts val="500"/>
              <a:buNone/>
              <a:defRPr/>
            </a:lvl8pPr>
            <a:lvl9pPr lvl="8" algn="l">
              <a:spcBef>
                <a:spcPts val="0"/>
              </a:spcBef>
              <a:spcAft>
                <a:spcPts val="0"/>
              </a:spcAft>
              <a:buSzPts val="500"/>
              <a:buNone/>
              <a:defRPr/>
            </a:lvl9pPr>
          </a:lstStyle>
          <a:p>
            <a:endParaRPr/>
          </a:p>
        </p:txBody>
      </p:sp>
      <p:sp>
        <p:nvSpPr>
          <p:cNvPr id="1234" name="Google Shape;1234;p98"/>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235" name="Google Shape;1235;p98"/>
          <p:cNvSpPr txBox="1">
            <a:spLocks noGrp="1"/>
          </p:cNvSpPr>
          <p:nvPr>
            <p:ph type="body" idx="1"/>
          </p:nvPr>
        </p:nvSpPr>
        <p:spPr>
          <a:xfrm>
            <a:off x="4716193" y="3382983"/>
            <a:ext cx="3659100" cy="11535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900"/>
              <a:buFont typeface="Raleway Light"/>
              <a:buNone/>
              <a:defRPr sz="900"/>
            </a:lvl1pPr>
            <a:lvl2pPr marL="914400" lvl="1" indent="-228600" algn="l">
              <a:lnSpc>
                <a:spcPct val="140000"/>
              </a:lnSpc>
              <a:spcBef>
                <a:spcPts val="13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36" name="Google Shape;1236;p98"/>
          <p:cNvSpPr>
            <a:spLocks noGrp="1"/>
          </p:cNvSpPr>
          <p:nvPr>
            <p:ph type="pic" idx="2"/>
          </p:nvPr>
        </p:nvSpPr>
        <p:spPr>
          <a:xfrm>
            <a:off x="4716066" y="1609300"/>
            <a:ext cx="3658500" cy="1606800"/>
          </a:xfrm>
          <a:prstGeom prst="roundRect">
            <a:avLst>
              <a:gd name="adj" fmla="val 0"/>
            </a:avLst>
          </a:prstGeom>
          <a:solidFill>
            <a:srgbClr val="F2F2F2"/>
          </a:solid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
        <p:nvSpPr>
          <p:cNvPr id="1237" name="Google Shape;1237;p98"/>
          <p:cNvSpPr txBox="1">
            <a:spLocks noGrp="1"/>
          </p:cNvSpPr>
          <p:nvPr>
            <p:ph type="body" idx="3"/>
          </p:nvPr>
        </p:nvSpPr>
        <p:spPr>
          <a:xfrm>
            <a:off x="770400" y="1552575"/>
            <a:ext cx="3612600" cy="8091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1100"/>
              <a:buFont typeface="Raleway Light"/>
              <a:buNone/>
              <a:defRPr sz="1100"/>
            </a:lvl1pPr>
            <a:lvl2pPr marL="914400" lvl="1" indent="-228600" algn="l">
              <a:lnSpc>
                <a:spcPct val="140000"/>
              </a:lnSpc>
              <a:spcBef>
                <a:spcPts val="90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38" name="Google Shape;1238;p98"/>
          <p:cNvSpPr txBox="1">
            <a:spLocks noGrp="1"/>
          </p:cNvSpPr>
          <p:nvPr>
            <p:ph type="body" idx="4"/>
          </p:nvPr>
        </p:nvSpPr>
        <p:spPr>
          <a:xfrm>
            <a:off x="770400" y="2361773"/>
            <a:ext cx="3612600" cy="21087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chemeClr val="dk1"/>
              </a:buClr>
              <a:buSzPts val="1000"/>
              <a:buFont typeface="Raleway"/>
              <a:buNone/>
              <a:defRPr sz="1000">
                <a:latin typeface="Raleway"/>
                <a:ea typeface="Raleway"/>
                <a:cs typeface="Raleway"/>
                <a:sym typeface="Raleway"/>
              </a:defRPr>
            </a:lvl1pPr>
            <a:lvl2pPr marL="914400" lvl="1" indent="-228600" algn="l">
              <a:lnSpc>
                <a:spcPct val="140000"/>
              </a:lnSpc>
              <a:spcBef>
                <a:spcPts val="0"/>
              </a:spcBef>
              <a:spcAft>
                <a:spcPts val="0"/>
              </a:spcAft>
              <a:buClr>
                <a:schemeClr val="dk1"/>
              </a:buClr>
              <a:buSzPts val="1000"/>
              <a:buFont typeface="Raleway Light"/>
              <a:buNone/>
              <a:defRPr sz="1000"/>
            </a:lvl2pPr>
            <a:lvl3pPr marL="1371600" lvl="2" indent="-228600" algn="l">
              <a:lnSpc>
                <a:spcPct val="140000"/>
              </a:lnSpc>
              <a:spcBef>
                <a:spcPts val="1300"/>
              </a:spcBef>
              <a:spcAft>
                <a:spcPts val="0"/>
              </a:spcAft>
              <a:buClr>
                <a:schemeClr val="dk1"/>
              </a:buClr>
              <a:buSzPts val="1000"/>
              <a:buFont typeface="Raleway Light"/>
              <a:buNone/>
              <a:defRPr sz="1000"/>
            </a:lvl3pPr>
            <a:lvl4pPr marL="1828800" lvl="3" indent="-228600" algn="l">
              <a:lnSpc>
                <a:spcPct val="140000"/>
              </a:lnSpc>
              <a:spcBef>
                <a:spcPts val="1300"/>
              </a:spcBef>
              <a:spcAft>
                <a:spcPts val="0"/>
              </a:spcAft>
              <a:buClr>
                <a:schemeClr val="dk1"/>
              </a:buClr>
              <a:buSzPts val="1000"/>
              <a:buFont typeface="Raleway Light"/>
              <a:buNone/>
              <a:defRPr sz="1000"/>
            </a:lvl4pPr>
            <a:lvl5pPr marL="2286000" lvl="4" indent="-228600" algn="l">
              <a:lnSpc>
                <a:spcPct val="140000"/>
              </a:lnSpc>
              <a:spcBef>
                <a:spcPts val="1300"/>
              </a:spcBef>
              <a:spcAft>
                <a:spcPts val="0"/>
              </a:spcAft>
              <a:buClr>
                <a:schemeClr val="dk1"/>
              </a:buClr>
              <a:buSzPts val="1000"/>
              <a:buFont typeface="Raleway Light"/>
              <a:buNone/>
              <a:defRPr sz="1000"/>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39" name="Google Shape;1239;p98"/>
          <p:cNvSpPr txBox="1">
            <a:spLocks noGrp="1"/>
          </p:cNvSpPr>
          <p:nvPr>
            <p:ph type="title"/>
          </p:nvPr>
        </p:nvSpPr>
        <p:spPr>
          <a:xfrm>
            <a:off x="746507" y="531723"/>
            <a:ext cx="3969600" cy="445800"/>
          </a:xfrm>
          <a:prstGeom prst="rect">
            <a:avLst/>
          </a:prstGeom>
          <a:noFill/>
          <a:ln>
            <a:noFill/>
          </a:ln>
        </p:spPr>
        <p:txBody>
          <a:bodyPr spcFirstLastPara="1" wrap="square" lIns="34300" tIns="17150" rIns="34300" bIns="17150" anchor="ctr" anchorCtr="0">
            <a:noAutofit/>
          </a:bodyPr>
          <a:lstStyle>
            <a:lvl1pPr lvl="0" algn="l">
              <a:lnSpc>
                <a:spcPct val="90000"/>
              </a:lnSpc>
              <a:spcBef>
                <a:spcPts val="0"/>
              </a:spcBef>
              <a:spcAft>
                <a:spcPts val="0"/>
              </a:spcAft>
              <a:buClr>
                <a:schemeClr val="dk1"/>
              </a:buClr>
              <a:buSzPts val="2500"/>
              <a:buFont typeface="Raleway"/>
              <a:buNone/>
              <a:defRPr sz="2500">
                <a:solidFill>
                  <a:schemeClr val="dk1"/>
                </a:solidFill>
              </a:defRPr>
            </a:lvl1pPr>
            <a:lvl2pPr lvl="1">
              <a:spcBef>
                <a:spcPts val="0"/>
              </a:spcBef>
              <a:spcAft>
                <a:spcPts val="0"/>
              </a:spcAft>
              <a:buSzPts val="500"/>
              <a:buNone/>
              <a:defRPr/>
            </a:lvl2pPr>
            <a:lvl3pPr lvl="2">
              <a:spcBef>
                <a:spcPts val="0"/>
              </a:spcBef>
              <a:spcAft>
                <a:spcPts val="0"/>
              </a:spcAft>
              <a:buSzPts val="500"/>
              <a:buNone/>
              <a:defRPr/>
            </a:lvl3pPr>
            <a:lvl4pPr lvl="3">
              <a:spcBef>
                <a:spcPts val="0"/>
              </a:spcBef>
              <a:spcAft>
                <a:spcPts val="0"/>
              </a:spcAft>
              <a:buSzPts val="500"/>
              <a:buNone/>
              <a:defRPr/>
            </a:lvl4pPr>
            <a:lvl5pPr lvl="4">
              <a:spcBef>
                <a:spcPts val="0"/>
              </a:spcBef>
              <a:spcAft>
                <a:spcPts val="0"/>
              </a:spcAft>
              <a:buSzPts val="500"/>
              <a:buNone/>
              <a:defRPr/>
            </a:lvl5pPr>
            <a:lvl6pPr lvl="5">
              <a:spcBef>
                <a:spcPts val="0"/>
              </a:spcBef>
              <a:spcAft>
                <a:spcPts val="0"/>
              </a:spcAft>
              <a:buSzPts val="500"/>
              <a:buNone/>
              <a:defRPr/>
            </a:lvl6pPr>
            <a:lvl7pPr lvl="6">
              <a:spcBef>
                <a:spcPts val="0"/>
              </a:spcBef>
              <a:spcAft>
                <a:spcPts val="0"/>
              </a:spcAft>
              <a:buSzPts val="500"/>
              <a:buNone/>
              <a:defRPr/>
            </a:lvl7pPr>
            <a:lvl8pPr lvl="7">
              <a:spcBef>
                <a:spcPts val="0"/>
              </a:spcBef>
              <a:spcAft>
                <a:spcPts val="0"/>
              </a:spcAft>
              <a:buSzPts val="500"/>
              <a:buNone/>
              <a:defRPr/>
            </a:lvl8pPr>
            <a:lvl9pPr lvl="8">
              <a:spcBef>
                <a:spcPts val="0"/>
              </a:spcBef>
              <a:spcAft>
                <a:spcPts val="0"/>
              </a:spcAft>
              <a:buSzPts val="500"/>
              <a:buNone/>
              <a:defRPr/>
            </a:lvl9pPr>
          </a:lstStyle>
          <a:p>
            <a:endParaRPr/>
          </a:p>
        </p:txBody>
      </p:sp>
      <p:sp>
        <p:nvSpPr>
          <p:cNvPr id="1240" name="Google Shape;1240;p98"/>
          <p:cNvSpPr txBox="1">
            <a:spLocks noGrp="1"/>
          </p:cNvSpPr>
          <p:nvPr>
            <p:ph type="body" idx="5"/>
          </p:nvPr>
        </p:nvSpPr>
        <p:spPr>
          <a:xfrm>
            <a:off x="746506" y="943354"/>
            <a:ext cx="3969600" cy="330900"/>
          </a:xfrm>
          <a:prstGeom prst="rect">
            <a:avLst/>
          </a:prstGeom>
          <a:noFill/>
          <a:ln>
            <a:noFill/>
          </a:ln>
        </p:spPr>
        <p:txBody>
          <a:bodyPr spcFirstLastPara="1" wrap="square" lIns="34300" tIns="17150" rIns="34300" bIns="17150" anchor="t" anchorCtr="0">
            <a:noAutofit/>
          </a:bodyPr>
          <a:lstStyle>
            <a:lvl1pPr marL="457200" lvl="0" indent="-228600" algn="l">
              <a:lnSpc>
                <a:spcPct val="140000"/>
              </a:lnSpc>
              <a:spcBef>
                <a:spcPts val="0"/>
              </a:spcBef>
              <a:spcAft>
                <a:spcPts val="0"/>
              </a:spcAft>
              <a:buClr>
                <a:srgbClr val="3A3838"/>
              </a:buClr>
              <a:buSzPts val="1400"/>
              <a:buFont typeface="Raleway Medium"/>
              <a:buNone/>
              <a:defRPr sz="1400">
                <a:solidFill>
                  <a:srgbClr val="3A3838"/>
                </a:solidFill>
                <a:latin typeface="Raleway Medium"/>
                <a:ea typeface="Raleway Medium"/>
                <a:cs typeface="Raleway Medium"/>
                <a:sym typeface="Raleway Medium"/>
              </a:defRPr>
            </a:lvl1pPr>
            <a:lvl2pPr marL="914400" lvl="1" indent="-228600" algn="l">
              <a:lnSpc>
                <a:spcPct val="140000"/>
              </a:lnSpc>
              <a:spcBef>
                <a:spcPts val="1300"/>
              </a:spcBef>
              <a:spcAft>
                <a:spcPts val="0"/>
              </a:spcAft>
              <a:buClr>
                <a:schemeClr val="dk1"/>
              </a:buClr>
              <a:buSzPts val="700"/>
              <a:buNone/>
              <a:defRPr/>
            </a:lvl2pPr>
            <a:lvl3pPr marL="1371600" lvl="2" indent="-228600" algn="l">
              <a:lnSpc>
                <a:spcPct val="140000"/>
              </a:lnSpc>
              <a:spcBef>
                <a:spcPts val="1300"/>
              </a:spcBef>
              <a:spcAft>
                <a:spcPts val="0"/>
              </a:spcAft>
              <a:buClr>
                <a:schemeClr val="dk1"/>
              </a:buClr>
              <a:buSzPts val="700"/>
              <a:buNone/>
              <a:defRPr/>
            </a:lvl3pPr>
            <a:lvl4pPr marL="1828800" lvl="3" indent="-228600" algn="l">
              <a:lnSpc>
                <a:spcPct val="140000"/>
              </a:lnSpc>
              <a:spcBef>
                <a:spcPts val="1300"/>
              </a:spcBef>
              <a:spcAft>
                <a:spcPts val="0"/>
              </a:spcAft>
              <a:buClr>
                <a:schemeClr val="dk1"/>
              </a:buClr>
              <a:buSzPts val="700"/>
              <a:buNone/>
              <a:defRPr/>
            </a:lvl4pPr>
            <a:lvl5pPr marL="2286000" lvl="4" indent="-228600" algn="l">
              <a:lnSpc>
                <a:spcPct val="140000"/>
              </a:lnSpc>
              <a:spcBef>
                <a:spcPts val="1300"/>
              </a:spcBef>
              <a:spcAft>
                <a:spcPts val="0"/>
              </a:spcAft>
              <a:buClr>
                <a:schemeClr val="dk1"/>
              </a:buClr>
              <a:buSzPts val="700"/>
              <a:buNone/>
              <a:defRPr/>
            </a:lvl5pPr>
            <a:lvl6pPr marL="2743200" lvl="5" indent="-273050" algn="l">
              <a:lnSpc>
                <a:spcPct val="90000"/>
              </a:lnSpc>
              <a:spcBef>
                <a:spcPts val="1300"/>
              </a:spcBef>
              <a:spcAft>
                <a:spcPts val="0"/>
              </a:spcAft>
              <a:buClr>
                <a:schemeClr val="dk1"/>
              </a:buClr>
              <a:buSzPts val="700"/>
              <a:buChar char="•"/>
              <a:defRPr/>
            </a:lvl6pPr>
            <a:lvl7pPr marL="3200400" lvl="6" indent="-273050" algn="l">
              <a:lnSpc>
                <a:spcPct val="90000"/>
              </a:lnSpc>
              <a:spcBef>
                <a:spcPts val="400"/>
              </a:spcBef>
              <a:spcAft>
                <a:spcPts val="0"/>
              </a:spcAft>
              <a:buClr>
                <a:schemeClr val="dk1"/>
              </a:buClr>
              <a:buSzPts val="700"/>
              <a:buChar char="•"/>
              <a:defRPr/>
            </a:lvl7pPr>
            <a:lvl8pPr marL="3657600" lvl="7" indent="-273050" algn="l">
              <a:lnSpc>
                <a:spcPct val="90000"/>
              </a:lnSpc>
              <a:spcBef>
                <a:spcPts val="400"/>
              </a:spcBef>
              <a:spcAft>
                <a:spcPts val="0"/>
              </a:spcAft>
              <a:buClr>
                <a:schemeClr val="dk1"/>
              </a:buClr>
              <a:buSzPts val="700"/>
              <a:buChar char="•"/>
              <a:defRPr/>
            </a:lvl8pPr>
            <a:lvl9pPr marL="4114800" lvl="8" indent="-273050" algn="l">
              <a:lnSpc>
                <a:spcPct val="90000"/>
              </a:lnSpc>
              <a:spcBef>
                <a:spcPts val="400"/>
              </a:spcBef>
              <a:spcAft>
                <a:spcPts val="0"/>
              </a:spcAft>
              <a:buClr>
                <a:schemeClr val="dk1"/>
              </a:buClr>
              <a:buSzPts val="700"/>
              <a:buChar char="•"/>
              <a:defRPr/>
            </a:lvl9pPr>
          </a:lstStyle>
          <a:p>
            <a:endParaRPr/>
          </a:p>
        </p:txBody>
      </p:sp>
      <p:sp>
        <p:nvSpPr>
          <p:cNvPr id="1241" name="Google Shape;1241;p98"/>
          <p:cNvSpPr>
            <a:spLocks noGrp="1"/>
          </p:cNvSpPr>
          <p:nvPr>
            <p:ph type="pic" idx="6"/>
          </p:nvPr>
        </p:nvSpPr>
        <p:spPr>
          <a:xfrm>
            <a:off x="4716038" y="531723"/>
            <a:ext cx="2920500" cy="780600"/>
          </a:xfrm>
          <a:prstGeom prst="roundRect">
            <a:avLst>
              <a:gd name="adj" fmla="val 0"/>
            </a:avLst>
          </a:prstGeom>
          <a:noFill/>
          <a:ln>
            <a:noFill/>
          </a:ln>
        </p:spPr>
        <p:txBody>
          <a:bodyPr spcFirstLastPara="1" wrap="square" lIns="34300" tIns="17150" rIns="34300" bIns="17150" anchor="t" anchorCtr="0">
            <a:noAutofit/>
          </a:bodyPr>
          <a:lstStyle>
            <a:lvl1pPr marR="0" lvl="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R="0" lvl="1"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R="0" lvl="2"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R="0" lvl="3"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R="0" lvl="4"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R="0" lvl="5"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R="0" lvl="6"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R="0" lvl="7"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R="0" lvl="8"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2"/>
        <p:cNvGrpSpPr/>
        <p:nvPr/>
      </p:nvGrpSpPr>
      <p:grpSpPr>
        <a:xfrm>
          <a:off x="0" y="0"/>
          <a:ext cx="0" cy="0"/>
          <a:chOff x="0" y="0"/>
          <a:chExt cx="0" cy="0"/>
        </a:xfrm>
      </p:grpSpPr>
      <p:sp>
        <p:nvSpPr>
          <p:cNvPr id="1243" name="Google Shape;1243;p99"/>
          <p:cNvSpPr txBox="1">
            <a:spLocks noGrp="1"/>
          </p:cNvSpPr>
          <p:nvPr>
            <p:ph type="ctrTitle"/>
          </p:nvPr>
        </p:nvSpPr>
        <p:spPr>
          <a:xfrm>
            <a:off x="311708" y="744575"/>
            <a:ext cx="8520600" cy="2052600"/>
          </a:xfrm>
          <a:prstGeom prst="rect">
            <a:avLst/>
          </a:prstGeom>
        </p:spPr>
        <p:txBody>
          <a:bodyPr spcFirstLastPara="1" wrap="square" lIns="34300" tIns="17150" rIns="34300" bIns="1715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44" name="Google Shape;1244;p99"/>
          <p:cNvSpPr txBox="1">
            <a:spLocks noGrp="1"/>
          </p:cNvSpPr>
          <p:nvPr>
            <p:ph type="subTitle" idx="1"/>
          </p:nvPr>
        </p:nvSpPr>
        <p:spPr>
          <a:xfrm>
            <a:off x="311700" y="2834125"/>
            <a:ext cx="8520600" cy="792600"/>
          </a:xfrm>
          <a:prstGeom prst="rect">
            <a:avLst/>
          </a:prstGeom>
        </p:spPr>
        <p:txBody>
          <a:bodyPr spcFirstLastPara="1" wrap="square" lIns="34300" tIns="17150" rIns="34300" bIns="1715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245" name="Google Shape;1245;p9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6"/>
        <p:cNvGrpSpPr/>
        <p:nvPr/>
      </p:nvGrpSpPr>
      <p:grpSpPr>
        <a:xfrm>
          <a:off x="0" y="0"/>
          <a:ext cx="0" cy="0"/>
          <a:chOff x="0" y="0"/>
          <a:chExt cx="0" cy="0"/>
        </a:xfrm>
      </p:grpSpPr>
      <p:sp>
        <p:nvSpPr>
          <p:cNvPr id="1247" name="Google Shape;1247;p10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10" Type="http://schemas.openxmlformats.org/officeDocument/2006/relationships/theme" Target="../theme/theme2.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2.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dt" idx="10"/>
          </p:nvPr>
        </p:nvSpPr>
        <p:spPr>
          <a:xfrm>
            <a:off x="628650" y="4780699"/>
            <a:ext cx="2057400" cy="246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500"/>
              <a:buNone/>
              <a:defRPr sz="800" b="0" i="0" u="none" strike="noStrike" cap="none">
                <a:solidFill>
                  <a:srgbClr val="BFBFBF"/>
                </a:solidFill>
                <a:latin typeface="Raleway Light"/>
                <a:ea typeface="Raleway Light"/>
                <a:cs typeface="Raleway Light"/>
                <a:sym typeface="Raleway Light"/>
              </a:defRPr>
            </a:lvl1pPr>
            <a:lvl2pPr marR="0" lvl="1"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2pPr>
            <a:lvl3pPr marR="0" lvl="2"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3pPr>
            <a:lvl4pPr marR="0" lvl="3"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4pPr>
            <a:lvl5pPr marR="0" lvl="4"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5pPr>
            <a:lvl6pPr marR="0" lvl="5"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6pPr>
            <a:lvl7pPr marR="0" lvl="6"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7pPr>
            <a:lvl8pPr marR="0" lvl="7"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8pPr>
            <a:lvl9pPr marR="0" lvl="8"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ftr" idx="11"/>
          </p:nvPr>
        </p:nvSpPr>
        <p:spPr>
          <a:xfrm>
            <a:off x="4943052" y="4780699"/>
            <a:ext cx="3086100" cy="246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500"/>
              <a:buNone/>
              <a:defRPr sz="800" b="0" i="0" u="none" strike="noStrike" cap="none">
                <a:solidFill>
                  <a:srgbClr val="BFBFBF"/>
                </a:solidFill>
                <a:latin typeface="Raleway Light"/>
                <a:ea typeface="Raleway Light"/>
                <a:cs typeface="Raleway Light"/>
                <a:sym typeface="Raleway Light"/>
              </a:defRPr>
            </a:lvl1pPr>
            <a:lvl2pPr marR="0" lvl="1"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2pPr>
            <a:lvl3pPr marR="0" lvl="2"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3pPr>
            <a:lvl4pPr marR="0" lvl="3"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4pPr>
            <a:lvl5pPr marR="0" lvl="4"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5pPr>
            <a:lvl6pPr marR="0" lvl="5"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6pPr>
            <a:lvl7pPr marR="0" lvl="6"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7pPr>
            <a:lvl8pPr marR="0" lvl="7"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8pPr>
            <a:lvl9pPr marR="0" lvl="8" algn="l" rtl="0">
              <a:spcBef>
                <a:spcPts val="0"/>
              </a:spcBef>
              <a:spcAft>
                <a:spcPts val="0"/>
              </a:spcAft>
              <a:buSzPts val="500"/>
              <a:buNone/>
              <a:defRPr sz="1300" b="0" i="0" u="none" strike="noStrike" cap="none">
                <a:solidFill>
                  <a:schemeClr val="dk1"/>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103763" y="4780699"/>
            <a:ext cx="411600" cy="246900"/>
          </a:xfrm>
          <a:prstGeom prst="rect">
            <a:avLst/>
          </a:prstGeom>
          <a:noFill/>
          <a:ln>
            <a:noFill/>
          </a:ln>
        </p:spPr>
        <p:txBody>
          <a:bodyPr spcFirstLastPara="1" wrap="square" lIns="68575" tIns="34275" rIns="68575" bIns="34275" anchor="ctr" anchorCtr="0">
            <a:noAutofit/>
          </a:bodyPr>
          <a:lstStyle>
            <a:lvl1pPr marL="0" marR="0" lvl="0" indent="0" algn="r" rtl="0">
              <a:lnSpc>
                <a:spcPct val="140000"/>
              </a:lnSpc>
              <a:spcBef>
                <a:spcPts val="0"/>
              </a:spcBef>
              <a:spcAft>
                <a:spcPts val="0"/>
              </a:spcAft>
              <a:buNone/>
              <a:defRPr sz="800" b="0" i="0" u="none" strike="noStrike" cap="none">
                <a:solidFill>
                  <a:srgbClr val="BFBFBF"/>
                </a:solidFill>
                <a:latin typeface="Raleway Light"/>
                <a:ea typeface="Raleway Light"/>
                <a:cs typeface="Raleway Light"/>
                <a:sym typeface="Raleway Light"/>
              </a:defRPr>
            </a:lvl1pPr>
            <a:lvl2pPr marL="0" marR="0" lvl="1" indent="0" algn="r" rtl="0">
              <a:lnSpc>
                <a:spcPct val="140000"/>
              </a:lnSpc>
              <a:spcBef>
                <a:spcPts val="0"/>
              </a:spcBef>
              <a:spcAft>
                <a:spcPts val="0"/>
              </a:spcAft>
              <a:buNone/>
              <a:defRPr sz="800" b="0" i="0" u="none" strike="noStrike" cap="none">
                <a:solidFill>
                  <a:srgbClr val="BFBFBF"/>
                </a:solidFill>
                <a:latin typeface="Raleway Light"/>
                <a:ea typeface="Raleway Light"/>
                <a:cs typeface="Raleway Light"/>
                <a:sym typeface="Raleway Light"/>
              </a:defRPr>
            </a:lvl2pPr>
            <a:lvl3pPr marL="0" marR="0" lvl="2" indent="0" algn="r" rtl="0">
              <a:lnSpc>
                <a:spcPct val="140000"/>
              </a:lnSpc>
              <a:spcBef>
                <a:spcPts val="0"/>
              </a:spcBef>
              <a:spcAft>
                <a:spcPts val="0"/>
              </a:spcAft>
              <a:buNone/>
              <a:defRPr sz="800" b="0" i="0" u="none" strike="noStrike" cap="none">
                <a:solidFill>
                  <a:srgbClr val="BFBFBF"/>
                </a:solidFill>
                <a:latin typeface="Raleway Light"/>
                <a:ea typeface="Raleway Light"/>
                <a:cs typeface="Raleway Light"/>
                <a:sym typeface="Raleway Light"/>
              </a:defRPr>
            </a:lvl3pPr>
            <a:lvl4pPr marL="0" marR="0" lvl="3" indent="0" algn="r" rtl="0">
              <a:lnSpc>
                <a:spcPct val="140000"/>
              </a:lnSpc>
              <a:spcBef>
                <a:spcPts val="0"/>
              </a:spcBef>
              <a:spcAft>
                <a:spcPts val="0"/>
              </a:spcAft>
              <a:buNone/>
              <a:defRPr sz="800" b="0" i="0" u="none" strike="noStrike" cap="none">
                <a:solidFill>
                  <a:srgbClr val="BFBFBF"/>
                </a:solidFill>
                <a:latin typeface="Raleway Light"/>
                <a:ea typeface="Raleway Light"/>
                <a:cs typeface="Raleway Light"/>
                <a:sym typeface="Raleway Light"/>
              </a:defRPr>
            </a:lvl4pPr>
            <a:lvl5pPr marL="0" marR="0" lvl="4" indent="0" algn="r" rtl="0">
              <a:lnSpc>
                <a:spcPct val="140000"/>
              </a:lnSpc>
              <a:spcBef>
                <a:spcPts val="0"/>
              </a:spcBef>
              <a:spcAft>
                <a:spcPts val="0"/>
              </a:spcAft>
              <a:buNone/>
              <a:defRPr sz="800" b="0" i="0" u="none" strike="noStrike" cap="none">
                <a:solidFill>
                  <a:srgbClr val="BFBFBF"/>
                </a:solidFill>
                <a:latin typeface="Raleway Light"/>
                <a:ea typeface="Raleway Light"/>
                <a:cs typeface="Raleway Light"/>
                <a:sym typeface="Raleway Light"/>
              </a:defRPr>
            </a:lvl5pPr>
            <a:lvl6pPr marL="0" marR="0" lvl="5" indent="0" algn="r" rtl="0">
              <a:lnSpc>
                <a:spcPct val="140000"/>
              </a:lnSpc>
              <a:spcBef>
                <a:spcPts val="0"/>
              </a:spcBef>
              <a:spcAft>
                <a:spcPts val="0"/>
              </a:spcAft>
              <a:buNone/>
              <a:defRPr sz="800" b="0" i="0" u="none" strike="noStrike" cap="none">
                <a:solidFill>
                  <a:srgbClr val="BFBFBF"/>
                </a:solidFill>
                <a:latin typeface="Raleway Light"/>
                <a:ea typeface="Raleway Light"/>
                <a:cs typeface="Raleway Light"/>
                <a:sym typeface="Raleway Light"/>
              </a:defRPr>
            </a:lvl6pPr>
            <a:lvl7pPr marL="0" marR="0" lvl="6" indent="0" algn="r" rtl="0">
              <a:lnSpc>
                <a:spcPct val="140000"/>
              </a:lnSpc>
              <a:spcBef>
                <a:spcPts val="0"/>
              </a:spcBef>
              <a:spcAft>
                <a:spcPts val="0"/>
              </a:spcAft>
              <a:buNone/>
              <a:defRPr sz="800" b="0" i="0" u="none" strike="noStrike" cap="none">
                <a:solidFill>
                  <a:srgbClr val="BFBFBF"/>
                </a:solidFill>
                <a:latin typeface="Raleway Light"/>
                <a:ea typeface="Raleway Light"/>
                <a:cs typeface="Raleway Light"/>
                <a:sym typeface="Raleway Light"/>
              </a:defRPr>
            </a:lvl7pPr>
            <a:lvl8pPr marL="0" marR="0" lvl="7" indent="0" algn="r" rtl="0">
              <a:lnSpc>
                <a:spcPct val="140000"/>
              </a:lnSpc>
              <a:spcBef>
                <a:spcPts val="0"/>
              </a:spcBef>
              <a:spcAft>
                <a:spcPts val="0"/>
              </a:spcAft>
              <a:buNone/>
              <a:defRPr sz="800" b="0" i="0" u="none" strike="noStrike" cap="none">
                <a:solidFill>
                  <a:srgbClr val="BFBFBF"/>
                </a:solidFill>
                <a:latin typeface="Raleway Light"/>
                <a:ea typeface="Raleway Light"/>
                <a:cs typeface="Raleway Light"/>
                <a:sym typeface="Raleway Light"/>
              </a:defRPr>
            </a:lvl8pPr>
            <a:lvl9pPr marL="0" marR="0" lvl="8" indent="0" algn="r" rtl="0">
              <a:lnSpc>
                <a:spcPct val="140000"/>
              </a:lnSpc>
              <a:spcBef>
                <a:spcPts val="0"/>
              </a:spcBef>
              <a:spcAft>
                <a:spcPts val="0"/>
              </a:spcAft>
              <a:buNone/>
              <a:defRPr sz="800" b="0" i="0" u="none" strike="noStrike" cap="none">
                <a:solidFill>
                  <a:srgbClr val="BFBFBF"/>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title"/>
          </p:nvPr>
        </p:nvSpPr>
        <p:spPr>
          <a:xfrm>
            <a:off x="628651" y="273845"/>
            <a:ext cx="7886700" cy="994200"/>
          </a:xfrm>
          <a:prstGeom prst="rect">
            <a:avLst/>
          </a:prstGeom>
          <a:noFill/>
          <a:ln>
            <a:noFill/>
          </a:ln>
        </p:spPr>
        <p:txBody>
          <a:bodyPr spcFirstLastPara="1" wrap="square" lIns="34300" tIns="17150" rIns="34300" bIns="17150" anchor="ctr" anchorCtr="0">
            <a:noAutofit/>
          </a:bodyPr>
          <a:lstStyle>
            <a:lvl1pPr marR="0" lvl="0" algn="l" rtl="0">
              <a:lnSpc>
                <a:spcPct val="90000"/>
              </a:lnSpc>
              <a:spcBef>
                <a:spcPts val="0"/>
              </a:spcBef>
              <a:spcAft>
                <a:spcPts val="0"/>
              </a:spcAft>
              <a:buClr>
                <a:schemeClr val="dk1"/>
              </a:buClr>
              <a:buSzPts val="2500"/>
              <a:buFont typeface="Raleway"/>
              <a:buNone/>
              <a:defRPr sz="2500" b="0" i="0" u="none" strike="noStrike" cap="none">
                <a:solidFill>
                  <a:schemeClr val="dk1"/>
                </a:solidFill>
                <a:latin typeface="Raleway"/>
                <a:ea typeface="Raleway"/>
                <a:cs typeface="Raleway"/>
                <a:sym typeface="Raleway"/>
              </a:defRPr>
            </a:lvl1pPr>
            <a:lvl2pPr lvl="1">
              <a:spcBef>
                <a:spcPts val="0"/>
              </a:spcBef>
              <a:spcAft>
                <a:spcPts val="0"/>
              </a:spcAft>
              <a:buSzPts val="500"/>
              <a:buNone/>
              <a:defRPr sz="700"/>
            </a:lvl2pPr>
            <a:lvl3pPr lvl="2">
              <a:spcBef>
                <a:spcPts val="0"/>
              </a:spcBef>
              <a:spcAft>
                <a:spcPts val="0"/>
              </a:spcAft>
              <a:buSzPts val="500"/>
              <a:buNone/>
              <a:defRPr sz="700"/>
            </a:lvl3pPr>
            <a:lvl4pPr lvl="3">
              <a:spcBef>
                <a:spcPts val="0"/>
              </a:spcBef>
              <a:spcAft>
                <a:spcPts val="0"/>
              </a:spcAft>
              <a:buSzPts val="500"/>
              <a:buNone/>
              <a:defRPr sz="700"/>
            </a:lvl4pPr>
            <a:lvl5pPr lvl="4">
              <a:spcBef>
                <a:spcPts val="0"/>
              </a:spcBef>
              <a:spcAft>
                <a:spcPts val="0"/>
              </a:spcAft>
              <a:buSzPts val="500"/>
              <a:buNone/>
              <a:defRPr sz="700"/>
            </a:lvl5pPr>
            <a:lvl6pPr lvl="5">
              <a:spcBef>
                <a:spcPts val="0"/>
              </a:spcBef>
              <a:spcAft>
                <a:spcPts val="0"/>
              </a:spcAft>
              <a:buSzPts val="500"/>
              <a:buNone/>
              <a:defRPr sz="700"/>
            </a:lvl6pPr>
            <a:lvl7pPr lvl="6">
              <a:spcBef>
                <a:spcPts val="0"/>
              </a:spcBef>
              <a:spcAft>
                <a:spcPts val="0"/>
              </a:spcAft>
              <a:buSzPts val="500"/>
              <a:buNone/>
              <a:defRPr sz="700"/>
            </a:lvl7pPr>
            <a:lvl8pPr lvl="7">
              <a:spcBef>
                <a:spcPts val="0"/>
              </a:spcBef>
              <a:spcAft>
                <a:spcPts val="0"/>
              </a:spcAft>
              <a:buSzPts val="500"/>
              <a:buNone/>
              <a:defRPr sz="700"/>
            </a:lvl8pPr>
            <a:lvl9pPr lvl="8">
              <a:spcBef>
                <a:spcPts val="0"/>
              </a:spcBef>
              <a:spcAft>
                <a:spcPts val="0"/>
              </a:spcAft>
              <a:buSzPts val="500"/>
              <a:buNone/>
              <a:defRPr sz="700"/>
            </a:lvl9pPr>
          </a:lstStyle>
          <a:p>
            <a:endParaRPr/>
          </a:p>
        </p:txBody>
      </p:sp>
      <p:sp>
        <p:nvSpPr>
          <p:cNvPr id="10" name="Google Shape;10;p1"/>
          <p:cNvSpPr txBox="1">
            <a:spLocks noGrp="1"/>
          </p:cNvSpPr>
          <p:nvPr>
            <p:ph type="body" idx="1"/>
          </p:nvPr>
        </p:nvSpPr>
        <p:spPr>
          <a:xfrm>
            <a:off x="628651" y="1369219"/>
            <a:ext cx="7886700" cy="3263400"/>
          </a:xfrm>
          <a:prstGeom prst="rect">
            <a:avLst/>
          </a:prstGeom>
          <a:noFill/>
          <a:ln>
            <a:noFill/>
          </a:ln>
        </p:spPr>
        <p:txBody>
          <a:bodyPr spcFirstLastPara="1" wrap="square" lIns="34300" tIns="17150" rIns="34300" bIns="17150" anchor="t" anchorCtr="0">
            <a:noAutofit/>
          </a:bodyPr>
          <a:lstStyle>
            <a:lvl1pPr marL="457200" marR="0" lvl="0" indent="-228600" algn="l" rtl="0">
              <a:lnSpc>
                <a:spcPct val="140000"/>
              </a:lnSpc>
              <a:spcBef>
                <a:spcPts val="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1pPr>
            <a:lvl2pPr marL="914400" marR="0" lvl="1" indent="-228600"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2pPr>
            <a:lvl3pPr marL="1371600" marR="0" lvl="2" indent="-228600"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3pPr>
            <a:lvl4pPr marL="1828800" marR="0" lvl="3" indent="-228600"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4pPr>
            <a:lvl5pPr marL="2286000" marR="0" lvl="4" indent="-228600" algn="l" rtl="0">
              <a:lnSpc>
                <a:spcPct val="140000"/>
              </a:lnSpc>
              <a:spcBef>
                <a:spcPts val="1300"/>
              </a:spcBef>
              <a:spcAft>
                <a:spcPts val="0"/>
              </a:spcAft>
              <a:buClr>
                <a:schemeClr val="dk1"/>
              </a:buClr>
              <a:buSzPts val="800"/>
              <a:buFont typeface="Raleway Light"/>
              <a:buNone/>
              <a:defRPr sz="800" b="0" i="0" u="none" strike="noStrike" cap="none">
                <a:solidFill>
                  <a:schemeClr val="dk1"/>
                </a:solidFill>
                <a:latin typeface="Raleway Light"/>
                <a:ea typeface="Raleway Light"/>
                <a:cs typeface="Raleway Light"/>
                <a:sym typeface="Raleway Light"/>
              </a:defRPr>
            </a:lvl5pPr>
            <a:lvl6pPr marL="2743200" marR="0" lvl="5" indent="-311150" algn="l" rtl="0">
              <a:lnSpc>
                <a:spcPct val="90000"/>
              </a:lnSpc>
              <a:spcBef>
                <a:spcPts val="13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6pPr>
            <a:lvl7pPr marL="3200400" marR="0" lvl="6"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7pPr>
            <a:lvl8pPr marL="3657600" marR="0" lvl="7"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8pPr>
            <a:lvl9pPr marL="4114800" marR="0" lvl="8"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67"/>
        <p:cNvGrpSpPr/>
        <p:nvPr/>
      </p:nvGrpSpPr>
      <p:grpSpPr>
        <a:xfrm>
          <a:off x="0" y="0"/>
          <a:ext cx="0" cy="0"/>
          <a:chOff x="0" y="0"/>
          <a:chExt cx="0" cy="0"/>
        </a:xfrm>
      </p:grpSpPr>
      <p:sp>
        <p:nvSpPr>
          <p:cNvPr id="1268" name="Google Shape;1268;p106"/>
          <p:cNvSpPr txBox="1">
            <a:spLocks noGrp="1"/>
          </p:cNvSpPr>
          <p:nvPr>
            <p:ph type="title"/>
          </p:nvPr>
        </p:nvSpPr>
        <p:spPr>
          <a:xfrm>
            <a:off x="311700" y="29787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E5701D"/>
              </a:buClr>
              <a:buSzPts val="2800"/>
              <a:buFont typeface="Raleway Medium"/>
              <a:buNone/>
              <a:defRPr sz="2800">
                <a:solidFill>
                  <a:srgbClr val="E5701D"/>
                </a:solidFill>
                <a:latin typeface="Raleway Medium"/>
                <a:ea typeface="Raleway Medium"/>
                <a:cs typeface="Raleway Medium"/>
                <a:sym typeface="Raleway Medium"/>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269" name="Google Shape;1269;p10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1pPr>
            <a:lvl2pPr marL="914400" lvl="1" indent="-317500" rtl="0">
              <a:lnSpc>
                <a:spcPct val="115000"/>
              </a:lnSpc>
              <a:spcBef>
                <a:spcPts val="1600"/>
              </a:spcBef>
              <a:spcAft>
                <a:spcPts val="0"/>
              </a:spcAft>
              <a:buClr>
                <a:schemeClr val="dk2"/>
              </a:buClr>
              <a:buSzPts val="1400"/>
              <a:buFont typeface="Raleway Light"/>
              <a:buChar char="○"/>
              <a:defRPr>
                <a:solidFill>
                  <a:schemeClr val="dk2"/>
                </a:solidFill>
                <a:latin typeface="Raleway Light"/>
                <a:ea typeface="Raleway Light"/>
                <a:cs typeface="Raleway Light"/>
                <a:sym typeface="Raleway Light"/>
              </a:defRPr>
            </a:lvl2pPr>
            <a:lvl3pPr marL="1371600" lvl="2" indent="-317500" rtl="0">
              <a:lnSpc>
                <a:spcPct val="115000"/>
              </a:lnSpc>
              <a:spcBef>
                <a:spcPts val="1600"/>
              </a:spcBef>
              <a:spcAft>
                <a:spcPts val="0"/>
              </a:spcAft>
              <a:buClr>
                <a:schemeClr val="dk2"/>
              </a:buClr>
              <a:buSzPts val="1400"/>
              <a:buFont typeface="Raleway Light"/>
              <a:buChar char="■"/>
              <a:defRPr>
                <a:solidFill>
                  <a:schemeClr val="dk2"/>
                </a:solidFill>
                <a:latin typeface="Raleway Light"/>
                <a:ea typeface="Raleway Light"/>
                <a:cs typeface="Raleway Light"/>
                <a:sym typeface="Raleway Light"/>
              </a:defRPr>
            </a:lvl3pPr>
            <a:lvl4pPr marL="1828800" lvl="3" indent="-317500" rtl="0">
              <a:lnSpc>
                <a:spcPct val="115000"/>
              </a:lnSpc>
              <a:spcBef>
                <a:spcPts val="1600"/>
              </a:spcBef>
              <a:spcAft>
                <a:spcPts val="0"/>
              </a:spcAft>
              <a:buClr>
                <a:schemeClr val="dk2"/>
              </a:buClr>
              <a:buSzPts val="1400"/>
              <a:buFont typeface="Raleway Light"/>
              <a:buChar char="●"/>
              <a:defRPr>
                <a:solidFill>
                  <a:schemeClr val="dk2"/>
                </a:solidFill>
                <a:latin typeface="Raleway Light"/>
                <a:ea typeface="Raleway Light"/>
                <a:cs typeface="Raleway Light"/>
                <a:sym typeface="Raleway Light"/>
              </a:defRPr>
            </a:lvl4pPr>
            <a:lvl5pPr marL="2286000" lvl="4" indent="-317500" rtl="0">
              <a:lnSpc>
                <a:spcPct val="115000"/>
              </a:lnSpc>
              <a:spcBef>
                <a:spcPts val="1600"/>
              </a:spcBef>
              <a:spcAft>
                <a:spcPts val="0"/>
              </a:spcAft>
              <a:buClr>
                <a:schemeClr val="dk2"/>
              </a:buClr>
              <a:buSzPts val="1400"/>
              <a:buFont typeface="Raleway Light"/>
              <a:buChar char="○"/>
              <a:defRPr>
                <a:solidFill>
                  <a:schemeClr val="dk2"/>
                </a:solidFill>
                <a:latin typeface="Raleway Light"/>
                <a:ea typeface="Raleway Light"/>
                <a:cs typeface="Raleway Light"/>
                <a:sym typeface="Raleway Light"/>
              </a:defRPr>
            </a:lvl5pPr>
            <a:lvl6pPr marL="2743200" lvl="5" indent="-317500" rtl="0">
              <a:lnSpc>
                <a:spcPct val="115000"/>
              </a:lnSpc>
              <a:spcBef>
                <a:spcPts val="1600"/>
              </a:spcBef>
              <a:spcAft>
                <a:spcPts val="0"/>
              </a:spcAft>
              <a:buClr>
                <a:schemeClr val="dk2"/>
              </a:buClr>
              <a:buSzPts val="1400"/>
              <a:buFont typeface="Raleway Light"/>
              <a:buChar char="■"/>
              <a:defRPr>
                <a:solidFill>
                  <a:schemeClr val="dk2"/>
                </a:solidFill>
                <a:latin typeface="Raleway Light"/>
                <a:ea typeface="Raleway Light"/>
                <a:cs typeface="Raleway Light"/>
                <a:sym typeface="Raleway Light"/>
              </a:defRPr>
            </a:lvl6pPr>
            <a:lvl7pPr marL="3200400" lvl="6" indent="-317500" rtl="0">
              <a:lnSpc>
                <a:spcPct val="115000"/>
              </a:lnSpc>
              <a:spcBef>
                <a:spcPts val="1600"/>
              </a:spcBef>
              <a:spcAft>
                <a:spcPts val="0"/>
              </a:spcAft>
              <a:buClr>
                <a:schemeClr val="dk2"/>
              </a:buClr>
              <a:buSzPts val="1400"/>
              <a:buFont typeface="Raleway Light"/>
              <a:buChar char="●"/>
              <a:defRPr>
                <a:solidFill>
                  <a:schemeClr val="dk2"/>
                </a:solidFill>
                <a:latin typeface="Raleway Light"/>
                <a:ea typeface="Raleway Light"/>
                <a:cs typeface="Raleway Light"/>
                <a:sym typeface="Raleway Light"/>
              </a:defRPr>
            </a:lvl7pPr>
            <a:lvl8pPr marL="3657600" lvl="7" indent="-317500" rtl="0">
              <a:lnSpc>
                <a:spcPct val="115000"/>
              </a:lnSpc>
              <a:spcBef>
                <a:spcPts val="1600"/>
              </a:spcBef>
              <a:spcAft>
                <a:spcPts val="0"/>
              </a:spcAft>
              <a:buClr>
                <a:schemeClr val="dk2"/>
              </a:buClr>
              <a:buSzPts val="1400"/>
              <a:buFont typeface="Raleway Light"/>
              <a:buChar char="○"/>
              <a:defRPr>
                <a:solidFill>
                  <a:schemeClr val="dk2"/>
                </a:solidFill>
                <a:latin typeface="Raleway Light"/>
                <a:ea typeface="Raleway Light"/>
                <a:cs typeface="Raleway Light"/>
                <a:sym typeface="Raleway Light"/>
              </a:defRPr>
            </a:lvl8pPr>
            <a:lvl9pPr marL="4114800" lvl="8" indent="-317500" rtl="0">
              <a:lnSpc>
                <a:spcPct val="115000"/>
              </a:lnSpc>
              <a:spcBef>
                <a:spcPts val="1600"/>
              </a:spcBef>
              <a:spcAft>
                <a:spcPts val="1600"/>
              </a:spcAft>
              <a:buClr>
                <a:schemeClr val="dk2"/>
              </a:buClr>
              <a:buSzPts val="1400"/>
              <a:buFont typeface="Raleway Light"/>
              <a:buChar char="■"/>
              <a:defRPr>
                <a:solidFill>
                  <a:schemeClr val="dk2"/>
                </a:solidFill>
                <a:latin typeface="Raleway Light"/>
                <a:ea typeface="Raleway Light"/>
                <a:cs typeface="Raleway Light"/>
                <a:sym typeface="Raleway Light"/>
              </a:defRPr>
            </a:lvl9pPr>
          </a:lstStyle>
          <a:p>
            <a:endParaRPr/>
          </a:p>
        </p:txBody>
      </p:sp>
      <p:sp>
        <p:nvSpPr>
          <p:cNvPr id="1270" name="Google Shape;1270;p106"/>
          <p:cNvSpPr txBox="1">
            <a:spLocks noGrp="1"/>
          </p:cNvSpPr>
          <p:nvPr>
            <p:ph type="sldNum" idx="12"/>
          </p:nvPr>
        </p:nvSpPr>
        <p:spPr>
          <a:xfrm>
            <a:off x="8512009" y="4703626"/>
            <a:ext cx="548700" cy="393600"/>
          </a:xfrm>
          <a:prstGeom prst="rect">
            <a:avLst/>
          </a:prstGeom>
          <a:noFill/>
          <a:ln>
            <a:noFill/>
          </a:ln>
        </p:spPr>
        <p:txBody>
          <a:bodyPr spcFirstLastPara="1" wrap="square" lIns="91425" tIns="91425" rIns="91425" bIns="91425" anchor="t" anchorCtr="0">
            <a:noAutofit/>
          </a:bodyPr>
          <a:lstStyle>
            <a:lvl1pPr lvl="0" algn="r" rtl="0">
              <a:buNone/>
              <a:defRPr sz="1000">
                <a:solidFill>
                  <a:schemeClr val="dk2"/>
                </a:solidFill>
                <a:latin typeface="Raleway Light"/>
                <a:ea typeface="Raleway Light"/>
                <a:cs typeface="Raleway Light"/>
                <a:sym typeface="Raleway Light"/>
              </a:defRPr>
            </a:lvl1pPr>
            <a:lvl2pPr lvl="1" algn="r" rtl="0">
              <a:buNone/>
              <a:defRPr sz="1000">
                <a:solidFill>
                  <a:schemeClr val="dk2"/>
                </a:solidFill>
                <a:latin typeface="Raleway Light"/>
                <a:ea typeface="Raleway Light"/>
                <a:cs typeface="Raleway Light"/>
                <a:sym typeface="Raleway Light"/>
              </a:defRPr>
            </a:lvl2pPr>
            <a:lvl3pPr lvl="2" algn="r" rtl="0">
              <a:buNone/>
              <a:defRPr sz="1000">
                <a:solidFill>
                  <a:schemeClr val="dk2"/>
                </a:solidFill>
                <a:latin typeface="Raleway Light"/>
                <a:ea typeface="Raleway Light"/>
                <a:cs typeface="Raleway Light"/>
                <a:sym typeface="Raleway Light"/>
              </a:defRPr>
            </a:lvl3pPr>
            <a:lvl4pPr lvl="3" algn="r" rtl="0">
              <a:buNone/>
              <a:defRPr sz="1000">
                <a:solidFill>
                  <a:schemeClr val="dk2"/>
                </a:solidFill>
                <a:latin typeface="Raleway Light"/>
                <a:ea typeface="Raleway Light"/>
                <a:cs typeface="Raleway Light"/>
                <a:sym typeface="Raleway Light"/>
              </a:defRPr>
            </a:lvl4pPr>
            <a:lvl5pPr lvl="4" algn="r" rtl="0">
              <a:buNone/>
              <a:defRPr sz="1000">
                <a:solidFill>
                  <a:schemeClr val="dk2"/>
                </a:solidFill>
                <a:latin typeface="Raleway Light"/>
                <a:ea typeface="Raleway Light"/>
                <a:cs typeface="Raleway Light"/>
                <a:sym typeface="Raleway Light"/>
              </a:defRPr>
            </a:lvl5pPr>
            <a:lvl6pPr lvl="5" algn="r" rtl="0">
              <a:buNone/>
              <a:defRPr sz="1000">
                <a:solidFill>
                  <a:schemeClr val="dk2"/>
                </a:solidFill>
                <a:latin typeface="Raleway Light"/>
                <a:ea typeface="Raleway Light"/>
                <a:cs typeface="Raleway Light"/>
                <a:sym typeface="Raleway Light"/>
              </a:defRPr>
            </a:lvl6pPr>
            <a:lvl7pPr lvl="6" algn="r" rtl="0">
              <a:buNone/>
              <a:defRPr sz="1000">
                <a:solidFill>
                  <a:schemeClr val="dk2"/>
                </a:solidFill>
                <a:latin typeface="Raleway Light"/>
                <a:ea typeface="Raleway Light"/>
                <a:cs typeface="Raleway Light"/>
                <a:sym typeface="Raleway Light"/>
              </a:defRPr>
            </a:lvl7pPr>
            <a:lvl8pPr lvl="7" algn="r" rtl="0">
              <a:buNone/>
              <a:defRPr sz="1000">
                <a:solidFill>
                  <a:schemeClr val="dk2"/>
                </a:solidFill>
                <a:latin typeface="Raleway Light"/>
                <a:ea typeface="Raleway Light"/>
                <a:cs typeface="Raleway Light"/>
                <a:sym typeface="Raleway Light"/>
              </a:defRPr>
            </a:lvl8pPr>
            <a:lvl9pPr lvl="8" algn="r" rtl="0">
              <a:buNone/>
              <a:defRPr sz="1000">
                <a:solidFill>
                  <a:schemeClr val="dk2"/>
                </a:solidFill>
                <a:latin typeface="Raleway Light"/>
                <a:ea typeface="Raleway Light"/>
                <a:cs typeface="Raleway Light"/>
                <a:sym typeface="Raleway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97"/>
        <p:cNvGrpSpPr/>
        <p:nvPr/>
      </p:nvGrpSpPr>
      <p:grpSpPr>
        <a:xfrm>
          <a:off x="0" y="0"/>
          <a:ext cx="0" cy="0"/>
          <a:chOff x="0" y="0"/>
          <a:chExt cx="0" cy="0"/>
        </a:xfrm>
      </p:grpSpPr>
      <p:sp>
        <p:nvSpPr>
          <p:cNvPr id="1298" name="Google Shape;1298;p1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E5701D"/>
              </a:buClr>
              <a:buSzPts val="2800"/>
              <a:buFont typeface="Oswald Medium"/>
              <a:buNone/>
              <a:defRPr sz="2800">
                <a:solidFill>
                  <a:srgbClr val="E5701D"/>
                </a:solidFill>
                <a:latin typeface="Oswald Medium"/>
                <a:ea typeface="Oswald Medium"/>
                <a:cs typeface="Oswald Medium"/>
                <a:sym typeface="Oswald Medium"/>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299" name="Google Shape;1299;p1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434343"/>
              </a:buClr>
              <a:buSzPts val="1800"/>
              <a:buFont typeface="Raleway Light"/>
              <a:buChar char="●"/>
              <a:defRPr sz="1800">
                <a:solidFill>
                  <a:srgbClr val="434343"/>
                </a:solidFill>
                <a:latin typeface="Raleway Light"/>
                <a:ea typeface="Raleway Light"/>
                <a:cs typeface="Raleway Light"/>
                <a:sym typeface="Raleway Light"/>
              </a:defRPr>
            </a:lvl1pPr>
            <a:lvl2pPr marL="914400" lvl="1" indent="-317500" rtl="0">
              <a:lnSpc>
                <a:spcPct val="115000"/>
              </a:lnSpc>
              <a:spcBef>
                <a:spcPts val="0"/>
              </a:spcBef>
              <a:spcAft>
                <a:spcPts val="0"/>
              </a:spcAft>
              <a:buClr>
                <a:srgbClr val="434343"/>
              </a:buClr>
              <a:buSzPts val="1400"/>
              <a:buFont typeface="Raleway Light"/>
              <a:buChar char="○"/>
              <a:defRPr>
                <a:solidFill>
                  <a:srgbClr val="434343"/>
                </a:solidFill>
                <a:latin typeface="Raleway Light"/>
                <a:ea typeface="Raleway Light"/>
                <a:cs typeface="Raleway Light"/>
                <a:sym typeface="Raleway Light"/>
              </a:defRPr>
            </a:lvl2pPr>
            <a:lvl3pPr marL="1371600" lvl="2" indent="-317500" rtl="0">
              <a:lnSpc>
                <a:spcPct val="115000"/>
              </a:lnSpc>
              <a:spcBef>
                <a:spcPts val="0"/>
              </a:spcBef>
              <a:spcAft>
                <a:spcPts val="0"/>
              </a:spcAft>
              <a:buClr>
                <a:srgbClr val="434343"/>
              </a:buClr>
              <a:buSzPts val="1400"/>
              <a:buFont typeface="Raleway Light"/>
              <a:buChar char="■"/>
              <a:defRPr>
                <a:solidFill>
                  <a:srgbClr val="434343"/>
                </a:solidFill>
                <a:latin typeface="Raleway Light"/>
                <a:ea typeface="Raleway Light"/>
                <a:cs typeface="Raleway Light"/>
                <a:sym typeface="Raleway Light"/>
              </a:defRPr>
            </a:lvl3pPr>
            <a:lvl4pPr marL="1828800" lvl="3" indent="-317500" rtl="0">
              <a:lnSpc>
                <a:spcPct val="115000"/>
              </a:lnSpc>
              <a:spcBef>
                <a:spcPts val="0"/>
              </a:spcBef>
              <a:spcAft>
                <a:spcPts val="0"/>
              </a:spcAft>
              <a:buClr>
                <a:srgbClr val="434343"/>
              </a:buClr>
              <a:buSzPts val="1400"/>
              <a:buFont typeface="Raleway Light"/>
              <a:buChar char="●"/>
              <a:defRPr>
                <a:solidFill>
                  <a:srgbClr val="434343"/>
                </a:solidFill>
                <a:latin typeface="Raleway Light"/>
                <a:ea typeface="Raleway Light"/>
                <a:cs typeface="Raleway Light"/>
                <a:sym typeface="Raleway Light"/>
              </a:defRPr>
            </a:lvl4pPr>
            <a:lvl5pPr marL="2286000" lvl="4" indent="-317500" rtl="0">
              <a:lnSpc>
                <a:spcPct val="115000"/>
              </a:lnSpc>
              <a:spcBef>
                <a:spcPts val="0"/>
              </a:spcBef>
              <a:spcAft>
                <a:spcPts val="0"/>
              </a:spcAft>
              <a:buClr>
                <a:srgbClr val="434343"/>
              </a:buClr>
              <a:buSzPts val="1400"/>
              <a:buFont typeface="Raleway Light"/>
              <a:buChar char="○"/>
              <a:defRPr>
                <a:solidFill>
                  <a:srgbClr val="434343"/>
                </a:solidFill>
                <a:latin typeface="Raleway Light"/>
                <a:ea typeface="Raleway Light"/>
                <a:cs typeface="Raleway Light"/>
                <a:sym typeface="Raleway Light"/>
              </a:defRPr>
            </a:lvl5pPr>
            <a:lvl6pPr marL="2743200" lvl="5" indent="-317500" rtl="0">
              <a:lnSpc>
                <a:spcPct val="115000"/>
              </a:lnSpc>
              <a:spcBef>
                <a:spcPts val="0"/>
              </a:spcBef>
              <a:spcAft>
                <a:spcPts val="0"/>
              </a:spcAft>
              <a:buClr>
                <a:srgbClr val="434343"/>
              </a:buClr>
              <a:buSzPts val="1400"/>
              <a:buFont typeface="Raleway Light"/>
              <a:buChar char="■"/>
              <a:defRPr>
                <a:solidFill>
                  <a:srgbClr val="434343"/>
                </a:solidFill>
                <a:latin typeface="Raleway Light"/>
                <a:ea typeface="Raleway Light"/>
                <a:cs typeface="Raleway Light"/>
                <a:sym typeface="Raleway Light"/>
              </a:defRPr>
            </a:lvl6pPr>
            <a:lvl7pPr marL="3200400" lvl="6" indent="-317500" rtl="0">
              <a:lnSpc>
                <a:spcPct val="115000"/>
              </a:lnSpc>
              <a:spcBef>
                <a:spcPts val="0"/>
              </a:spcBef>
              <a:spcAft>
                <a:spcPts val="0"/>
              </a:spcAft>
              <a:buClr>
                <a:srgbClr val="434343"/>
              </a:buClr>
              <a:buSzPts val="1400"/>
              <a:buFont typeface="Raleway Light"/>
              <a:buChar char="●"/>
              <a:defRPr>
                <a:solidFill>
                  <a:srgbClr val="434343"/>
                </a:solidFill>
                <a:latin typeface="Raleway Light"/>
                <a:ea typeface="Raleway Light"/>
                <a:cs typeface="Raleway Light"/>
                <a:sym typeface="Raleway Light"/>
              </a:defRPr>
            </a:lvl7pPr>
            <a:lvl8pPr marL="3657600" lvl="7" indent="-317500" rtl="0">
              <a:lnSpc>
                <a:spcPct val="115000"/>
              </a:lnSpc>
              <a:spcBef>
                <a:spcPts val="0"/>
              </a:spcBef>
              <a:spcAft>
                <a:spcPts val="0"/>
              </a:spcAft>
              <a:buClr>
                <a:srgbClr val="434343"/>
              </a:buClr>
              <a:buSzPts val="1400"/>
              <a:buFont typeface="Raleway Light"/>
              <a:buChar char="○"/>
              <a:defRPr>
                <a:solidFill>
                  <a:srgbClr val="434343"/>
                </a:solidFill>
                <a:latin typeface="Raleway Light"/>
                <a:ea typeface="Raleway Light"/>
                <a:cs typeface="Raleway Light"/>
                <a:sym typeface="Raleway Light"/>
              </a:defRPr>
            </a:lvl8pPr>
            <a:lvl9pPr marL="4114800" lvl="8" indent="-317500" rtl="0">
              <a:lnSpc>
                <a:spcPct val="115000"/>
              </a:lnSpc>
              <a:spcBef>
                <a:spcPts val="0"/>
              </a:spcBef>
              <a:spcAft>
                <a:spcPts val="0"/>
              </a:spcAft>
              <a:buClr>
                <a:srgbClr val="434343"/>
              </a:buClr>
              <a:buSzPts val="1400"/>
              <a:buFont typeface="Raleway Light"/>
              <a:buChar char="■"/>
              <a:defRPr>
                <a:solidFill>
                  <a:srgbClr val="434343"/>
                </a:solidFill>
                <a:latin typeface="Raleway Light"/>
                <a:ea typeface="Raleway Light"/>
                <a:cs typeface="Raleway Light"/>
                <a:sym typeface="Raleway Light"/>
              </a:defRPr>
            </a:lvl9pPr>
          </a:lstStyle>
          <a:p>
            <a:endParaRPr/>
          </a:p>
        </p:txBody>
      </p:sp>
      <p:sp>
        <p:nvSpPr>
          <p:cNvPr id="1300" name="Google Shape;1300;p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1301" name="Google Shape;1301;p116"/>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3900563" y="4229473"/>
            <a:ext cx="1342873" cy="718026"/>
          </a:xfrm>
          <a:prstGeom prst="rect">
            <a:avLst/>
          </a:prstGeom>
          <a:noFill/>
          <a:ln>
            <a:noFill/>
          </a:ln>
        </p:spPr>
      </p:pic>
      <p:sp>
        <p:nvSpPr>
          <p:cNvPr id="1302" name="Google Shape;1302;p116"/>
          <p:cNvSpPr txBox="1"/>
          <p:nvPr/>
        </p:nvSpPr>
        <p:spPr>
          <a:xfrm>
            <a:off x="2027550" y="4779825"/>
            <a:ext cx="5088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999999"/>
                </a:solidFill>
                <a:latin typeface="Raleway Light"/>
                <a:ea typeface="Raleway Light"/>
                <a:cs typeface="Raleway Light"/>
                <a:sym typeface="Raleway Light"/>
              </a:rPr>
              <a:t>weareavp.com / info@weareavp.com</a:t>
            </a:r>
            <a:endParaRPr sz="1000">
              <a:solidFill>
                <a:srgbClr val="999999"/>
              </a:solidFill>
              <a:latin typeface="Raleway Light"/>
              <a:ea typeface="Raleway Light"/>
              <a:cs typeface="Raleway Light"/>
              <a:sym typeface="Raleway Light"/>
            </a:endParaRPr>
          </a:p>
        </p:txBody>
      </p:sp>
    </p:spTree>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8.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8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8.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retrustseal.org/" TargetMode="External"/><Relationship Id="rId7" Type="http://schemas.openxmlformats.org/officeDocument/2006/relationships/hyperlink" Target="https://www.dpconline.org/our-work/dpc-ram" TargetMode="External"/><Relationship Id="rId2" Type="http://schemas.openxmlformats.org/officeDocument/2006/relationships/notesSlide" Target="../notesSlides/notesSlide15.xml"/><Relationship Id="rId1" Type="http://schemas.openxmlformats.org/officeDocument/2006/relationships/slideLayout" Target="../slideLayouts/slideLayout80.xml"/><Relationship Id="rId6" Type="http://schemas.openxmlformats.org/officeDocument/2006/relationships/hyperlink" Target="https://www.nedcc.org/assets/media/documents/nedcc-DPA-Peer-5.16.pdf" TargetMode="External"/><Relationship Id="rId5" Type="http://schemas.openxmlformats.org/officeDocument/2006/relationships/hyperlink" Target="https://ndsa.org/publications/levels-of-digital-preservation/" TargetMode="External"/><Relationship Id="rId4" Type="http://schemas.openxmlformats.org/officeDocument/2006/relationships/hyperlink" Target="https://www.iso.org/standard/56510.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hyperlink" Target="https://www.coretrustseal.org/" TargetMode="External"/><Relationship Id="rId7" Type="http://schemas.openxmlformats.org/officeDocument/2006/relationships/hyperlink" Target="https://www.dpconline.org/our-work/dpc-ram" TargetMode="External"/><Relationship Id="rId2" Type="http://schemas.openxmlformats.org/officeDocument/2006/relationships/notesSlide" Target="../notesSlides/notesSlide19.xml"/><Relationship Id="rId1" Type="http://schemas.openxmlformats.org/officeDocument/2006/relationships/slideLayout" Target="../slideLayouts/slideLayout80.xml"/><Relationship Id="rId6" Type="http://schemas.openxmlformats.org/officeDocument/2006/relationships/hyperlink" Target="https://www.nedcc.org/assets/media/documents/nedcc-DPA-Peer-5.16.pdf" TargetMode="External"/><Relationship Id="rId5" Type="http://schemas.openxmlformats.org/officeDocument/2006/relationships/hyperlink" Target="https://ndsa.org/publications/levels-of-digital-preservation/" TargetMode="External"/><Relationship Id="rId4" Type="http://schemas.openxmlformats.org/officeDocument/2006/relationships/hyperlink" Target="https://www.iso.org/standard/56510.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5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7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95.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99.xml"/><Relationship Id="rId5" Type="http://schemas.openxmlformats.org/officeDocument/2006/relationships/image" Target="../media/image6.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99.xml"/><Relationship Id="rId5" Type="http://schemas.openxmlformats.org/officeDocument/2006/relationships/image" Target="../media/image6.jpe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99.xml"/><Relationship Id="rId5" Type="http://schemas.openxmlformats.org/officeDocument/2006/relationships/image" Target="../media/image58.pn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99.xml"/><Relationship Id="rId5" Type="http://schemas.openxmlformats.org/officeDocument/2006/relationships/image" Target="../media/image59.pn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99.xml"/><Relationship Id="rId5" Type="http://schemas.openxmlformats.org/officeDocument/2006/relationships/image" Target="../media/image6.jpe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99.xml"/><Relationship Id="rId5" Type="http://schemas.openxmlformats.org/officeDocument/2006/relationships/image" Target="../media/image61.pn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8.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99.xml"/><Relationship Id="rId5" Type="http://schemas.openxmlformats.org/officeDocument/2006/relationships/image" Target="../media/image64.pn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99.xml"/><Relationship Id="rId5" Type="http://schemas.openxmlformats.org/officeDocument/2006/relationships/image" Target="../media/image65.png"/><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6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hyperlink" Target="https://freakonomics.com/podcast/in-praise-of-maintenance-2/"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99.xml"/><Relationship Id="rId5" Type="http://schemas.openxmlformats.org/officeDocument/2006/relationships/image" Target="../media/image71.png"/><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104.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hyperlink" Target="https://www.statearchivists.org/programs/cosa-webinar-series/" TargetMode="External"/><Relationship Id="rId2" Type="http://schemas.openxmlformats.org/officeDocument/2006/relationships/notesSlide" Target="../notesSlides/notesSlide49.xml"/><Relationship Id="rId1" Type="http://schemas.openxmlformats.org/officeDocument/2006/relationships/slideLayout" Target="../slideLayouts/slideLayout104.xml"/><Relationship Id="rId5" Type="http://schemas.openxmlformats.org/officeDocument/2006/relationships/image" Target="../media/image4.png"/><Relationship Id="rId4" Type="http://schemas.openxmlformats.org/officeDocument/2006/relationships/hyperlink" Target="https://www.statearchivists.org/programs-education/cosa-webinars/additional-webina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50.xml.rels><?xml version="1.0" encoding="UTF-8" standalone="yes"?>
<Relationships xmlns="http://schemas.openxmlformats.org/package/2006/relationships"><Relationship Id="rId3" Type="http://schemas.openxmlformats.org/officeDocument/2006/relationships/hyperlink" Target="https://www.statearchivists.org/electronic-records/state-electronic-records-initiative/seri-webinars" TargetMode="External"/><Relationship Id="rId2" Type="http://schemas.openxmlformats.org/officeDocument/2006/relationships/notesSlide" Target="../notesSlides/notesSlide50.xml"/><Relationship Id="rId1" Type="http://schemas.openxmlformats.org/officeDocument/2006/relationships/slideLayout" Target="../slideLayouts/slideLayout104.xml"/><Relationship Id="rId5" Type="http://schemas.openxmlformats.org/officeDocument/2006/relationships/image" Target="../media/image4.png"/><Relationship Id="rId4" Type="http://schemas.openxmlformats.org/officeDocument/2006/relationships/hyperlink" Target="https://www.statearchivists.org/programs/cosa-webinar-serie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youtube.com/user/StateArchivists/" TargetMode="External"/><Relationship Id="rId2" Type="http://schemas.openxmlformats.org/officeDocument/2006/relationships/notesSlide" Target="../notesSlides/notesSlide51.xml"/><Relationship Id="rId1" Type="http://schemas.openxmlformats.org/officeDocument/2006/relationships/slideLayout" Target="../slideLayouts/slideLayout104.xml"/><Relationship Id="rId6" Type="http://schemas.openxmlformats.org/officeDocument/2006/relationships/hyperlink" Target="http://www.facebook.com/CouncilOfStateArchivists" TargetMode="External"/><Relationship Id="rId5" Type="http://schemas.openxmlformats.org/officeDocument/2006/relationships/hyperlink" Target="https://www.statearchivists.org/research-resources/resource-center" TargetMode="External"/><Relationship Id="rId4" Type="http://schemas.openxmlformats.org/officeDocument/2006/relationships/hyperlink" Target="http://www.statearchivists.or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04.xml"/><Relationship Id="rId4" Type="http://schemas.openxmlformats.org/officeDocument/2006/relationships/image" Target="../media/image73.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4"/>
        <p:cNvGrpSpPr/>
        <p:nvPr/>
      </p:nvGrpSpPr>
      <p:grpSpPr>
        <a:xfrm>
          <a:off x="0" y="0"/>
          <a:ext cx="0" cy="0"/>
          <a:chOff x="0" y="0"/>
          <a:chExt cx="0" cy="0"/>
        </a:xfrm>
      </p:grpSpPr>
      <p:sp>
        <p:nvSpPr>
          <p:cNvPr id="1355" name="Google Shape;1355;p130"/>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356" name="Google Shape;1356;p130"/>
          <p:cNvSpPr/>
          <p:nvPr/>
        </p:nvSpPr>
        <p:spPr>
          <a:xfrm rot="5400000" flipH="1">
            <a:off x="-1063243" y="1063064"/>
            <a:ext cx="5157000" cy="3030600"/>
          </a:xfrm>
          <a:prstGeom prst="rect">
            <a:avLst/>
          </a:prstGeom>
          <a:gradFill>
            <a:gsLst>
              <a:gs pos="0">
                <a:srgbClr val="000000"/>
              </a:gs>
              <a:gs pos="100000">
                <a:srgbClr val="2F5496"/>
              </a:gs>
            </a:gsLst>
            <a:lin ang="1859992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357" name="Google Shape;1357;p130"/>
          <p:cNvSpPr/>
          <p:nvPr/>
        </p:nvSpPr>
        <p:spPr>
          <a:xfrm rot="-5400000">
            <a:off x="-118800" y="1995279"/>
            <a:ext cx="3266700" cy="3029100"/>
          </a:xfrm>
          <a:prstGeom prst="rect">
            <a:avLst/>
          </a:prstGeom>
          <a:gradFill>
            <a:gsLst>
              <a:gs pos="0">
                <a:srgbClr val="4472C4">
                  <a:alpha val="49803"/>
                </a:srgbClr>
              </a:gs>
              <a:gs pos="100000">
                <a:srgbClr val="1F3864">
                  <a:alpha val="0"/>
                </a:srgbClr>
              </a:gs>
            </a:gsLst>
            <a:lin ang="113999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358" name="Google Shape;1358;p130"/>
          <p:cNvSpPr/>
          <p:nvPr/>
        </p:nvSpPr>
        <p:spPr>
          <a:xfrm rot="-5400000" flipH="1">
            <a:off x="-885597" y="1228500"/>
            <a:ext cx="5143200" cy="2686200"/>
          </a:xfrm>
          <a:prstGeom prst="rect">
            <a:avLst/>
          </a:prstGeom>
          <a:gradFill>
            <a:gsLst>
              <a:gs pos="0">
                <a:srgbClr val="000000">
                  <a:alpha val="58823"/>
                </a:srgbClr>
              </a:gs>
              <a:gs pos="69000">
                <a:srgbClr val="4472C4">
                  <a:alpha val="0"/>
                </a:srgbClr>
              </a:gs>
              <a:gs pos="100000">
                <a:srgbClr val="4472C4">
                  <a:alpha val="0"/>
                </a:srgbClr>
              </a:gs>
            </a:gsLst>
            <a:lin ang="1319991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359" name="Google Shape;1359;p130"/>
          <p:cNvSpPr/>
          <p:nvPr/>
        </p:nvSpPr>
        <p:spPr>
          <a:xfrm rot="6092077">
            <a:off x="-558802" y="904097"/>
            <a:ext cx="3606948" cy="3067113"/>
          </a:xfrm>
          <a:custGeom>
            <a:avLst/>
            <a:gdLst/>
            <a:ahLst/>
            <a:cxnLst/>
            <a:rect l="l" t="t" r="r" b="b"/>
            <a:pathLst>
              <a:path w="4808302" h="4088666" extrusionOk="0">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882"/>
                </a:srgbClr>
              </a:gs>
            </a:gsLst>
            <a:lin ang="18599929"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360" name="Google Shape;1360;p130"/>
          <p:cNvSpPr txBox="1">
            <a:spLocks noGrp="1"/>
          </p:cNvSpPr>
          <p:nvPr>
            <p:ph type="ctrTitle"/>
          </p:nvPr>
        </p:nvSpPr>
        <p:spPr>
          <a:xfrm>
            <a:off x="495031" y="2075329"/>
            <a:ext cx="2160600" cy="230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FFFFFF"/>
              </a:buClr>
              <a:buSzPts val="2300"/>
              <a:buFont typeface="Calibri"/>
              <a:buNone/>
            </a:pPr>
            <a:br>
              <a:rPr lang="en" sz="2300" b="1">
                <a:solidFill>
                  <a:srgbClr val="FFFFFF"/>
                </a:solidFill>
              </a:rPr>
            </a:br>
            <a:r>
              <a:rPr lang="en" sz="2300" b="1">
                <a:solidFill>
                  <a:srgbClr val="FFFFFF"/>
                </a:solidFill>
              </a:rPr>
              <a:t>CoSA</a:t>
            </a:r>
            <a:br>
              <a:rPr lang="en" sz="2300" b="1">
                <a:solidFill>
                  <a:srgbClr val="FFFFFF"/>
                </a:solidFill>
              </a:rPr>
            </a:br>
            <a:r>
              <a:rPr lang="en" sz="2300" b="1">
                <a:solidFill>
                  <a:srgbClr val="FFFFFF"/>
                </a:solidFill>
              </a:rPr>
              <a:t>Shop Talk Webinar</a:t>
            </a:r>
            <a:endParaRPr/>
          </a:p>
        </p:txBody>
      </p:sp>
      <p:sp>
        <p:nvSpPr>
          <p:cNvPr id="1361" name="Google Shape;1361;p130"/>
          <p:cNvSpPr txBox="1">
            <a:spLocks noGrp="1"/>
          </p:cNvSpPr>
          <p:nvPr>
            <p:ph type="subTitle" idx="1"/>
          </p:nvPr>
        </p:nvSpPr>
        <p:spPr>
          <a:xfrm>
            <a:off x="495031" y="605118"/>
            <a:ext cx="2189700" cy="1120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1500"/>
              <a:buNone/>
            </a:pPr>
            <a:endParaRPr sz="1500" b="1">
              <a:solidFill>
                <a:srgbClr val="FFFFFF"/>
              </a:solidFill>
            </a:endParaRPr>
          </a:p>
          <a:p>
            <a:pPr marL="0" lvl="0" indent="0" algn="l" rtl="0">
              <a:lnSpc>
                <a:spcPct val="90000"/>
              </a:lnSpc>
              <a:spcBef>
                <a:spcPts val="500"/>
              </a:spcBef>
              <a:spcAft>
                <a:spcPts val="0"/>
              </a:spcAft>
              <a:buClr>
                <a:srgbClr val="FFFFFF"/>
              </a:buClr>
              <a:buSzPts val="1500"/>
              <a:buNone/>
            </a:pPr>
            <a:r>
              <a:rPr lang="en" sz="1500" b="1">
                <a:solidFill>
                  <a:srgbClr val="FFFFFF"/>
                </a:solidFill>
              </a:rPr>
              <a:t>December 9, 2021</a:t>
            </a:r>
            <a:endParaRPr/>
          </a:p>
          <a:p>
            <a:pPr marL="0" lvl="0" indent="0" algn="l" rtl="0">
              <a:lnSpc>
                <a:spcPct val="90000"/>
              </a:lnSpc>
              <a:spcBef>
                <a:spcPts val="500"/>
              </a:spcBef>
              <a:spcAft>
                <a:spcPts val="0"/>
              </a:spcAft>
              <a:buClr>
                <a:srgbClr val="FFFFFF"/>
              </a:buClr>
              <a:buSzPts val="1500"/>
              <a:buNone/>
            </a:pPr>
            <a:r>
              <a:rPr lang="en" sz="1500" b="1">
                <a:solidFill>
                  <a:srgbClr val="FFFFFF"/>
                </a:solidFill>
              </a:rPr>
              <a:t>3 pm Eastern</a:t>
            </a:r>
            <a:endParaRPr sz="1500" b="1">
              <a:solidFill>
                <a:srgbClr val="FFFFFF"/>
              </a:solidFill>
            </a:endParaRPr>
          </a:p>
        </p:txBody>
      </p:sp>
      <p:pic>
        <p:nvPicPr>
          <p:cNvPr id="1362" name="Google Shape;1362;p130" descr="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60009" y="270773"/>
            <a:ext cx="5419309" cy="989023"/>
          </a:xfrm>
          <a:prstGeom prst="rect">
            <a:avLst/>
          </a:prstGeom>
          <a:noFill/>
          <a:ln>
            <a:noFill/>
          </a:ln>
        </p:spPr>
      </p:pic>
      <p:sp>
        <p:nvSpPr>
          <p:cNvPr id="1363" name="Google Shape;1363;p130"/>
          <p:cNvSpPr txBox="1"/>
          <p:nvPr/>
        </p:nvSpPr>
        <p:spPr>
          <a:xfrm flipH="1">
            <a:off x="3450726" y="4676519"/>
            <a:ext cx="44100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0" i="0" u="none" strike="noStrike" cap="none">
                <a:solidFill>
                  <a:srgbClr val="000000"/>
                </a:solidFill>
                <a:latin typeface="Calibri"/>
                <a:ea typeface="Calibri"/>
                <a:cs typeface="Calibri"/>
                <a:sym typeface="Calibri"/>
              </a:rPr>
              <a:t>Disclaimer:  This webinar is being recorded and will be available for viewing on the CoSA website.</a:t>
            </a:r>
            <a:endParaRPr sz="1100"/>
          </a:p>
        </p:txBody>
      </p:sp>
      <p:sp>
        <p:nvSpPr>
          <p:cNvPr id="1364" name="Google Shape;1364;p130"/>
          <p:cNvSpPr txBox="1"/>
          <p:nvPr/>
        </p:nvSpPr>
        <p:spPr>
          <a:xfrm>
            <a:off x="3730564" y="3117040"/>
            <a:ext cx="5070600" cy="1316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700" b="1" i="0" u="none" strike="noStrike" cap="none">
                <a:solidFill>
                  <a:schemeClr val="dk1"/>
                </a:solidFill>
                <a:latin typeface="Calibri"/>
                <a:ea typeface="Calibri"/>
                <a:cs typeface="Calibri"/>
                <a:sym typeface="Calibri"/>
              </a:rPr>
              <a:t>AVP Shop Talk Webinar –  </a:t>
            </a:r>
            <a:endParaRPr sz="1100"/>
          </a:p>
          <a:p>
            <a:pPr marL="0" marR="0" lvl="0" indent="0" algn="l" rtl="0">
              <a:spcBef>
                <a:spcPts val="0"/>
              </a:spcBef>
              <a:spcAft>
                <a:spcPts val="0"/>
              </a:spcAft>
              <a:buNone/>
            </a:pPr>
            <a:r>
              <a:rPr lang="en" sz="2700" b="1">
                <a:solidFill>
                  <a:schemeClr val="dk1"/>
                </a:solidFill>
                <a:latin typeface="Calibri"/>
                <a:ea typeface="Calibri"/>
                <a:cs typeface="Calibri"/>
                <a:sym typeface="Calibri"/>
              </a:rPr>
              <a:t>Digital Preservation Maturity Assessments: DIY and DPGo!</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144"/>
          <p:cNvSpPr>
            <a:spLocks noGrp="1"/>
          </p:cNvSpPr>
          <p:nvPr>
            <p:ph type="pic" idx="2"/>
          </p:nvPr>
        </p:nvSpPr>
        <p:spPr>
          <a:xfrm>
            <a:off x="0" y="1"/>
            <a:ext cx="9170700" cy="5143500"/>
          </a:xfrm>
          <a:prstGeom prst="rect">
            <a:avLst/>
          </a:prstGeom>
        </p:spPr>
        <p:txBody>
          <a:bodyPr spcFirstLastPara="1" wrap="square" lIns="34300" tIns="17150" rIns="34300" bIns="17150" anchor="ctr" anchorCtr="0">
            <a:noAutofit/>
          </a:bodyPr>
          <a:lstStyle/>
          <a:p>
            <a:pPr marL="0" lvl="0" indent="0" algn="l" rtl="0">
              <a:spcBef>
                <a:spcPts val="0"/>
              </a:spcBef>
              <a:spcAft>
                <a:spcPts val="1300"/>
              </a:spcAft>
              <a:buNone/>
            </a:pPr>
            <a:endParaRPr/>
          </a:p>
        </p:txBody>
      </p:sp>
      <p:pic>
        <p:nvPicPr>
          <p:cNvPr id="1527" name="Google Shape;1527;p1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463150" y="462913"/>
            <a:ext cx="4217676" cy="4217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145"/>
          <p:cNvSpPr/>
          <p:nvPr/>
        </p:nvSpPr>
        <p:spPr>
          <a:xfrm>
            <a:off x="4945650" y="3116050"/>
            <a:ext cx="1355700" cy="11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5"/>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Performing A Digital Preservation Assessment</a:t>
            </a:r>
            <a:endParaRPr b="1">
              <a:solidFill>
                <a:srgbClr val="0A96E9"/>
              </a:solidFill>
            </a:endParaRPr>
          </a:p>
        </p:txBody>
      </p:sp>
      <p:sp>
        <p:nvSpPr>
          <p:cNvPr id="1534" name="Google Shape;1534;p145"/>
          <p:cNvSpPr txBox="1">
            <a:spLocks noGrp="1"/>
          </p:cNvSpPr>
          <p:nvPr>
            <p:ph type="body" idx="20"/>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Outline</a:t>
            </a:r>
            <a:endParaRPr/>
          </a:p>
        </p:txBody>
      </p:sp>
      <p:sp>
        <p:nvSpPr>
          <p:cNvPr id="1535" name="Google Shape;1535;p145"/>
          <p:cNvSpPr txBox="1">
            <a:spLocks noGrp="1"/>
          </p:cNvSpPr>
          <p:nvPr>
            <p:ph type="body" idx="1"/>
          </p:nvPr>
        </p:nvSpPr>
        <p:spPr>
          <a:xfrm>
            <a:off x="2860227" y="2733671"/>
            <a:ext cx="1355700" cy="271500"/>
          </a:xfrm>
          <a:prstGeom prst="rect">
            <a:avLst/>
          </a:prstGeom>
        </p:spPr>
        <p:txBody>
          <a:bodyPr spcFirstLastPara="1" wrap="square" lIns="34300" tIns="17150" rIns="34300" bIns="17150" anchor="t" anchorCtr="0">
            <a:noAutofit/>
          </a:bodyPr>
          <a:lstStyle/>
          <a:p>
            <a:pPr marL="0" lvl="0" indent="0" algn="ctr" rtl="0">
              <a:spcBef>
                <a:spcPts val="0"/>
              </a:spcBef>
              <a:spcAft>
                <a:spcPts val="1300"/>
              </a:spcAft>
              <a:buNone/>
            </a:pPr>
            <a:r>
              <a:rPr lang="en"/>
              <a:t>Why do it?</a:t>
            </a:r>
            <a:endParaRPr/>
          </a:p>
        </p:txBody>
      </p:sp>
      <p:sp>
        <p:nvSpPr>
          <p:cNvPr id="1536" name="Google Shape;1536;p145"/>
          <p:cNvSpPr txBox="1">
            <a:spLocks noGrp="1"/>
          </p:cNvSpPr>
          <p:nvPr>
            <p:ph type="body" idx="6"/>
          </p:nvPr>
        </p:nvSpPr>
        <p:spPr>
          <a:xfrm>
            <a:off x="775559" y="2733671"/>
            <a:ext cx="1362000" cy="271500"/>
          </a:xfrm>
          <a:prstGeom prst="rect">
            <a:avLst/>
          </a:prstGeom>
        </p:spPr>
        <p:txBody>
          <a:bodyPr spcFirstLastPara="1" wrap="square" lIns="34300" tIns="17150" rIns="34300" bIns="17150" anchor="t" anchorCtr="0">
            <a:noAutofit/>
          </a:bodyPr>
          <a:lstStyle/>
          <a:p>
            <a:pPr marL="0" lvl="0" indent="0" algn="ctr" rtl="0">
              <a:spcBef>
                <a:spcPts val="0"/>
              </a:spcBef>
              <a:spcAft>
                <a:spcPts val="1300"/>
              </a:spcAft>
              <a:buNone/>
            </a:pPr>
            <a:r>
              <a:rPr lang="en"/>
              <a:t>Definition</a:t>
            </a:r>
            <a:endParaRPr/>
          </a:p>
        </p:txBody>
      </p:sp>
      <p:sp>
        <p:nvSpPr>
          <p:cNvPr id="1537" name="Google Shape;1537;p145"/>
          <p:cNvSpPr txBox="1">
            <a:spLocks noGrp="1"/>
          </p:cNvSpPr>
          <p:nvPr>
            <p:ph type="body" idx="7"/>
          </p:nvPr>
        </p:nvSpPr>
        <p:spPr>
          <a:xfrm>
            <a:off x="7016954" y="2733671"/>
            <a:ext cx="1362000" cy="271500"/>
          </a:xfrm>
          <a:prstGeom prst="rect">
            <a:avLst/>
          </a:prstGeom>
        </p:spPr>
        <p:txBody>
          <a:bodyPr spcFirstLastPara="1" wrap="square" lIns="34300" tIns="17150" rIns="34300" bIns="17150" anchor="t" anchorCtr="0">
            <a:noAutofit/>
          </a:bodyPr>
          <a:lstStyle/>
          <a:p>
            <a:pPr marL="0" lvl="0" indent="0" algn="ctr" rtl="0">
              <a:spcBef>
                <a:spcPts val="0"/>
              </a:spcBef>
              <a:spcAft>
                <a:spcPts val="1300"/>
              </a:spcAft>
              <a:buNone/>
            </a:pPr>
            <a:r>
              <a:rPr lang="en"/>
              <a:t>How DPGo! works</a:t>
            </a:r>
            <a:endParaRPr/>
          </a:p>
        </p:txBody>
      </p:sp>
      <p:sp>
        <p:nvSpPr>
          <p:cNvPr id="1538" name="Google Shape;1538;p145"/>
          <p:cNvSpPr txBox="1">
            <a:spLocks noGrp="1"/>
          </p:cNvSpPr>
          <p:nvPr>
            <p:ph type="body" idx="8"/>
          </p:nvPr>
        </p:nvSpPr>
        <p:spPr>
          <a:xfrm>
            <a:off x="4937510" y="2733671"/>
            <a:ext cx="1355700" cy="271500"/>
          </a:xfrm>
          <a:prstGeom prst="rect">
            <a:avLst/>
          </a:prstGeom>
        </p:spPr>
        <p:txBody>
          <a:bodyPr spcFirstLastPara="1" wrap="square" lIns="34300" tIns="17150" rIns="34300" bIns="17150" anchor="t" anchorCtr="0">
            <a:noAutofit/>
          </a:bodyPr>
          <a:lstStyle/>
          <a:p>
            <a:pPr marL="0" lvl="0" indent="0" algn="ctr" rtl="0">
              <a:spcBef>
                <a:spcPts val="0"/>
              </a:spcBef>
              <a:spcAft>
                <a:spcPts val="1300"/>
              </a:spcAft>
              <a:buNone/>
            </a:pPr>
            <a:r>
              <a:rPr lang="en"/>
              <a:t>DPGo!</a:t>
            </a:r>
            <a:endParaRPr/>
          </a:p>
        </p:txBody>
      </p:sp>
      <p:sp>
        <p:nvSpPr>
          <p:cNvPr id="1539" name="Google Shape;1539;p145"/>
          <p:cNvSpPr txBox="1">
            <a:spLocks noGrp="1"/>
          </p:cNvSpPr>
          <p:nvPr>
            <p:ph type="body" idx="16"/>
          </p:nvPr>
        </p:nvSpPr>
        <p:spPr>
          <a:xfrm>
            <a:off x="2869752" y="4299162"/>
            <a:ext cx="1355700" cy="271500"/>
          </a:xfrm>
          <a:prstGeom prst="rect">
            <a:avLst/>
          </a:prstGeom>
        </p:spPr>
        <p:txBody>
          <a:bodyPr spcFirstLastPara="1" wrap="square" lIns="34300" tIns="17150" rIns="34300" bIns="17150" anchor="t" anchorCtr="0">
            <a:noAutofit/>
          </a:bodyPr>
          <a:lstStyle/>
          <a:p>
            <a:pPr marL="0" lvl="0" indent="0" algn="ctr" rtl="0">
              <a:spcBef>
                <a:spcPts val="0"/>
              </a:spcBef>
              <a:spcAft>
                <a:spcPts val="1300"/>
              </a:spcAft>
              <a:buNone/>
            </a:pPr>
            <a:r>
              <a:rPr lang="en"/>
              <a:t>What’s the cost?</a:t>
            </a:r>
            <a:endParaRPr/>
          </a:p>
        </p:txBody>
      </p:sp>
      <p:sp>
        <p:nvSpPr>
          <p:cNvPr id="1540" name="Google Shape;1540;p145"/>
          <p:cNvSpPr txBox="1">
            <a:spLocks noGrp="1"/>
          </p:cNvSpPr>
          <p:nvPr>
            <p:ph type="body" idx="17"/>
          </p:nvPr>
        </p:nvSpPr>
        <p:spPr>
          <a:xfrm>
            <a:off x="785084" y="4299162"/>
            <a:ext cx="1362000" cy="271500"/>
          </a:xfrm>
          <a:prstGeom prst="rect">
            <a:avLst/>
          </a:prstGeom>
        </p:spPr>
        <p:txBody>
          <a:bodyPr spcFirstLastPara="1" wrap="square" lIns="34300" tIns="17150" rIns="34300" bIns="17150" anchor="t" anchorCtr="0">
            <a:noAutofit/>
          </a:bodyPr>
          <a:lstStyle/>
          <a:p>
            <a:pPr marL="0" lvl="0" indent="0" algn="ctr" rtl="0">
              <a:spcBef>
                <a:spcPts val="0"/>
              </a:spcBef>
              <a:spcAft>
                <a:spcPts val="1300"/>
              </a:spcAft>
              <a:buNone/>
            </a:pPr>
            <a:r>
              <a:rPr lang="en"/>
              <a:t>What to expect?</a:t>
            </a:r>
            <a:endParaRPr/>
          </a:p>
        </p:txBody>
      </p:sp>
      <p:sp>
        <p:nvSpPr>
          <p:cNvPr id="1541" name="Google Shape;1541;p145"/>
          <p:cNvSpPr txBox="1">
            <a:spLocks noGrp="1"/>
          </p:cNvSpPr>
          <p:nvPr>
            <p:ph type="body" idx="18"/>
          </p:nvPr>
        </p:nvSpPr>
        <p:spPr>
          <a:xfrm>
            <a:off x="7026478" y="4299161"/>
            <a:ext cx="1355700" cy="271500"/>
          </a:xfrm>
          <a:prstGeom prst="rect">
            <a:avLst/>
          </a:prstGeom>
        </p:spPr>
        <p:txBody>
          <a:bodyPr spcFirstLastPara="1" wrap="square" lIns="34300" tIns="17150" rIns="34300" bIns="17150" anchor="t" anchorCtr="0">
            <a:noAutofit/>
          </a:bodyPr>
          <a:lstStyle/>
          <a:p>
            <a:pPr marL="0" lvl="0" indent="0" algn="ctr" rtl="0">
              <a:spcBef>
                <a:spcPts val="0"/>
              </a:spcBef>
              <a:spcAft>
                <a:spcPts val="1300"/>
              </a:spcAft>
              <a:buNone/>
            </a:pPr>
            <a:r>
              <a:rPr lang="en"/>
              <a:t>Other AVP services</a:t>
            </a:r>
            <a:endParaRPr/>
          </a:p>
        </p:txBody>
      </p:sp>
      <p:sp>
        <p:nvSpPr>
          <p:cNvPr id="1542" name="Google Shape;1542;p145"/>
          <p:cNvSpPr txBox="1">
            <a:spLocks noGrp="1"/>
          </p:cNvSpPr>
          <p:nvPr>
            <p:ph type="body" idx="19"/>
          </p:nvPr>
        </p:nvSpPr>
        <p:spPr>
          <a:xfrm>
            <a:off x="4948115" y="4299161"/>
            <a:ext cx="1355700" cy="271500"/>
          </a:xfrm>
          <a:prstGeom prst="rect">
            <a:avLst/>
          </a:prstGeom>
        </p:spPr>
        <p:txBody>
          <a:bodyPr spcFirstLastPara="1" wrap="square" lIns="34300" tIns="17150" rIns="34300" bIns="17150" anchor="t" anchorCtr="0">
            <a:noAutofit/>
          </a:bodyPr>
          <a:lstStyle/>
          <a:p>
            <a:pPr marL="0" lvl="0" indent="0" algn="ctr" rtl="0">
              <a:spcBef>
                <a:spcPts val="0"/>
              </a:spcBef>
              <a:spcAft>
                <a:spcPts val="1300"/>
              </a:spcAft>
              <a:buNone/>
            </a:pPr>
            <a:r>
              <a:rPr lang="en"/>
              <a:t>Using the outcomes</a:t>
            </a:r>
            <a:endParaRPr/>
          </a:p>
        </p:txBody>
      </p:sp>
      <p:pic>
        <p:nvPicPr>
          <p:cNvPr id="1543" name="Google Shape;1543;p1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22575" y="3119475"/>
            <a:ext cx="1183200" cy="1183200"/>
          </a:xfrm>
          <a:prstGeom prst="rect">
            <a:avLst/>
          </a:prstGeom>
          <a:noFill/>
          <a:ln>
            <a:noFill/>
          </a:ln>
        </p:spPr>
      </p:pic>
      <p:sp>
        <p:nvSpPr>
          <p:cNvPr id="1544" name="Google Shape;1544;p145"/>
          <p:cNvSpPr/>
          <p:nvPr/>
        </p:nvSpPr>
        <p:spPr>
          <a:xfrm>
            <a:off x="7026500" y="3117763"/>
            <a:ext cx="1355700" cy="11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5"/>
          <p:cNvSpPr/>
          <p:nvPr/>
        </p:nvSpPr>
        <p:spPr>
          <a:xfrm>
            <a:off x="2868513" y="3119488"/>
            <a:ext cx="1355700" cy="11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45"/>
          <p:cNvSpPr/>
          <p:nvPr/>
        </p:nvSpPr>
        <p:spPr>
          <a:xfrm>
            <a:off x="791400" y="3121213"/>
            <a:ext cx="1355700" cy="11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45"/>
          <p:cNvSpPr/>
          <p:nvPr/>
        </p:nvSpPr>
        <p:spPr>
          <a:xfrm>
            <a:off x="778700" y="1547050"/>
            <a:ext cx="1355700" cy="11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5"/>
          <p:cNvSpPr/>
          <p:nvPr/>
        </p:nvSpPr>
        <p:spPr>
          <a:xfrm>
            <a:off x="2859200" y="1545338"/>
            <a:ext cx="1355700" cy="11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5"/>
          <p:cNvSpPr/>
          <p:nvPr/>
        </p:nvSpPr>
        <p:spPr>
          <a:xfrm>
            <a:off x="4939700" y="1543638"/>
            <a:ext cx="1355700" cy="11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45"/>
          <p:cNvSpPr/>
          <p:nvPr/>
        </p:nvSpPr>
        <p:spPr>
          <a:xfrm>
            <a:off x="7009947" y="1548761"/>
            <a:ext cx="1355700" cy="118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1" name="Google Shape;1551;p1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945950" y="3121225"/>
            <a:ext cx="1183200" cy="1183200"/>
          </a:xfrm>
          <a:prstGeom prst="rect">
            <a:avLst/>
          </a:prstGeom>
          <a:noFill/>
          <a:ln>
            <a:noFill/>
          </a:ln>
        </p:spPr>
      </p:pic>
      <p:pic>
        <p:nvPicPr>
          <p:cNvPr id="1552" name="Google Shape;1552;p14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33800" y="1543650"/>
            <a:ext cx="1183200" cy="1183200"/>
          </a:xfrm>
          <a:prstGeom prst="rect">
            <a:avLst/>
          </a:prstGeom>
          <a:noFill/>
          <a:ln>
            <a:noFill/>
          </a:ln>
        </p:spPr>
      </p:pic>
      <p:pic>
        <p:nvPicPr>
          <p:cNvPr id="1553" name="Google Shape;1553;p14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854900" y="1548775"/>
            <a:ext cx="1183200" cy="1183200"/>
          </a:xfrm>
          <a:prstGeom prst="rect">
            <a:avLst/>
          </a:prstGeom>
          <a:noFill/>
          <a:ln>
            <a:noFill/>
          </a:ln>
        </p:spPr>
      </p:pic>
      <p:pic>
        <p:nvPicPr>
          <p:cNvPr id="1554" name="Google Shape;1554;p14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861275" y="3115950"/>
            <a:ext cx="1183200" cy="1183200"/>
          </a:xfrm>
          <a:prstGeom prst="rect">
            <a:avLst/>
          </a:prstGeom>
          <a:noFill/>
          <a:ln>
            <a:noFill/>
          </a:ln>
        </p:spPr>
      </p:pic>
      <p:pic>
        <p:nvPicPr>
          <p:cNvPr id="1555" name="Google Shape;1555;p14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936425" y="1543650"/>
            <a:ext cx="1183200" cy="1183200"/>
          </a:xfrm>
          <a:prstGeom prst="rect">
            <a:avLst/>
          </a:prstGeom>
          <a:noFill/>
          <a:ln>
            <a:noFill/>
          </a:ln>
        </p:spPr>
      </p:pic>
      <p:pic>
        <p:nvPicPr>
          <p:cNvPr id="1556" name="Google Shape;1556;p145"/>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7119550" y="1550475"/>
            <a:ext cx="1183200" cy="1183200"/>
          </a:xfrm>
          <a:prstGeom prst="rect">
            <a:avLst/>
          </a:prstGeom>
          <a:noFill/>
          <a:ln>
            <a:noFill/>
          </a:ln>
        </p:spPr>
      </p:pic>
      <p:pic>
        <p:nvPicPr>
          <p:cNvPr id="1557" name="Google Shape;1557;p145"/>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7106250" y="3115950"/>
            <a:ext cx="1183200" cy="118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p146"/>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What is. . . ?</a:t>
            </a:r>
            <a:endParaRPr b="1">
              <a:solidFill>
                <a:srgbClr val="0A96E9"/>
              </a:solidFill>
            </a:endParaRPr>
          </a:p>
        </p:txBody>
      </p:sp>
      <p:sp>
        <p:nvSpPr>
          <p:cNvPr id="1563" name="Google Shape;1563;p146"/>
          <p:cNvSpPr>
            <a:spLocks noGrp="1"/>
          </p:cNvSpPr>
          <p:nvPr>
            <p:ph type="pic" idx="2"/>
          </p:nvPr>
        </p:nvSpPr>
        <p:spPr>
          <a:xfrm>
            <a:off x="3913195" y="3046549"/>
            <a:ext cx="4452000" cy="1445400"/>
          </a:xfrm>
          <a:prstGeom prst="rect">
            <a:avLst/>
          </a:prstGeom>
        </p:spPr>
        <p:txBody>
          <a:bodyPr spcFirstLastPara="1" wrap="square" lIns="182875" tIns="91425" rIns="91425" bIns="91425" anchor="ctr" anchorCtr="0">
            <a:noAutofit/>
          </a:bodyPr>
          <a:lstStyle/>
          <a:p>
            <a:pPr marL="0" lvl="0" indent="0" algn="l" rtl="0">
              <a:spcBef>
                <a:spcPts val="0"/>
              </a:spcBef>
              <a:spcAft>
                <a:spcPts val="0"/>
              </a:spcAft>
              <a:buNone/>
            </a:pPr>
            <a:endParaRPr sz="1500">
              <a:solidFill>
                <a:srgbClr val="3A3838"/>
              </a:solidFill>
            </a:endParaRPr>
          </a:p>
          <a:p>
            <a:pPr marL="0" lvl="0" indent="0" algn="l" rtl="0">
              <a:lnSpc>
                <a:spcPct val="115000"/>
              </a:lnSpc>
              <a:spcBef>
                <a:spcPts val="1300"/>
              </a:spcBef>
              <a:spcAft>
                <a:spcPts val="1300"/>
              </a:spcAft>
              <a:buClr>
                <a:schemeClr val="dk1"/>
              </a:buClr>
              <a:buSzPts val="1100"/>
              <a:buFont typeface="Arial"/>
              <a:buNone/>
            </a:pPr>
            <a:r>
              <a:rPr lang="en" sz="1500" b="1">
                <a:solidFill>
                  <a:srgbClr val="3A3838"/>
                </a:solidFill>
                <a:latin typeface="Raleway"/>
                <a:ea typeface="Raleway"/>
                <a:cs typeface="Raleway"/>
                <a:sym typeface="Raleway"/>
              </a:rPr>
              <a:t>The goal is to address those gaps to improve /implement processes, policies, governance, and workflows.</a:t>
            </a:r>
            <a:endParaRPr sz="1500" b="1">
              <a:solidFill>
                <a:srgbClr val="3A3838"/>
              </a:solidFill>
              <a:latin typeface="Raleway"/>
              <a:ea typeface="Raleway"/>
              <a:cs typeface="Raleway"/>
              <a:sym typeface="Raleway"/>
            </a:endParaRPr>
          </a:p>
        </p:txBody>
      </p:sp>
      <p:sp>
        <p:nvSpPr>
          <p:cNvPr id="1564" name="Google Shape;1564;p146"/>
          <p:cNvSpPr txBox="1">
            <a:spLocks noGrp="1"/>
          </p:cNvSpPr>
          <p:nvPr>
            <p:ph type="body" idx="5"/>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lnSpc>
                <a:spcPct val="115000"/>
              </a:lnSpc>
              <a:spcBef>
                <a:spcPts val="0"/>
              </a:spcBef>
              <a:spcAft>
                <a:spcPts val="1300"/>
              </a:spcAft>
              <a:buNone/>
            </a:pPr>
            <a:r>
              <a:rPr lang="en"/>
              <a:t>Digital Preservation Maturity Assessment; Self Assessment</a:t>
            </a:r>
            <a:endParaRPr/>
          </a:p>
        </p:txBody>
      </p:sp>
      <p:sp>
        <p:nvSpPr>
          <p:cNvPr id="1565" name="Google Shape;1565;p146"/>
          <p:cNvSpPr>
            <a:spLocks noGrp="1"/>
          </p:cNvSpPr>
          <p:nvPr>
            <p:ph type="pic" idx="3"/>
          </p:nvPr>
        </p:nvSpPr>
        <p:spPr>
          <a:xfrm>
            <a:off x="786384" y="1575746"/>
            <a:ext cx="4452000" cy="1471500"/>
          </a:xfrm>
          <a:prstGeom prst="rect">
            <a:avLst/>
          </a:prstGeom>
        </p:spPr>
        <p:txBody>
          <a:bodyPr spcFirstLastPara="1" wrap="square" lIns="182875" tIns="109725" rIns="91425" bIns="91425" anchor="t" anchorCtr="0">
            <a:noAutofit/>
          </a:bodyPr>
          <a:lstStyle/>
          <a:p>
            <a:pPr marL="0" lvl="0" indent="0" algn="l" rtl="0">
              <a:lnSpc>
                <a:spcPct val="115000"/>
              </a:lnSpc>
              <a:spcBef>
                <a:spcPts val="0"/>
              </a:spcBef>
              <a:spcAft>
                <a:spcPts val="0"/>
              </a:spcAft>
              <a:buNone/>
            </a:pPr>
            <a:r>
              <a:rPr lang="en" sz="1500" b="1">
                <a:solidFill>
                  <a:srgbClr val="3A3838"/>
                </a:solidFill>
                <a:latin typeface="Raleway"/>
                <a:ea typeface="Raleway"/>
                <a:cs typeface="Raleway"/>
                <a:sym typeface="Raleway"/>
              </a:rPr>
              <a:t>Digital preservation maturity assessments</a:t>
            </a:r>
            <a:r>
              <a:rPr lang="en" sz="1500">
                <a:solidFill>
                  <a:srgbClr val="3A3838"/>
                </a:solidFill>
                <a:latin typeface="Raleway Medium"/>
                <a:ea typeface="Raleway Medium"/>
                <a:cs typeface="Raleway Medium"/>
                <a:sym typeface="Raleway Medium"/>
              </a:rPr>
              <a:t> </a:t>
            </a:r>
            <a:r>
              <a:rPr lang="en" sz="1500">
                <a:solidFill>
                  <a:srgbClr val="3A3838"/>
                </a:solidFill>
                <a:latin typeface="Raleway"/>
                <a:ea typeface="Raleway"/>
                <a:cs typeface="Raleway"/>
                <a:sym typeface="Raleway"/>
              </a:rPr>
              <a:t>are performed to identify gaps and challenges (and successes!) that a repository faces. </a:t>
            </a:r>
            <a:endParaRPr sz="1500">
              <a:solidFill>
                <a:srgbClr val="3A3838"/>
              </a:solidFill>
              <a:latin typeface="Raleway"/>
              <a:ea typeface="Raleway"/>
              <a:cs typeface="Raleway"/>
              <a:sym typeface="Raleway"/>
            </a:endParaRPr>
          </a:p>
          <a:p>
            <a:pPr marL="0" lvl="0" indent="0" algn="l" rtl="0">
              <a:spcBef>
                <a:spcPts val="1300"/>
              </a:spcBef>
              <a:spcAft>
                <a:spcPts val="1300"/>
              </a:spcAft>
              <a:buClr>
                <a:schemeClr val="dk1"/>
              </a:buClr>
              <a:buSzPts val="1100"/>
              <a:buFont typeface="Arial"/>
              <a:buNone/>
            </a:pPr>
            <a:r>
              <a:rPr lang="en" sz="1500" b="1">
                <a:solidFill>
                  <a:srgbClr val="3A3838"/>
                </a:solidFill>
                <a:latin typeface="Raleway"/>
                <a:ea typeface="Raleway"/>
                <a:cs typeface="Raleway"/>
                <a:sym typeface="Raleway"/>
              </a:rPr>
              <a:t> Self Assessment</a:t>
            </a:r>
            <a:r>
              <a:rPr lang="en" sz="1500">
                <a:solidFill>
                  <a:srgbClr val="3A3838"/>
                </a:solidFill>
              </a:rPr>
              <a:t> - DIY for your repository!</a:t>
            </a:r>
            <a:endParaRPr sz="1500">
              <a:solidFill>
                <a:srgbClr val="3A3838"/>
              </a:solidFill>
              <a:latin typeface="Raleway"/>
              <a:ea typeface="Raleway"/>
              <a:cs typeface="Raleway"/>
              <a:sym typeface="Raleway"/>
            </a:endParaRPr>
          </a:p>
        </p:txBody>
      </p:sp>
      <p:pic>
        <p:nvPicPr>
          <p:cNvPr id="1566" name="Google Shape;1566;p1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884103" y="1369721"/>
            <a:ext cx="1883546" cy="1883546"/>
          </a:xfrm>
          <a:prstGeom prst="rect">
            <a:avLst/>
          </a:prstGeom>
          <a:noFill/>
          <a:ln>
            <a:noFill/>
          </a:ln>
        </p:spPr>
      </p:pic>
      <p:pic>
        <p:nvPicPr>
          <p:cNvPr id="1567" name="Google Shape;1567;p14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21350" y="2873521"/>
            <a:ext cx="1791455" cy="17914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Google Shape;1572;p147"/>
          <p:cNvSpPr>
            <a:spLocks noGrp="1"/>
          </p:cNvSpPr>
          <p:nvPr>
            <p:ph type="pic" idx="2"/>
          </p:nvPr>
        </p:nvSpPr>
        <p:spPr>
          <a:xfrm>
            <a:off x="1" y="0"/>
            <a:ext cx="4604100" cy="514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573" name="Google Shape;1573;p147"/>
          <p:cNvSpPr txBox="1">
            <a:spLocks noGrp="1"/>
          </p:cNvSpPr>
          <p:nvPr>
            <p:ph type="body" idx="1"/>
          </p:nvPr>
        </p:nvSpPr>
        <p:spPr>
          <a:xfrm>
            <a:off x="4941503" y="1548898"/>
            <a:ext cx="3450900" cy="623100"/>
          </a:xfrm>
          <a:prstGeom prst="rect">
            <a:avLst/>
          </a:prstGeom>
          <a:solidFill>
            <a:srgbClr val="ECCE09"/>
          </a:solidFill>
        </p:spPr>
        <p:txBody>
          <a:bodyPr spcFirstLastPara="1" wrap="square" lIns="34300" tIns="17150" rIns="34300" bIns="1715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t>Where are we?</a:t>
            </a:r>
            <a:br>
              <a:rPr lang="en" sz="1800"/>
            </a:br>
            <a:r>
              <a:rPr lang="en" sz="1800"/>
              <a:t>(Status check)</a:t>
            </a:r>
            <a:endParaRPr sz="1800"/>
          </a:p>
          <a:p>
            <a:pPr marL="0" lvl="0" indent="0" algn="l" rtl="0">
              <a:spcBef>
                <a:spcPts val="1300"/>
              </a:spcBef>
              <a:spcAft>
                <a:spcPts val="0"/>
              </a:spcAft>
              <a:buClr>
                <a:schemeClr val="dk1"/>
              </a:buClr>
              <a:buSzPts val="1100"/>
              <a:buFont typeface="Arial"/>
              <a:buNone/>
            </a:pPr>
            <a:endParaRPr sz="1800"/>
          </a:p>
          <a:p>
            <a:pPr marL="0" lvl="0" indent="0" algn="l" rtl="0">
              <a:spcBef>
                <a:spcPts val="1300"/>
              </a:spcBef>
              <a:spcAft>
                <a:spcPts val="1300"/>
              </a:spcAft>
              <a:buNone/>
            </a:pPr>
            <a:endParaRPr sz="1800"/>
          </a:p>
        </p:txBody>
      </p:sp>
      <p:sp>
        <p:nvSpPr>
          <p:cNvPr id="1574" name="Google Shape;1574;p147"/>
          <p:cNvSpPr txBox="1">
            <a:spLocks noGrp="1"/>
          </p:cNvSpPr>
          <p:nvPr>
            <p:ph type="body" idx="3"/>
          </p:nvPr>
        </p:nvSpPr>
        <p:spPr>
          <a:xfrm>
            <a:off x="4941503" y="2321542"/>
            <a:ext cx="3450900" cy="623100"/>
          </a:xfrm>
          <a:prstGeom prst="rect">
            <a:avLst/>
          </a:prstGeom>
          <a:solidFill>
            <a:schemeClr val="accent3"/>
          </a:solidFill>
        </p:spPr>
        <p:txBody>
          <a:bodyPr spcFirstLastPara="1" wrap="square" lIns="34300" tIns="17150" rIns="34300" bIns="1715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t>Where do we want to go?</a:t>
            </a:r>
            <a:br>
              <a:rPr lang="en" sz="1800"/>
            </a:br>
            <a:r>
              <a:rPr lang="en" sz="1800"/>
              <a:t>(Goal planning)</a:t>
            </a:r>
            <a:endParaRPr sz="1800"/>
          </a:p>
          <a:p>
            <a:pPr marL="0" lvl="0" indent="0" algn="l" rtl="0">
              <a:spcBef>
                <a:spcPts val="1300"/>
              </a:spcBef>
              <a:spcAft>
                <a:spcPts val="0"/>
              </a:spcAft>
              <a:buClr>
                <a:schemeClr val="dk1"/>
              </a:buClr>
              <a:buSzPts val="1100"/>
              <a:buFont typeface="Arial"/>
              <a:buNone/>
            </a:pPr>
            <a:endParaRPr sz="1800"/>
          </a:p>
          <a:p>
            <a:pPr marL="0" lvl="0" indent="0" algn="l" rtl="0">
              <a:spcBef>
                <a:spcPts val="1300"/>
              </a:spcBef>
              <a:spcAft>
                <a:spcPts val="1300"/>
              </a:spcAft>
              <a:buNone/>
            </a:pPr>
            <a:endParaRPr sz="1800"/>
          </a:p>
        </p:txBody>
      </p:sp>
      <p:sp>
        <p:nvSpPr>
          <p:cNvPr id="1575" name="Google Shape;1575;p147"/>
          <p:cNvSpPr txBox="1">
            <a:spLocks noGrp="1"/>
          </p:cNvSpPr>
          <p:nvPr>
            <p:ph type="title"/>
          </p:nvPr>
        </p:nvSpPr>
        <p:spPr>
          <a:xfrm>
            <a:off x="4941503" y="527941"/>
            <a:ext cx="35739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Why do it?</a:t>
            </a:r>
            <a:endParaRPr b="1">
              <a:solidFill>
                <a:srgbClr val="0A96E9"/>
              </a:solidFill>
            </a:endParaRPr>
          </a:p>
        </p:txBody>
      </p:sp>
      <p:sp>
        <p:nvSpPr>
          <p:cNvPr id="1576" name="Google Shape;1576;p147"/>
          <p:cNvSpPr txBox="1">
            <a:spLocks noGrp="1"/>
          </p:cNvSpPr>
          <p:nvPr>
            <p:ph type="body" idx="4"/>
          </p:nvPr>
        </p:nvSpPr>
        <p:spPr>
          <a:xfrm>
            <a:off x="4941503" y="3094185"/>
            <a:ext cx="3450900" cy="623100"/>
          </a:xfrm>
          <a:prstGeom prst="rect">
            <a:avLst/>
          </a:prstGeom>
          <a:solidFill>
            <a:schemeClr val="accent3"/>
          </a:solidFill>
        </p:spPr>
        <p:txBody>
          <a:bodyPr spcFirstLastPara="1" wrap="square" lIns="34300" tIns="17150" rIns="34300" bIns="1715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t>How do we get there?</a:t>
            </a:r>
            <a:br>
              <a:rPr lang="en" sz="1800"/>
            </a:br>
            <a:r>
              <a:rPr lang="en" sz="1800"/>
              <a:t>(Roadmapping)</a:t>
            </a:r>
            <a:endParaRPr sz="1800"/>
          </a:p>
          <a:p>
            <a:pPr marL="0" lvl="0" indent="0" algn="l" rtl="0">
              <a:spcBef>
                <a:spcPts val="1300"/>
              </a:spcBef>
              <a:spcAft>
                <a:spcPts val="0"/>
              </a:spcAft>
              <a:buClr>
                <a:schemeClr val="dk1"/>
              </a:buClr>
              <a:buSzPts val="1100"/>
              <a:buFont typeface="Arial"/>
              <a:buNone/>
            </a:pPr>
            <a:endParaRPr sz="1800"/>
          </a:p>
          <a:p>
            <a:pPr marL="0" lvl="0" indent="0" algn="l" rtl="0">
              <a:spcBef>
                <a:spcPts val="1300"/>
              </a:spcBef>
              <a:spcAft>
                <a:spcPts val="1300"/>
              </a:spcAft>
              <a:buNone/>
            </a:pPr>
            <a:endParaRPr sz="1800"/>
          </a:p>
        </p:txBody>
      </p:sp>
      <p:sp>
        <p:nvSpPr>
          <p:cNvPr id="1577" name="Google Shape;1577;p147"/>
          <p:cNvSpPr txBox="1">
            <a:spLocks noGrp="1"/>
          </p:cNvSpPr>
          <p:nvPr>
            <p:ph type="body" idx="5"/>
          </p:nvPr>
        </p:nvSpPr>
        <p:spPr>
          <a:xfrm>
            <a:off x="4941503" y="3866829"/>
            <a:ext cx="3450900" cy="623100"/>
          </a:xfrm>
          <a:prstGeom prst="rect">
            <a:avLst/>
          </a:prstGeom>
          <a:solidFill>
            <a:schemeClr val="accent2"/>
          </a:solidFill>
        </p:spPr>
        <p:txBody>
          <a:bodyPr spcFirstLastPara="1" wrap="square" lIns="34300" tIns="17150" rIns="34300" bIns="17150" anchor="t" anchorCtr="0">
            <a:noAutofit/>
          </a:bodyPr>
          <a:lstStyle/>
          <a:p>
            <a:pPr marL="0" lvl="0" indent="0" algn="l" rtl="0">
              <a:lnSpc>
                <a:spcPct val="100000"/>
              </a:lnSpc>
              <a:spcBef>
                <a:spcPts val="0"/>
              </a:spcBef>
              <a:spcAft>
                <a:spcPts val="1300"/>
              </a:spcAft>
              <a:buNone/>
            </a:pPr>
            <a:r>
              <a:rPr lang="en" sz="1600"/>
              <a:t>And ultimately, how do we get buy-in? (Communication)</a:t>
            </a:r>
            <a:endParaRPr sz="1600"/>
          </a:p>
        </p:txBody>
      </p:sp>
      <p:sp>
        <p:nvSpPr>
          <p:cNvPr id="1578" name="Google Shape;1578;p147"/>
          <p:cNvSpPr txBox="1">
            <a:spLocks noGrp="1"/>
          </p:cNvSpPr>
          <p:nvPr>
            <p:ph type="body" idx="6"/>
          </p:nvPr>
        </p:nvSpPr>
        <p:spPr>
          <a:xfrm>
            <a:off x="4941472" y="939572"/>
            <a:ext cx="34509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Answer the questions . . . </a:t>
            </a:r>
            <a:endParaRPr/>
          </a:p>
        </p:txBody>
      </p:sp>
      <p:pic>
        <p:nvPicPr>
          <p:cNvPr id="1579" name="Google Shape;1579;p147"/>
          <p:cNvPicPr preferRelativeResize="0"/>
          <p:nvPr/>
        </p:nvPicPr>
        <p:blipFill>
          <a:blip r:embed="rId3">
            <a:alphaModFix/>
          </a:blip>
          <a:stretch>
            <a:fillRect/>
          </a:stretch>
        </p:blipFill>
        <p:spPr>
          <a:xfrm>
            <a:off x="16050" y="285750"/>
            <a:ext cx="4572000" cy="457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148"/>
          <p:cNvSpPr/>
          <p:nvPr/>
        </p:nvSpPr>
        <p:spPr>
          <a:xfrm>
            <a:off x="7938000" y="333275"/>
            <a:ext cx="1019700" cy="842700"/>
          </a:xfrm>
          <a:prstGeom prst="rect">
            <a:avLst/>
          </a:prstGeom>
          <a:solidFill>
            <a:srgbClr val="F9E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48"/>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Why do it?</a:t>
            </a:r>
            <a:endParaRPr b="1">
              <a:solidFill>
                <a:srgbClr val="0A96E9"/>
              </a:solidFill>
            </a:endParaRPr>
          </a:p>
        </p:txBody>
      </p:sp>
      <p:sp>
        <p:nvSpPr>
          <p:cNvPr id="1586" name="Google Shape;1586;p148"/>
          <p:cNvSpPr txBox="1">
            <a:spLocks noGrp="1"/>
          </p:cNvSpPr>
          <p:nvPr>
            <p:ph type="body" idx="2"/>
          </p:nvPr>
        </p:nvSpPr>
        <p:spPr>
          <a:xfrm>
            <a:off x="6063590" y="1987600"/>
            <a:ext cx="2307600" cy="2482800"/>
          </a:xfrm>
          <a:prstGeom prst="rect">
            <a:avLst/>
          </a:prstGeom>
        </p:spPr>
        <p:txBody>
          <a:bodyPr spcFirstLastPara="1" wrap="square" lIns="137175" tIns="68600" rIns="137175" bIns="17150" anchor="t" anchorCtr="0">
            <a:noAutofit/>
          </a:bodyPr>
          <a:lstStyle/>
          <a:p>
            <a:pPr marL="0" lvl="0" indent="0" algn="l" rtl="0">
              <a:spcBef>
                <a:spcPts val="0"/>
              </a:spcBef>
              <a:spcAft>
                <a:spcPts val="0"/>
              </a:spcAft>
              <a:buNone/>
            </a:pPr>
            <a:r>
              <a:rPr lang="en" sz="1600"/>
              <a:t>What resources will it take to achieve goals in box #2?</a:t>
            </a:r>
            <a:endParaRPr sz="1600"/>
          </a:p>
          <a:p>
            <a:pPr marL="0" lvl="0" indent="0" algn="l" rtl="0">
              <a:spcBef>
                <a:spcPts val="1300"/>
              </a:spcBef>
              <a:spcAft>
                <a:spcPts val="0"/>
              </a:spcAft>
              <a:buNone/>
            </a:pPr>
            <a:r>
              <a:rPr lang="en" sz="1600"/>
              <a:t>How do you prioritize?</a:t>
            </a:r>
            <a:endParaRPr sz="1600"/>
          </a:p>
          <a:p>
            <a:pPr marL="0" lvl="0" indent="0" algn="l" rtl="0">
              <a:spcBef>
                <a:spcPts val="1300"/>
              </a:spcBef>
              <a:spcAft>
                <a:spcPts val="1300"/>
              </a:spcAft>
              <a:buNone/>
            </a:pPr>
            <a:r>
              <a:rPr lang="en" sz="1600"/>
              <a:t>How long will it take?</a:t>
            </a:r>
            <a:endParaRPr sz="1600"/>
          </a:p>
        </p:txBody>
      </p:sp>
      <p:sp>
        <p:nvSpPr>
          <p:cNvPr id="1587" name="Google Shape;1587;p148"/>
          <p:cNvSpPr txBox="1">
            <a:spLocks noGrp="1"/>
          </p:cNvSpPr>
          <p:nvPr>
            <p:ph type="body" idx="3"/>
          </p:nvPr>
        </p:nvSpPr>
        <p:spPr>
          <a:xfrm>
            <a:off x="783285" y="1987600"/>
            <a:ext cx="2307600" cy="2482800"/>
          </a:xfrm>
          <a:prstGeom prst="rect">
            <a:avLst/>
          </a:prstGeom>
        </p:spPr>
        <p:txBody>
          <a:bodyPr spcFirstLastPara="1" wrap="square" lIns="137175" tIns="68600" rIns="137175" bIns="17150" anchor="t" anchorCtr="0">
            <a:noAutofit/>
          </a:bodyPr>
          <a:lstStyle/>
          <a:p>
            <a:pPr marL="0" lvl="0" indent="0" algn="l" rtl="0">
              <a:spcBef>
                <a:spcPts val="0"/>
              </a:spcBef>
              <a:spcAft>
                <a:spcPts val="0"/>
              </a:spcAft>
              <a:buNone/>
            </a:pPr>
            <a:r>
              <a:rPr lang="en" sz="1600"/>
              <a:t>What is the current status of your repository?</a:t>
            </a:r>
            <a:endParaRPr sz="1600"/>
          </a:p>
          <a:p>
            <a:pPr marL="457200" lvl="0" indent="-330200" algn="l" rtl="0">
              <a:spcBef>
                <a:spcPts val="1300"/>
              </a:spcBef>
              <a:spcAft>
                <a:spcPts val="0"/>
              </a:spcAft>
              <a:buSzPts val="1600"/>
              <a:buChar char="-"/>
            </a:pPr>
            <a:r>
              <a:rPr lang="en" sz="1600"/>
              <a:t>Gaps</a:t>
            </a:r>
            <a:endParaRPr sz="1600"/>
          </a:p>
          <a:p>
            <a:pPr marL="457200" lvl="0" indent="-330200" algn="l" rtl="0">
              <a:spcBef>
                <a:spcPts val="0"/>
              </a:spcBef>
              <a:spcAft>
                <a:spcPts val="0"/>
              </a:spcAft>
              <a:buSzPts val="1600"/>
              <a:buChar char="-"/>
            </a:pPr>
            <a:r>
              <a:rPr lang="en" sz="1600"/>
              <a:t>Challenges</a:t>
            </a:r>
            <a:endParaRPr sz="1600"/>
          </a:p>
          <a:p>
            <a:pPr marL="457200" lvl="0" indent="-330200" algn="l" rtl="0">
              <a:spcBef>
                <a:spcPts val="0"/>
              </a:spcBef>
              <a:spcAft>
                <a:spcPts val="0"/>
              </a:spcAft>
              <a:buSzPts val="1600"/>
              <a:buChar char="-"/>
            </a:pPr>
            <a:r>
              <a:rPr lang="en" sz="1600"/>
              <a:t>Successes</a:t>
            </a:r>
            <a:endParaRPr sz="1600"/>
          </a:p>
        </p:txBody>
      </p:sp>
      <p:sp>
        <p:nvSpPr>
          <p:cNvPr id="1588" name="Google Shape;1588;p148"/>
          <p:cNvSpPr txBox="1">
            <a:spLocks noGrp="1"/>
          </p:cNvSpPr>
          <p:nvPr>
            <p:ph type="body" idx="1"/>
          </p:nvPr>
        </p:nvSpPr>
        <p:spPr>
          <a:xfrm>
            <a:off x="3423438" y="1987600"/>
            <a:ext cx="2307600" cy="2482800"/>
          </a:xfrm>
          <a:prstGeom prst="rect">
            <a:avLst/>
          </a:prstGeom>
        </p:spPr>
        <p:txBody>
          <a:bodyPr spcFirstLastPara="1" wrap="square" lIns="137175" tIns="68600" rIns="137175" bIns="17150" anchor="t" anchorCtr="0">
            <a:noAutofit/>
          </a:bodyPr>
          <a:lstStyle/>
          <a:p>
            <a:pPr marL="0" lvl="0" indent="0" algn="l" rtl="0">
              <a:spcBef>
                <a:spcPts val="0"/>
              </a:spcBef>
              <a:spcAft>
                <a:spcPts val="0"/>
              </a:spcAft>
              <a:buNone/>
            </a:pPr>
            <a:r>
              <a:rPr lang="en" sz="1600"/>
              <a:t>Set goals.</a:t>
            </a:r>
            <a:endParaRPr sz="1600"/>
          </a:p>
          <a:p>
            <a:pPr marL="0" lvl="0" indent="0" algn="l" rtl="0">
              <a:spcBef>
                <a:spcPts val="1300"/>
              </a:spcBef>
              <a:spcAft>
                <a:spcPts val="0"/>
              </a:spcAft>
              <a:buNone/>
            </a:pPr>
            <a:r>
              <a:rPr lang="en" sz="1600"/>
              <a:t>Align with best practices/standards.</a:t>
            </a:r>
            <a:endParaRPr sz="1600"/>
          </a:p>
          <a:p>
            <a:pPr marL="0" lvl="0" indent="0" algn="l" rtl="0">
              <a:spcBef>
                <a:spcPts val="1300"/>
              </a:spcBef>
              <a:spcAft>
                <a:spcPts val="1300"/>
              </a:spcAft>
              <a:buNone/>
            </a:pPr>
            <a:r>
              <a:rPr lang="en" sz="1600"/>
              <a:t>Identify internal factors influencing decision making.</a:t>
            </a:r>
            <a:endParaRPr sz="1600"/>
          </a:p>
        </p:txBody>
      </p:sp>
      <p:sp>
        <p:nvSpPr>
          <p:cNvPr id="1589" name="Google Shape;1589;p148"/>
          <p:cNvSpPr txBox="1">
            <a:spLocks noGrp="1"/>
          </p:cNvSpPr>
          <p:nvPr>
            <p:ph type="body" idx="4"/>
          </p:nvPr>
        </p:nvSpPr>
        <p:spPr>
          <a:xfrm>
            <a:off x="783275" y="1541600"/>
            <a:ext cx="2307600" cy="445800"/>
          </a:xfrm>
          <a:prstGeom prst="rect">
            <a:avLst/>
          </a:prstGeom>
        </p:spPr>
        <p:txBody>
          <a:bodyPr spcFirstLastPara="1" wrap="square" lIns="137175" tIns="0" rIns="137175" bIns="0" anchor="ctr" anchorCtr="0">
            <a:noAutofit/>
          </a:bodyPr>
          <a:lstStyle/>
          <a:p>
            <a:pPr marL="0" lvl="0" indent="0" algn="l" rtl="0">
              <a:lnSpc>
                <a:spcPct val="100000"/>
              </a:lnSpc>
              <a:spcBef>
                <a:spcPts val="0"/>
              </a:spcBef>
              <a:spcAft>
                <a:spcPts val="0"/>
              </a:spcAft>
              <a:buNone/>
            </a:pPr>
            <a:r>
              <a:rPr lang="en"/>
              <a:t>To understand where your program is today.</a:t>
            </a:r>
            <a:endParaRPr/>
          </a:p>
        </p:txBody>
      </p:sp>
      <p:sp>
        <p:nvSpPr>
          <p:cNvPr id="1590" name="Google Shape;1590;p148"/>
          <p:cNvSpPr txBox="1">
            <a:spLocks noGrp="1"/>
          </p:cNvSpPr>
          <p:nvPr>
            <p:ph type="body" idx="5"/>
          </p:nvPr>
        </p:nvSpPr>
        <p:spPr>
          <a:xfrm>
            <a:off x="3423450" y="1541700"/>
            <a:ext cx="2307600" cy="445800"/>
          </a:xfrm>
          <a:prstGeom prst="rect">
            <a:avLst/>
          </a:prstGeom>
        </p:spPr>
        <p:txBody>
          <a:bodyPr spcFirstLastPara="1" wrap="square" lIns="137175" tIns="0" rIns="137175" bIns="0" anchor="ctr" anchorCtr="0">
            <a:noAutofit/>
          </a:bodyPr>
          <a:lstStyle/>
          <a:p>
            <a:pPr marL="0" lvl="0" indent="0" algn="l" rtl="0">
              <a:lnSpc>
                <a:spcPct val="100000"/>
              </a:lnSpc>
              <a:spcBef>
                <a:spcPts val="0"/>
              </a:spcBef>
              <a:spcAft>
                <a:spcPts val="0"/>
              </a:spcAft>
              <a:buNone/>
            </a:pPr>
            <a:r>
              <a:rPr lang="en"/>
              <a:t>To understand where you want to go.</a:t>
            </a:r>
            <a:endParaRPr/>
          </a:p>
        </p:txBody>
      </p:sp>
      <p:sp>
        <p:nvSpPr>
          <p:cNvPr id="1591" name="Google Shape;1591;p148"/>
          <p:cNvSpPr txBox="1">
            <a:spLocks noGrp="1"/>
          </p:cNvSpPr>
          <p:nvPr>
            <p:ph type="body" idx="6"/>
          </p:nvPr>
        </p:nvSpPr>
        <p:spPr>
          <a:xfrm>
            <a:off x="6063600" y="1541700"/>
            <a:ext cx="2307600" cy="445800"/>
          </a:xfrm>
          <a:prstGeom prst="rect">
            <a:avLst/>
          </a:prstGeom>
        </p:spPr>
        <p:txBody>
          <a:bodyPr spcFirstLastPara="1" wrap="square" lIns="137175" tIns="0" rIns="137175" bIns="0" anchor="ctr" anchorCtr="0">
            <a:noAutofit/>
          </a:bodyPr>
          <a:lstStyle/>
          <a:p>
            <a:pPr marL="0" lvl="0" indent="0" algn="l" rtl="0">
              <a:lnSpc>
                <a:spcPct val="100000"/>
              </a:lnSpc>
              <a:spcBef>
                <a:spcPts val="0"/>
              </a:spcBef>
              <a:spcAft>
                <a:spcPts val="0"/>
              </a:spcAft>
              <a:buNone/>
            </a:pPr>
            <a:r>
              <a:rPr lang="en"/>
              <a:t>To understand how you get there.</a:t>
            </a:r>
            <a:endParaRPr/>
          </a:p>
        </p:txBody>
      </p:sp>
      <p:sp>
        <p:nvSpPr>
          <p:cNvPr id="1592" name="Google Shape;1592;p148"/>
          <p:cNvSpPr txBox="1">
            <a:spLocks noGrp="1"/>
          </p:cNvSpPr>
          <p:nvPr>
            <p:ph type="body" idx="7"/>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0"/>
              </a:spcAft>
              <a:buNone/>
            </a:pPr>
            <a:r>
              <a:rPr lang="en" i="1"/>
              <a:t>To address the gaps and challenges in current practice. </a:t>
            </a:r>
            <a:endParaRPr i="1"/>
          </a:p>
          <a:p>
            <a:pPr marL="0" lvl="0" indent="0" algn="l" rtl="0">
              <a:spcBef>
                <a:spcPts val="1300"/>
              </a:spcBef>
              <a:spcAft>
                <a:spcPts val="1300"/>
              </a:spcAft>
              <a:buNone/>
            </a:pPr>
            <a:endParaRPr/>
          </a:p>
        </p:txBody>
      </p:sp>
      <p:pic>
        <p:nvPicPr>
          <p:cNvPr id="1593" name="Google Shape;1593;p1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17657" y="324437"/>
            <a:ext cx="860375" cy="860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149"/>
          <p:cNvSpPr txBox="1">
            <a:spLocks noGrp="1"/>
          </p:cNvSpPr>
          <p:nvPr>
            <p:ph type="title"/>
          </p:nvPr>
        </p:nvSpPr>
        <p:spPr>
          <a:xfrm>
            <a:off x="746506" y="150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What are your options?</a:t>
            </a:r>
            <a:endParaRPr b="1">
              <a:solidFill>
                <a:srgbClr val="0A96E9"/>
              </a:solidFill>
            </a:endParaRPr>
          </a:p>
        </p:txBody>
      </p:sp>
      <p:sp>
        <p:nvSpPr>
          <p:cNvPr id="1599" name="Google Shape;1599;p149"/>
          <p:cNvSpPr txBox="1">
            <a:spLocks noGrp="1"/>
          </p:cNvSpPr>
          <p:nvPr>
            <p:ph type="body" idx="3"/>
          </p:nvPr>
        </p:nvSpPr>
        <p:spPr>
          <a:xfrm>
            <a:off x="746506" y="562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Digital Preservation Assessment Tools landscape (sampling)</a:t>
            </a:r>
            <a:endParaRPr/>
          </a:p>
        </p:txBody>
      </p:sp>
      <p:graphicFrame>
        <p:nvGraphicFramePr>
          <p:cNvPr id="1600" name="Google Shape;1600;p149"/>
          <p:cNvGraphicFramePr/>
          <p:nvPr/>
        </p:nvGraphicFramePr>
        <p:xfrm>
          <a:off x="213950" y="931585"/>
          <a:ext cx="8716100" cy="4141995"/>
        </p:xfrm>
        <a:graphic>
          <a:graphicData uri="http://schemas.openxmlformats.org/drawingml/2006/table">
            <a:tbl>
              <a:tblPr>
                <a:noFill/>
                <a:tableStyleId>{6C3D626F-5607-435F-A412-C8F8EC2BFCF1}</a:tableStyleId>
              </a:tblPr>
              <a:tblGrid>
                <a:gridCol w="1511100">
                  <a:extLst>
                    <a:ext uri="{9D8B030D-6E8A-4147-A177-3AD203B41FA5}">
                      <a16:colId xmlns:a16="http://schemas.microsoft.com/office/drawing/2014/main" val="20000"/>
                    </a:ext>
                  </a:extLst>
                </a:gridCol>
                <a:gridCol w="1441000">
                  <a:extLst>
                    <a:ext uri="{9D8B030D-6E8A-4147-A177-3AD203B41FA5}">
                      <a16:colId xmlns:a16="http://schemas.microsoft.com/office/drawing/2014/main" val="20001"/>
                    </a:ext>
                  </a:extLst>
                </a:gridCol>
                <a:gridCol w="1441000">
                  <a:extLst>
                    <a:ext uri="{9D8B030D-6E8A-4147-A177-3AD203B41FA5}">
                      <a16:colId xmlns:a16="http://schemas.microsoft.com/office/drawing/2014/main" val="20002"/>
                    </a:ext>
                  </a:extLst>
                </a:gridCol>
                <a:gridCol w="1441000">
                  <a:extLst>
                    <a:ext uri="{9D8B030D-6E8A-4147-A177-3AD203B41FA5}">
                      <a16:colId xmlns:a16="http://schemas.microsoft.com/office/drawing/2014/main" val="20003"/>
                    </a:ext>
                  </a:extLst>
                </a:gridCol>
                <a:gridCol w="1441000">
                  <a:extLst>
                    <a:ext uri="{9D8B030D-6E8A-4147-A177-3AD203B41FA5}">
                      <a16:colId xmlns:a16="http://schemas.microsoft.com/office/drawing/2014/main" val="20004"/>
                    </a:ext>
                  </a:extLst>
                </a:gridCol>
                <a:gridCol w="1441000">
                  <a:extLst>
                    <a:ext uri="{9D8B030D-6E8A-4147-A177-3AD203B41FA5}">
                      <a16:colId xmlns:a16="http://schemas.microsoft.com/office/drawing/2014/main" val="20005"/>
                    </a:ext>
                  </a:extLst>
                </a:gridCol>
              </a:tblGrid>
              <a:tr h="342425">
                <a:tc>
                  <a:txBody>
                    <a:bodyPr/>
                    <a:lstStyle/>
                    <a:p>
                      <a:pPr marL="0" lvl="0" indent="0" algn="l" rtl="0">
                        <a:spcBef>
                          <a:spcPts val="0"/>
                        </a:spcBef>
                        <a:spcAft>
                          <a:spcPts val="0"/>
                        </a:spcAft>
                        <a:buNone/>
                      </a:pPr>
                      <a:r>
                        <a:rPr lang="en" sz="1300" b="1">
                          <a:latin typeface="Raleway"/>
                          <a:ea typeface="Raleway"/>
                          <a:cs typeface="Raleway"/>
                          <a:sym typeface="Raleway"/>
                        </a:rPr>
                        <a:t>Tool</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tc>
                  <a:txBody>
                    <a:bodyPr/>
                    <a:lstStyle/>
                    <a:p>
                      <a:pPr marL="0" lvl="0" indent="0" algn="l" rtl="0">
                        <a:spcBef>
                          <a:spcPts val="0"/>
                        </a:spcBef>
                        <a:spcAft>
                          <a:spcPts val="0"/>
                        </a:spcAft>
                        <a:buNone/>
                      </a:pPr>
                      <a:r>
                        <a:rPr lang="en" sz="1300" b="1">
                          <a:latin typeface="Raleway"/>
                          <a:ea typeface="Raleway"/>
                          <a:cs typeface="Raleway"/>
                          <a:sym typeface="Raleway"/>
                        </a:rPr>
                        <a:t>Managed by?</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tc>
                  <a:txBody>
                    <a:bodyPr/>
                    <a:lstStyle/>
                    <a:p>
                      <a:pPr marL="0" lvl="0" indent="0" algn="l" rtl="0">
                        <a:spcBef>
                          <a:spcPts val="0"/>
                        </a:spcBef>
                        <a:spcAft>
                          <a:spcPts val="0"/>
                        </a:spcAft>
                        <a:buNone/>
                      </a:pPr>
                      <a:r>
                        <a:rPr lang="en" sz="1300" b="1">
                          <a:latin typeface="Raleway"/>
                          <a:ea typeface="Raleway"/>
                          <a:cs typeface="Raleway"/>
                          <a:sym typeface="Raleway"/>
                        </a:rPr>
                        <a:t>Area of Focus</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tc>
                  <a:txBody>
                    <a:bodyPr/>
                    <a:lstStyle/>
                    <a:p>
                      <a:pPr marL="0" lvl="0" indent="0" algn="l" rtl="0">
                        <a:spcBef>
                          <a:spcPts val="0"/>
                        </a:spcBef>
                        <a:spcAft>
                          <a:spcPts val="0"/>
                        </a:spcAft>
                        <a:buNone/>
                      </a:pPr>
                      <a:r>
                        <a:rPr lang="en" sz="1300" b="1">
                          <a:latin typeface="Raleway"/>
                          <a:ea typeface="Raleway"/>
                          <a:cs typeface="Raleway"/>
                          <a:sym typeface="Raleway"/>
                        </a:rPr>
                        <a:t>Cost to Use</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tc>
                  <a:txBody>
                    <a:bodyPr/>
                    <a:lstStyle/>
                    <a:p>
                      <a:pPr marL="0" lvl="0" indent="0" algn="l" rtl="0">
                        <a:spcBef>
                          <a:spcPts val="0"/>
                        </a:spcBef>
                        <a:spcAft>
                          <a:spcPts val="0"/>
                        </a:spcAft>
                        <a:buNone/>
                      </a:pPr>
                      <a:r>
                        <a:rPr lang="en" sz="1300" b="1">
                          <a:latin typeface="Raleway"/>
                          <a:ea typeface="Raleway"/>
                          <a:cs typeface="Raleway"/>
                          <a:sym typeface="Raleway"/>
                        </a:rPr>
                        <a:t>Complexity</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tc>
                  <a:txBody>
                    <a:bodyPr/>
                    <a:lstStyle/>
                    <a:p>
                      <a:pPr marL="0" lvl="0" indent="0" algn="l" rtl="0">
                        <a:spcBef>
                          <a:spcPts val="0"/>
                        </a:spcBef>
                        <a:spcAft>
                          <a:spcPts val="0"/>
                        </a:spcAft>
                        <a:buNone/>
                      </a:pPr>
                      <a:r>
                        <a:rPr lang="en" sz="1300" b="1">
                          <a:latin typeface="Raleway"/>
                          <a:ea typeface="Raleway"/>
                          <a:cs typeface="Raleway"/>
                          <a:sym typeface="Raleway"/>
                        </a:rPr>
                        <a:t>Certification</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extLst>
                  <a:ext uri="{0D108BD9-81ED-4DB2-BD59-A6C34878D82A}">
                    <a16:rowId xmlns:a16="http://schemas.microsoft.com/office/drawing/2014/main" val="10000"/>
                  </a:ext>
                </a:extLst>
              </a:tr>
              <a:tr h="560775">
                <a:tc>
                  <a:txBody>
                    <a:bodyPr/>
                    <a:lstStyle/>
                    <a:p>
                      <a:pPr marL="0" lvl="0" indent="0" algn="l" rtl="0">
                        <a:spcBef>
                          <a:spcPts val="0"/>
                        </a:spcBef>
                        <a:spcAft>
                          <a:spcPts val="0"/>
                        </a:spcAft>
                        <a:buNone/>
                      </a:pPr>
                      <a:r>
                        <a:rPr lang="en" sz="1300" b="1" u="sng">
                          <a:solidFill>
                            <a:srgbClr val="374144"/>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CoreTrustSeal</a:t>
                      </a:r>
                      <a:endParaRPr sz="1300" b="1">
                        <a:solidFill>
                          <a:srgbClr val="374144"/>
                        </a:solidFill>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100">
                          <a:latin typeface="Raleway"/>
                          <a:ea typeface="Raleway"/>
                          <a:cs typeface="Raleway"/>
                          <a:sym typeface="Raleway"/>
                        </a:rPr>
                        <a:t>CoreTrustSeal organization</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Data</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Free to use; </a:t>
                      </a:r>
                      <a:r>
                        <a:rPr lang="en" sz="1000">
                          <a:solidFill>
                            <a:srgbClr val="222222"/>
                          </a:solidFill>
                          <a:highlight>
                            <a:srgbClr val="FFFFFF"/>
                          </a:highlight>
                          <a:latin typeface="Roboto"/>
                          <a:ea typeface="Roboto"/>
                          <a:cs typeface="Roboto"/>
                          <a:sym typeface="Roboto"/>
                        </a:rPr>
                        <a:t>€</a:t>
                      </a:r>
                      <a:r>
                        <a:rPr lang="en" sz="1100">
                          <a:latin typeface="Raleway"/>
                          <a:ea typeface="Raleway"/>
                          <a:cs typeface="Raleway"/>
                          <a:sym typeface="Raleway"/>
                        </a:rPr>
                        <a:t>1,000 for certification</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Low/Medium</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Yes, but not required</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577425">
                <a:tc>
                  <a:txBody>
                    <a:bodyPr/>
                    <a:lstStyle/>
                    <a:p>
                      <a:pPr marL="0" lvl="0" indent="0" algn="l" rtl="0">
                        <a:spcBef>
                          <a:spcPts val="0"/>
                        </a:spcBef>
                        <a:spcAft>
                          <a:spcPts val="0"/>
                        </a:spcAft>
                        <a:buNone/>
                      </a:pPr>
                      <a:r>
                        <a:rPr lang="en" sz="1300" b="1" u="sng">
                          <a:solidFill>
                            <a:srgbClr val="374144"/>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ISO 16363 (TDR)</a:t>
                      </a:r>
                      <a:endParaRPr sz="1300" b="1">
                        <a:solidFill>
                          <a:srgbClr val="374144"/>
                        </a:solidFill>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100">
                          <a:latin typeface="Raleway"/>
                          <a:ea typeface="Raleway"/>
                          <a:cs typeface="Raleway"/>
                          <a:sym typeface="Raleway"/>
                        </a:rPr>
                        <a:t>International Standards Organization (ISO)</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Holistic audit of org as relates to the OAIS framework</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Must purchase the standard (~$180) from ISO</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High</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Yes, but not required</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560775">
                <a:tc>
                  <a:txBody>
                    <a:bodyPr/>
                    <a:lstStyle/>
                    <a:p>
                      <a:pPr marL="0" lvl="0" indent="0" algn="l" rtl="0">
                        <a:spcBef>
                          <a:spcPts val="0"/>
                        </a:spcBef>
                        <a:spcAft>
                          <a:spcPts val="0"/>
                        </a:spcAft>
                        <a:buNone/>
                      </a:pPr>
                      <a:r>
                        <a:rPr lang="en" sz="1300" b="1" u="sng">
                          <a:solidFill>
                            <a:srgbClr val="374144"/>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Levels of Preservation</a:t>
                      </a:r>
                      <a:endParaRPr sz="1300" b="1">
                        <a:solidFill>
                          <a:srgbClr val="374144"/>
                        </a:solidFill>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100">
                          <a:latin typeface="Raleway"/>
                          <a:ea typeface="Raleway"/>
                          <a:cs typeface="Raleway"/>
                          <a:sym typeface="Raleway"/>
                        </a:rPr>
                        <a:t>NDSA</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Technology and metadata focused</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Free</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Low/Medium</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No</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560775">
                <a:tc>
                  <a:txBody>
                    <a:bodyPr/>
                    <a:lstStyle/>
                    <a:p>
                      <a:pPr marL="0" lvl="0" indent="0" algn="l" rtl="0">
                        <a:spcBef>
                          <a:spcPts val="0"/>
                        </a:spcBef>
                        <a:spcAft>
                          <a:spcPts val="0"/>
                        </a:spcAft>
                        <a:buNone/>
                      </a:pPr>
                      <a:r>
                        <a:rPr lang="en" sz="1300" b="1" u="sng">
                          <a:solidFill>
                            <a:srgbClr val="3A3838"/>
                          </a:solidFill>
                          <a:latin typeface="Raleway"/>
                          <a:ea typeface="Raleway"/>
                          <a:cs typeface="Raleway"/>
                          <a:sym typeface="Raleway"/>
                          <a:hlinkClick r:id="rId6">
                            <a:extLst>
                              <a:ext uri="{A12FA001-AC4F-418D-AE19-62706E023703}">
                                <ahyp:hlinkClr xmlns:ahyp="http://schemas.microsoft.com/office/drawing/2018/hyperlinkcolor" val="tx"/>
                              </a:ext>
                            </a:extLst>
                          </a:hlinkClick>
                        </a:rPr>
                        <a:t>NEDCC Peer Assessment</a:t>
                      </a:r>
                      <a:endParaRPr sz="1300" b="1">
                        <a:solidFill>
                          <a:srgbClr val="3A3838"/>
                        </a:solidFill>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000">
                          <a:latin typeface="Raleway"/>
                          <a:ea typeface="Raleway"/>
                          <a:cs typeface="Raleway"/>
                          <a:sym typeface="Raleway"/>
                        </a:rPr>
                        <a:t>Northeast Document Conservation Center</a:t>
                      </a:r>
                      <a:endParaRPr sz="10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latin typeface="Raleway"/>
                          <a:ea typeface="Raleway"/>
                          <a:cs typeface="Raleway"/>
                          <a:sym typeface="Raleway"/>
                        </a:rPr>
                        <a:t>Holistic; aligns with 16363</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Free</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Low/Medium </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No</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560775">
                <a:tc>
                  <a:txBody>
                    <a:bodyPr/>
                    <a:lstStyle/>
                    <a:p>
                      <a:pPr marL="0" lvl="0" indent="0" algn="l" rtl="0">
                        <a:spcBef>
                          <a:spcPts val="0"/>
                        </a:spcBef>
                        <a:spcAft>
                          <a:spcPts val="0"/>
                        </a:spcAft>
                        <a:buNone/>
                      </a:pPr>
                      <a:r>
                        <a:rPr lang="en" sz="1300" b="1" u="sng">
                          <a:solidFill>
                            <a:srgbClr val="374144"/>
                          </a:solidFill>
                          <a:latin typeface="Raleway"/>
                          <a:ea typeface="Raleway"/>
                          <a:cs typeface="Raleway"/>
                          <a:sym typeface="Raleway"/>
                          <a:hlinkClick r:id="rId7">
                            <a:extLst>
                              <a:ext uri="{A12FA001-AC4F-418D-AE19-62706E023703}">
                                <ahyp:hlinkClr xmlns:ahyp="http://schemas.microsoft.com/office/drawing/2018/hyperlinkcolor" val="tx"/>
                              </a:ext>
                            </a:extLst>
                          </a:hlinkClick>
                        </a:rPr>
                        <a:t>Rapid Assessment Model</a:t>
                      </a:r>
                      <a:endParaRPr sz="1300" b="1">
                        <a:solidFill>
                          <a:srgbClr val="374144"/>
                        </a:solidFill>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100">
                          <a:latin typeface="Raleway"/>
                          <a:ea typeface="Raleway"/>
                          <a:cs typeface="Raleway"/>
                          <a:sym typeface="Raleway"/>
                        </a:rPr>
                        <a:t>Digital Preservation Coalition (DPC)</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Holistic; aligns with 16363</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Free</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Low/Medium</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No</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560775">
                <a:tc>
                  <a:txBody>
                    <a:bodyPr/>
                    <a:lstStyle/>
                    <a:p>
                      <a:pPr marL="0" lvl="0" indent="0" algn="l" rtl="0">
                        <a:spcBef>
                          <a:spcPts val="0"/>
                        </a:spcBef>
                        <a:spcAft>
                          <a:spcPts val="0"/>
                        </a:spcAft>
                        <a:buNone/>
                      </a:pPr>
                      <a:r>
                        <a:rPr lang="en" sz="1300" b="1">
                          <a:latin typeface="Raleway"/>
                          <a:ea typeface="Raleway"/>
                          <a:cs typeface="Raleway"/>
                          <a:sym typeface="Raleway"/>
                        </a:rPr>
                        <a:t>Vendor assessment</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100">
                          <a:latin typeface="Raleway"/>
                          <a:ea typeface="Raleway"/>
                          <a:cs typeface="Raleway"/>
                          <a:sym typeface="Raleway"/>
                        </a:rPr>
                        <a:t>Vendor</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Aligned with institutional need</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Vendor fees</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Low</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Maybe</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150"/>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What to Expect?</a:t>
            </a:r>
            <a:endParaRPr b="1">
              <a:solidFill>
                <a:srgbClr val="0A96E9"/>
              </a:solidFill>
            </a:endParaRPr>
          </a:p>
        </p:txBody>
      </p:sp>
      <p:sp>
        <p:nvSpPr>
          <p:cNvPr id="1606" name="Google Shape;1606;p150"/>
          <p:cNvSpPr txBox="1">
            <a:spLocks noGrp="1"/>
          </p:cNvSpPr>
          <p:nvPr>
            <p:ph type="body" idx="3"/>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Digital Preservation Maturity Assessment</a:t>
            </a:r>
            <a:endParaRPr/>
          </a:p>
        </p:txBody>
      </p:sp>
      <p:sp>
        <p:nvSpPr>
          <p:cNvPr id="1607" name="Google Shape;1607;p150"/>
          <p:cNvSpPr>
            <a:spLocks noGrp="1"/>
          </p:cNvSpPr>
          <p:nvPr>
            <p:ph type="pic" idx="2"/>
          </p:nvPr>
        </p:nvSpPr>
        <p:spPr>
          <a:xfrm>
            <a:off x="746500" y="1477575"/>
            <a:ext cx="7135500" cy="3243900"/>
          </a:xfrm>
          <a:prstGeom prst="rect">
            <a:avLst/>
          </a:prstGeom>
        </p:spPr>
        <p:txBody>
          <a:bodyPr spcFirstLastPara="1" wrap="square" lIns="34300" tIns="17150" rIns="34300" bIns="17150" anchor="ctr" anchorCtr="0">
            <a:noAutofit/>
          </a:bodyPr>
          <a:lstStyle/>
          <a:p>
            <a:pPr marL="457200" lvl="0" indent="-342900" algn="l" rtl="0">
              <a:spcBef>
                <a:spcPts val="0"/>
              </a:spcBef>
              <a:spcAft>
                <a:spcPts val="0"/>
              </a:spcAft>
              <a:buSzPts val="1800"/>
              <a:buChar char="-"/>
            </a:pPr>
            <a:r>
              <a:rPr lang="en" sz="1800" b="1">
                <a:latin typeface="Raleway"/>
                <a:ea typeface="Raleway"/>
                <a:cs typeface="Raleway"/>
                <a:sym typeface="Raleway"/>
              </a:rPr>
              <a:t>Resource intensive</a:t>
            </a:r>
            <a:r>
              <a:rPr lang="en" sz="1800"/>
              <a:t>, and not only for digital preservation staff (consider other stakeholders, such as administration and IT)</a:t>
            </a:r>
            <a:endParaRPr sz="1800"/>
          </a:p>
          <a:p>
            <a:pPr marL="457200" lvl="0" indent="-342900" algn="l" rtl="0">
              <a:spcBef>
                <a:spcPts val="0"/>
              </a:spcBef>
              <a:spcAft>
                <a:spcPts val="0"/>
              </a:spcAft>
              <a:buSzPts val="1800"/>
              <a:buChar char="-"/>
            </a:pPr>
            <a:r>
              <a:rPr lang="en" sz="1800" b="1">
                <a:latin typeface="Raleway"/>
                <a:ea typeface="Raleway"/>
                <a:cs typeface="Raleway"/>
                <a:sym typeface="Raleway"/>
              </a:rPr>
              <a:t>Deep analysis</a:t>
            </a:r>
            <a:r>
              <a:rPr lang="en" sz="1800"/>
              <a:t> of governance models, finances, legal </a:t>
            </a:r>
            <a:br>
              <a:rPr lang="en" sz="1800"/>
            </a:br>
            <a:r>
              <a:rPr lang="en" sz="1800"/>
              <a:t>commitments, designated communities, in addition to</a:t>
            </a:r>
            <a:br>
              <a:rPr lang="en" sz="1800"/>
            </a:br>
            <a:r>
              <a:rPr lang="en" sz="1800"/>
              <a:t>technology </a:t>
            </a:r>
            <a:endParaRPr sz="1800"/>
          </a:p>
          <a:p>
            <a:pPr marL="457200" lvl="0" indent="-342900" algn="l" rtl="0">
              <a:spcBef>
                <a:spcPts val="0"/>
              </a:spcBef>
              <a:spcAft>
                <a:spcPts val="0"/>
              </a:spcAft>
              <a:buSzPts val="1800"/>
              <a:buChar char="-"/>
            </a:pPr>
            <a:r>
              <a:rPr lang="en" sz="1800" b="1">
                <a:latin typeface="Raleway"/>
                <a:ea typeface="Raleway"/>
                <a:cs typeface="Raleway"/>
                <a:sym typeface="Raleway"/>
              </a:rPr>
              <a:t>Honest discussions</a:t>
            </a:r>
            <a:r>
              <a:rPr lang="en" sz="1800"/>
              <a:t> about challenges and gaps</a:t>
            </a:r>
            <a:endParaRPr sz="1800"/>
          </a:p>
          <a:p>
            <a:pPr marL="457200" lvl="0" indent="-342900" algn="l" rtl="0">
              <a:spcBef>
                <a:spcPts val="0"/>
              </a:spcBef>
              <a:spcAft>
                <a:spcPts val="0"/>
              </a:spcAft>
              <a:buSzPts val="1800"/>
              <a:buChar char="-"/>
            </a:pPr>
            <a:r>
              <a:rPr lang="en" sz="1800" b="1">
                <a:latin typeface="Raleway"/>
                <a:ea typeface="Raleway"/>
                <a:cs typeface="Raleway"/>
                <a:sym typeface="Raleway"/>
              </a:rPr>
              <a:t>Documenting outcomes</a:t>
            </a:r>
            <a:r>
              <a:rPr lang="en" sz="1800"/>
              <a:t> for a wide audience </a:t>
            </a:r>
            <a:br>
              <a:rPr lang="en" sz="1800"/>
            </a:br>
            <a:r>
              <a:rPr lang="en" sz="1800"/>
              <a:t>(depending on goals)</a:t>
            </a:r>
            <a:endParaRPr sz="1800"/>
          </a:p>
        </p:txBody>
      </p:sp>
      <p:sp>
        <p:nvSpPr>
          <p:cNvPr id="1608" name="Google Shape;1608;p150"/>
          <p:cNvSpPr/>
          <p:nvPr/>
        </p:nvSpPr>
        <p:spPr>
          <a:xfrm>
            <a:off x="7938000" y="333275"/>
            <a:ext cx="1019700" cy="842700"/>
          </a:xfrm>
          <a:prstGeom prst="rect">
            <a:avLst/>
          </a:prstGeom>
          <a:solidFill>
            <a:srgbClr val="F9E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9" name="Google Shape;1609;p1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010009" y="333275"/>
            <a:ext cx="889907" cy="842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pic>
        <p:nvPicPr>
          <p:cNvPr id="1614" name="Google Shape;1614;p1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68113" y="1112150"/>
            <a:ext cx="5807775" cy="3878949"/>
          </a:xfrm>
          <a:prstGeom prst="rect">
            <a:avLst/>
          </a:prstGeom>
          <a:noFill/>
          <a:ln>
            <a:noFill/>
          </a:ln>
        </p:spPr>
      </p:pic>
      <p:sp>
        <p:nvSpPr>
          <p:cNvPr id="1615" name="Google Shape;1615;p151"/>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What will you do during the assessment?</a:t>
            </a:r>
            <a:endParaRPr b="1">
              <a:solidFill>
                <a:srgbClr val="0A96E9"/>
              </a:solidFill>
            </a:endParaRPr>
          </a:p>
        </p:txBody>
      </p:sp>
      <p:sp>
        <p:nvSpPr>
          <p:cNvPr id="1616" name="Google Shape;1616;p151"/>
          <p:cNvSpPr txBox="1">
            <a:spLocks noGrp="1"/>
          </p:cNvSpPr>
          <p:nvPr>
            <p:ph type="body" idx="2"/>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Digital Preservation Assessment</a:t>
            </a:r>
            <a:endParaRPr/>
          </a:p>
        </p:txBody>
      </p:sp>
      <p:sp>
        <p:nvSpPr>
          <p:cNvPr id="1617" name="Google Shape;1617;p151"/>
          <p:cNvSpPr txBox="1">
            <a:spLocks noGrp="1"/>
          </p:cNvSpPr>
          <p:nvPr>
            <p:ph type="body" idx="1"/>
          </p:nvPr>
        </p:nvSpPr>
        <p:spPr>
          <a:xfrm>
            <a:off x="3580438" y="2533650"/>
            <a:ext cx="1993800" cy="1883400"/>
          </a:xfrm>
          <a:prstGeom prst="rect">
            <a:avLst/>
          </a:prstGeom>
          <a:solidFill>
            <a:srgbClr val="FFFFFF"/>
          </a:solidFill>
        </p:spPr>
        <p:txBody>
          <a:bodyPr spcFirstLastPara="1" wrap="square" lIns="34300" tIns="17150" rIns="34300" bIns="17150" anchor="t" anchorCtr="0">
            <a:noAutofit/>
          </a:bodyPr>
          <a:lstStyle/>
          <a:p>
            <a:pPr marL="457200" lvl="0" indent="-323850" algn="l" rtl="0">
              <a:lnSpc>
                <a:spcPct val="100000"/>
              </a:lnSpc>
              <a:spcBef>
                <a:spcPts val="0"/>
              </a:spcBef>
              <a:spcAft>
                <a:spcPts val="0"/>
              </a:spcAft>
              <a:buClr>
                <a:srgbClr val="E77046"/>
              </a:buClr>
              <a:buSzPts val="1500"/>
              <a:buFont typeface="Lalezar"/>
              <a:buChar char="❏"/>
            </a:pPr>
            <a:r>
              <a:rPr lang="en" sz="1500">
                <a:solidFill>
                  <a:srgbClr val="E77046"/>
                </a:solidFill>
                <a:latin typeface="Lalezar"/>
                <a:ea typeface="Lalezar"/>
                <a:cs typeface="Lalezar"/>
                <a:sym typeface="Lalezar"/>
              </a:rPr>
              <a:t>Documentation review</a:t>
            </a:r>
            <a:endParaRPr sz="1500">
              <a:solidFill>
                <a:srgbClr val="E77046"/>
              </a:solidFill>
              <a:latin typeface="Lalezar"/>
              <a:ea typeface="Lalezar"/>
              <a:cs typeface="Lalezar"/>
              <a:sym typeface="Lalezar"/>
            </a:endParaRPr>
          </a:p>
          <a:p>
            <a:pPr marL="457200" lvl="0" indent="-323850" algn="l" rtl="0">
              <a:lnSpc>
                <a:spcPct val="100000"/>
              </a:lnSpc>
              <a:spcBef>
                <a:spcPts val="0"/>
              </a:spcBef>
              <a:spcAft>
                <a:spcPts val="0"/>
              </a:spcAft>
              <a:buClr>
                <a:srgbClr val="E77046"/>
              </a:buClr>
              <a:buSzPts val="1500"/>
              <a:buFont typeface="Lalezar"/>
              <a:buChar char="❏"/>
            </a:pPr>
            <a:r>
              <a:rPr lang="en" sz="1500">
                <a:solidFill>
                  <a:srgbClr val="E77046"/>
                </a:solidFill>
                <a:latin typeface="Lalezar"/>
                <a:ea typeface="Lalezar"/>
                <a:cs typeface="Lalezar"/>
                <a:sym typeface="Lalezar"/>
              </a:rPr>
              <a:t>Discovery</a:t>
            </a:r>
            <a:endParaRPr sz="1500">
              <a:solidFill>
                <a:srgbClr val="E77046"/>
              </a:solidFill>
              <a:latin typeface="Lalezar"/>
              <a:ea typeface="Lalezar"/>
              <a:cs typeface="Lalezar"/>
              <a:sym typeface="Lalezar"/>
            </a:endParaRPr>
          </a:p>
          <a:p>
            <a:pPr marL="457200" lvl="0" indent="-323850" algn="l" rtl="0">
              <a:lnSpc>
                <a:spcPct val="100000"/>
              </a:lnSpc>
              <a:spcBef>
                <a:spcPts val="0"/>
              </a:spcBef>
              <a:spcAft>
                <a:spcPts val="0"/>
              </a:spcAft>
              <a:buClr>
                <a:srgbClr val="E77046"/>
              </a:buClr>
              <a:buSzPts val="1500"/>
              <a:buFont typeface="Lalezar"/>
              <a:buChar char="❏"/>
            </a:pPr>
            <a:r>
              <a:rPr lang="en" sz="1500">
                <a:solidFill>
                  <a:srgbClr val="E77046"/>
                </a:solidFill>
                <a:latin typeface="Lalezar"/>
                <a:ea typeface="Lalezar"/>
                <a:cs typeface="Lalezar"/>
                <a:sym typeface="Lalezar"/>
              </a:rPr>
              <a:t>Gap analysis</a:t>
            </a:r>
            <a:endParaRPr sz="1500">
              <a:solidFill>
                <a:srgbClr val="E77046"/>
              </a:solidFill>
              <a:latin typeface="Lalezar"/>
              <a:ea typeface="Lalezar"/>
              <a:cs typeface="Lalezar"/>
              <a:sym typeface="Lalezar"/>
            </a:endParaRPr>
          </a:p>
          <a:p>
            <a:pPr marL="457200" lvl="0" indent="-317500" algn="l" rtl="0">
              <a:lnSpc>
                <a:spcPct val="100000"/>
              </a:lnSpc>
              <a:spcBef>
                <a:spcPts val="0"/>
              </a:spcBef>
              <a:spcAft>
                <a:spcPts val="0"/>
              </a:spcAft>
              <a:buClr>
                <a:srgbClr val="E77046"/>
              </a:buClr>
              <a:buSzPts val="1400"/>
              <a:buFont typeface="Lalezar"/>
              <a:buChar char="❏"/>
            </a:pPr>
            <a:r>
              <a:rPr lang="en" sz="1400">
                <a:solidFill>
                  <a:srgbClr val="E77046"/>
                </a:solidFill>
                <a:latin typeface="Lalezar"/>
                <a:ea typeface="Lalezar"/>
                <a:cs typeface="Lalezar"/>
                <a:sym typeface="Lalezar"/>
              </a:rPr>
              <a:t>Recommendations</a:t>
            </a:r>
            <a:endParaRPr sz="1400">
              <a:solidFill>
                <a:srgbClr val="E77046"/>
              </a:solidFill>
              <a:latin typeface="Lalezar"/>
              <a:ea typeface="Lalezar"/>
              <a:cs typeface="Lalezar"/>
              <a:sym typeface="Lalezar"/>
            </a:endParaRPr>
          </a:p>
          <a:p>
            <a:pPr marL="457200" lvl="0" indent="-323850" algn="l" rtl="0">
              <a:lnSpc>
                <a:spcPct val="100000"/>
              </a:lnSpc>
              <a:spcBef>
                <a:spcPts val="0"/>
              </a:spcBef>
              <a:spcAft>
                <a:spcPts val="0"/>
              </a:spcAft>
              <a:buClr>
                <a:srgbClr val="E77046"/>
              </a:buClr>
              <a:buSzPts val="1500"/>
              <a:buFont typeface="Lalezar"/>
              <a:buChar char="❏"/>
            </a:pPr>
            <a:r>
              <a:rPr lang="en" sz="1500">
                <a:solidFill>
                  <a:srgbClr val="E77046"/>
                </a:solidFill>
                <a:latin typeface="Lalezar"/>
                <a:ea typeface="Lalezar"/>
                <a:cs typeface="Lalezar"/>
                <a:sym typeface="Lalezar"/>
              </a:rPr>
              <a:t>Reporting</a:t>
            </a:r>
            <a:endParaRPr sz="1500">
              <a:solidFill>
                <a:srgbClr val="E77046"/>
              </a:solidFill>
              <a:latin typeface="Lalezar"/>
              <a:ea typeface="Lalezar"/>
              <a:cs typeface="Lalezar"/>
              <a:sym typeface="Lalezar"/>
            </a:endParaRPr>
          </a:p>
          <a:p>
            <a:pPr marL="457200" lvl="0" indent="-323850" algn="l" rtl="0">
              <a:lnSpc>
                <a:spcPct val="100000"/>
              </a:lnSpc>
              <a:spcBef>
                <a:spcPts val="0"/>
              </a:spcBef>
              <a:spcAft>
                <a:spcPts val="0"/>
              </a:spcAft>
              <a:buClr>
                <a:srgbClr val="E77046"/>
              </a:buClr>
              <a:buSzPts val="1500"/>
              <a:buFont typeface="Lalezar"/>
              <a:buChar char="❏"/>
            </a:pPr>
            <a:r>
              <a:rPr lang="en" sz="1500">
                <a:solidFill>
                  <a:srgbClr val="E77046"/>
                </a:solidFill>
                <a:latin typeface="Lalezar"/>
                <a:ea typeface="Lalezar"/>
                <a:cs typeface="Lalezar"/>
                <a:sym typeface="Lalezar"/>
              </a:rPr>
              <a:t>Roadmapping</a:t>
            </a:r>
            <a:endParaRPr sz="1500">
              <a:solidFill>
                <a:srgbClr val="E77046"/>
              </a:solidFill>
              <a:latin typeface="Lalezar"/>
              <a:ea typeface="Lalezar"/>
              <a:cs typeface="Lalezar"/>
              <a:sym typeface="Lalezar"/>
            </a:endParaRPr>
          </a:p>
          <a:p>
            <a:pPr marL="0" lvl="0" indent="0" algn="l" rtl="0">
              <a:spcBef>
                <a:spcPts val="1300"/>
              </a:spcBef>
              <a:spcAft>
                <a:spcPts val="1300"/>
              </a:spcAft>
              <a:buNone/>
            </a:pPr>
            <a:endParaRPr sz="500">
              <a:latin typeface="Lalezar"/>
              <a:ea typeface="Lalezar"/>
              <a:cs typeface="Lalezar"/>
              <a:sym typeface="Lalezar"/>
            </a:endParaRPr>
          </a:p>
        </p:txBody>
      </p:sp>
      <p:pic>
        <p:nvPicPr>
          <p:cNvPr id="1618" name="Google Shape;1618;p15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472100" y="834979"/>
            <a:ext cx="1778525" cy="1778525"/>
          </a:xfrm>
          <a:prstGeom prst="rect">
            <a:avLst/>
          </a:prstGeom>
          <a:noFill/>
          <a:ln>
            <a:noFill/>
          </a:ln>
        </p:spPr>
      </p:pic>
      <p:pic>
        <p:nvPicPr>
          <p:cNvPr id="1619" name="Google Shape;1619;p15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235650" y="2904079"/>
            <a:ext cx="1633521" cy="1633521"/>
          </a:xfrm>
          <a:prstGeom prst="rect">
            <a:avLst/>
          </a:prstGeom>
          <a:noFill/>
          <a:ln>
            <a:noFill/>
          </a:ln>
        </p:spPr>
      </p:pic>
      <p:pic>
        <p:nvPicPr>
          <p:cNvPr id="1620" name="Google Shape;1620;p15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72075" y="2102225"/>
            <a:ext cx="2224975" cy="2224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152"/>
          <p:cNvSpPr/>
          <p:nvPr/>
        </p:nvSpPr>
        <p:spPr>
          <a:xfrm>
            <a:off x="7938000" y="333275"/>
            <a:ext cx="1019700" cy="842700"/>
          </a:xfrm>
          <a:prstGeom prst="rect">
            <a:avLst/>
          </a:prstGeom>
          <a:solidFill>
            <a:srgbClr val="F9E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52"/>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How to perform a self assessment?</a:t>
            </a:r>
            <a:endParaRPr b="1">
              <a:solidFill>
                <a:srgbClr val="0A96E9"/>
              </a:solidFill>
            </a:endParaRPr>
          </a:p>
        </p:txBody>
      </p:sp>
      <p:sp>
        <p:nvSpPr>
          <p:cNvPr id="1627" name="Google Shape;1627;p152"/>
          <p:cNvSpPr txBox="1">
            <a:spLocks noGrp="1"/>
          </p:cNvSpPr>
          <p:nvPr>
            <p:ph type="body" idx="5"/>
          </p:nvPr>
        </p:nvSpPr>
        <p:spPr>
          <a:xfrm>
            <a:off x="3504757"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Gather documentation</a:t>
            </a:r>
            <a:endParaRPr/>
          </a:p>
        </p:txBody>
      </p:sp>
      <p:sp>
        <p:nvSpPr>
          <p:cNvPr id="1628" name="Google Shape;1628;p152"/>
          <p:cNvSpPr>
            <a:spLocks noGrp="1"/>
          </p:cNvSpPr>
          <p:nvPr>
            <p:ph type="pic" idx="2"/>
          </p:nvPr>
        </p:nvSpPr>
        <p:spPr>
          <a:xfrm>
            <a:off x="6203812"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sz="1800"/>
          </a:p>
        </p:txBody>
      </p:sp>
      <p:sp>
        <p:nvSpPr>
          <p:cNvPr id="1629" name="Google Shape;1629;p152"/>
          <p:cNvSpPr txBox="1">
            <a:spLocks noGrp="1"/>
          </p:cNvSpPr>
          <p:nvPr>
            <p:ph type="body" idx="6"/>
          </p:nvPr>
        </p:nvSpPr>
        <p:spPr>
          <a:xfrm>
            <a:off x="6203812"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Perform discovery</a:t>
            </a:r>
            <a:endParaRPr/>
          </a:p>
        </p:txBody>
      </p:sp>
      <p:pic>
        <p:nvPicPr>
          <p:cNvPr id="1630" name="Google Shape;1630;p1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88079" y="294872"/>
            <a:ext cx="919525" cy="919525"/>
          </a:xfrm>
          <a:prstGeom prst="rect">
            <a:avLst/>
          </a:prstGeom>
          <a:noFill/>
          <a:ln>
            <a:noFill/>
          </a:ln>
        </p:spPr>
      </p:pic>
      <p:sp>
        <p:nvSpPr>
          <p:cNvPr id="1631" name="Google Shape;1631;p152"/>
          <p:cNvSpPr txBox="1">
            <a:spLocks noGrp="1"/>
          </p:cNvSpPr>
          <p:nvPr>
            <p:ph type="body" idx="1"/>
          </p:nvPr>
        </p:nvSpPr>
        <p:spPr>
          <a:xfrm>
            <a:off x="786648"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Choose a tool</a:t>
            </a:r>
            <a:endParaRPr/>
          </a:p>
        </p:txBody>
      </p:sp>
      <p:sp>
        <p:nvSpPr>
          <p:cNvPr id="1632" name="Google Shape;1632;p152"/>
          <p:cNvSpPr txBox="1">
            <a:spLocks noGrp="1"/>
          </p:cNvSpPr>
          <p:nvPr>
            <p:ph type="body" idx="13"/>
          </p:nvPr>
        </p:nvSpPr>
        <p:spPr>
          <a:xfrm>
            <a:off x="786648"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Analyse results</a:t>
            </a:r>
            <a:endParaRPr/>
          </a:p>
        </p:txBody>
      </p:sp>
      <p:sp>
        <p:nvSpPr>
          <p:cNvPr id="1633" name="Google Shape;1633;p152"/>
          <p:cNvSpPr txBox="1">
            <a:spLocks noGrp="1"/>
          </p:cNvSpPr>
          <p:nvPr>
            <p:ph type="body" idx="14"/>
          </p:nvPr>
        </p:nvSpPr>
        <p:spPr>
          <a:xfrm>
            <a:off x="3504757"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Document results</a:t>
            </a:r>
            <a:endParaRPr/>
          </a:p>
        </p:txBody>
      </p:sp>
      <p:sp>
        <p:nvSpPr>
          <p:cNvPr id="1634" name="Google Shape;1634;p152"/>
          <p:cNvSpPr txBox="1">
            <a:spLocks noGrp="1"/>
          </p:cNvSpPr>
          <p:nvPr>
            <p:ph type="body" idx="15"/>
          </p:nvPr>
        </p:nvSpPr>
        <p:spPr>
          <a:xfrm>
            <a:off x="6203812" y="4287939"/>
            <a:ext cx="2173800" cy="342900"/>
          </a:xfrm>
          <a:prstGeom prst="rect">
            <a:avLst/>
          </a:prstGeom>
          <a:solidFill>
            <a:srgbClr val="B1990C"/>
          </a:solidFill>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Build a roadmap</a:t>
            </a:r>
            <a:endParaRPr/>
          </a:p>
        </p:txBody>
      </p:sp>
      <p:sp>
        <p:nvSpPr>
          <p:cNvPr id="1635" name="Google Shape;1635;p152"/>
          <p:cNvSpPr txBox="1">
            <a:spLocks noGrp="1"/>
          </p:cNvSpPr>
          <p:nvPr>
            <p:ph type="body" idx="16"/>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sz="1200">
                <a:solidFill>
                  <a:schemeClr val="dk1"/>
                </a:solidFill>
              </a:rPr>
              <a:t>Step-by-step process</a:t>
            </a:r>
            <a:endParaRPr>
              <a:solidFill>
                <a:schemeClr val="dk1"/>
              </a:solidFill>
            </a:endParaRPr>
          </a:p>
        </p:txBody>
      </p:sp>
      <p:sp>
        <p:nvSpPr>
          <p:cNvPr id="1636" name="Google Shape;1636;p152"/>
          <p:cNvSpPr>
            <a:spLocks noGrp="1"/>
          </p:cNvSpPr>
          <p:nvPr>
            <p:ph type="pic" idx="3"/>
          </p:nvPr>
        </p:nvSpPr>
        <p:spPr>
          <a:xfrm>
            <a:off x="786648"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637" name="Google Shape;1637;p152"/>
          <p:cNvSpPr>
            <a:spLocks noGrp="1"/>
          </p:cNvSpPr>
          <p:nvPr>
            <p:ph type="pic" idx="4"/>
          </p:nvPr>
        </p:nvSpPr>
        <p:spPr>
          <a:xfrm>
            <a:off x="3504757"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638" name="Google Shape;1638;p152"/>
          <p:cNvSpPr>
            <a:spLocks noGrp="1"/>
          </p:cNvSpPr>
          <p:nvPr>
            <p:ph type="pic" idx="7"/>
          </p:nvPr>
        </p:nvSpPr>
        <p:spPr>
          <a:xfrm>
            <a:off x="6203812"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639" name="Google Shape;1639;p152"/>
          <p:cNvSpPr>
            <a:spLocks noGrp="1"/>
          </p:cNvSpPr>
          <p:nvPr>
            <p:ph type="pic" idx="8"/>
          </p:nvPr>
        </p:nvSpPr>
        <p:spPr>
          <a:xfrm>
            <a:off x="786648"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640" name="Google Shape;1640;p152"/>
          <p:cNvSpPr>
            <a:spLocks noGrp="1"/>
          </p:cNvSpPr>
          <p:nvPr>
            <p:ph type="pic" idx="9"/>
          </p:nvPr>
        </p:nvSpPr>
        <p:spPr>
          <a:xfrm>
            <a:off x="3504757"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pic>
        <p:nvPicPr>
          <p:cNvPr id="1641" name="Google Shape;1641;p1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52275" y="1716775"/>
            <a:ext cx="842550" cy="842550"/>
          </a:xfrm>
          <a:prstGeom prst="rect">
            <a:avLst/>
          </a:prstGeom>
          <a:noFill/>
          <a:ln>
            <a:noFill/>
          </a:ln>
        </p:spPr>
      </p:pic>
      <p:pic>
        <p:nvPicPr>
          <p:cNvPr id="1642" name="Google Shape;1642;p15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07213" y="1560613"/>
            <a:ext cx="1166975" cy="1166975"/>
          </a:xfrm>
          <a:prstGeom prst="rect">
            <a:avLst/>
          </a:prstGeom>
          <a:noFill/>
          <a:ln>
            <a:noFill/>
          </a:ln>
        </p:spPr>
      </p:pic>
      <p:pic>
        <p:nvPicPr>
          <p:cNvPr id="1643" name="Google Shape;1643;p15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311800" y="3176025"/>
            <a:ext cx="1123500" cy="1123500"/>
          </a:xfrm>
          <a:prstGeom prst="rect">
            <a:avLst/>
          </a:prstGeom>
          <a:noFill/>
          <a:ln>
            <a:noFill/>
          </a:ln>
        </p:spPr>
      </p:pic>
      <p:pic>
        <p:nvPicPr>
          <p:cNvPr id="1644" name="Google Shape;1644;p152"/>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066600" y="3181814"/>
            <a:ext cx="1111924" cy="1111924"/>
          </a:xfrm>
          <a:prstGeom prst="rect">
            <a:avLst/>
          </a:prstGeom>
          <a:noFill/>
          <a:ln>
            <a:noFill/>
          </a:ln>
        </p:spPr>
      </p:pic>
      <p:pic>
        <p:nvPicPr>
          <p:cNvPr id="1645" name="Google Shape;1645;p152"/>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089917" y="1611450"/>
            <a:ext cx="1065288" cy="1065304"/>
          </a:xfrm>
          <a:prstGeom prst="rect">
            <a:avLst/>
          </a:prstGeom>
          <a:noFill/>
          <a:ln>
            <a:noFill/>
          </a:ln>
        </p:spPr>
      </p:pic>
      <p:pic>
        <p:nvPicPr>
          <p:cNvPr id="1646" name="Google Shape;1646;p152"/>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654675" y="3101775"/>
            <a:ext cx="1272026" cy="12720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1" name="Google Shape;1651;p153"/>
          <p:cNvSpPr txBox="1">
            <a:spLocks noGrp="1"/>
          </p:cNvSpPr>
          <p:nvPr>
            <p:ph type="title"/>
          </p:nvPr>
        </p:nvSpPr>
        <p:spPr>
          <a:xfrm>
            <a:off x="746506" y="150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Select a Tool</a:t>
            </a:r>
            <a:endParaRPr b="1">
              <a:solidFill>
                <a:srgbClr val="0A96E9"/>
              </a:solidFill>
            </a:endParaRPr>
          </a:p>
        </p:txBody>
      </p:sp>
      <p:sp>
        <p:nvSpPr>
          <p:cNvPr id="1652" name="Google Shape;1652;p153"/>
          <p:cNvSpPr txBox="1">
            <a:spLocks noGrp="1"/>
          </p:cNvSpPr>
          <p:nvPr>
            <p:ph type="body" idx="3"/>
          </p:nvPr>
        </p:nvSpPr>
        <p:spPr>
          <a:xfrm>
            <a:off x="746506" y="562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Digital Preservation Assessment Tools landscape (sampling)</a:t>
            </a:r>
            <a:endParaRPr/>
          </a:p>
        </p:txBody>
      </p:sp>
      <p:graphicFrame>
        <p:nvGraphicFramePr>
          <p:cNvPr id="1653" name="Google Shape;1653;p153"/>
          <p:cNvGraphicFramePr/>
          <p:nvPr/>
        </p:nvGraphicFramePr>
        <p:xfrm>
          <a:off x="213950" y="931585"/>
          <a:ext cx="8716100" cy="4123680"/>
        </p:xfrm>
        <a:graphic>
          <a:graphicData uri="http://schemas.openxmlformats.org/drawingml/2006/table">
            <a:tbl>
              <a:tblPr>
                <a:noFill/>
                <a:tableStyleId>{6C3D626F-5607-435F-A412-C8F8EC2BFCF1}</a:tableStyleId>
              </a:tblPr>
              <a:tblGrid>
                <a:gridCol w="1511100">
                  <a:extLst>
                    <a:ext uri="{9D8B030D-6E8A-4147-A177-3AD203B41FA5}">
                      <a16:colId xmlns:a16="http://schemas.microsoft.com/office/drawing/2014/main" val="20000"/>
                    </a:ext>
                  </a:extLst>
                </a:gridCol>
                <a:gridCol w="1441000">
                  <a:extLst>
                    <a:ext uri="{9D8B030D-6E8A-4147-A177-3AD203B41FA5}">
                      <a16:colId xmlns:a16="http://schemas.microsoft.com/office/drawing/2014/main" val="20001"/>
                    </a:ext>
                  </a:extLst>
                </a:gridCol>
                <a:gridCol w="1441000">
                  <a:extLst>
                    <a:ext uri="{9D8B030D-6E8A-4147-A177-3AD203B41FA5}">
                      <a16:colId xmlns:a16="http://schemas.microsoft.com/office/drawing/2014/main" val="20002"/>
                    </a:ext>
                  </a:extLst>
                </a:gridCol>
                <a:gridCol w="1441000">
                  <a:extLst>
                    <a:ext uri="{9D8B030D-6E8A-4147-A177-3AD203B41FA5}">
                      <a16:colId xmlns:a16="http://schemas.microsoft.com/office/drawing/2014/main" val="20003"/>
                    </a:ext>
                  </a:extLst>
                </a:gridCol>
                <a:gridCol w="1441000">
                  <a:extLst>
                    <a:ext uri="{9D8B030D-6E8A-4147-A177-3AD203B41FA5}">
                      <a16:colId xmlns:a16="http://schemas.microsoft.com/office/drawing/2014/main" val="20004"/>
                    </a:ext>
                  </a:extLst>
                </a:gridCol>
                <a:gridCol w="1441000">
                  <a:extLst>
                    <a:ext uri="{9D8B030D-6E8A-4147-A177-3AD203B41FA5}">
                      <a16:colId xmlns:a16="http://schemas.microsoft.com/office/drawing/2014/main" val="20005"/>
                    </a:ext>
                  </a:extLst>
                </a:gridCol>
              </a:tblGrid>
              <a:tr h="342425">
                <a:tc>
                  <a:txBody>
                    <a:bodyPr/>
                    <a:lstStyle/>
                    <a:p>
                      <a:pPr marL="0" lvl="0" indent="0" algn="l" rtl="0">
                        <a:spcBef>
                          <a:spcPts val="0"/>
                        </a:spcBef>
                        <a:spcAft>
                          <a:spcPts val="0"/>
                        </a:spcAft>
                        <a:buNone/>
                      </a:pPr>
                      <a:r>
                        <a:rPr lang="en" sz="1300" b="1">
                          <a:latin typeface="Raleway"/>
                          <a:ea typeface="Raleway"/>
                          <a:cs typeface="Raleway"/>
                          <a:sym typeface="Raleway"/>
                        </a:rPr>
                        <a:t>Tool</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tc>
                  <a:txBody>
                    <a:bodyPr/>
                    <a:lstStyle/>
                    <a:p>
                      <a:pPr marL="0" lvl="0" indent="0" algn="l" rtl="0">
                        <a:spcBef>
                          <a:spcPts val="0"/>
                        </a:spcBef>
                        <a:spcAft>
                          <a:spcPts val="0"/>
                        </a:spcAft>
                        <a:buNone/>
                      </a:pPr>
                      <a:r>
                        <a:rPr lang="en" sz="1300" b="1">
                          <a:latin typeface="Raleway"/>
                          <a:ea typeface="Raleway"/>
                          <a:cs typeface="Raleway"/>
                          <a:sym typeface="Raleway"/>
                        </a:rPr>
                        <a:t>Managed by?</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tc>
                  <a:txBody>
                    <a:bodyPr/>
                    <a:lstStyle/>
                    <a:p>
                      <a:pPr marL="0" lvl="0" indent="0" algn="l" rtl="0">
                        <a:spcBef>
                          <a:spcPts val="0"/>
                        </a:spcBef>
                        <a:spcAft>
                          <a:spcPts val="0"/>
                        </a:spcAft>
                        <a:buNone/>
                      </a:pPr>
                      <a:r>
                        <a:rPr lang="en" sz="1300" b="1">
                          <a:latin typeface="Raleway"/>
                          <a:ea typeface="Raleway"/>
                          <a:cs typeface="Raleway"/>
                          <a:sym typeface="Raleway"/>
                        </a:rPr>
                        <a:t>Area of Focus</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tc>
                  <a:txBody>
                    <a:bodyPr/>
                    <a:lstStyle/>
                    <a:p>
                      <a:pPr marL="0" lvl="0" indent="0" algn="l" rtl="0">
                        <a:spcBef>
                          <a:spcPts val="0"/>
                        </a:spcBef>
                        <a:spcAft>
                          <a:spcPts val="0"/>
                        </a:spcAft>
                        <a:buNone/>
                      </a:pPr>
                      <a:r>
                        <a:rPr lang="en" sz="1300" b="1">
                          <a:latin typeface="Raleway"/>
                          <a:ea typeface="Raleway"/>
                          <a:cs typeface="Raleway"/>
                          <a:sym typeface="Raleway"/>
                        </a:rPr>
                        <a:t>Cost to Use</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tc>
                  <a:txBody>
                    <a:bodyPr/>
                    <a:lstStyle/>
                    <a:p>
                      <a:pPr marL="0" lvl="0" indent="0" algn="l" rtl="0">
                        <a:spcBef>
                          <a:spcPts val="0"/>
                        </a:spcBef>
                        <a:spcAft>
                          <a:spcPts val="0"/>
                        </a:spcAft>
                        <a:buNone/>
                      </a:pPr>
                      <a:r>
                        <a:rPr lang="en" sz="1300" b="1">
                          <a:latin typeface="Raleway"/>
                          <a:ea typeface="Raleway"/>
                          <a:cs typeface="Raleway"/>
                          <a:sym typeface="Raleway"/>
                        </a:rPr>
                        <a:t>Complexity</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tc>
                  <a:txBody>
                    <a:bodyPr/>
                    <a:lstStyle/>
                    <a:p>
                      <a:pPr marL="0" lvl="0" indent="0" algn="l" rtl="0">
                        <a:spcBef>
                          <a:spcPts val="0"/>
                        </a:spcBef>
                        <a:spcAft>
                          <a:spcPts val="0"/>
                        </a:spcAft>
                        <a:buNone/>
                      </a:pPr>
                      <a:r>
                        <a:rPr lang="en" sz="1300" b="1">
                          <a:latin typeface="Raleway"/>
                          <a:ea typeface="Raleway"/>
                          <a:cs typeface="Raleway"/>
                          <a:sym typeface="Raleway"/>
                        </a:rPr>
                        <a:t>Certification</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9E564"/>
                    </a:solidFill>
                  </a:tcPr>
                </a:tc>
                <a:extLst>
                  <a:ext uri="{0D108BD9-81ED-4DB2-BD59-A6C34878D82A}">
                    <a16:rowId xmlns:a16="http://schemas.microsoft.com/office/drawing/2014/main" val="10000"/>
                  </a:ext>
                </a:extLst>
              </a:tr>
              <a:tr h="560775">
                <a:tc>
                  <a:txBody>
                    <a:bodyPr/>
                    <a:lstStyle/>
                    <a:p>
                      <a:pPr marL="0" lvl="0" indent="0" algn="l" rtl="0">
                        <a:spcBef>
                          <a:spcPts val="0"/>
                        </a:spcBef>
                        <a:spcAft>
                          <a:spcPts val="0"/>
                        </a:spcAft>
                        <a:buNone/>
                      </a:pPr>
                      <a:r>
                        <a:rPr lang="en" sz="1300" b="1" u="sng">
                          <a:solidFill>
                            <a:srgbClr val="374144"/>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CoreTrustSeal</a:t>
                      </a:r>
                      <a:endParaRPr sz="1300" b="1">
                        <a:solidFill>
                          <a:srgbClr val="374144"/>
                        </a:solidFill>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100">
                          <a:latin typeface="Raleway"/>
                          <a:ea typeface="Raleway"/>
                          <a:cs typeface="Raleway"/>
                          <a:sym typeface="Raleway"/>
                        </a:rPr>
                        <a:t>CoreTrustSeal organization</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Data</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Free to use; </a:t>
                      </a:r>
                      <a:r>
                        <a:rPr lang="en" sz="1000">
                          <a:solidFill>
                            <a:srgbClr val="222222"/>
                          </a:solidFill>
                          <a:highlight>
                            <a:srgbClr val="FFFFFF"/>
                          </a:highlight>
                          <a:latin typeface="Roboto"/>
                          <a:ea typeface="Roboto"/>
                          <a:cs typeface="Roboto"/>
                          <a:sym typeface="Roboto"/>
                        </a:rPr>
                        <a:t>€</a:t>
                      </a:r>
                      <a:r>
                        <a:rPr lang="en" sz="1100">
                          <a:latin typeface="Raleway"/>
                          <a:ea typeface="Raleway"/>
                          <a:cs typeface="Raleway"/>
                          <a:sym typeface="Raleway"/>
                        </a:rPr>
                        <a:t>1,000 for certification</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Low/Medium</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Yes, but not required</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577425">
                <a:tc>
                  <a:txBody>
                    <a:bodyPr/>
                    <a:lstStyle/>
                    <a:p>
                      <a:pPr marL="0" lvl="0" indent="0" algn="l" rtl="0">
                        <a:spcBef>
                          <a:spcPts val="0"/>
                        </a:spcBef>
                        <a:spcAft>
                          <a:spcPts val="0"/>
                        </a:spcAft>
                        <a:buNone/>
                      </a:pPr>
                      <a:r>
                        <a:rPr lang="en" sz="1300" b="1" u="sng">
                          <a:solidFill>
                            <a:srgbClr val="374144"/>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ISO 16363 (TDR)</a:t>
                      </a:r>
                      <a:endParaRPr sz="1300" b="1">
                        <a:solidFill>
                          <a:srgbClr val="374144"/>
                        </a:solidFill>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100">
                          <a:latin typeface="Raleway"/>
                          <a:ea typeface="Raleway"/>
                          <a:cs typeface="Raleway"/>
                          <a:sym typeface="Raleway"/>
                        </a:rPr>
                        <a:t>International Standards Organization (ISO)</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Holistic audit of org as relates to the OAIS framework</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Must purchase the standard (~$180) from ISO</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High</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Yes, but not required</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560775">
                <a:tc>
                  <a:txBody>
                    <a:bodyPr/>
                    <a:lstStyle/>
                    <a:p>
                      <a:pPr marL="0" lvl="0" indent="0" algn="l" rtl="0">
                        <a:spcBef>
                          <a:spcPts val="0"/>
                        </a:spcBef>
                        <a:spcAft>
                          <a:spcPts val="0"/>
                        </a:spcAft>
                        <a:buNone/>
                      </a:pPr>
                      <a:r>
                        <a:rPr lang="en" sz="1300" b="1" u="sng">
                          <a:solidFill>
                            <a:srgbClr val="374144"/>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Levels of Preservation</a:t>
                      </a:r>
                      <a:endParaRPr sz="1300" b="1">
                        <a:solidFill>
                          <a:srgbClr val="374144"/>
                        </a:solidFill>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100">
                          <a:latin typeface="Raleway"/>
                          <a:ea typeface="Raleway"/>
                          <a:cs typeface="Raleway"/>
                          <a:sym typeface="Raleway"/>
                        </a:rPr>
                        <a:t>NDSA</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Technology and metadata focused</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Free</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Low/Medium</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No</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560775">
                <a:tc>
                  <a:txBody>
                    <a:bodyPr/>
                    <a:lstStyle/>
                    <a:p>
                      <a:pPr marL="0" lvl="0" indent="0" algn="l" rtl="0">
                        <a:spcBef>
                          <a:spcPts val="0"/>
                        </a:spcBef>
                        <a:spcAft>
                          <a:spcPts val="0"/>
                        </a:spcAft>
                        <a:buNone/>
                      </a:pPr>
                      <a:r>
                        <a:rPr lang="en" sz="1300" b="1" u="sng">
                          <a:solidFill>
                            <a:srgbClr val="3A3838"/>
                          </a:solidFill>
                          <a:latin typeface="Raleway"/>
                          <a:ea typeface="Raleway"/>
                          <a:cs typeface="Raleway"/>
                          <a:sym typeface="Raleway"/>
                          <a:hlinkClick r:id="rId6">
                            <a:extLst>
                              <a:ext uri="{A12FA001-AC4F-418D-AE19-62706E023703}">
                                <ahyp:hlinkClr xmlns:ahyp="http://schemas.microsoft.com/office/drawing/2018/hyperlinkcolor" val="tx"/>
                              </a:ext>
                            </a:extLst>
                          </a:hlinkClick>
                        </a:rPr>
                        <a:t>NEDCC Peer Assessment</a:t>
                      </a:r>
                      <a:endParaRPr sz="1300" b="1">
                        <a:solidFill>
                          <a:srgbClr val="3A3838"/>
                        </a:solidFill>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000">
                          <a:latin typeface="Raleway"/>
                          <a:ea typeface="Raleway"/>
                          <a:cs typeface="Raleway"/>
                          <a:sym typeface="Raleway"/>
                        </a:rPr>
                        <a:t>Northeast Document Conservation Center</a:t>
                      </a:r>
                      <a:endParaRPr sz="10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Holistic; aligns with 16363</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Free</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Low/Medium </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No</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560775">
                <a:tc>
                  <a:txBody>
                    <a:bodyPr/>
                    <a:lstStyle/>
                    <a:p>
                      <a:pPr marL="0" lvl="0" indent="0" algn="l" rtl="0">
                        <a:spcBef>
                          <a:spcPts val="0"/>
                        </a:spcBef>
                        <a:spcAft>
                          <a:spcPts val="0"/>
                        </a:spcAft>
                        <a:buNone/>
                      </a:pPr>
                      <a:r>
                        <a:rPr lang="en" sz="1300" b="1" u="sng">
                          <a:solidFill>
                            <a:srgbClr val="374144"/>
                          </a:solidFill>
                          <a:latin typeface="Raleway"/>
                          <a:ea typeface="Raleway"/>
                          <a:cs typeface="Raleway"/>
                          <a:sym typeface="Raleway"/>
                          <a:hlinkClick r:id="rId7">
                            <a:extLst>
                              <a:ext uri="{A12FA001-AC4F-418D-AE19-62706E023703}">
                                <ahyp:hlinkClr xmlns:ahyp="http://schemas.microsoft.com/office/drawing/2018/hyperlinkcolor" val="tx"/>
                              </a:ext>
                            </a:extLst>
                          </a:hlinkClick>
                        </a:rPr>
                        <a:t>Rapid Assessment Model</a:t>
                      </a:r>
                      <a:endParaRPr sz="1300" b="1">
                        <a:solidFill>
                          <a:srgbClr val="374144"/>
                        </a:solidFill>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100">
                          <a:latin typeface="Raleway"/>
                          <a:ea typeface="Raleway"/>
                          <a:cs typeface="Raleway"/>
                          <a:sym typeface="Raleway"/>
                        </a:rPr>
                        <a:t>Digital Preservation Coalition (DPC)</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Holistic; aligns with 16363</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Free</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Low/Medium</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No</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560775">
                <a:tc>
                  <a:txBody>
                    <a:bodyPr/>
                    <a:lstStyle/>
                    <a:p>
                      <a:pPr marL="0" lvl="0" indent="0" algn="l" rtl="0">
                        <a:spcBef>
                          <a:spcPts val="0"/>
                        </a:spcBef>
                        <a:spcAft>
                          <a:spcPts val="0"/>
                        </a:spcAft>
                        <a:buNone/>
                      </a:pPr>
                      <a:r>
                        <a:rPr lang="en" sz="1300" b="1">
                          <a:latin typeface="Raleway"/>
                          <a:ea typeface="Raleway"/>
                          <a:cs typeface="Raleway"/>
                          <a:sym typeface="Raleway"/>
                        </a:rPr>
                        <a:t>DPGo!</a:t>
                      </a:r>
                      <a:endParaRPr sz="1300" b="1">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4B87C"/>
                    </a:solidFill>
                  </a:tcPr>
                </a:tc>
                <a:tc>
                  <a:txBody>
                    <a:bodyPr/>
                    <a:lstStyle/>
                    <a:p>
                      <a:pPr marL="0" lvl="0" indent="0" algn="l" rtl="0">
                        <a:spcBef>
                          <a:spcPts val="0"/>
                        </a:spcBef>
                        <a:spcAft>
                          <a:spcPts val="0"/>
                        </a:spcAft>
                        <a:buNone/>
                      </a:pPr>
                      <a:r>
                        <a:rPr lang="en" sz="1100">
                          <a:latin typeface="Raleway"/>
                          <a:ea typeface="Raleway"/>
                          <a:cs typeface="Raleway"/>
                          <a:sym typeface="Raleway"/>
                        </a:rPr>
                        <a:t>Vendor</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Aligned with institutional need</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$4,000</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Low/Medium</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 sz="1100">
                          <a:latin typeface="Raleway"/>
                          <a:ea typeface="Raleway"/>
                          <a:cs typeface="Raleway"/>
                          <a:sym typeface="Raleway"/>
                        </a:rPr>
                        <a:t>No</a:t>
                      </a:r>
                      <a:endParaRPr sz="1100">
                        <a:latin typeface="Raleway"/>
                        <a:ea typeface="Raleway"/>
                        <a:cs typeface="Raleway"/>
                        <a:sym typeface="Raleway"/>
                      </a:endParaRPr>
                    </a:p>
                  </a:txBody>
                  <a:tcPr marL="91425" marR="91425" marT="91425" marB="91425">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8"/>
        <p:cNvGrpSpPr/>
        <p:nvPr/>
      </p:nvGrpSpPr>
      <p:grpSpPr>
        <a:xfrm>
          <a:off x="0" y="0"/>
          <a:ext cx="0" cy="0"/>
          <a:chOff x="0" y="0"/>
          <a:chExt cx="0" cy="0"/>
        </a:xfrm>
      </p:grpSpPr>
      <p:sp>
        <p:nvSpPr>
          <p:cNvPr id="1369" name="Google Shape;1369;p131"/>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70" name="Google Shape;1370;p131"/>
          <p:cNvSpPr/>
          <p:nvPr/>
        </p:nvSpPr>
        <p:spPr>
          <a:xfrm flipH="1">
            <a:off x="-2" y="-1"/>
            <a:ext cx="9144000" cy="1193100"/>
          </a:xfrm>
          <a:prstGeom prst="rect">
            <a:avLst/>
          </a:prstGeom>
          <a:gradFill>
            <a:gsLst>
              <a:gs pos="0">
                <a:srgbClr val="000000"/>
              </a:gs>
              <a:gs pos="100000">
                <a:srgbClr val="2F5496"/>
              </a:gs>
            </a:gsLst>
            <a:lin ang="840013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71" name="Google Shape;1371;p131"/>
          <p:cNvSpPr/>
          <p:nvPr/>
        </p:nvSpPr>
        <p:spPr>
          <a:xfrm rot="10800000" flipH="1">
            <a:off x="-2" y="-44"/>
            <a:ext cx="6086400" cy="1193100"/>
          </a:xfrm>
          <a:prstGeom prst="rect">
            <a:avLst/>
          </a:prstGeom>
          <a:gradFill>
            <a:gsLst>
              <a:gs pos="0">
                <a:srgbClr val="4472C4">
                  <a:alpha val="0"/>
                </a:srgbClr>
              </a:gs>
              <a:gs pos="20000">
                <a:srgbClr val="4472C4">
                  <a:alpha val="0"/>
                </a:srgbClr>
              </a:gs>
              <a:gs pos="100000">
                <a:srgbClr val="1F3864">
                  <a:alpha val="54901"/>
                </a:srgbClr>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72" name="Google Shape;1372;p131"/>
          <p:cNvSpPr/>
          <p:nvPr/>
        </p:nvSpPr>
        <p:spPr>
          <a:xfrm flipH="1">
            <a:off x="6086398" y="-1"/>
            <a:ext cx="3057600" cy="1193100"/>
          </a:xfrm>
          <a:prstGeom prst="rect">
            <a:avLst/>
          </a:prstGeom>
          <a:gradFill>
            <a:gsLst>
              <a:gs pos="0">
                <a:srgbClr val="4472C4">
                  <a:alpha val="65882"/>
                </a:srgbClr>
              </a:gs>
              <a:gs pos="100000">
                <a:srgbClr val="000000">
                  <a:alpha val="29803"/>
                </a:srgbClr>
              </a:gs>
            </a:gsLst>
            <a:lin ang="1319991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73" name="Google Shape;1373;p131"/>
          <p:cNvSpPr/>
          <p:nvPr/>
        </p:nvSpPr>
        <p:spPr>
          <a:xfrm>
            <a:off x="344513" y="2"/>
            <a:ext cx="8799600" cy="1198200"/>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799925"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74" name="Google Shape;1374;p131"/>
          <p:cNvSpPr txBox="1">
            <a:spLocks noGrp="1"/>
          </p:cNvSpPr>
          <p:nvPr>
            <p:ph type="title"/>
          </p:nvPr>
        </p:nvSpPr>
        <p:spPr>
          <a:xfrm>
            <a:off x="1028701" y="220906"/>
            <a:ext cx="7422000" cy="775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3000"/>
              <a:buFont typeface="Calibri"/>
              <a:buNone/>
            </a:pPr>
            <a:r>
              <a:rPr lang="en" sz="3000">
                <a:solidFill>
                  <a:srgbClr val="FFFFFF"/>
                </a:solidFill>
              </a:rPr>
              <a:t>Webinar Agenda</a:t>
            </a:r>
            <a:endParaRPr/>
          </a:p>
        </p:txBody>
      </p:sp>
      <p:sp>
        <p:nvSpPr>
          <p:cNvPr id="1375" name="Google Shape;1375;p131"/>
          <p:cNvSpPr txBox="1">
            <a:spLocks noGrp="1"/>
          </p:cNvSpPr>
          <p:nvPr>
            <p:ph type="body" idx="1"/>
          </p:nvPr>
        </p:nvSpPr>
        <p:spPr>
          <a:xfrm>
            <a:off x="313841" y="1482311"/>
            <a:ext cx="8052000" cy="2291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100"/>
              <a:buNone/>
            </a:pPr>
            <a:endParaRPr b="0"/>
          </a:p>
          <a:p>
            <a:pPr marL="190500" marR="0" lvl="0" indent="-184150" algn="l" rtl="0">
              <a:lnSpc>
                <a:spcPct val="100000"/>
              </a:lnSpc>
              <a:spcBef>
                <a:spcPts val="300"/>
              </a:spcBef>
              <a:spcAft>
                <a:spcPts val="0"/>
              </a:spcAft>
              <a:buClr>
                <a:srgbClr val="1F497D"/>
              </a:buClr>
              <a:buSzPts val="1700"/>
              <a:buFont typeface="Arial"/>
              <a:buChar char="•"/>
            </a:pPr>
            <a:r>
              <a:rPr lang="en" sz="1700" b="0" i="0" u="none" strike="noStrike" cap="none">
                <a:solidFill>
                  <a:srgbClr val="1F497D"/>
                </a:solidFill>
                <a:latin typeface="Arial"/>
                <a:ea typeface="Arial"/>
                <a:cs typeface="Arial"/>
                <a:sym typeface="Arial"/>
              </a:rPr>
              <a:t>Welcome</a:t>
            </a:r>
            <a:endParaRPr/>
          </a:p>
          <a:p>
            <a:pPr marL="190500" marR="0" lvl="0" indent="-184150" algn="l" rtl="0">
              <a:lnSpc>
                <a:spcPct val="100000"/>
              </a:lnSpc>
              <a:spcBef>
                <a:spcPts val="700"/>
              </a:spcBef>
              <a:spcAft>
                <a:spcPts val="0"/>
              </a:spcAft>
              <a:buClr>
                <a:srgbClr val="1F497D"/>
              </a:buClr>
              <a:buSzPts val="1700"/>
              <a:buFont typeface="Arial"/>
              <a:buChar char="•"/>
            </a:pPr>
            <a:r>
              <a:rPr lang="en" sz="1700">
                <a:solidFill>
                  <a:srgbClr val="1F497D"/>
                </a:solidFill>
                <a:latin typeface="Arial"/>
                <a:ea typeface="Arial"/>
                <a:cs typeface="Arial"/>
                <a:sym typeface="Arial"/>
              </a:rPr>
              <a:t>Presentations from AVP </a:t>
            </a:r>
            <a:endParaRPr/>
          </a:p>
          <a:p>
            <a:pPr marL="190500" marR="0" lvl="0" indent="-184150" algn="l" rtl="0">
              <a:lnSpc>
                <a:spcPct val="100000"/>
              </a:lnSpc>
              <a:spcBef>
                <a:spcPts val="700"/>
              </a:spcBef>
              <a:spcAft>
                <a:spcPts val="0"/>
              </a:spcAft>
              <a:buClr>
                <a:srgbClr val="1F497D"/>
              </a:buClr>
              <a:buSzPts val="1700"/>
              <a:buFont typeface="Arial"/>
              <a:buChar char="•"/>
            </a:pPr>
            <a:r>
              <a:rPr lang="en" sz="1700" b="0" i="0" u="none" strike="noStrike" cap="none">
                <a:solidFill>
                  <a:srgbClr val="1F497D"/>
                </a:solidFill>
                <a:latin typeface="Arial"/>
                <a:ea typeface="Arial"/>
                <a:cs typeface="Arial"/>
                <a:sym typeface="Arial"/>
              </a:rPr>
              <a:t>Q and A</a:t>
            </a:r>
            <a:endParaRPr/>
          </a:p>
          <a:p>
            <a:pPr marL="190500" marR="0" lvl="0" indent="-184150" algn="l" rtl="0">
              <a:lnSpc>
                <a:spcPct val="100000"/>
              </a:lnSpc>
              <a:spcBef>
                <a:spcPts val="700"/>
              </a:spcBef>
              <a:spcAft>
                <a:spcPts val="0"/>
              </a:spcAft>
              <a:buClr>
                <a:srgbClr val="1F497D"/>
              </a:buClr>
              <a:buSzPts val="1700"/>
              <a:buFont typeface="Arial"/>
              <a:buChar char="•"/>
            </a:pPr>
            <a:r>
              <a:rPr lang="en" sz="1700" b="0" i="0" u="none" strike="noStrike" cap="none">
                <a:solidFill>
                  <a:srgbClr val="1F497D"/>
                </a:solidFill>
                <a:latin typeface="Arial"/>
                <a:ea typeface="Arial"/>
                <a:cs typeface="Arial"/>
                <a:sym typeface="Arial"/>
              </a:rPr>
              <a:t>Announcements</a:t>
            </a:r>
            <a:endParaRPr/>
          </a:p>
          <a:p>
            <a:pPr marL="254000" lvl="0" indent="-114300" algn="l" rtl="0">
              <a:lnSpc>
                <a:spcPct val="90000"/>
              </a:lnSpc>
              <a:spcBef>
                <a:spcPts val="1100"/>
              </a:spcBef>
              <a:spcAft>
                <a:spcPts val="0"/>
              </a:spcAft>
              <a:buClr>
                <a:schemeClr val="dk1"/>
              </a:buClr>
              <a:buSzPts val="2100"/>
              <a:buNone/>
            </a:pPr>
            <a:endParaRPr/>
          </a:p>
          <a:p>
            <a:pPr marL="165100" lvl="0" indent="-63500" algn="l" rtl="0">
              <a:lnSpc>
                <a:spcPct val="90000"/>
              </a:lnSpc>
              <a:spcBef>
                <a:spcPts val="800"/>
              </a:spcBef>
              <a:spcAft>
                <a:spcPts val="1300"/>
              </a:spcAft>
              <a:buClr>
                <a:schemeClr val="dk1"/>
              </a:buClr>
              <a:buSzPts val="1500"/>
              <a:buNone/>
            </a:pPr>
            <a:endParaRPr sz="1500"/>
          </a:p>
        </p:txBody>
      </p:sp>
      <p:sp>
        <p:nvSpPr>
          <p:cNvPr id="1376" name="Google Shape;1376;p131"/>
          <p:cNvSpPr txBox="1">
            <a:spLocks noGrp="1"/>
          </p:cNvSpPr>
          <p:nvPr>
            <p:ph type="ftr" idx="11"/>
          </p:nvPr>
        </p:nvSpPr>
        <p:spPr>
          <a:xfrm>
            <a:off x="3028950" y="4767265"/>
            <a:ext cx="3086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888888"/>
                </a:solidFill>
                <a:latin typeface="Calibri"/>
                <a:ea typeface="Calibri"/>
                <a:cs typeface="Calibri"/>
                <a:sym typeface="Calibri"/>
              </a:rPr>
              <a:t>December 9, 2021</a:t>
            </a:r>
            <a:endParaRPr/>
          </a:p>
        </p:txBody>
      </p:sp>
      <p:pic>
        <p:nvPicPr>
          <p:cNvPr id="1377" name="Google Shape;1377;p131"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3538" y="4012871"/>
            <a:ext cx="1000708" cy="8913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154"/>
          <p:cNvSpPr/>
          <p:nvPr/>
        </p:nvSpPr>
        <p:spPr>
          <a:xfrm>
            <a:off x="7938000" y="333275"/>
            <a:ext cx="1019700" cy="842700"/>
          </a:xfrm>
          <a:prstGeom prst="rect">
            <a:avLst/>
          </a:prstGeom>
          <a:solidFill>
            <a:srgbClr val="F9E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54"/>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How to perform a self assessment?</a:t>
            </a:r>
            <a:endParaRPr b="1">
              <a:solidFill>
                <a:srgbClr val="0A96E9"/>
              </a:solidFill>
            </a:endParaRPr>
          </a:p>
        </p:txBody>
      </p:sp>
      <p:sp>
        <p:nvSpPr>
          <p:cNvPr id="1660" name="Google Shape;1660;p154"/>
          <p:cNvSpPr txBox="1">
            <a:spLocks noGrp="1"/>
          </p:cNvSpPr>
          <p:nvPr>
            <p:ph type="body" idx="5"/>
          </p:nvPr>
        </p:nvSpPr>
        <p:spPr>
          <a:xfrm>
            <a:off x="3504757"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Gather documentation</a:t>
            </a:r>
            <a:endParaRPr/>
          </a:p>
        </p:txBody>
      </p:sp>
      <p:sp>
        <p:nvSpPr>
          <p:cNvPr id="1661" name="Google Shape;1661;p154"/>
          <p:cNvSpPr>
            <a:spLocks noGrp="1"/>
          </p:cNvSpPr>
          <p:nvPr>
            <p:ph type="pic" idx="2"/>
          </p:nvPr>
        </p:nvSpPr>
        <p:spPr>
          <a:xfrm>
            <a:off x="6203812"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sz="1800"/>
          </a:p>
        </p:txBody>
      </p:sp>
      <p:sp>
        <p:nvSpPr>
          <p:cNvPr id="1662" name="Google Shape;1662;p154"/>
          <p:cNvSpPr txBox="1">
            <a:spLocks noGrp="1"/>
          </p:cNvSpPr>
          <p:nvPr>
            <p:ph type="body" idx="6"/>
          </p:nvPr>
        </p:nvSpPr>
        <p:spPr>
          <a:xfrm>
            <a:off x="6203812"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Perform discovery</a:t>
            </a:r>
            <a:endParaRPr/>
          </a:p>
        </p:txBody>
      </p:sp>
      <p:pic>
        <p:nvPicPr>
          <p:cNvPr id="1663" name="Google Shape;1663;p15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88079" y="294872"/>
            <a:ext cx="919525" cy="919525"/>
          </a:xfrm>
          <a:prstGeom prst="rect">
            <a:avLst/>
          </a:prstGeom>
          <a:noFill/>
          <a:ln>
            <a:noFill/>
          </a:ln>
        </p:spPr>
      </p:pic>
      <p:sp>
        <p:nvSpPr>
          <p:cNvPr id="1664" name="Google Shape;1664;p154"/>
          <p:cNvSpPr txBox="1">
            <a:spLocks noGrp="1"/>
          </p:cNvSpPr>
          <p:nvPr>
            <p:ph type="body" idx="1"/>
          </p:nvPr>
        </p:nvSpPr>
        <p:spPr>
          <a:xfrm>
            <a:off x="786648"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Choose a tool</a:t>
            </a:r>
            <a:endParaRPr/>
          </a:p>
        </p:txBody>
      </p:sp>
      <p:sp>
        <p:nvSpPr>
          <p:cNvPr id="1665" name="Google Shape;1665;p154"/>
          <p:cNvSpPr txBox="1">
            <a:spLocks noGrp="1"/>
          </p:cNvSpPr>
          <p:nvPr>
            <p:ph type="body" idx="13"/>
          </p:nvPr>
        </p:nvSpPr>
        <p:spPr>
          <a:xfrm>
            <a:off x="786648"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Analyse results</a:t>
            </a:r>
            <a:endParaRPr/>
          </a:p>
        </p:txBody>
      </p:sp>
      <p:sp>
        <p:nvSpPr>
          <p:cNvPr id="1666" name="Google Shape;1666;p154"/>
          <p:cNvSpPr txBox="1">
            <a:spLocks noGrp="1"/>
          </p:cNvSpPr>
          <p:nvPr>
            <p:ph type="body" idx="14"/>
          </p:nvPr>
        </p:nvSpPr>
        <p:spPr>
          <a:xfrm>
            <a:off x="3504757"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Document results</a:t>
            </a:r>
            <a:endParaRPr/>
          </a:p>
        </p:txBody>
      </p:sp>
      <p:sp>
        <p:nvSpPr>
          <p:cNvPr id="1667" name="Google Shape;1667;p154"/>
          <p:cNvSpPr txBox="1">
            <a:spLocks noGrp="1"/>
          </p:cNvSpPr>
          <p:nvPr>
            <p:ph type="body" idx="15"/>
          </p:nvPr>
        </p:nvSpPr>
        <p:spPr>
          <a:xfrm>
            <a:off x="6203812" y="4287939"/>
            <a:ext cx="2173800" cy="342900"/>
          </a:xfrm>
          <a:prstGeom prst="rect">
            <a:avLst/>
          </a:prstGeom>
          <a:solidFill>
            <a:srgbClr val="B1990C"/>
          </a:solidFill>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Build a roadmap</a:t>
            </a:r>
            <a:endParaRPr/>
          </a:p>
        </p:txBody>
      </p:sp>
      <p:sp>
        <p:nvSpPr>
          <p:cNvPr id="1668" name="Google Shape;1668;p154"/>
          <p:cNvSpPr txBox="1">
            <a:spLocks noGrp="1"/>
          </p:cNvSpPr>
          <p:nvPr>
            <p:ph type="body" idx="16"/>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sz="1200">
                <a:solidFill>
                  <a:schemeClr val="dk1"/>
                </a:solidFill>
              </a:rPr>
              <a:t>Step-by-step process</a:t>
            </a:r>
            <a:endParaRPr>
              <a:solidFill>
                <a:schemeClr val="dk1"/>
              </a:solidFill>
            </a:endParaRPr>
          </a:p>
        </p:txBody>
      </p:sp>
      <p:sp>
        <p:nvSpPr>
          <p:cNvPr id="1669" name="Google Shape;1669;p154"/>
          <p:cNvSpPr>
            <a:spLocks noGrp="1"/>
          </p:cNvSpPr>
          <p:nvPr>
            <p:ph type="pic" idx="3"/>
          </p:nvPr>
        </p:nvSpPr>
        <p:spPr>
          <a:xfrm>
            <a:off x="786648"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670" name="Google Shape;1670;p154"/>
          <p:cNvSpPr>
            <a:spLocks noGrp="1"/>
          </p:cNvSpPr>
          <p:nvPr>
            <p:ph type="pic" idx="4"/>
          </p:nvPr>
        </p:nvSpPr>
        <p:spPr>
          <a:xfrm>
            <a:off x="3504757"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671" name="Google Shape;1671;p154"/>
          <p:cNvSpPr>
            <a:spLocks noGrp="1"/>
          </p:cNvSpPr>
          <p:nvPr>
            <p:ph type="pic" idx="7"/>
          </p:nvPr>
        </p:nvSpPr>
        <p:spPr>
          <a:xfrm>
            <a:off x="6203812"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672" name="Google Shape;1672;p154"/>
          <p:cNvSpPr>
            <a:spLocks noGrp="1"/>
          </p:cNvSpPr>
          <p:nvPr>
            <p:ph type="pic" idx="8"/>
          </p:nvPr>
        </p:nvSpPr>
        <p:spPr>
          <a:xfrm>
            <a:off x="786648"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673" name="Google Shape;1673;p154"/>
          <p:cNvSpPr>
            <a:spLocks noGrp="1"/>
          </p:cNvSpPr>
          <p:nvPr>
            <p:ph type="pic" idx="9"/>
          </p:nvPr>
        </p:nvSpPr>
        <p:spPr>
          <a:xfrm>
            <a:off x="3504757"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pic>
        <p:nvPicPr>
          <p:cNvPr id="1674" name="Google Shape;1674;p15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52275" y="1716775"/>
            <a:ext cx="842550" cy="842550"/>
          </a:xfrm>
          <a:prstGeom prst="rect">
            <a:avLst/>
          </a:prstGeom>
          <a:noFill/>
          <a:ln>
            <a:noFill/>
          </a:ln>
        </p:spPr>
      </p:pic>
      <p:pic>
        <p:nvPicPr>
          <p:cNvPr id="1675" name="Google Shape;1675;p15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07213" y="1560613"/>
            <a:ext cx="1166975" cy="1166975"/>
          </a:xfrm>
          <a:prstGeom prst="rect">
            <a:avLst/>
          </a:prstGeom>
          <a:noFill/>
          <a:ln>
            <a:noFill/>
          </a:ln>
        </p:spPr>
      </p:pic>
      <p:pic>
        <p:nvPicPr>
          <p:cNvPr id="1676" name="Google Shape;1676;p15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311800" y="3176025"/>
            <a:ext cx="1123500" cy="1123500"/>
          </a:xfrm>
          <a:prstGeom prst="rect">
            <a:avLst/>
          </a:prstGeom>
          <a:noFill/>
          <a:ln>
            <a:noFill/>
          </a:ln>
        </p:spPr>
      </p:pic>
      <p:pic>
        <p:nvPicPr>
          <p:cNvPr id="1677" name="Google Shape;1677;p15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066600" y="3181814"/>
            <a:ext cx="1111924" cy="1111924"/>
          </a:xfrm>
          <a:prstGeom prst="rect">
            <a:avLst/>
          </a:prstGeom>
          <a:noFill/>
          <a:ln>
            <a:noFill/>
          </a:ln>
        </p:spPr>
      </p:pic>
      <p:pic>
        <p:nvPicPr>
          <p:cNvPr id="1678" name="Google Shape;1678;p154"/>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089917" y="1611450"/>
            <a:ext cx="1065288" cy="1065304"/>
          </a:xfrm>
          <a:prstGeom prst="rect">
            <a:avLst/>
          </a:prstGeom>
          <a:noFill/>
          <a:ln>
            <a:noFill/>
          </a:ln>
        </p:spPr>
      </p:pic>
      <p:pic>
        <p:nvPicPr>
          <p:cNvPr id="1679" name="Google Shape;1679;p154"/>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654675" y="3101775"/>
            <a:ext cx="1272026" cy="1272026"/>
          </a:xfrm>
          <a:prstGeom prst="rect">
            <a:avLst/>
          </a:prstGeom>
          <a:noFill/>
          <a:ln>
            <a:noFill/>
          </a:ln>
        </p:spPr>
      </p:pic>
      <p:pic>
        <p:nvPicPr>
          <p:cNvPr id="1680" name="Google Shape;1680;p154"/>
          <p:cNvPicPr preferRelativeResize="0"/>
          <p:nvPr/>
        </p:nvPicPr>
        <p:blipFill>
          <a:blip r:embed="rId10">
            <a:alphaModFix/>
          </a:blip>
          <a:stretch>
            <a:fillRect/>
          </a:stretch>
        </p:blipFill>
        <p:spPr>
          <a:xfrm>
            <a:off x="1256875" y="1467175"/>
            <a:ext cx="1219200" cy="1219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p155"/>
          <p:cNvSpPr txBox="1">
            <a:spLocks noGrp="1"/>
          </p:cNvSpPr>
          <p:nvPr>
            <p:ph type="body" idx="5"/>
          </p:nvPr>
        </p:nvSpPr>
        <p:spPr>
          <a:xfrm>
            <a:off x="883037" y="1729445"/>
            <a:ext cx="1462800" cy="1098300"/>
          </a:xfrm>
          <a:prstGeom prst="rect">
            <a:avLst/>
          </a:prstGeom>
        </p:spPr>
        <p:txBody>
          <a:bodyPr spcFirstLastPara="1" wrap="square" lIns="34300" tIns="17150" rIns="34300" bIns="17150" anchor="t" anchorCtr="0">
            <a:noAutofit/>
          </a:bodyPr>
          <a:lstStyle/>
          <a:p>
            <a:pPr marL="0" lvl="0" indent="0" algn="ctr" rtl="0">
              <a:spcBef>
                <a:spcPts val="0"/>
              </a:spcBef>
              <a:spcAft>
                <a:spcPts val="1300"/>
              </a:spcAft>
              <a:buNone/>
            </a:pPr>
            <a:r>
              <a:rPr lang="en" sz="1600"/>
              <a:t>Policies &amp; planning documents</a:t>
            </a:r>
            <a:endParaRPr sz="1600"/>
          </a:p>
        </p:txBody>
      </p:sp>
      <p:sp>
        <p:nvSpPr>
          <p:cNvPr id="1686" name="Google Shape;1686;p155"/>
          <p:cNvSpPr txBox="1">
            <a:spLocks noGrp="1"/>
          </p:cNvSpPr>
          <p:nvPr>
            <p:ph type="body" idx="6"/>
          </p:nvPr>
        </p:nvSpPr>
        <p:spPr>
          <a:xfrm>
            <a:off x="883037" y="3977704"/>
            <a:ext cx="1462800" cy="297600"/>
          </a:xfrm>
          <a:prstGeom prst="rect">
            <a:avLst/>
          </a:prstGeom>
        </p:spPr>
        <p:txBody>
          <a:bodyPr spcFirstLastPara="1" wrap="square" lIns="34300" tIns="17150" rIns="34300" bIns="17150" anchor="ctr" anchorCtr="0">
            <a:noAutofit/>
          </a:bodyPr>
          <a:lstStyle/>
          <a:p>
            <a:pPr marL="0" lvl="0" indent="0" algn="ctr" rtl="0">
              <a:spcBef>
                <a:spcPts val="0"/>
              </a:spcBef>
              <a:spcAft>
                <a:spcPts val="1300"/>
              </a:spcAft>
              <a:buNone/>
            </a:pPr>
            <a:endParaRPr/>
          </a:p>
        </p:txBody>
      </p:sp>
      <p:sp>
        <p:nvSpPr>
          <p:cNvPr id="1687" name="Google Shape;1687;p155"/>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Gather documentation</a:t>
            </a:r>
            <a:endParaRPr b="1">
              <a:solidFill>
                <a:srgbClr val="0A96E9"/>
              </a:solidFill>
            </a:endParaRPr>
          </a:p>
        </p:txBody>
      </p:sp>
      <p:sp>
        <p:nvSpPr>
          <p:cNvPr id="1688" name="Google Shape;1688;p155"/>
          <p:cNvSpPr txBox="1">
            <a:spLocks noGrp="1"/>
          </p:cNvSpPr>
          <p:nvPr>
            <p:ph type="body" idx="7"/>
          </p:nvPr>
        </p:nvSpPr>
        <p:spPr>
          <a:xfrm>
            <a:off x="2816938" y="1649025"/>
            <a:ext cx="1548300" cy="1219200"/>
          </a:xfrm>
          <a:prstGeom prst="rect">
            <a:avLst/>
          </a:prstGeom>
        </p:spPr>
        <p:txBody>
          <a:bodyPr spcFirstLastPara="1" wrap="square" lIns="34300" tIns="17150" rIns="34300" bIns="17150" anchor="t" anchorCtr="0">
            <a:noAutofit/>
          </a:bodyPr>
          <a:lstStyle/>
          <a:p>
            <a:pPr marL="0" lvl="0" indent="0" algn="ctr" rtl="0">
              <a:lnSpc>
                <a:spcPct val="115000"/>
              </a:lnSpc>
              <a:spcBef>
                <a:spcPts val="0"/>
              </a:spcBef>
              <a:spcAft>
                <a:spcPts val="1300"/>
              </a:spcAft>
              <a:buNone/>
            </a:pPr>
            <a:r>
              <a:rPr lang="en" sz="1600"/>
              <a:t>Workflows, process docs, &amp; infrastructure /tech diagrams</a:t>
            </a:r>
            <a:endParaRPr sz="1600"/>
          </a:p>
        </p:txBody>
      </p:sp>
      <p:sp>
        <p:nvSpPr>
          <p:cNvPr id="1689" name="Google Shape;1689;p155"/>
          <p:cNvSpPr txBox="1">
            <a:spLocks noGrp="1"/>
          </p:cNvSpPr>
          <p:nvPr>
            <p:ph type="body" idx="8"/>
          </p:nvPr>
        </p:nvSpPr>
        <p:spPr>
          <a:xfrm>
            <a:off x="2859698" y="3977704"/>
            <a:ext cx="1462800" cy="297600"/>
          </a:xfrm>
          <a:prstGeom prst="rect">
            <a:avLst/>
          </a:prstGeom>
        </p:spPr>
        <p:txBody>
          <a:bodyPr spcFirstLastPara="1" wrap="square" lIns="34300" tIns="17150" rIns="34300" bIns="17150" anchor="ctr" anchorCtr="0">
            <a:noAutofit/>
          </a:bodyPr>
          <a:lstStyle/>
          <a:p>
            <a:pPr marL="0" lvl="0" indent="0" algn="ctr" rtl="0">
              <a:spcBef>
                <a:spcPts val="0"/>
              </a:spcBef>
              <a:spcAft>
                <a:spcPts val="1300"/>
              </a:spcAft>
              <a:buNone/>
            </a:pPr>
            <a:endParaRPr/>
          </a:p>
        </p:txBody>
      </p:sp>
      <p:sp>
        <p:nvSpPr>
          <p:cNvPr id="1690" name="Google Shape;1690;p155"/>
          <p:cNvSpPr txBox="1">
            <a:spLocks noGrp="1"/>
          </p:cNvSpPr>
          <p:nvPr>
            <p:ph type="body" idx="9"/>
          </p:nvPr>
        </p:nvSpPr>
        <p:spPr>
          <a:xfrm>
            <a:off x="4836358" y="1764161"/>
            <a:ext cx="1462800" cy="1098300"/>
          </a:xfrm>
          <a:prstGeom prst="rect">
            <a:avLst/>
          </a:prstGeom>
        </p:spPr>
        <p:txBody>
          <a:bodyPr spcFirstLastPara="1" wrap="square" lIns="34300" tIns="17150" rIns="34300" bIns="17150" anchor="t" anchorCtr="0">
            <a:noAutofit/>
          </a:bodyPr>
          <a:lstStyle/>
          <a:p>
            <a:pPr marL="0" lvl="0" indent="0" algn="ctr" rtl="0">
              <a:spcBef>
                <a:spcPts val="0"/>
              </a:spcBef>
              <a:spcAft>
                <a:spcPts val="1300"/>
              </a:spcAft>
              <a:buNone/>
            </a:pPr>
            <a:r>
              <a:rPr lang="en" sz="1600"/>
              <a:t>Program reports &amp; directives</a:t>
            </a:r>
            <a:endParaRPr sz="1600"/>
          </a:p>
        </p:txBody>
      </p:sp>
      <p:sp>
        <p:nvSpPr>
          <p:cNvPr id="1691" name="Google Shape;1691;p155"/>
          <p:cNvSpPr txBox="1">
            <a:spLocks noGrp="1"/>
          </p:cNvSpPr>
          <p:nvPr>
            <p:ph type="body" idx="13"/>
          </p:nvPr>
        </p:nvSpPr>
        <p:spPr>
          <a:xfrm>
            <a:off x="4836358" y="3977704"/>
            <a:ext cx="1462800" cy="297600"/>
          </a:xfrm>
          <a:prstGeom prst="rect">
            <a:avLst/>
          </a:prstGeom>
        </p:spPr>
        <p:txBody>
          <a:bodyPr spcFirstLastPara="1" wrap="square" lIns="34300" tIns="17150" rIns="34300" bIns="17150" anchor="ctr" anchorCtr="0">
            <a:noAutofit/>
          </a:bodyPr>
          <a:lstStyle/>
          <a:p>
            <a:pPr marL="0" lvl="0" indent="0" algn="ctr" rtl="0">
              <a:spcBef>
                <a:spcPts val="0"/>
              </a:spcBef>
              <a:spcAft>
                <a:spcPts val="1300"/>
              </a:spcAft>
              <a:buNone/>
            </a:pPr>
            <a:endParaRPr/>
          </a:p>
        </p:txBody>
      </p:sp>
      <p:sp>
        <p:nvSpPr>
          <p:cNvPr id="1692" name="Google Shape;1692;p155"/>
          <p:cNvSpPr txBox="1">
            <a:spLocks noGrp="1"/>
          </p:cNvSpPr>
          <p:nvPr>
            <p:ph type="body" idx="14"/>
          </p:nvPr>
        </p:nvSpPr>
        <p:spPr>
          <a:xfrm>
            <a:off x="6813019" y="1736917"/>
            <a:ext cx="1462800" cy="1043400"/>
          </a:xfrm>
          <a:prstGeom prst="rect">
            <a:avLst/>
          </a:prstGeom>
        </p:spPr>
        <p:txBody>
          <a:bodyPr spcFirstLastPara="1" wrap="square" lIns="34300" tIns="17150" rIns="34300" bIns="17150" anchor="t" anchorCtr="0">
            <a:noAutofit/>
          </a:bodyPr>
          <a:lstStyle/>
          <a:p>
            <a:pPr marL="0" lvl="0" indent="0" algn="ctr" rtl="0">
              <a:spcBef>
                <a:spcPts val="0"/>
              </a:spcBef>
              <a:spcAft>
                <a:spcPts val="1300"/>
              </a:spcAft>
              <a:buNone/>
            </a:pPr>
            <a:r>
              <a:rPr lang="en" sz="1600"/>
              <a:t>Org charts, staffing &amp; resource docs</a:t>
            </a:r>
            <a:endParaRPr sz="1600"/>
          </a:p>
        </p:txBody>
      </p:sp>
      <p:sp>
        <p:nvSpPr>
          <p:cNvPr id="1693" name="Google Shape;1693;p155"/>
          <p:cNvSpPr txBox="1">
            <a:spLocks noGrp="1"/>
          </p:cNvSpPr>
          <p:nvPr>
            <p:ph type="body" idx="15"/>
          </p:nvPr>
        </p:nvSpPr>
        <p:spPr>
          <a:xfrm>
            <a:off x="6813019" y="3977704"/>
            <a:ext cx="1462800" cy="297600"/>
          </a:xfrm>
          <a:prstGeom prst="rect">
            <a:avLst/>
          </a:prstGeom>
        </p:spPr>
        <p:txBody>
          <a:bodyPr spcFirstLastPara="1" wrap="square" lIns="34300" tIns="17150" rIns="34300" bIns="17150" anchor="ctr" anchorCtr="0">
            <a:noAutofit/>
          </a:bodyPr>
          <a:lstStyle/>
          <a:p>
            <a:pPr marL="0" lvl="0" indent="0" algn="ctr" rtl="0">
              <a:spcBef>
                <a:spcPts val="0"/>
              </a:spcBef>
              <a:spcAft>
                <a:spcPts val="1300"/>
              </a:spcAft>
              <a:buNone/>
            </a:pPr>
            <a:endParaRPr/>
          </a:p>
        </p:txBody>
      </p:sp>
      <p:sp>
        <p:nvSpPr>
          <p:cNvPr id="1694" name="Google Shape;1694;p155"/>
          <p:cNvSpPr txBox="1">
            <a:spLocks noGrp="1"/>
          </p:cNvSpPr>
          <p:nvPr>
            <p:ph type="body" idx="16"/>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Supplement the discovery interviews you perform and support findings.</a:t>
            </a:r>
            <a:endParaRPr/>
          </a:p>
        </p:txBody>
      </p:sp>
      <p:pic>
        <p:nvPicPr>
          <p:cNvPr id="1695" name="Google Shape;1695;p155"/>
          <p:cNvPicPr preferRelativeResize="0"/>
          <p:nvPr/>
        </p:nvPicPr>
        <p:blipFill>
          <a:blip r:embed="rId3">
            <a:alphaModFix/>
          </a:blip>
          <a:stretch>
            <a:fillRect/>
          </a:stretch>
        </p:blipFill>
        <p:spPr>
          <a:xfrm>
            <a:off x="1004825" y="3028535"/>
            <a:ext cx="1219200" cy="1219200"/>
          </a:xfrm>
          <a:prstGeom prst="rect">
            <a:avLst/>
          </a:prstGeom>
          <a:noFill/>
          <a:ln>
            <a:noFill/>
          </a:ln>
        </p:spPr>
      </p:pic>
      <p:pic>
        <p:nvPicPr>
          <p:cNvPr id="1696" name="Google Shape;1696;p155"/>
          <p:cNvPicPr preferRelativeResize="0"/>
          <p:nvPr/>
        </p:nvPicPr>
        <p:blipFill>
          <a:blip r:embed="rId4">
            <a:alphaModFix/>
          </a:blip>
          <a:stretch>
            <a:fillRect/>
          </a:stretch>
        </p:blipFill>
        <p:spPr>
          <a:xfrm>
            <a:off x="2981488" y="3028535"/>
            <a:ext cx="1219200" cy="1219200"/>
          </a:xfrm>
          <a:prstGeom prst="rect">
            <a:avLst/>
          </a:prstGeom>
          <a:noFill/>
          <a:ln>
            <a:noFill/>
          </a:ln>
        </p:spPr>
      </p:pic>
      <p:pic>
        <p:nvPicPr>
          <p:cNvPr id="1697" name="Google Shape;1697;p155"/>
          <p:cNvPicPr preferRelativeResize="0"/>
          <p:nvPr/>
        </p:nvPicPr>
        <p:blipFill>
          <a:blip r:embed="rId5">
            <a:alphaModFix/>
          </a:blip>
          <a:stretch>
            <a:fillRect/>
          </a:stretch>
        </p:blipFill>
        <p:spPr>
          <a:xfrm>
            <a:off x="4958907" y="3028535"/>
            <a:ext cx="1219200" cy="1219200"/>
          </a:xfrm>
          <a:prstGeom prst="rect">
            <a:avLst/>
          </a:prstGeom>
          <a:noFill/>
          <a:ln>
            <a:noFill/>
          </a:ln>
        </p:spPr>
      </p:pic>
      <p:pic>
        <p:nvPicPr>
          <p:cNvPr id="1698" name="Google Shape;1698;p155"/>
          <p:cNvPicPr preferRelativeResize="0"/>
          <p:nvPr/>
        </p:nvPicPr>
        <p:blipFill>
          <a:blip r:embed="rId6">
            <a:alphaModFix/>
          </a:blip>
          <a:stretch>
            <a:fillRect/>
          </a:stretch>
        </p:blipFill>
        <p:spPr>
          <a:xfrm>
            <a:off x="6934800" y="3028535"/>
            <a:ext cx="1219200" cy="1219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p156"/>
          <p:cNvSpPr/>
          <p:nvPr/>
        </p:nvSpPr>
        <p:spPr>
          <a:xfrm>
            <a:off x="7938000" y="333275"/>
            <a:ext cx="1019700" cy="842700"/>
          </a:xfrm>
          <a:prstGeom prst="rect">
            <a:avLst/>
          </a:prstGeom>
          <a:solidFill>
            <a:srgbClr val="F9E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56"/>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How to perform a self assessment?</a:t>
            </a:r>
            <a:endParaRPr b="1">
              <a:solidFill>
                <a:srgbClr val="0A96E9"/>
              </a:solidFill>
            </a:endParaRPr>
          </a:p>
        </p:txBody>
      </p:sp>
      <p:sp>
        <p:nvSpPr>
          <p:cNvPr id="1705" name="Google Shape;1705;p156"/>
          <p:cNvSpPr txBox="1">
            <a:spLocks noGrp="1"/>
          </p:cNvSpPr>
          <p:nvPr>
            <p:ph type="body" idx="5"/>
          </p:nvPr>
        </p:nvSpPr>
        <p:spPr>
          <a:xfrm>
            <a:off x="3504757"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Gather documentation</a:t>
            </a:r>
            <a:endParaRPr/>
          </a:p>
        </p:txBody>
      </p:sp>
      <p:sp>
        <p:nvSpPr>
          <p:cNvPr id="1706" name="Google Shape;1706;p156"/>
          <p:cNvSpPr>
            <a:spLocks noGrp="1"/>
          </p:cNvSpPr>
          <p:nvPr>
            <p:ph type="pic" idx="2"/>
          </p:nvPr>
        </p:nvSpPr>
        <p:spPr>
          <a:xfrm>
            <a:off x="6203812"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sz="1800"/>
          </a:p>
        </p:txBody>
      </p:sp>
      <p:sp>
        <p:nvSpPr>
          <p:cNvPr id="1707" name="Google Shape;1707;p156"/>
          <p:cNvSpPr txBox="1">
            <a:spLocks noGrp="1"/>
          </p:cNvSpPr>
          <p:nvPr>
            <p:ph type="body" idx="6"/>
          </p:nvPr>
        </p:nvSpPr>
        <p:spPr>
          <a:xfrm>
            <a:off x="6203812"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Perform discovery</a:t>
            </a:r>
            <a:endParaRPr/>
          </a:p>
        </p:txBody>
      </p:sp>
      <p:pic>
        <p:nvPicPr>
          <p:cNvPr id="1708" name="Google Shape;1708;p15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88079" y="294872"/>
            <a:ext cx="919525" cy="919525"/>
          </a:xfrm>
          <a:prstGeom prst="rect">
            <a:avLst/>
          </a:prstGeom>
          <a:noFill/>
          <a:ln>
            <a:noFill/>
          </a:ln>
        </p:spPr>
      </p:pic>
      <p:sp>
        <p:nvSpPr>
          <p:cNvPr id="1709" name="Google Shape;1709;p156"/>
          <p:cNvSpPr txBox="1">
            <a:spLocks noGrp="1"/>
          </p:cNvSpPr>
          <p:nvPr>
            <p:ph type="body" idx="1"/>
          </p:nvPr>
        </p:nvSpPr>
        <p:spPr>
          <a:xfrm>
            <a:off x="786648"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Choose a tool</a:t>
            </a:r>
            <a:endParaRPr/>
          </a:p>
        </p:txBody>
      </p:sp>
      <p:sp>
        <p:nvSpPr>
          <p:cNvPr id="1710" name="Google Shape;1710;p156"/>
          <p:cNvSpPr txBox="1">
            <a:spLocks noGrp="1"/>
          </p:cNvSpPr>
          <p:nvPr>
            <p:ph type="body" idx="13"/>
          </p:nvPr>
        </p:nvSpPr>
        <p:spPr>
          <a:xfrm>
            <a:off x="786648"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Analyse results</a:t>
            </a:r>
            <a:endParaRPr/>
          </a:p>
        </p:txBody>
      </p:sp>
      <p:sp>
        <p:nvSpPr>
          <p:cNvPr id="1711" name="Google Shape;1711;p156"/>
          <p:cNvSpPr txBox="1">
            <a:spLocks noGrp="1"/>
          </p:cNvSpPr>
          <p:nvPr>
            <p:ph type="body" idx="14"/>
          </p:nvPr>
        </p:nvSpPr>
        <p:spPr>
          <a:xfrm>
            <a:off x="3504757"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Document results</a:t>
            </a:r>
            <a:endParaRPr/>
          </a:p>
        </p:txBody>
      </p:sp>
      <p:sp>
        <p:nvSpPr>
          <p:cNvPr id="1712" name="Google Shape;1712;p156"/>
          <p:cNvSpPr txBox="1">
            <a:spLocks noGrp="1"/>
          </p:cNvSpPr>
          <p:nvPr>
            <p:ph type="body" idx="15"/>
          </p:nvPr>
        </p:nvSpPr>
        <p:spPr>
          <a:xfrm>
            <a:off x="6203812" y="4287939"/>
            <a:ext cx="2173800" cy="342900"/>
          </a:xfrm>
          <a:prstGeom prst="rect">
            <a:avLst/>
          </a:prstGeom>
          <a:solidFill>
            <a:srgbClr val="B1990C"/>
          </a:solidFill>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Build a roadmap</a:t>
            </a:r>
            <a:endParaRPr/>
          </a:p>
        </p:txBody>
      </p:sp>
      <p:sp>
        <p:nvSpPr>
          <p:cNvPr id="1713" name="Google Shape;1713;p156"/>
          <p:cNvSpPr txBox="1">
            <a:spLocks noGrp="1"/>
          </p:cNvSpPr>
          <p:nvPr>
            <p:ph type="body" idx="16"/>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sz="1200">
                <a:solidFill>
                  <a:schemeClr val="dk1"/>
                </a:solidFill>
              </a:rPr>
              <a:t>Step-by-step process</a:t>
            </a:r>
            <a:endParaRPr>
              <a:solidFill>
                <a:schemeClr val="dk1"/>
              </a:solidFill>
            </a:endParaRPr>
          </a:p>
        </p:txBody>
      </p:sp>
      <p:sp>
        <p:nvSpPr>
          <p:cNvPr id="1714" name="Google Shape;1714;p156"/>
          <p:cNvSpPr>
            <a:spLocks noGrp="1"/>
          </p:cNvSpPr>
          <p:nvPr>
            <p:ph type="pic" idx="3"/>
          </p:nvPr>
        </p:nvSpPr>
        <p:spPr>
          <a:xfrm>
            <a:off x="786648"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715" name="Google Shape;1715;p156"/>
          <p:cNvSpPr>
            <a:spLocks noGrp="1"/>
          </p:cNvSpPr>
          <p:nvPr>
            <p:ph type="pic" idx="4"/>
          </p:nvPr>
        </p:nvSpPr>
        <p:spPr>
          <a:xfrm>
            <a:off x="3504757"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716" name="Google Shape;1716;p156"/>
          <p:cNvSpPr>
            <a:spLocks noGrp="1"/>
          </p:cNvSpPr>
          <p:nvPr>
            <p:ph type="pic" idx="7"/>
          </p:nvPr>
        </p:nvSpPr>
        <p:spPr>
          <a:xfrm>
            <a:off x="6203812"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717" name="Google Shape;1717;p156"/>
          <p:cNvSpPr>
            <a:spLocks noGrp="1"/>
          </p:cNvSpPr>
          <p:nvPr>
            <p:ph type="pic" idx="8"/>
          </p:nvPr>
        </p:nvSpPr>
        <p:spPr>
          <a:xfrm>
            <a:off x="786648"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718" name="Google Shape;1718;p156"/>
          <p:cNvSpPr>
            <a:spLocks noGrp="1"/>
          </p:cNvSpPr>
          <p:nvPr>
            <p:ph type="pic" idx="9"/>
          </p:nvPr>
        </p:nvSpPr>
        <p:spPr>
          <a:xfrm>
            <a:off x="3504757"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pic>
        <p:nvPicPr>
          <p:cNvPr id="1719" name="Google Shape;1719;p15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52275" y="1716775"/>
            <a:ext cx="842550" cy="842550"/>
          </a:xfrm>
          <a:prstGeom prst="rect">
            <a:avLst/>
          </a:prstGeom>
          <a:noFill/>
          <a:ln>
            <a:noFill/>
          </a:ln>
        </p:spPr>
      </p:pic>
      <p:pic>
        <p:nvPicPr>
          <p:cNvPr id="1720" name="Google Shape;1720;p15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07213" y="1560613"/>
            <a:ext cx="1166975" cy="1166975"/>
          </a:xfrm>
          <a:prstGeom prst="rect">
            <a:avLst/>
          </a:prstGeom>
          <a:noFill/>
          <a:ln>
            <a:noFill/>
          </a:ln>
        </p:spPr>
      </p:pic>
      <p:pic>
        <p:nvPicPr>
          <p:cNvPr id="1721" name="Google Shape;1721;p15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311800" y="3176025"/>
            <a:ext cx="1123500" cy="1123500"/>
          </a:xfrm>
          <a:prstGeom prst="rect">
            <a:avLst/>
          </a:prstGeom>
          <a:noFill/>
          <a:ln>
            <a:noFill/>
          </a:ln>
        </p:spPr>
      </p:pic>
      <p:pic>
        <p:nvPicPr>
          <p:cNvPr id="1722" name="Google Shape;1722;p15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066600" y="3181814"/>
            <a:ext cx="1111924" cy="1111924"/>
          </a:xfrm>
          <a:prstGeom prst="rect">
            <a:avLst/>
          </a:prstGeom>
          <a:noFill/>
          <a:ln>
            <a:noFill/>
          </a:ln>
        </p:spPr>
      </p:pic>
      <p:pic>
        <p:nvPicPr>
          <p:cNvPr id="1723" name="Google Shape;1723;p15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089917" y="1611450"/>
            <a:ext cx="1065288" cy="1065304"/>
          </a:xfrm>
          <a:prstGeom prst="rect">
            <a:avLst/>
          </a:prstGeom>
          <a:noFill/>
          <a:ln>
            <a:noFill/>
          </a:ln>
        </p:spPr>
      </p:pic>
      <p:pic>
        <p:nvPicPr>
          <p:cNvPr id="1724" name="Google Shape;1724;p156"/>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654675" y="3101775"/>
            <a:ext cx="1272026" cy="1272026"/>
          </a:xfrm>
          <a:prstGeom prst="rect">
            <a:avLst/>
          </a:prstGeom>
          <a:noFill/>
          <a:ln>
            <a:noFill/>
          </a:ln>
        </p:spPr>
      </p:pic>
      <p:pic>
        <p:nvPicPr>
          <p:cNvPr id="1725" name="Google Shape;1725;p156"/>
          <p:cNvPicPr preferRelativeResize="0"/>
          <p:nvPr/>
        </p:nvPicPr>
        <p:blipFill>
          <a:blip r:embed="rId10">
            <a:alphaModFix/>
          </a:blip>
          <a:stretch>
            <a:fillRect/>
          </a:stretch>
        </p:blipFill>
        <p:spPr>
          <a:xfrm>
            <a:off x="1256875" y="1467175"/>
            <a:ext cx="1219200" cy="1219200"/>
          </a:xfrm>
          <a:prstGeom prst="rect">
            <a:avLst/>
          </a:prstGeom>
          <a:noFill/>
          <a:ln>
            <a:noFill/>
          </a:ln>
        </p:spPr>
      </p:pic>
      <p:pic>
        <p:nvPicPr>
          <p:cNvPr id="1726" name="Google Shape;1726;p156"/>
          <p:cNvPicPr preferRelativeResize="0"/>
          <p:nvPr/>
        </p:nvPicPr>
        <p:blipFill>
          <a:blip r:embed="rId10">
            <a:alphaModFix/>
          </a:blip>
          <a:stretch>
            <a:fillRect/>
          </a:stretch>
        </p:blipFill>
        <p:spPr>
          <a:xfrm>
            <a:off x="4089925" y="1534500"/>
            <a:ext cx="1219200" cy="1219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1" name="Google Shape;1731;p157"/>
          <p:cNvSpPr>
            <a:spLocks noGrp="1"/>
          </p:cNvSpPr>
          <p:nvPr>
            <p:ph type="pic" idx="2"/>
          </p:nvPr>
        </p:nvSpPr>
        <p:spPr>
          <a:xfrm>
            <a:off x="0" y="1"/>
            <a:ext cx="9170700" cy="5143500"/>
          </a:xfrm>
          <a:prstGeom prst="rect">
            <a:avLst/>
          </a:prstGeom>
        </p:spPr>
        <p:txBody>
          <a:bodyPr spcFirstLastPara="1" wrap="square" lIns="34300" tIns="17150" rIns="34300" bIns="17150" anchor="ctr" anchorCtr="0">
            <a:noAutofit/>
          </a:bodyPr>
          <a:lstStyle/>
          <a:p>
            <a:pPr marL="0" lvl="0" indent="0" algn="l" rtl="0">
              <a:spcBef>
                <a:spcPts val="0"/>
              </a:spcBef>
              <a:spcAft>
                <a:spcPts val="1300"/>
              </a:spcAft>
              <a:buNone/>
            </a:pPr>
            <a:endParaRPr/>
          </a:p>
        </p:txBody>
      </p:sp>
      <p:sp>
        <p:nvSpPr>
          <p:cNvPr id="1732" name="Google Shape;1732;p157"/>
          <p:cNvSpPr txBox="1">
            <a:spLocks noGrp="1"/>
          </p:cNvSpPr>
          <p:nvPr>
            <p:ph type="body" idx="3"/>
          </p:nvPr>
        </p:nvSpPr>
        <p:spPr>
          <a:xfrm>
            <a:off x="312875" y="780850"/>
            <a:ext cx="2562600" cy="1791000"/>
          </a:xfrm>
          <a:prstGeom prst="rect">
            <a:avLst/>
          </a:prstGeom>
        </p:spPr>
        <p:txBody>
          <a:bodyPr spcFirstLastPara="1" wrap="square" lIns="102875" tIns="17150" rIns="34300" bIns="17150" anchor="t" anchorCtr="0">
            <a:noAutofit/>
          </a:bodyPr>
          <a:lstStyle/>
          <a:p>
            <a:pPr marL="0" lvl="0" indent="0" algn="l" rtl="0">
              <a:spcBef>
                <a:spcPts val="0"/>
              </a:spcBef>
              <a:spcAft>
                <a:spcPts val="0"/>
              </a:spcAft>
              <a:buNone/>
            </a:pPr>
            <a:r>
              <a:rPr lang="en"/>
              <a:t>“Listening is not understanding the words of the question asked, listening is understanding why the question was asked in the first place.”</a:t>
            </a:r>
            <a:endParaRPr/>
          </a:p>
        </p:txBody>
      </p:sp>
      <p:sp>
        <p:nvSpPr>
          <p:cNvPr id="1733" name="Google Shape;1733;p157"/>
          <p:cNvSpPr txBox="1">
            <a:spLocks noGrp="1"/>
          </p:cNvSpPr>
          <p:nvPr>
            <p:ph type="body" idx="4"/>
          </p:nvPr>
        </p:nvSpPr>
        <p:spPr>
          <a:xfrm>
            <a:off x="312872" y="2679701"/>
            <a:ext cx="2184900" cy="1435200"/>
          </a:xfrm>
          <a:prstGeom prst="rect">
            <a:avLst/>
          </a:prstGeom>
        </p:spPr>
        <p:txBody>
          <a:bodyPr spcFirstLastPara="1" wrap="square" lIns="102875" tIns="17150" rIns="34300" bIns="17150" anchor="t" anchorCtr="0">
            <a:noAutofit/>
          </a:bodyPr>
          <a:lstStyle/>
          <a:p>
            <a:pPr marL="0" lvl="0" indent="0" algn="l" rtl="0">
              <a:spcBef>
                <a:spcPts val="0"/>
              </a:spcBef>
              <a:spcAft>
                <a:spcPts val="0"/>
              </a:spcAft>
              <a:buNone/>
            </a:pPr>
            <a:endParaRPr/>
          </a:p>
          <a:p>
            <a:pPr marL="0" lvl="0" indent="0" algn="l" rtl="0">
              <a:spcBef>
                <a:spcPts val="500"/>
              </a:spcBef>
              <a:spcAft>
                <a:spcPts val="0"/>
              </a:spcAft>
              <a:buNone/>
            </a:pPr>
            <a:endParaRPr/>
          </a:p>
          <a:p>
            <a:pPr marL="0" lvl="0" indent="0" algn="l" rtl="0">
              <a:spcBef>
                <a:spcPts val="500"/>
              </a:spcBef>
              <a:spcAft>
                <a:spcPts val="0"/>
              </a:spcAft>
              <a:buNone/>
            </a:pPr>
            <a:endParaRPr/>
          </a:p>
          <a:p>
            <a:pPr marL="0" lvl="0" indent="0" algn="l" rtl="0">
              <a:spcBef>
                <a:spcPts val="500"/>
              </a:spcBef>
              <a:spcAft>
                <a:spcPts val="500"/>
              </a:spcAft>
              <a:buNone/>
            </a:pPr>
            <a:r>
              <a:rPr lang="en"/>
              <a:t>— Simon Sinek</a:t>
            </a:r>
            <a:endParaRPr/>
          </a:p>
        </p:txBody>
      </p:sp>
      <p:pic>
        <p:nvPicPr>
          <p:cNvPr id="1734" name="Google Shape;1734;p1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27750" y="0"/>
            <a:ext cx="624295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8"/>
        <p:cNvGrpSpPr/>
        <p:nvPr/>
      </p:nvGrpSpPr>
      <p:grpSpPr>
        <a:xfrm>
          <a:off x="0" y="0"/>
          <a:ext cx="0" cy="0"/>
          <a:chOff x="0" y="0"/>
          <a:chExt cx="0" cy="0"/>
        </a:xfrm>
      </p:grpSpPr>
      <p:sp>
        <p:nvSpPr>
          <p:cNvPr id="1739" name="Google Shape;1739;p158"/>
          <p:cNvSpPr txBox="1">
            <a:spLocks noGrp="1"/>
          </p:cNvSpPr>
          <p:nvPr>
            <p:ph type="body" idx="1"/>
          </p:nvPr>
        </p:nvSpPr>
        <p:spPr>
          <a:xfrm>
            <a:off x="3423441" y="1987601"/>
            <a:ext cx="2307600" cy="2864700"/>
          </a:xfrm>
          <a:prstGeom prst="rect">
            <a:avLst/>
          </a:prstGeom>
        </p:spPr>
        <p:txBody>
          <a:bodyPr spcFirstLastPara="1" wrap="square" lIns="137175" tIns="68600" rIns="137175" bIns="17150" anchor="t" anchorCtr="0">
            <a:noAutofit/>
          </a:bodyPr>
          <a:lstStyle/>
          <a:p>
            <a:pPr marL="0" lvl="0" indent="0" algn="l" rtl="0">
              <a:lnSpc>
                <a:spcPct val="100000"/>
              </a:lnSpc>
              <a:spcBef>
                <a:spcPts val="0"/>
              </a:spcBef>
              <a:spcAft>
                <a:spcPts val="0"/>
              </a:spcAft>
              <a:buClr>
                <a:schemeClr val="dk1"/>
              </a:buClr>
              <a:buSzPts val="1100"/>
              <a:buFont typeface="Arial"/>
              <a:buNone/>
            </a:pPr>
            <a:r>
              <a:rPr lang="en"/>
              <a:t>What are the guiding principles for current and future digital collections and digital preservation systems?</a:t>
            </a:r>
            <a:endParaRPr/>
          </a:p>
          <a:p>
            <a:pPr marL="0" lvl="0" indent="0" algn="l" rtl="0">
              <a:lnSpc>
                <a:spcPct val="100000"/>
              </a:lnSpc>
              <a:spcBef>
                <a:spcPts val="1300"/>
              </a:spcBef>
              <a:spcAft>
                <a:spcPts val="0"/>
              </a:spcAft>
              <a:buClr>
                <a:schemeClr val="dk1"/>
              </a:buClr>
              <a:buSzPts val="1100"/>
              <a:buFont typeface="Arial"/>
              <a:buNone/>
            </a:pPr>
            <a:r>
              <a:rPr lang="en"/>
              <a:t>What is the vision for how digital collections are managed within the organization? This might relate to resources, staffing, technology, access, etc.</a:t>
            </a:r>
            <a:endParaRPr/>
          </a:p>
          <a:p>
            <a:pPr marL="0" lvl="0" indent="0" algn="l" rtl="0">
              <a:lnSpc>
                <a:spcPct val="100000"/>
              </a:lnSpc>
              <a:spcBef>
                <a:spcPts val="1300"/>
              </a:spcBef>
              <a:spcAft>
                <a:spcPts val="0"/>
              </a:spcAft>
              <a:buClr>
                <a:schemeClr val="dk1"/>
              </a:buClr>
              <a:buSzPts val="1100"/>
              <a:buFont typeface="Arial"/>
              <a:buNone/>
            </a:pPr>
            <a:r>
              <a:rPr lang="en"/>
              <a:t>From your vantage point, what are the pain points for digital collections management and organization? Where are the successes?</a:t>
            </a:r>
            <a:endParaRPr/>
          </a:p>
          <a:p>
            <a:pPr marL="0" lvl="0" indent="0" algn="l" rtl="0">
              <a:lnSpc>
                <a:spcPct val="100000"/>
              </a:lnSpc>
              <a:spcBef>
                <a:spcPts val="1300"/>
              </a:spcBef>
              <a:spcAft>
                <a:spcPts val="0"/>
              </a:spcAft>
              <a:buClr>
                <a:schemeClr val="dk1"/>
              </a:buClr>
              <a:buSzPts val="1100"/>
              <a:buFont typeface="Arial"/>
              <a:buNone/>
            </a:pPr>
            <a:r>
              <a:rPr lang="en"/>
              <a:t>What type of fiscal and organizational support is there for digital collections and digital preservation now and moving forward?</a:t>
            </a:r>
            <a:endParaRPr/>
          </a:p>
          <a:p>
            <a:pPr marL="0" lvl="0" indent="0" algn="l" rtl="0">
              <a:lnSpc>
                <a:spcPct val="100000"/>
              </a:lnSpc>
              <a:spcBef>
                <a:spcPts val="1300"/>
              </a:spcBef>
              <a:spcAft>
                <a:spcPts val="0"/>
              </a:spcAft>
              <a:buClr>
                <a:schemeClr val="dk1"/>
              </a:buClr>
              <a:buSzPts val="1100"/>
              <a:buFont typeface="Arial"/>
              <a:buNone/>
            </a:pPr>
            <a:r>
              <a:rPr lang="en"/>
              <a:t>Support for staffing growth and/or professional development?</a:t>
            </a:r>
            <a:endParaRPr/>
          </a:p>
          <a:p>
            <a:pPr marL="0" lvl="0" indent="0" algn="l" rtl="0">
              <a:spcBef>
                <a:spcPts val="1300"/>
              </a:spcBef>
              <a:spcAft>
                <a:spcPts val="1300"/>
              </a:spcAft>
              <a:buNone/>
            </a:pPr>
            <a:endParaRPr/>
          </a:p>
        </p:txBody>
      </p:sp>
      <p:sp>
        <p:nvSpPr>
          <p:cNvPr id="1740" name="Google Shape;1740;p158"/>
          <p:cNvSpPr txBox="1">
            <a:spLocks noGrp="1"/>
          </p:cNvSpPr>
          <p:nvPr>
            <p:ph type="body" idx="2"/>
          </p:nvPr>
        </p:nvSpPr>
        <p:spPr>
          <a:xfrm>
            <a:off x="6063597" y="1987601"/>
            <a:ext cx="2307600" cy="2864700"/>
          </a:xfrm>
          <a:prstGeom prst="rect">
            <a:avLst/>
          </a:prstGeom>
        </p:spPr>
        <p:txBody>
          <a:bodyPr spcFirstLastPara="1" wrap="square" lIns="137175" tIns="68600" rIns="137175" bIns="17150" anchor="t" anchorCtr="0">
            <a:noAutofit/>
          </a:bodyPr>
          <a:lstStyle/>
          <a:p>
            <a:pPr marL="0" lvl="0" indent="0" algn="l" rtl="0">
              <a:lnSpc>
                <a:spcPct val="115000"/>
              </a:lnSpc>
              <a:spcBef>
                <a:spcPts val="0"/>
              </a:spcBef>
              <a:spcAft>
                <a:spcPts val="0"/>
              </a:spcAft>
              <a:buClr>
                <a:schemeClr val="dk1"/>
              </a:buClr>
              <a:buSzPts val="1100"/>
              <a:buFont typeface="Arial"/>
              <a:buNone/>
            </a:pPr>
            <a:r>
              <a:rPr lang="en"/>
              <a:t>What is your primary responsibility to the administration/management of technology supporting the creation, collection, use, and/or preservation of digital collections? </a:t>
            </a:r>
            <a:endParaRPr/>
          </a:p>
          <a:p>
            <a:pPr marL="0" lvl="0" indent="0" algn="l" rtl="0">
              <a:lnSpc>
                <a:spcPct val="115000"/>
              </a:lnSpc>
              <a:spcBef>
                <a:spcPts val="1300"/>
              </a:spcBef>
              <a:spcAft>
                <a:spcPts val="0"/>
              </a:spcAft>
              <a:buClr>
                <a:schemeClr val="dk1"/>
              </a:buClr>
              <a:buSzPts val="1100"/>
              <a:buFont typeface="Arial"/>
              <a:buNone/>
            </a:pPr>
            <a:r>
              <a:rPr lang="en"/>
              <a:t>Talk about hosting and storage policies, including redundancy, geographic distribution of storage systems, and security. What types of storage are in place (spinning disk, LTO, cloud, etc.)? What is their current capacity? Are there plans for growth? Are there plans for adopting a new/different approach?</a:t>
            </a:r>
            <a:endParaRPr/>
          </a:p>
          <a:p>
            <a:pPr marL="0" lvl="0" indent="0" algn="l" rtl="0">
              <a:lnSpc>
                <a:spcPct val="115000"/>
              </a:lnSpc>
              <a:spcBef>
                <a:spcPts val="1300"/>
              </a:spcBef>
              <a:spcAft>
                <a:spcPts val="0"/>
              </a:spcAft>
              <a:buNone/>
            </a:pPr>
            <a:r>
              <a:rPr lang="en"/>
              <a:t>How much storage is required now? Future growth in # of files and size in TB/PB?</a:t>
            </a:r>
            <a:endParaRPr/>
          </a:p>
          <a:p>
            <a:pPr marL="0" lvl="0" indent="0" algn="l" rtl="0">
              <a:lnSpc>
                <a:spcPct val="115000"/>
              </a:lnSpc>
              <a:spcBef>
                <a:spcPts val="1300"/>
              </a:spcBef>
              <a:spcAft>
                <a:spcPts val="0"/>
              </a:spcAft>
              <a:buClr>
                <a:schemeClr val="dk1"/>
              </a:buClr>
              <a:buSzPts val="1100"/>
              <a:buFont typeface="Arial"/>
              <a:buNone/>
            </a:pPr>
            <a:r>
              <a:rPr lang="en"/>
              <a:t>Do your storage devices allow for dynamic fixity checks?</a:t>
            </a:r>
            <a:endParaRPr/>
          </a:p>
          <a:p>
            <a:pPr marL="0" lvl="0" indent="0" algn="l" rtl="0">
              <a:spcBef>
                <a:spcPts val="1300"/>
              </a:spcBef>
              <a:spcAft>
                <a:spcPts val="0"/>
              </a:spcAft>
              <a:buClr>
                <a:schemeClr val="dk1"/>
              </a:buClr>
              <a:buSzPts val="1100"/>
              <a:buFont typeface="Arial"/>
              <a:buNone/>
            </a:pPr>
            <a:endParaRPr/>
          </a:p>
          <a:p>
            <a:pPr marL="0" lvl="0" indent="0" algn="l" rtl="0">
              <a:spcBef>
                <a:spcPts val="1300"/>
              </a:spcBef>
              <a:spcAft>
                <a:spcPts val="1300"/>
              </a:spcAft>
              <a:buNone/>
            </a:pPr>
            <a:endParaRPr/>
          </a:p>
        </p:txBody>
      </p:sp>
      <p:sp>
        <p:nvSpPr>
          <p:cNvPr id="1741" name="Google Shape;1741;p158"/>
          <p:cNvSpPr txBox="1">
            <a:spLocks noGrp="1"/>
          </p:cNvSpPr>
          <p:nvPr>
            <p:ph type="body" idx="3"/>
          </p:nvPr>
        </p:nvSpPr>
        <p:spPr>
          <a:xfrm>
            <a:off x="783275" y="1987600"/>
            <a:ext cx="2307600" cy="2864700"/>
          </a:xfrm>
          <a:prstGeom prst="rect">
            <a:avLst/>
          </a:prstGeom>
        </p:spPr>
        <p:txBody>
          <a:bodyPr spcFirstLastPara="1" wrap="square" lIns="137175" tIns="68600" rIns="137175" bIns="17150" anchor="t" anchorCtr="0">
            <a:noAutofit/>
          </a:bodyPr>
          <a:lstStyle/>
          <a:p>
            <a:pPr marL="0" lvl="0" indent="0" algn="l" rtl="0">
              <a:lnSpc>
                <a:spcPct val="100000"/>
              </a:lnSpc>
              <a:spcBef>
                <a:spcPts val="1000"/>
              </a:spcBef>
              <a:spcAft>
                <a:spcPts val="0"/>
              </a:spcAft>
              <a:buClr>
                <a:schemeClr val="dk1"/>
              </a:buClr>
              <a:buSzPts val="1100"/>
              <a:buFont typeface="Arial"/>
              <a:buNone/>
            </a:pPr>
            <a:r>
              <a:rPr lang="en"/>
              <a:t>Tell us about what you do. What’s your relation to your org’s collections?</a:t>
            </a:r>
            <a:endParaRPr/>
          </a:p>
          <a:p>
            <a:pPr marL="0" lvl="0" indent="0" algn="l" rtl="0">
              <a:lnSpc>
                <a:spcPct val="100000"/>
              </a:lnSpc>
              <a:spcBef>
                <a:spcPts val="1000"/>
              </a:spcBef>
              <a:spcAft>
                <a:spcPts val="0"/>
              </a:spcAft>
              <a:buClr>
                <a:schemeClr val="dk1"/>
              </a:buClr>
              <a:buSzPts val="1100"/>
              <a:buFont typeface="Arial"/>
              <a:buNone/>
            </a:pPr>
            <a:r>
              <a:rPr lang="en"/>
              <a:t>How are your digital  materials created and/or collected? What types of content? Generally give us background on the collections you work with.</a:t>
            </a:r>
            <a:endParaRPr/>
          </a:p>
          <a:p>
            <a:pPr marL="0" lvl="0" indent="0" algn="l" rtl="0">
              <a:lnSpc>
                <a:spcPct val="100000"/>
              </a:lnSpc>
              <a:spcBef>
                <a:spcPts val="1000"/>
              </a:spcBef>
              <a:spcAft>
                <a:spcPts val="0"/>
              </a:spcAft>
              <a:buClr>
                <a:schemeClr val="dk1"/>
              </a:buClr>
              <a:buSzPts val="1100"/>
              <a:buFont typeface="Arial"/>
              <a:buNone/>
            </a:pPr>
            <a:r>
              <a:rPr lang="en"/>
              <a:t>What technologies do you use for digitization, file management, etc.? What dp activities are you not performing (or not performing regularly)? </a:t>
            </a:r>
            <a:endParaRPr/>
          </a:p>
          <a:p>
            <a:pPr marL="0" lvl="0" indent="0" algn="l" rtl="0">
              <a:lnSpc>
                <a:spcPct val="100000"/>
              </a:lnSpc>
              <a:spcBef>
                <a:spcPts val="1000"/>
              </a:spcBef>
              <a:spcAft>
                <a:spcPts val="0"/>
              </a:spcAft>
              <a:buClr>
                <a:schemeClr val="dk1"/>
              </a:buClr>
              <a:buSzPts val="1100"/>
              <a:buFont typeface="Arial"/>
              <a:buNone/>
            </a:pPr>
            <a:r>
              <a:rPr lang="en"/>
              <a:t>Describe, at a high-level, the digitization workflow for your assets.</a:t>
            </a:r>
            <a:endParaRPr/>
          </a:p>
          <a:p>
            <a:pPr marL="0" lvl="0" indent="0" algn="l" rtl="0">
              <a:lnSpc>
                <a:spcPct val="100000"/>
              </a:lnSpc>
              <a:spcBef>
                <a:spcPts val="1000"/>
              </a:spcBef>
              <a:spcAft>
                <a:spcPts val="0"/>
              </a:spcAft>
              <a:buNone/>
            </a:pPr>
            <a:r>
              <a:rPr lang="en"/>
              <a:t>What would you say are the biggest gaps in the preservation of your collections?</a:t>
            </a:r>
            <a:endParaRPr/>
          </a:p>
          <a:p>
            <a:pPr marL="0" lvl="0" indent="0" algn="l" rtl="0">
              <a:lnSpc>
                <a:spcPct val="100000"/>
              </a:lnSpc>
              <a:spcBef>
                <a:spcPts val="1000"/>
              </a:spcBef>
              <a:spcAft>
                <a:spcPts val="0"/>
              </a:spcAft>
              <a:buClr>
                <a:schemeClr val="dk1"/>
              </a:buClr>
              <a:buSzPts val="1100"/>
              <a:buFont typeface="Arial"/>
              <a:buNone/>
            </a:pPr>
            <a:r>
              <a:rPr lang="en"/>
              <a:t>Why types of metadata are you creating /storing with your files? What is missing?</a:t>
            </a:r>
            <a:endParaRPr/>
          </a:p>
          <a:p>
            <a:pPr marL="0" lvl="0" indent="0" algn="l" rtl="0">
              <a:spcBef>
                <a:spcPts val="1000"/>
              </a:spcBef>
              <a:spcAft>
                <a:spcPts val="0"/>
              </a:spcAft>
              <a:buClr>
                <a:schemeClr val="dk1"/>
              </a:buClr>
              <a:buSzPts val="1100"/>
              <a:buFont typeface="Arial"/>
              <a:buNone/>
            </a:pPr>
            <a:endParaRPr/>
          </a:p>
          <a:p>
            <a:pPr marL="0" lvl="0" indent="0" algn="l" rtl="0">
              <a:spcBef>
                <a:spcPts val="1300"/>
              </a:spcBef>
              <a:spcAft>
                <a:spcPts val="1300"/>
              </a:spcAft>
              <a:buNone/>
            </a:pPr>
            <a:endParaRPr/>
          </a:p>
        </p:txBody>
      </p:sp>
      <p:sp>
        <p:nvSpPr>
          <p:cNvPr id="1742" name="Google Shape;1742;p158"/>
          <p:cNvSpPr txBox="1">
            <a:spLocks noGrp="1"/>
          </p:cNvSpPr>
          <p:nvPr>
            <p:ph type="body" idx="4"/>
          </p:nvPr>
        </p:nvSpPr>
        <p:spPr>
          <a:xfrm>
            <a:off x="783286" y="1575901"/>
            <a:ext cx="2307600" cy="411600"/>
          </a:xfrm>
          <a:prstGeom prst="rect">
            <a:avLst/>
          </a:prstGeom>
        </p:spPr>
        <p:txBody>
          <a:bodyPr spcFirstLastPara="1" wrap="square" lIns="137175" tIns="0" rIns="137175" bIns="0" anchor="ctr" anchorCtr="0">
            <a:noAutofit/>
          </a:bodyPr>
          <a:lstStyle/>
          <a:p>
            <a:pPr marL="0" lvl="0" indent="0" algn="l" rtl="0">
              <a:spcBef>
                <a:spcPts val="0"/>
              </a:spcBef>
              <a:spcAft>
                <a:spcPts val="0"/>
              </a:spcAft>
              <a:buNone/>
            </a:pPr>
            <a:r>
              <a:rPr lang="en"/>
              <a:t>Creators / Collectors</a:t>
            </a:r>
            <a:endParaRPr/>
          </a:p>
        </p:txBody>
      </p:sp>
      <p:sp>
        <p:nvSpPr>
          <p:cNvPr id="1743" name="Google Shape;1743;p158"/>
          <p:cNvSpPr txBox="1">
            <a:spLocks noGrp="1"/>
          </p:cNvSpPr>
          <p:nvPr>
            <p:ph type="body" idx="5"/>
          </p:nvPr>
        </p:nvSpPr>
        <p:spPr>
          <a:xfrm>
            <a:off x="3423439" y="1575901"/>
            <a:ext cx="2307600" cy="411600"/>
          </a:xfrm>
          <a:prstGeom prst="rect">
            <a:avLst/>
          </a:prstGeom>
        </p:spPr>
        <p:txBody>
          <a:bodyPr spcFirstLastPara="1" wrap="square" lIns="137175" tIns="0" rIns="137175" bIns="0" anchor="ctr" anchorCtr="0">
            <a:noAutofit/>
          </a:bodyPr>
          <a:lstStyle/>
          <a:p>
            <a:pPr marL="0" lvl="0" indent="0" algn="l" rtl="0">
              <a:spcBef>
                <a:spcPts val="0"/>
              </a:spcBef>
              <a:spcAft>
                <a:spcPts val="0"/>
              </a:spcAft>
              <a:buNone/>
            </a:pPr>
            <a:r>
              <a:rPr lang="en"/>
              <a:t>Administration</a:t>
            </a:r>
            <a:endParaRPr/>
          </a:p>
        </p:txBody>
      </p:sp>
      <p:sp>
        <p:nvSpPr>
          <p:cNvPr id="1744" name="Google Shape;1744;p158"/>
          <p:cNvSpPr txBox="1">
            <a:spLocks noGrp="1"/>
          </p:cNvSpPr>
          <p:nvPr>
            <p:ph type="body" idx="6"/>
          </p:nvPr>
        </p:nvSpPr>
        <p:spPr>
          <a:xfrm>
            <a:off x="6063591" y="1575901"/>
            <a:ext cx="2307600" cy="411600"/>
          </a:xfrm>
          <a:prstGeom prst="rect">
            <a:avLst/>
          </a:prstGeom>
        </p:spPr>
        <p:txBody>
          <a:bodyPr spcFirstLastPara="1" wrap="square" lIns="137175" tIns="0" rIns="137175" bIns="0" anchor="ctr" anchorCtr="0">
            <a:noAutofit/>
          </a:bodyPr>
          <a:lstStyle/>
          <a:p>
            <a:pPr marL="0" lvl="0" indent="0" algn="l" rtl="0">
              <a:spcBef>
                <a:spcPts val="0"/>
              </a:spcBef>
              <a:spcAft>
                <a:spcPts val="0"/>
              </a:spcAft>
              <a:buNone/>
            </a:pPr>
            <a:r>
              <a:rPr lang="en"/>
              <a:t>Technology support</a:t>
            </a:r>
            <a:endParaRPr/>
          </a:p>
        </p:txBody>
      </p:sp>
      <p:sp>
        <p:nvSpPr>
          <p:cNvPr id="1745" name="Google Shape;1745;p158"/>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Discovery</a:t>
            </a:r>
            <a:endParaRPr b="1">
              <a:solidFill>
                <a:srgbClr val="0A96E9"/>
              </a:solidFill>
            </a:endParaRPr>
          </a:p>
        </p:txBody>
      </p:sp>
      <p:sp>
        <p:nvSpPr>
          <p:cNvPr id="1746" name="Google Shape;1746;p158"/>
          <p:cNvSpPr txBox="1">
            <a:spLocks noGrp="1"/>
          </p:cNvSpPr>
          <p:nvPr>
            <p:ph type="body" idx="7"/>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Face-to-face meetings sample questions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159"/>
          <p:cNvSpPr/>
          <p:nvPr/>
        </p:nvSpPr>
        <p:spPr>
          <a:xfrm>
            <a:off x="7938000" y="333275"/>
            <a:ext cx="1019700" cy="842700"/>
          </a:xfrm>
          <a:prstGeom prst="rect">
            <a:avLst/>
          </a:prstGeom>
          <a:solidFill>
            <a:srgbClr val="F9E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59"/>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How to perform a self assessment?</a:t>
            </a:r>
            <a:endParaRPr b="1">
              <a:solidFill>
                <a:srgbClr val="0A96E9"/>
              </a:solidFill>
            </a:endParaRPr>
          </a:p>
        </p:txBody>
      </p:sp>
      <p:sp>
        <p:nvSpPr>
          <p:cNvPr id="1753" name="Google Shape;1753;p159"/>
          <p:cNvSpPr txBox="1">
            <a:spLocks noGrp="1"/>
          </p:cNvSpPr>
          <p:nvPr>
            <p:ph type="body" idx="5"/>
          </p:nvPr>
        </p:nvSpPr>
        <p:spPr>
          <a:xfrm>
            <a:off x="3504757"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Gather documentation</a:t>
            </a:r>
            <a:endParaRPr/>
          </a:p>
        </p:txBody>
      </p:sp>
      <p:sp>
        <p:nvSpPr>
          <p:cNvPr id="1754" name="Google Shape;1754;p159"/>
          <p:cNvSpPr>
            <a:spLocks noGrp="1"/>
          </p:cNvSpPr>
          <p:nvPr>
            <p:ph type="pic" idx="2"/>
          </p:nvPr>
        </p:nvSpPr>
        <p:spPr>
          <a:xfrm>
            <a:off x="6203812"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sz="1800"/>
          </a:p>
        </p:txBody>
      </p:sp>
      <p:sp>
        <p:nvSpPr>
          <p:cNvPr id="1755" name="Google Shape;1755;p159"/>
          <p:cNvSpPr txBox="1">
            <a:spLocks noGrp="1"/>
          </p:cNvSpPr>
          <p:nvPr>
            <p:ph type="body" idx="6"/>
          </p:nvPr>
        </p:nvSpPr>
        <p:spPr>
          <a:xfrm>
            <a:off x="6203812"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Perform discovery</a:t>
            </a:r>
            <a:endParaRPr/>
          </a:p>
        </p:txBody>
      </p:sp>
      <p:pic>
        <p:nvPicPr>
          <p:cNvPr id="1756" name="Google Shape;1756;p1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88079" y="294872"/>
            <a:ext cx="919525" cy="919525"/>
          </a:xfrm>
          <a:prstGeom prst="rect">
            <a:avLst/>
          </a:prstGeom>
          <a:noFill/>
          <a:ln>
            <a:noFill/>
          </a:ln>
        </p:spPr>
      </p:pic>
      <p:sp>
        <p:nvSpPr>
          <p:cNvPr id="1757" name="Google Shape;1757;p159"/>
          <p:cNvSpPr txBox="1">
            <a:spLocks noGrp="1"/>
          </p:cNvSpPr>
          <p:nvPr>
            <p:ph type="body" idx="1"/>
          </p:nvPr>
        </p:nvSpPr>
        <p:spPr>
          <a:xfrm>
            <a:off x="786648"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Choose a tool</a:t>
            </a:r>
            <a:endParaRPr/>
          </a:p>
        </p:txBody>
      </p:sp>
      <p:sp>
        <p:nvSpPr>
          <p:cNvPr id="1758" name="Google Shape;1758;p159"/>
          <p:cNvSpPr txBox="1">
            <a:spLocks noGrp="1"/>
          </p:cNvSpPr>
          <p:nvPr>
            <p:ph type="body" idx="13"/>
          </p:nvPr>
        </p:nvSpPr>
        <p:spPr>
          <a:xfrm>
            <a:off x="786648"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Analyse results</a:t>
            </a:r>
            <a:endParaRPr/>
          </a:p>
        </p:txBody>
      </p:sp>
      <p:sp>
        <p:nvSpPr>
          <p:cNvPr id="1759" name="Google Shape;1759;p159"/>
          <p:cNvSpPr txBox="1">
            <a:spLocks noGrp="1"/>
          </p:cNvSpPr>
          <p:nvPr>
            <p:ph type="body" idx="14"/>
          </p:nvPr>
        </p:nvSpPr>
        <p:spPr>
          <a:xfrm>
            <a:off x="3504757"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Document results</a:t>
            </a:r>
            <a:endParaRPr/>
          </a:p>
        </p:txBody>
      </p:sp>
      <p:sp>
        <p:nvSpPr>
          <p:cNvPr id="1760" name="Google Shape;1760;p159"/>
          <p:cNvSpPr txBox="1">
            <a:spLocks noGrp="1"/>
          </p:cNvSpPr>
          <p:nvPr>
            <p:ph type="body" idx="15"/>
          </p:nvPr>
        </p:nvSpPr>
        <p:spPr>
          <a:xfrm>
            <a:off x="6203812" y="4287939"/>
            <a:ext cx="2173800" cy="342900"/>
          </a:xfrm>
          <a:prstGeom prst="rect">
            <a:avLst/>
          </a:prstGeom>
          <a:solidFill>
            <a:srgbClr val="B1990C"/>
          </a:solidFill>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Build a roadmap</a:t>
            </a:r>
            <a:endParaRPr/>
          </a:p>
        </p:txBody>
      </p:sp>
      <p:sp>
        <p:nvSpPr>
          <p:cNvPr id="1761" name="Google Shape;1761;p159"/>
          <p:cNvSpPr txBox="1">
            <a:spLocks noGrp="1"/>
          </p:cNvSpPr>
          <p:nvPr>
            <p:ph type="body" idx="16"/>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sz="1200">
                <a:solidFill>
                  <a:schemeClr val="dk1"/>
                </a:solidFill>
              </a:rPr>
              <a:t>Step-by-step process</a:t>
            </a:r>
            <a:endParaRPr>
              <a:solidFill>
                <a:schemeClr val="dk1"/>
              </a:solidFill>
            </a:endParaRPr>
          </a:p>
        </p:txBody>
      </p:sp>
      <p:sp>
        <p:nvSpPr>
          <p:cNvPr id="1762" name="Google Shape;1762;p159"/>
          <p:cNvSpPr>
            <a:spLocks noGrp="1"/>
          </p:cNvSpPr>
          <p:nvPr>
            <p:ph type="pic" idx="3"/>
          </p:nvPr>
        </p:nvSpPr>
        <p:spPr>
          <a:xfrm>
            <a:off x="786648"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763" name="Google Shape;1763;p159"/>
          <p:cNvSpPr>
            <a:spLocks noGrp="1"/>
          </p:cNvSpPr>
          <p:nvPr>
            <p:ph type="pic" idx="4"/>
          </p:nvPr>
        </p:nvSpPr>
        <p:spPr>
          <a:xfrm>
            <a:off x="3504757"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764" name="Google Shape;1764;p159"/>
          <p:cNvSpPr>
            <a:spLocks noGrp="1"/>
          </p:cNvSpPr>
          <p:nvPr>
            <p:ph type="pic" idx="7"/>
          </p:nvPr>
        </p:nvSpPr>
        <p:spPr>
          <a:xfrm>
            <a:off x="6203812"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765" name="Google Shape;1765;p159"/>
          <p:cNvSpPr>
            <a:spLocks noGrp="1"/>
          </p:cNvSpPr>
          <p:nvPr>
            <p:ph type="pic" idx="8"/>
          </p:nvPr>
        </p:nvSpPr>
        <p:spPr>
          <a:xfrm>
            <a:off x="786648"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766" name="Google Shape;1766;p159"/>
          <p:cNvSpPr>
            <a:spLocks noGrp="1"/>
          </p:cNvSpPr>
          <p:nvPr>
            <p:ph type="pic" idx="9"/>
          </p:nvPr>
        </p:nvSpPr>
        <p:spPr>
          <a:xfrm>
            <a:off x="3504757"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pic>
        <p:nvPicPr>
          <p:cNvPr id="1767" name="Google Shape;1767;p15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52275" y="1716775"/>
            <a:ext cx="842550" cy="842550"/>
          </a:xfrm>
          <a:prstGeom prst="rect">
            <a:avLst/>
          </a:prstGeom>
          <a:noFill/>
          <a:ln>
            <a:noFill/>
          </a:ln>
        </p:spPr>
      </p:pic>
      <p:pic>
        <p:nvPicPr>
          <p:cNvPr id="1768" name="Google Shape;1768;p15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07213" y="1560613"/>
            <a:ext cx="1166975" cy="1166975"/>
          </a:xfrm>
          <a:prstGeom prst="rect">
            <a:avLst/>
          </a:prstGeom>
          <a:noFill/>
          <a:ln>
            <a:noFill/>
          </a:ln>
        </p:spPr>
      </p:pic>
      <p:pic>
        <p:nvPicPr>
          <p:cNvPr id="1769" name="Google Shape;1769;p15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311800" y="3176025"/>
            <a:ext cx="1123500" cy="1123500"/>
          </a:xfrm>
          <a:prstGeom prst="rect">
            <a:avLst/>
          </a:prstGeom>
          <a:noFill/>
          <a:ln>
            <a:noFill/>
          </a:ln>
        </p:spPr>
      </p:pic>
      <p:pic>
        <p:nvPicPr>
          <p:cNvPr id="1770" name="Google Shape;1770;p15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066600" y="3181814"/>
            <a:ext cx="1111924" cy="1111924"/>
          </a:xfrm>
          <a:prstGeom prst="rect">
            <a:avLst/>
          </a:prstGeom>
          <a:noFill/>
          <a:ln>
            <a:noFill/>
          </a:ln>
        </p:spPr>
      </p:pic>
      <p:pic>
        <p:nvPicPr>
          <p:cNvPr id="1771" name="Google Shape;1771;p159"/>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089917" y="1611450"/>
            <a:ext cx="1065288" cy="1065304"/>
          </a:xfrm>
          <a:prstGeom prst="rect">
            <a:avLst/>
          </a:prstGeom>
          <a:noFill/>
          <a:ln>
            <a:noFill/>
          </a:ln>
        </p:spPr>
      </p:pic>
      <p:pic>
        <p:nvPicPr>
          <p:cNvPr id="1772" name="Google Shape;1772;p159"/>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654675" y="3101775"/>
            <a:ext cx="1272026" cy="1272026"/>
          </a:xfrm>
          <a:prstGeom prst="rect">
            <a:avLst/>
          </a:prstGeom>
          <a:noFill/>
          <a:ln>
            <a:noFill/>
          </a:ln>
        </p:spPr>
      </p:pic>
      <p:pic>
        <p:nvPicPr>
          <p:cNvPr id="1773" name="Google Shape;1773;p159"/>
          <p:cNvPicPr preferRelativeResize="0"/>
          <p:nvPr/>
        </p:nvPicPr>
        <p:blipFill>
          <a:blip r:embed="rId10">
            <a:alphaModFix/>
          </a:blip>
          <a:stretch>
            <a:fillRect/>
          </a:stretch>
        </p:blipFill>
        <p:spPr>
          <a:xfrm>
            <a:off x="1256875" y="1534500"/>
            <a:ext cx="1219200" cy="1219200"/>
          </a:xfrm>
          <a:prstGeom prst="rect">
            <a:avLst/>
          </a:prstGeom>
          <a:noFill/>
          <a:ln>
            <a:noFill/>
          </a:ln>
        </p:spPr>
      </p:pic>
      <p:pic>
        <p:nvPicPr>
          <p:cNvPr id="1774" name="Google Shape;1774;p159"/>
          <p:cNvPicPr preferRelativeResize="0"/>
          <p:nvPr/>
        </p:nvPicPr>
        <p:blipFill>
          <a:blip r:embed="rId10">
            <a:alphaModFix/>
          </a:blip>
          <a:stretch>
            <a:fillRect/>
          </a:stretch>
        </p:blipFill>
        <p:spPr>
          <a:xfrm>
            <a:off x="4089925" y="1534500"/>
            <a:ext cx="1219200" cy="1219200"/>
          </a:xfrm>
          <a:prstGeom prst="rect">
            <a:avLst/>
          </a:prstGeom>
          <a:noFill/>
          <a:ln>
            <a:noFill/>
          </a:ln>
        </p:spPr>
      </p:pic>
      <p:pic>
        <p:nvPicPr>
          <p:cNvPr id="1775" name="Google Shape;1775;p159"/>
          <p:cNvPicPr preferRelativeResize="0"/>
          <p:nvPr/>
        </p:nvPicPr>
        <p:blipFill>
          <a:blip r:embed="rId10">
            <a:alphaModFix/>
          </a:blip>
          <a:stretch>
            <a:fillRect/>
          </a:stretch>
        </p:blipFill>
        <p:spPr>
          <a:xfrm>
            <a:off x="6681100" y="1534500"/>
            <a:ext cx="1219200" cy="1219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0" name="Google Shape;1780;p160"/>
          <p:cNvSpPr txBox="1">
            <a:spLocks noGrp="1"/>
          </p:cNvSpPr>
          <p:nvPr>
            <p:ph type="title"/>
          </p:nvPr>
        </p:nvSpPr>
        <p:spPr>
          <a:xfrm>
            <a:off x="746500" y="531725"/>
            <a:ext cx="82086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Analysing discovery interviews and documentation</a:t>
            </a:r>
            <a:endParaRPr b="1">
              <a:solidFill>
                <a:srgbClr val="0A96E9"/>
              </a:solidFill>
            </a:endParaRPr>
          </a:p>
        </p:txBody>
      </p:sp>
      <p:sp>
        <p:nvSpPr>
          <p:cNvPr id="1781" name="Google Shape;1781;p160"/>
          <p:cNvSpPr txBox="1">
            <a:spLocks noGrp="1"/>
          </p:cNvSpPr>
          <p:nvPr>
            <p:ph type="body" idx="2"/>
          </p:nvPr>
        </p:nvSpPr>
        <p:spPr>
          <a:xfrm>
            <a:off x="1131307" y="2244270"/>
            <a:ext cx="1785900" cy="260700"/>
          </a:xfrm>
          <a:prstGeom prst="rect">
            <a:avLst/>
          </a:prstGeom>
        </p:spPr>
        <p:txBody>
          <a:bodyPr spcFirstLastPara="1" wrap="square" lIns="34300" tIns="17150" rIns="34300" bIns="17150" anchor="ctr" anchorCtr="0">
            <a:noAutofit/>
          </a:bodyPr>
          <a:lstStyle/>
          <a:p>
            <a:pPr marL="0" lvl="0" indent="0" algn="l" rtl="0">
              <a:spcBef>
                <a:spcPts val="0"/>
              </a:spcBef>
              <a:spcAft>
                <a:spcPts val="1300"/>
              </a:spcAft>
              <a:buNone/>
            </a:pPr>
            <a:r>
              <a:rPr lang="en"/>
              <a:t>1. Color code &amp; map</a:t>
            </a:r>
            <a:endParaRPr/>
          </a:p>
        </p:txBody>
      </p:sp>
      <p:sp>
        <p:nvSpPr>
          <p:cNvPr id="1782" name="Google Shape;1782;p160"/>
          <p:cNvSpPr txBox="1">
            <a:spLocks noGrp="1"/>
          </p:cNvSpPr>
          <p:nvPr>
            <p:ph type="body" idx="1"/>
          </p:nvPr>
        </p:nvSpPr>
        <p:spPr>
          <a:xfrm>
            <a:off x="1055107" y="2429633"/>
            <a:ext cx="1785900" cy="8913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Read through and mark up your documentation and discovery interview info first. Color code areas relevant to the RAM model. For example, references to metadata are blue; storage are yellow. Now you can map your findings to the RAM categories  (or other model).</a:t>
            </a:r>
            <a:endParaRPr/>
          </a:p>
        </p:txBody>
      </p:sp>
      <p:sp>
        <p:nvSpPr>
          <p:cNvPr id="1783" name="Google Shape;1783;p160"/>
          <p:cNvSpPr txBox="1">
            <a:spLocks noGrp="1"/>
          </p:cNvSpPr>
          <p:nvPr>
            <p:ph type="body" idx="4"/>
          </p:nvPr>
        </p:nvSpPr>
        <p:spPr>
          <a:xfrm>
            <a:off x="3667711" y="2429633"/>
            <a:ext cx="1785900" cy="8913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Clr>
                <a:schemeClr val="dk1"/>
              </a:buClr>
              <a:buSzPts val="1100"/>
              <a:buFont typeface="Arial"/>
              <a:buNone/>
            </a:pPr>
            <a:r>
              <a:rPr lang="en"/>
              <a:t>You’ve mapped all of the relevant findings. There’ll be duplicates where two people say the same thing, for example. De-dupe and synthesize those responses. You don’t need long narratives; keep verbosity to a minimum.</a:t>
            </a:r>
            <a:endParaRPr/>
          </a:p>
        </p:txBody>
      </p:sp>
      <p:sp>
        <p:nvSpPr>
          <p:cNvPr id="1784" name="Google Shape;1784;p160"/>
          <p:cNvSpPr txBox="1">
            <a:spLocks noGrp="1"/>
          </p:cNvSpPr>
          <p:nvPr>
            <p:ph type="body" idx="5"/>
          </p:nvPr>
        </p:nvSpPr>
        <p:spPr>
          <a:xfrm>
            <a:off x="3743899" y="2244275"/>
            <a:ext cx="1981500" cy="260700"/>
          </a:xfrm>
          <a:prstGeom prst="rect">
            <a:avLst/>
          </a:prstGeom>
        </p:spPr>
        <p:txBody>
          <a:bodyPr spcFirstLastPara="1" wrap="square" lIns="34300" tIns="17150" rIns="34300" bIns="17150" anchor="ctr" anchorCtr="0">
            <a:noAutofit/>
          </a:bodyPr>
          <a:lstStyle/>
          <a:p>
            <a:pPr marL="0" lvl="0" indent="0" algn="l" rtl="0">
              <a:spcBef>
                <a:spcPts val="0"/>
              </a:spcBef>
              <a:spcAft>
                <a:spcPts val="1300"/>
              </a:spcAft>
              <a:buNone/>
            </a:pPr>
            <a:r>
              <a:rPr lang="en"/>
              <a:t>2. De-dupe &amp; synthesize</a:t>
            </a:r>
            <a:endParaRPr/>
          </a:p>
        </p:txBody>
      </p:sp>
      <p:sp>
        <p:nvSpPr>
          <p:cNvPr id="1785" name="Google Shape;1785;p160"/>
          <p:cNvSpPr txBox="1">
            <a:spLocks noGrp="1"/>
          </p:cNvSpPr>
          <p:nvPr>
            <p:ph type="body" idx="7"/>
          </p:nvPr>
        </p:nvSpPr>
        <p:spPr>
          <a:xfrm>
            <a:off x="6313745" y="2429633"/>
            <a:ext cx="1785900" cy="8913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Once you’ve synthesized all findings and mapped them to your tool, you can score your results to identify gaps and successes. Your recommendations will be based on the gaps you have identified.  </a:t>
            </a:r>
            <a:endParaRPr/>
          </a:p>
        </p:txBody>
      </p:sp>
      <p:sp>
        <p:nvSpPr>
          <p:cNvPr id="1786" name="Google Shape;1786;p160"/>
          <p:cNvSpPr txBox="1">
            <a:spLocks noGrp="1"/>
          </p:cNvSpPr>
          <p:nvPr>
            <p:ph type="body" idx="8"/>
          </p:nvPr>
        </p:nvSpPr>
        <p:spPr>
          <a:xfrm>
            <a:off x="6389950" y="2244275"/>
            <a:ext cx="1981500" cy="260700"/>
          </a:xfrm>
          <a:prstGeom prst="rect">
            <a:avLst/>
          </a:prstGeom>
        </p:spPr>
        <p:txBody>
          <a:bodyPr spcFirstLastPara="1" wrap="square" lIns="34300" tIns="17150" rIns="34300" bIns="17150" anchor="ctr" anchorCtr="0">
            <a:noAutofit/>
          </a:bodyPr>
          <a:lstStyle/>
          <a:p>
            <a:pPr marL="0" lvl="0" indent="0" algn="l" rtl="0">
              <a:spcBef>
                <a:spcPts val="0"/>
              </a:spcBef>
              <a:spcAft>
                <a:spcPts val="1300"/>
              </a:spcAft>
              <a:buNone/>
            </a:pPr>
            <a:r>
              <a:rPr lang="en"/>
              <a:t>3. Identify gaps</a:t>
            </a:r>
            <a:endParaRPr/>
          </a:p>
        </p:txBody>
      </p:sp>
      <p:sp>
        <p:nvSpPr>
          <p:cNvPr id="1787" name="Google Shape;1787;p160"/>
          <p:cNvSpPr txBox="1">
            <a:spLocks noGrp="1"/>
          </p:cNvSpPr>
          <p:nvPr>
            <p:ph type="body" idx="13"/>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Identifying gaps, challenges, and successes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sp>
        <p:nvSpPr>
          <p:cNvPr id="1792" name="Google Shape;1792;p161"/>
          <p:cNvSpPr/>
          <p:nvPr/>
        </p:nvSpPr>
        <p:spPr>
          <a:xfrm>
            <a:off x="7938000" y="333275"/>
            <a:ext cx="1019700" cy="842700"/>
          </a:xfrm>
          <a:prstGeom prst="rect">
            <a:avLst/>
          </a:prstGeom>
          <a:solidFill>
            <a:srgbClr val="F9E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61"/>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How to perform a self assessment?</a:t>
            </a:r>
            <a:endParaRPr b="1">
              <a:solidFill>
                <a:srgbClr val="0A96E9"/>
              </a:solidFill>
            </a:endParaRPr>
          </a:p>
        </p:txBody>
      </p:sp>
      <p:sp>
        <p:nvSpPr>
          <p:cNvPr id="1794" name="Google Shape;1794;p161"/>
          <p:cNvSpPr txBox="1">
            <a:spLocks noGrp="1"/>
          </p:cNvSpPr>
          <p:nvPr>
            <p:ph type="body" idx="5"/>
          </p:nvPr>
        </p:nvSpPr>
        <p:spPr>
          <a:xfrm>
            <a:off x="3504757"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Gather documentation</a:t>
            </a:r>
            <a:endParaRPr/>
          </a:p>
        </p:txBody>
      </p:sp>
      <p:sp>
        <p:nvSpPr>
          <p:cNvPr id="1795" name="Google Shape;1795;p161"/>
          <p:cNvSpPr>
            <a:spLocks noGrp="1"/>
          </p:cNvSpPr>
          <p:nvPr>
            <p:ph type="pic" idx="2"/>
          </p:nvPr>
        </p:nvSpPr>
        <p:spPr>
          <a:xfrm>
            <a:off x="6203812"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sz="1800"/>
          </a:p>
        </p:txBody>
      </p:sp>
      <p:sp>
        <p:nvSpPr>
          <p:cNvPr id="1796" name="Google Shape;1796;p161"/>
          <p:cNvSpPr txBox="1">
            <a:spLocks noGrp="1"/>
          </p:cNvSpPr>
          <p:nvPr>
            <p:ph type="body" idx="6"/>
          </p:nvPr>
        </p:nvSpPr>
        <p:spPr>
          <a:xfrm>
            <a:off x="6203812"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Perform discovery</a:t>
            </a:r>
            <a:endParaRPr/>
          </a:p>
        </p:txBody>
      </p:sp>
      <p:pic>
        <p:nvPicPr>
          <p:cNvPr id="1797" name="Google Shape;1797;p16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88079" y="294872"/>
            <a:ext cx="919525" cy="919525"/>
          </a:xfrm>
          <a:prstGeom prst="rect">
            <a:avLst/>
          </a:prstGeom>
          <a:noFill/>
          <a:ln>
            <a:noFill/>
          </a:ln>
        </p:spPr>
      </p:pic>
      <p:sp>
        <p:nvSpPr>
          <p:cNvPr id="1798" name="Google Shape;1798;p161"/>
          <p:cNvSpPr txBox="1">
            <a:spLocks noGrp="1"/>
          </p:cNvSpPr>
          <p:nvPr>
            <p:ph type="body" idx="1"/>
          </p:nvPr>
        </p:nvSpPr>
        <p:spPr>
          <a:xfrm>
            <a:off x="786648"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Choose a tool</a:t>
            </a:r>
            <a:endParaRPr/>
          </a:p>
        </p:txBody>
      </p:sp>
      <p:sp>
        <p:nvSpPr>
          <p:cNvPr id="1799" name="Google Shape;1799;p161"/>
          <p:cNvSpPr txBox="1">
            <a:spLocks noGrp="1"/>
          </p:cNvSpPr>
          <p:nvPr>
            <p:ph type="body" idx="13"/>
          </p:nvPr>
        </p:nvSpPr>
        <p:spPr>
          <a:xfrm>
            <a:off x="786648"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Analyse results</a:t>
            </a:r>
            <a:endParaRPr/>
          </a:p>
        </p:txBody>
      </p:sp>
      <p:sp>
        <p:nvSpPr>
          <p:cNvPr id="1800" name="Google Shape;1800;p161"/>
          <p:cNvSpPr txBox="1">
            <a:spLocks noGrp="1"/>
          </p:cNvSpPr>
          <p:nvPr>
            <p:ph type="body" idx="14"/>
          </p:nvPr>
        </p:nvSpPr>
        <p:spPr>
          <a:xfrm>
            <a:off x="3504757"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Document results</a:t>
            </a:r>
            <a:endParaRPr/>
          </a:p>
        </p:txBody>
      </p:sp>
      <p:sp>
        <p:nvSpPr>
          <p:cNvPr id="1801" name="Google Shape;1801;p161"/>
          <p:cNvSpPr txBox="1">
            <a:spLocks noGrp="1"/>
          </p:cNvSpPr>
          <p:nvPr>
            <p:ph type="body" idx="15"/>
          </p:nvPr>
        </p:nvSpPr>
        <p:spPr>
          <a:xfrm>
            <a:off x="6203812" y="4287939"/>
            <a:ext cx="2173800" cy="342900"/>
          </a:xfrm>
          <a:prstGeom prst="rect">
            <a:avLst/>
          </a:prstGeom>
          <a:solidFill>
            <a:srgbClr val="B1990C"/>
          </a:solidFill>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Build a roadmap</a:t>
            </a:r>
            <a:endParaRPr/>
          </a:p>
        </p:txBody>
      </p:sp>
      <p:sp>
        <p:nvSpPr>
          <p:cNvPr id="1802" name="Google Shape;1802;p161"/>
          <p:cNvSpPr txBox="1">
            <a:spLocks noGrp="1"/>
          </p:cNvSpPr>
          <p:nvPr>
            <p:ph type="body" idx="16"/>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sz="1200">
                <a:solidFill>
                  <a:schemeClr val="dk1"/>
                </a:solidFill>
              </a:rPr>
              <a:t>Step-by-step process</a:t>
            </a:r>
            <a:endParaRPr>
              <a:solidFill>
                <a:schemeClr val="dk1"/>
              </a:solidFill>
            </a:endParaRPr>
          </a:p>
        </p:txBody>
      </p:sp>
      <p:sp>
        <p:nvSpPr>
          <p:cNvPr id="1803" name="Google Shape;1803;p161"/>
          <p:cNvSpPr>
            <a:spLocks noGrp="1"/>
          </p:cNvSpPr>
          <p:nvPr>
            <p:ph type="pic" idx="3"/>
          </p:nvPr>
        </p:nvSpPr>
        <p:spPr>
          <a:xfrm>
            <a:off x="786648"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04" name="Google Shape;1804;p161"/>
          <p:cNvSpPr>
            <a:spLocks noGrp="1"/>
          </p:cNvSpPr>
          <p:nvPr>
            <p:ph type="pic" idx="4"/>
          </p:nvPr>
        </p:nvSpPr>
        <p:spPr>
          <a:xfrm>
            <a:off x="3504757"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05" name="Google Shape;1805;p161"/>
          <p:cNvSpPr>
            <a:spLocks noGrp="1"/>
          </p:cNvSpPr>
          <p:nvPr>
            <p:ph type="pic" idx="7"/>
          </p:nvPr>
        </p:nvSpPr>
        <p:spPr>
          <a:xfrm>
            <a:off x="6203812"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06" name="Google Shape;1806;p161"/>
          <p:cNvSpPr>
            <a:spLocks noGrp="1"/>
          </p:cNvSpPr>
          <p:nvPr>
            <p:ph type="pic" idx="8"/>
          </p:nvPr>
        </p:nvSpPr>
        <p:spPr>
          <a:xfrm>
            <a:off x="786648"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07" name="Google Shape;1807;p161"/>
          <p:cNvSpPr>
            <a:spLocks noGrp="1"/>
          </p:cNvSpPr>
          <p:nvPr>
            <p:ph type="pic" idx="9"/>
          </p:nvPr>
        </p:nvSpPr>
        <p:spPr>
          <a:xfrm>
            <a:off x="3504757"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pic>
        <p:nvPicPr>
          <p:cNvPr id="1808" name="Google Shape;1808;p16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52275" y="1716775"/>
            <a:ext cx="842550" cy="842550"/>
          </a:xfrm>
          <a:prstGeom prst="rect">
            <a:avLst/>
          </a:prstGeom>
          <a:noFill/>
          <a:ln>
            <a:noFill/>
          </a:ln>
        </p:spPr>
      </p:pic>
      <p:pic>
        <p:nvPicPr>
          <p:cNvPr id="1809" name="Google Shape;1809;p16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07213" y="1560613"/>
            <a:ext cx="1166975" cy="1166975"/>
          </a:xfrm>
          <a:prstGeom prst="rect">
            <a:avLst/>
          </a:prstGeom>
          <a:noFill/>
          <a:ln>
            <a:noFill/>
          </a:ln>
        </p:spPr>
      </p:pic>
      <p:pic>
        <p:nvPicPr>
          <p:cNvPr id="1810" name="Google Shape;1810;p16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311800" y="3176025"/>
            <a:ext cx="1123500" cy="1123500"/>
          </a:xfrm>
          <a:prstGeom prst="rect">
            <a:avLst/>
          </a:prstGeom>
          <a:noFill/>
          <a:ln>
            <a:noFill/>
          </a:ln>
        </p:spPr>
      </p:pic>
      <p:pic>
        <p:nvPicPr>
          <p:cNvPr id="1811" name="Google Shape;1811;p16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066600" y="3181814"/>
            <a:ext cx="1111924" cy="1111924"/>
          </a:xfrm>
          <a:prstGeom prst="rect">
            <a:avLst/>
          </a:prstGeom>
          <a:noFill/>
          <a:ln>
            <a:noFill/>
          </a:ln>
        </p:spPr>
      </p:pic>
      <p:pic>
        <p:nvPicPr>
          <p:cNvPr id="1812" name="Google Shape;1812;p16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089917" y="1611450"/>
            <a:ext cx="1065288" cy="1065304"/>
          </a:xfrm>
          <a:prstGeom prst="rect">
            <a:avLst/>
          </a:prstGeom>
          <a:noFill/>
          <a:ln>
            <a:noFill/>
          </a:ln>
        </p:spPr>
      </p:pic>
      <p:pic>
        <p:nvPicPr>
          <p:cNvPr id="1813" name="Google Shape;1813;p16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654675" y="3101775"/>
            <a:ext cx="1272026" cy="1272026"/>
          </a:xfrm>
          <a:prstGeom prst="rect">
            <a:avLst/>
          </a:prstGeom>
          <a:noFill/>
          <a:ln>
            <a:noFill/>
          </a:ln>
        </p:spPr>
      </p:pic>
      <p:pic>
        <p:nvPicPr>
          <p:cNvPr id="1814" name="Google Shape;1814;p161"/>
          <p:cNvPicPr preferRelativeResize="0"/>
          <p:nvPr/>
        </p:nvPicPr>
        <p:blipFill>
          <a:blip r:embed="rId10">
            <a:alphaModFix/>
          </a:blip>
          <a:stretch>
            <a:fillRect/>
          </a:stretch>
        </p:blipFill>
        <p:spPr>
          <a:xfrm>
            <a:off x="1256875" y="1534500"/>
            <a:ext cx="1219200" cy="1219200"/>
          </a:xfrm>
          <a:prstGeom prst="rect">
            <a:avLst/>
          </a:prstGeom>
          <a:noFill/>
          <a:ln>
            <a:noFill/>
          </a:ln>
        </p:spPr>
      </p:pic>
      <p:pic>
        <p:nvPicPr>
          <p:cNvPr id="1815" name="Google Shape;1815;p161"/>
          <p:cNvPicPr preferRelativeResize="0"/>
          <p:nvPr/>
        </p:nvPicPr>
        <p:blipFill>
          <a:blip r:embed="rId10">
            <a:alphaModFix/>
          </a:blip>
          <a:stretch>
            <a:fillRect/>
          </a:stretch>
        </p:blipFill>
        <p:spPr>
          <a:xfrm>
            <a:off x="4089925" y="1534500"/>
            <a:ext cx="1219200" cy="1219200"/>
          </a:xfrm>
          <a:prstGeom prst="rect">
            <a:avLst/>
          </a:prstGeom>
          <a:noFill/>
          <a:ln>
            <a:noFill/>
          </a:ln>
        </p:spPr>
      </p:pic>
      <p:pic>
        <p:nvPicPr>
          <p:cNvPr id="1816" name="Google Shape;1816;p161"/>
          <p:cNvPicPr preferRelativeResize="0"/>
          <p:nvPr/>
        </p:nvPicPr>
        <p:blipFill>
          <a:blip r:embed="rId10">
            <a:alphaModFix/>
          </a:blip>
          <a:stretch>
            <a:fillRect/>
          </a:stretch>
        </p:blipFill>
        <p:spPr>
          <a:xfrm>
            <a:off x="6681100" y="1534500"/>
            <a:ext cx="1219200" cy="1219200"/>
          </a:xfrm>
          <a:prstGeom prst="rect">
            <a:avLst/>
          </a:prstGeom>
          <a:noFill/>
          <a:ln>
            <a:noFill/>
          </a:ln>
        </p:spPr>
      </p:pic>
      <p:pic>
        <p:nvPicPr>
          <p:cNvPr id="1817" name="Google Shape;1817;p161"/>
          <p:cNvPicPr preferRelativeResize="0"/>
          <p:nvPr/>
        </p:nvPicPr>
        <p:blipFill>
          <a:blip r:embed="rId10">
            <a:alphaModFix/>
          </a:blip>
          <a:stretch>
            <a:fillRect/>
          </a:stretch>
        </p:blipFill>
        <p:spPr>
          <a:xfrm>
            <a:off x="1216100" y="3053938"/>
            <a:ext cx="1219200" cy="1219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p162"/>
          <p:cNvSpPr txBox="1">
            <a:spLocks noGrp="1"/>
          </p:cNvSpPr>
          <p:nvPr>
            <p:ph type="title"/>
          </p:nvPr>
        </p:nvSpPr>
        <p:spPr>
          <a:xfrm>
            <a:off x="746507" y="531723"/>
            <a:ext cx="34407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Clr>
                <a:schemeClr val="dk1"/>
              </a:buClr>
              <a:buSzPts val="1100"/>
              <a:buFont typeface="Arial"/>
              <a:buNone/>
            </a:pPr>
            <a:r>
              <a:rPr lang="en" b="1">
                <a:solidFill>
                  <a:srgbClr val="0A96E9"/>
                </a:solidFill>
              </a:rPr>
              <a:t>Documenting results</a:t>
            </a:r>
            <a:endParaRPr b="1">
              <a:solidFill>
                <a:srgbClr val="0A96E9"/>
              </a:solidFill>
            </a:endParaRPr>
          </a:p>
          <a:p>
            <a:pPr marL="0" lvl="0" indent="0" algn="l" rtl="0">
              <a:spcBef>
                <a:spcPts val="0"/>
              </a:spcBef>
              <a:spcAft>
                <a:spcPts val="0"/>
              </a:spcAft>
              <a:buNone/>
            </a:pPr>
            <a:endParaRPr/>
          </a:p>
        </p:txBody>
      </p:sp>
      <p:sp>
        <p:nvSpPr>
          <p:cNvPr id="1823" name="Google Shape;1823;p162"/>
          <p:cNvSpPr txBox="1">
            <a:spLocks noGrp="1"/>
          </p:cNvSpPr>
          <p:nvPr>
            <p:ph type="body" idx="2"/>
          </p:nvPr>
        </p:nvSpPr>
        <p:spPr>
          <a:xfrm>
            <a:off x="746499" y="943350"/>
            <a:ext cx="38256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Who is your audience/what is your goal?</a:t>
            </a:r>
            <a:endParaRPr/>
          </a:p>
        </p:txBody>
      </p:sp>
      <p:pic>
        <p:nvPicPr>
          <p:cNvPr id="1824" name="Google Shape;1824;p16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9238" y="1542558"/>
            <a:ext cx="3908325" cy="2644267"/>
          </a:xfrm>
          <a:prstGeom prst="rect">
            <a:avLst/>
          </a:prstGeom>
          <a:noFill/>
          <a:ln w="28575" cap="flat" cmpd="sng">
            <a:solidFill>
              <a:srgbClr val="B1990C"/>
            </a:solidFill>
            <a:prstDash val="solid"/>
            <a:round/>
            <a:headEnd type="none" w="sm" len="sm"/>
            <a:tailEnd type="none" w="sm" len="sm"/>
          </a:ln>
          <a:effectLst>
            <a:outerShdw blurRad="57150" dist="19050" dir="5400000" algn="bl" rotWithShape="0">
              <a:srgbClr val="000000">
                <a:alpha val="50000"/>
              </a:srgbClr>
            </a:outerShdw>
          </a:effectLst>
        </p:spPr>
      </p:pic>
      <p:pic>
        <p:nvPicPr>
          <p:cNvPr id="1825" name="Google Shape;1825;p1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894353" y="116380"/>
            <a:ext cx="3440701" cy="3224745"/>
          </a:xfrm>
          <a:prstGeom prst="rect">
            <a:avLst/>
          </a:prstGeom>
          <a:noFill/>
          <a:ln w="28575" cap="flat" cmpd="sng">
            <a:solidFill>
              <a:srgbClr val="B1990C"/>
            </a:solidFill>
            <a:prstDash val="solid"/>
            <a:round/>
            <a:headEnd type="none" w="sm" len="sm"/>
            <a:tailEnd type="none" w="sm" len="sm"/>
          </a:ln>
        </p:spPr>
      </p:pic>
      <p:sp>
        <p:nvSpPr>
          <p:cNvPr id="1826" name="Google Shape;1826;p162"/>
          <p:cNvSpPr/>
          <p:nvPr/>
        </p:nvSpPr>
        <p:spPr>
          <a:xfrm>
            <a:off x="410200" y="4064400"/>
            <a:ext cx="2505900" cy="850500"/>
          </a:xfrm>
          <a:prstGeom prst="roundRect">
            <a:avLst>
              <a:gd name="adj" fmla="val 16667"/>
            </a:avLst>
          </a:prstGeom>
          <a:solidFill>
            <a:srgbClr val="0A96E9"/>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200" b="1">
                <a:solidFill>
                  <a:srgbClr val="FFFFFF"/>
                </a:solidFill>
                <a:latin typeface="Raleway"/>
                <a:ea typeface="Raleway"/>
                <a:cs typeface="Raleway"/>
                <a:sym typeface="Raleway"/>
              </a:rPr>
              <a:t>Note: </a:t>
            </a:r>
            <a:r>
              <a:rPr lang="en" sz="1200">
                <a:solidFill>
                  <a:srgbClr val="FFFFFF"/>
                </a:solidFill>
                <a:latin typeface="Raleway Light"/>
                <a:ea typeface="Raleway Light"/>
                <a:cs typeface="Raleway Light"/>
                <a:sym typeface="Raleway Light"/>
              </a:rPr>
              <a:t>Document findings in DPC RAM spreadsheet for digital staff.</a:t>
            </a:r>
            <a:endParaRPr sz="1100">
              <a:solidFill>
                <a:srgbClr val="FFFFFF"/>
              </a:solidFill>
            </a:endParaRPr>
          </a:p>
        </p:txBody>
      </p:sp>
      <p:sp>
        <p:nvSpPr>
          <p:cNvPr id="1827" name="Google Shape;1827;p162"/>
          <p:cNvSpPr/>
          <p:nvPr/>
        </p:nvSpPr>
        <p:spPr>
          <a:xfrm>
            <a:off x="4751550" y="2571750"/>
            <a:ext cx="3073200" cy="1161900"/>
          </a:xfrm>
          <a:prstGeom prst="roundRect">
            <a:avLst>
              <a:gd name="adj" fmla="val 16667"/>
            </a:avLst>
          </a:prstGeom>
          <a:solidFill>
            <a:srgbClr val="0A96E9"/>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200" b="1">
                <a:solidFill>
                  <a:srgbClr val="FFFFFF"/>
                </a:solidFill>
                <a:latin typeface="Raleway"/>
                <a:ea typeface="Raleway"/>
                <a:cs typeface="Raleway"/>
                <a:sym typeface="Raleway"/>
              </a:rPr>
              <a:t>Note: </a:t>
            </a:r>
            <a:r>
              <a:rPr lang="en" sz="1200">
                <a:solidFill>
                  <a:srgbClr val="FFFFFF"/>
                </a:solidFill>
                <a:latin typeface="Raleway Light"/>
                <a:ea typeface="Raleway Light"/>
                <a:cs typeface="Raleway Light"/>
                <a:sym typeface="Raleway Light"/>
              </a:rPr>
              <a:t>Other stakeholders may need a more narrative report in which you clearly state the challenges and your recommended responses. </a:t>
            </a:r>
            <a:endParaRPr sz="1200">
              <a:solidFill>
                <a:srgbClr val="FFFFFF"/>
              </a:solidFill>
              <a:latin typeface="Raleway Light"/>
              <a:ea typeface="Raleway Light"/>
              <a:cs typeface="Raleway Light"/>
              <a:sym typeface="Raleway Light"/>
            </a:endParaRPr>
          </a:p>
        </p:txBody>
      </p:sp>
      <p:sp>
        <p:nvSpPr>
          <p:cNvPr id="1828" name="Google Shape;1828;p162"/>
          <p:cNvSpPr/>
          <p:nvPr/>
        </p:nvSpPr>
        <p:spPr>
          <a:xfrm>
            <a:off x="5301750" y="4012950"/>
            <a:ext cx="3033300" cy="953400"/>
          </a:xfrm>
          <a:prstGeom prst="roundRect">
            <a:avLst>
              <a:gd name="adj" fmla="val 16667"/>
            </a:avLst>
          </a:prstGeom>
          <a:solidFill>
            <a:srgbClr val="E5701D"/>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200" b="1">
                <a:solidFill>
                  <a:srgbClr val="FFFFFF"/>
                </a:solidFill>
                <a:latin typeface="Raleway"/>
                <a:ea typeface="Raleway"/>
                <a:cs typeface="Raleway"/>
                <a:sym typeface="Raleway"/>
              </a:rPr>
              <a:t>Reminder: </a:t>
            </a:r>
            <a:r>
              <a:rPr lang="en" sz="1200">
                <a:solidFill>
                  <a:srgbClr val="FFFFFF"/>
                </a:solidFill>
                <a:latin typeface="Raleway Light"/>
                <a:ea typeface="Raleway Light"/>
                <a:cs typeface="Raleway Light"/>
                <a:sym typeface="Raleway Light"/>
              </a:rPr>
              <a:t>To gain buy-in, document your findings in a way that communicates best to your decision makers. </a:t>
            </a:r>
            <a:endParaRPr>
              <a:solidFill>
                <a:srgbClr val="FFFFFF"/>
              </a:solidFill>
            </a:endParaRPr>
          </a:p>
        </p:txBody>
      </p:sp>
      <p:pic>
        <p:nvPicPr>
          <p:cNvPr id="1829" name="Google Shape;1829;p16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348950" y="4259763"/>
            <a:ext cx="519125" cy="519125"/>
          </a:xfrm>
          <a:prstGeom prst="rect">
            <a:avLst/>
          </a:prstGeom>
          <a:noFill/>
          <a:ln>
            <a:noFill/>
          </a:ln>
        </p:spPr>
      </p:pic>
      <p:pic>
        <p:nvPicPr>
          <p:cNvPr id="1830" name="Google Shape;1830;p16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15500" y="4266753"/>
            <a:ext cx="445800" cy="445800"/>
          </a:xfrm>
          <a:prstGeom prst="rect">
            <a:avLst/>
          </a:prstGeom>
          <a:noFill/>
          <a:ln>
            <a:noFill/>
          </a:ln>
        </p:spPr>
      </p:pic>
      <p:pic>
        <p:nvPicPr>
          <p:cNvPr id="1831" name="Google Shape;1831;p16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833075" y="2929803"/>
            <a:ext cx="445800" cy="445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163"/>
          <p:cNvSpPr/>
          <p:nvPr/>
        </p:nvSpPr>
        <p:spPr>
          <a:xfrm>
            <a:off x="7938000" y="333275"/>
            <a:ext cx="1019700" cy="842700"/>
          </a:xfrm>
          <a:prstGeom prst="rect">
            <a:avLst/>
          </a:prstGeom>
          <a:solidFill>
            <a:srgbClr val="F9E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63"/>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How to perform a self assessment?</a:t>
            </a:r>
            <a:endParaRPr b="1">
              <a:solidFill>
                <a:srgbClr val="0A96E9"/>
              </a:solidFill>
            </a:endParaRPr>
          </a:p>
        </p:txBody>
      </p:sp>
      <p:sp>
        <p:nvSpPr>
          <p:cNvPr id="1838" name="Google Shape;1838;p163"/>
          <p:cNvSpPr txBox="1">
            <a:spLocks noGrp="1"/>
          </p:cNvSpPr>
          <p:nvPr>
            <p:ph type="body" idx="5"/>
          </p:nvPr>
        </p:nvSpPr>
        <p:spPr>
          <a:xfrm>
            <a:off x="3504757"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Gather documentation</a:t>
            </a:r>
            <a:endParaRPr/>
          </a:p>
        </p:txBody>
      </p:sp>
      <p:sp>
        <p:nvSpPr>
          <p:cNvPr id="1839" name="Google Shape;1839;p163"/>
          <p:cNvSpPr>
            <a:spLocks noGrp="1"/>
          </p:cNvSpPr>
          <p:nvPr>
            <p:ph type="pic" idx="2"/>
          </p:nvPr>
        </p:nvSpPr>
        <p:spPr>
          <a:xfrm>
            <a:off x="6203812"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sz="1800"/>
          </a:p>
        </p:txBody>
      </p:sp>
      <p:sp>
        <p:nvSpPr>
          <p:cNvPr id="1840" name="Google Shape;1840;p163"/>
          <p:cNvSpPr txBox="1">
            <a:spLocks noGrp="1"/>
          </p:cNvSpPr>
          <p:nvPr>
            <p:ph type="body" idx="6"/>
          </p:nvPr>
        </p:nvSpPr>
        <p:spPr>
          <a:xfrm>
            <a:off x="6203812"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Perform discovery</a:t>
            </a:r>
            <a:endParaRPr/>
          </a:p>
        </p:txBody>
      </p:sp>
      <p:pic>
        <p:nvPicPr>
          <p:cNvPr id="1841" name="Google Shape;1841;p16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88079" y="294872"/>
            <a:ext cx="919525" cy="919525"/>
          </a:xfrm>
          <a:prstGeom prst="rect">
            <a:avLst/>
          </a:prstGeom>
          <a:noFill/>
          <a:ln>
            <a:noFill/>
          </a:ln>
        </p:spPr>
      </p:pic>
      <p:sp>
        <p:nvSpPr>
          <p:cNvPr id="1842" name="Google Shape;1842;p163"/>
          <p:cNvSpPr txBox="1">
            <a:spLocks noGrp="1"/>
          </p:cNvSpPr>
          <p:nvPr>
            <p:ph type="body" idx="1"/>
          </p:nvPr>
        </p:nvSpPr>
        <p:spPr>
          <a:xfrm>
            <a:off x="786648"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Choose a tool</a:t>
            </a:r>
            <a:endParaRPr/>
          </a:p>
        </p:txBody>
      </p:sp>
      <p:sp>
        <p:nvSpPr>
          <p:cNvPr id="1843" name="Google Shape;1843;p163"/>
          <p:cNvSpPr txBox="1">
            <a:spLocks noGrp="1"/>
          </p:cNvSpPr>
          <p:nvPr>
            <p:ph type="body" idx="13"/>
          </p:nvPr>
        </p:nvSpPr>
        <p:spPr>
          <a:xfrm>
            <a:off x="786648"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Analyse results</a:t>
            </a:r>
            <a:endParaRPr/>
          </a:p>
        </p:txBody>
      </p:sp>
      <p:sp>
        <p:nvSpPr>
          <p:cNvPr id="1844" name="Google Shape;1844;p163"/>
          <p:cNvSpPr txBox="1">
            <a:spLocks noGrp="1"/>
          </p:cNvSpPr>
          <p:nvPr>
            <p:ph type="body" idx="14"/>
          </p:nvPr>
        </p:nvSpPr>
        <p:spPr>
          <a:xfrm>
            <a:off x="3504757"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Document results</a:t>
            </a:r>
            <a:endParaRPr/>
          </a:p>
        </p:txBody>
      </p:sp>
      <p:sp>
        <p:nvSpPr>
          <p:cNvPr id="1845" name="Google Shape;1845;p163"/>
          <p:cNvSpPr txBox="1">
            <a:spLocks noGrp="1"/>
          </p:cNvSpPr>
          <p:nvPr>
            <p:ph type="body" idx="15"/>
          </p:nvPr>
        </p:nvSpPr>
        <p:spPr>
          <a:xfrm>
            <a:off x="6203812" y="4287939"/>
            <a:ext cx="2173800" cy="342900"/>
          </a:xfrm>
          <a:prstGeom prst="rect">
            <a:avLst/>
          </a:prstGeom>
          <a:solidFill>
            <a:srgbClr val="B1990C"/>
          </a:solidFill>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Build a roadmap</a:t>
            </a:r>
            <a:endParaRPr/>
          </a:p>
        </p:txBody>
      </p:sp>
      <p:sp>
        <p:nvSpPr>
          <p:cNvPr id="1846" name="Google Shape;1846;p163"/>
          <p:cNvSpPr txBox="1">
            <a:spLocks noGrp="1"/>
          </p:cNvSpPr>
          <p:nvPr>
            <p:ph type="body" idx="16"/>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sz="1200">
                <a:solidFill>
                  <a:schemeClr val="dk1"/>
                </a:solidFill>
              </a:rPr>
              <a:t>Step-by-step process</a:t>
            </a:r>
            <a:endParaRPr>
              <a:solidFill>
                <a:schemeClr val="dk1"/>
              </a:solidFill>
            </a:endParaRPr>
          </a:p>
        </p:txBody>
      </p:sp>
      <p:sp>
        <p:nvSpPr>
          <p:cNvPr id="1847" name="Google Shape;1847;p163"/>
          <p:cNvSpPr>
            <a:spLocks noGrp="1"/>
          </p:cNvSpPr>
          <p:nvPr>
            <p:ph type="pic" idx="3"/>
          </p:nvPr>
        </p:nvSpPr>
        <p:spPr>
          <a:xfrm>
            <a:off x="786648"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48" name="Google Shape;1848;p163"/>
          <p:cNvSpPr>
            <a:spLocks noGrp="1"/>
          </p:cNvSpPr>
          <p:nvPr>
            <p:ph type="pic" idx="4"/>
          </p:nvPr>
        </p:nvSpPr>
        <p:spPr>
          <a:xfrm>
            <a:off x="3504757"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49" name="Google Shape;1849;p163"/>
          <p:cNvSpPr>
            <a:spLocks noGrp="1"/>
          </p:cNvSpPr>
          <p:nvPr>
            <p:ph type="pic" idx="7"/>
          </p:nvPr>
        </p:nvSpPr>
        <p:spPr>
          <a:xfrm>
            <a:off x="6203812"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50" name="Google Shape;1850;p163"/>
          <p:cNvSpPr>
            <a:spLocks noGrp="1"/>
          </p:cNvSpPr>
          <p:nvPr>
            <p:ph type="pic" idx="8"/>
          </p:nvPr>
        </p:nvSpPr>
        <p:spPr>
          <a:xfrm>
            <a:off x="786648"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51" name="Google Shape;1851;p163"/>
          <p:cNvSpPr>
            <a:spLocks noGrp="1"/>
          </p:cNvSpPr>
          <p:nvPr>
            <p:ph type="pic" idx="9"/>
          </p:nvPr>
        </p:nvSpPr>
        <p:spPr>
          <a:xfrm>
            <a:off x="3504757"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pic>
        <p:nvPicPr>
          <p:cNvPr id="1852" name="Google Shape;1852;p16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52275" y="1716775"/>
            <a:ext cx="842550" cy="842550"/>
          </a:xfrm>
          <a:prstGeom prst="rect">
            <a:avLst/>
          </a:prstGeom>
          <a:noFill/>
          <a:ln>
            <a:noFill/>
          </a:ln>
        </p:spPr>
      </p:pic>
      <p:pic>
        <p:nvPicPr>
          <p:cNvPr id="1853" name="Google Shape;1853;p1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07213" y="1560613"/>
            <a:ext cx="1166975" cy="1166975"/>
          </a:xfrm>
          <a:prstGeom prst="rect">
            <a:avLst/>
          </a:prstGeom>
          <a:noFill/>
          <a:ln>
            <a:noFill/>
          </a:ln>
        </p:spPr>
      </p:pic>
      <p:pic>
        <p:nvPicPr>
          <p:cNvPr id="1854" name="Google Shape;1854;p16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311800" y="3176025"/>
            <a:ext cx="1123500" cy="1123500"/>
          </a:xfrm>
          <a:prstGeom prst="rect">
            <a:avLst/>
          </a:prstGeom>
          <a:noFill/>
          <a:ln>
            <a:noFill/>
          </a:ln>
        </p:spPr>
      </p:pic>
      <p:pic>
        <p:nvPicPr>
          <p:cNvPr id="1855" name="Google Shape;1855;p16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066600" y="3181814"/>
            <a:ext cx="1111924" cy="1111924"/>
          </a:xfrm>
          <a:prstGeom prst="rect">
            <a:avLst/>
          </a:prstGeom>
          <a:noFill/>
          <a:ln>
            <a:noFill/>
          </a:ln>
        </p:spPr>
      </p:pic>
      <p:pic>
        <p:nvPicPr>
          <p:cNvPr id="1856" name="Google Shape;1856;p16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089917" y="1611450"/>
            <a:ext cx="1065288" cy="1065304"/>
          </a:xfrm>
          <a:prstGeom prst="rect">
            <a:avLst/>
          </a:prstGeom>
          <a:noFill/>
          <a:ln>
            <a:noFill/>
          </a:ln>
        </p:spPr>
      </p:pic>
      <p:pic>
        <p:nvPicPr>
          <p:cNvPr id="1857" name="Google Shape;1857;p16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654675" y="3101775"/>
            <a:ext cx="1272026" cy="1272026"/>
          </a:xfrm>
          <a:prstGeom prst="rect">
            <a:avLst/>
          </a:prstGeom>
          <a:noFill/>
          <a:ln>
            <a:noFill/>
          </a:ln>
        </p:spPr>
      </p:pic>
      <p:pic>
        <p:nvPicPr>
          <p:cNvPr id="1858" name="Google Shape;1858;p163"/>
          <p:cNvPicPr preferRelativeResize="0"/>
          <p:nvPr/>
        </p:nvPicPr>
        <p:blipFill>
          <a:blip r:embed="rId10">
            <a:alphaModFix/>
          </a:blip>
          <a:stretch>
            <a:fillRect/>
          </a:stretch>
        </p:blipFill>
        <p:spPr>
          <a:xfrm>
            <a:off x="1256875" y="1534500"/>
            <a:ext cx="1219200" cy="1219200"/>
          </a:xfrm>
          <a:prstGeom prst="rect">
            <a:avLst/>
          </a:prstGeom>
          <a:noFill/>
          <a:ln>
            <a:noFill/>
          </a:ln>
        </p:spPr>
      </p:pic>
      <p:pic>
        <p:nvPicPr>
          <p:cNvPr id="1859" name="Google Shape;1859;p163"/>
          <p:cNvPicPr preferRelativeResize="0"/>
          <p:nvPr/>
        </p:nvPicPr>
        <p:blipFill>
          <a:blip r:embed="rId10">
            <a:alphaModFix/>
          </a:blip>
          <a:stretch>
            <a:fillRect/>
          </a:stretch>
        </p:blipFill>
        <p:spPr>
          <a:xfrm>
            <a:off x="4089925" y="1534500"/>
            <a:ext cx="1219200" cy="1219200"/>
          </a:xfrm>
          <a:prstGeom prst="rect">
            <a:avLst/>
          </a:prstGeom>
          <a:noFill/>
          <a:ln>
            <a:noFill/>
          </a:ln>
        </p:spPr>
      </p:pic>
      <p:pic>
        <p:nvPicPr>
          <p:cNvPr id="1860" name="Google Shape;1860;p163"/>
          <p:cNvPicPr preferRelativeResize="0"/>
          <p:nvPr/>
        </p:nvPicPr>
        <p:blipFill>
          <a:blip r:embed="rId10">
            <a:alphaModFix/>
          </a:blip>
          <a:stretch>
            <a:fillRect/>
          </a:stretch>
        </p:blipFill>
        <p:spPr>
          <a:xfrm>
            <a:off x="6681100" y="1534500"/>
            <a:ext cx="1219200" cy="1219200"/>
          </a:xfrm>
          <a:prstGeom prst="rect">
            <a:avLst/>
          </a:prstGeom>
          <a:noFill/>
          <a:ln>
            <a:noFill/>
          </a:ln>
        </p:spPr>
      </p:pic>
      <p:pic>
        <p:nvPicPr>
          <p:cNvPr id="1861" name="Google Shape;1861;p163"/>
          <p:cNvPicPr preferRelativeResize="0"/>
          <p:nvPr/>
        </p:nvPicPr>
        <p:blipFill>
          <a:blip r:embed="rId10">
            <a:alphaModFix/>
          </a:blip>
          <a:stretch>
            <a:fillRect/>
          </a:stretch>
        </p:blipFill>
        <p:spPr>
          <a:xfrm>
            <a:off x="1216100" y="3053938"/>
            <a:ext cx="1219200" cy="1219200"/>
          </a:xfrm>
          <a:prstGeom prst="rect">
            <a:avLst/>
          </a:prstGeom>
          <a:noFill/>
          <a:ln>
            <a:noFill/>
          </a:ln>
        </p:spPr>
      </p:pic>
      <p:pic>
        <p:nvPicPr>
          <p:cNvPr id="1862" name="Google Shape;1862;p163"/>
          <p:cNvPicPr preferRelativeResize="0"/>
          <p:nvPr/>
        </p:nvPicPr>
        <p:blipFill>
          <a:blip r:embed="rId10">
            <a:alphaModFix/>
          </a:blip>
          <a:stretch>
            <a:fillRect/>
          </a:stretch>
        </p:blipFill>
        <p:spPr>
          <a:xfrm>
            <a:off x="4089925" y="3058588"/>
            <a:ext cx="1219200" cy="121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1"/>
        <p:cNvGrpSpPr/>
        <p:nvPr/>
      </p:nvGrpSpPr>
      <p:grpSpPr>
        <a:xfrm>
          <a:off x="0" y="0"/>
          <a:ext cx="0" cy="0"/>
          <a:chOff x="0" y="0"/>
          <a:chExt cx="0" cy="0"/>
        </a:xfrm>
      </p:grpSpPr>
      <p:sp>
        <p:nvSpPr>
          <p:cNvPr id="1382" name="Google Shape;1382;p132"/>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83" name="Google Shape;1383;p132"/>
          <p:cNvSpPr/>
          <p:nvPr/>
        </p:nvSpPr>
        <p:spPr>
          <a:xfrm flipH="1">
            <a:off x="-2" y="-1"/>
            <a:ext cx="9144000" cy="1193100"/>
          </a:xfrm>
          <a:prstGeom prst="rect">
            <a:avLst/>
          </a:prstGeom>
          <a:gradFill>
            <a:gsLst>
              <a:gs pos="0">
                <a:srgbClr val="000000"/>
              </a:gs>
              <a:gs pos="100000">
                <a:srgbClr val="2F5496"/>
              </a:gs>
            </a:gsLst>
            <a:lin ang="840013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84" name="Google Shape;1384;p132"/>
          <p:cNvSpPr/>
          <p:nvPr/>
        </p:nvSpPr>
        <p:spPr>
          <a:xfrm rot="10800000" flipH="1">
            <a:off x="-2" y="-44"/>
            <a:ext cx="6086400" cy="1193100"/>
          </a:xfrm>
          <a:prstGeom prst="rect">
            <a:avLst/>
          </a:prstGeom>
          <a:gradFill>
            <a:gsLst>
              <a:gs pos="0">
                <a:srgbClr val="4472C4">
                  <a:alpha val="0"/>
                </a:srgbClr>
              </a:gs>
              <a:gs pos="20000">
                <a:srgbClr val="4472C4">
                  <a:alpha val="0"/>
                </a:srgbClr>
              </a:gs>
              <a:gs pos="100000">
                <a:srgbClr val="1F3864">
                  <a:alpha val="54901"/>
                </a:srgbClr>
              </a:gs>
            </a:gsLst>
            <a:lin ang="1380014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85" name="Google Shape;1385;p132"/>
          <p:cNvSpPr/>
          <p:nvPr/>
        </p:nvSpPr>
        <p:spPr>
          <a:xfrm flipH="1">
            <a:off x="6086398" y="-1"/>
            <a:ext cx="3057600" cy="1193100"/>
          </a:xfrm>
          <a:prstGeom prst="rect">
            <a:avLst/>
          </a:prstGeom>
          <a:gradFill>
            <a:gsLst>
              <a:gs pos="0">
                <a:srgbClr val="4472C4">
                  <a:alpha val="65882"/>
                </a:srgbClr>
              </a:gs>
              <a:gs pos="100000">
                <a:srgbClr val="000000">
                  <a:alpha val="29803"/>
                </a:srgbClr>
              </a:gs>
            </a:gsLst>
            <a:lin ang="1319991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86" name="Google Shape;1386;p132"/>
          <p:cNvSpPr/>
          <p:nvPr/>
        </p:nvSpPr>
        <p:spPr>
          <a:xfrm>
            <a:off x="344513" y="2"/>
            <a:ext cx="8799600" cy="1198200"/>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799925"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387" name="Google Shape;1387;p132"/>
          <p:cNvSpPr txBox="1">
            <a:spLocks noGrp="1"/>
          </p:cNvSpPr>
          <p:nvPr>
            <p:ph type="ftr" idx="11"/>
          </p:nvPr>
        </p:nvSpPr>
        <p:spPr>
          <a:xfrm>
            <a:off x="3028950" y="4767265"/>
            <a:ext cx="3086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888888"/>
                </a:solidFill>
                <a:latin typeface="Calibri"/>
                <a:ea typeface="Calibri"/>
                <a:cs typeface="Calibri"/>
                <a:sym typeface="Calibri"/>
              </a:rPr>
              <a:t>December 9, 2021</a:t>
            </a:r>
            <a:endParaRPr/>
          </a:p>
        </p:txBody>
      </p:sp>
      <p:sp>
        <p:nvSpPr>
          <p:cNvPr id="1388" name="Google Shape;1388;p132"/>
          <p:cNvSpPr txBox="1">
            <a:spLocks noGrp="1"/>
          </p:cNvSpPr>
          <p:nvPr>
            <p:ph type="title"/>
          </p:nvPr>
        </p:nvSpPr>
        <p:spPr>
          <a:xfrm>
            <a:off x="1028701" y="220906"/>
            <a:ext cx="7422000" cy="775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3000"/>
              <a:buFont typeface="Calibri"/>
              <a:buNone/>
            </a:pPr>
            <a:r>
              <a:rPr lang="en" sz="3000">
                <a:solidFill>
                  <a:srgbClr val="FFFFFF"/>
                </a:solidFill>
              </a:rPr>
              <a:t>Presenters</a:t>
            </a:r>
            <a:endParaRPr/>
          </a:p>
        </p:txBody>
      </p:sp>
      <p:sp>
        <p:nvSpPr>
          <p:cNvPr id="1389" name="Google Shape;1389;p132"/>
          <p:cNvSpPr txBox="1">
            <a:spLocks noGrp="1"/>
          </p:cNvSpPr>
          <p:nvPr>
            <p:ph type="body" idx="1"/>
          </p:nvPr>
        </p:nvSpPr>
        <p:spPr>
          <a:xfrm>
            <a:off x="309122" y="1320411"/>
            <a:ext cx="8052000" cy="1803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100"/>
              <a:buNone/>
            </a:pPr>
            <a:endParaRPr b="0"/>
          </a:p>
          <a:p>
            <a:pPr marL="0" lvl="0" indent="0" algn="l" rtl="0">
              <a:lnSpc>
                <a:spcPct val="90000"/>
              </a:lnSpc>
              <a:spcBef>
                <a:spcPts val="800"/>
              </a:spcBef>
              <a:spcAft>
                <a:spcPts val="0"/>
              </a:spcAft>
              <a:buClr>
                <a:schemeClr val="dk1"/>
              </a:buClr>
              <a:buSzPts val="3000"/>
              <a:buNone/>
            </a:pPr>
            <a:endParaRPr sz="3000"/>
          </a:p>
          <a:p>
            <a:pPr marL="254000" lvl="0" indent="-114300" algn="l" rtl="0">
              <a:lnSpc>
                <a:spcPct val="90000"/>
              </a:lnSpc>
              <a:spcBef>
                <a:spcPts val="800"/>
              </a:spcBef>
              <a:spcAft>
                <a:spcPts val="0"/>
              </a:spcAft>
              <a:buClr>
                <a:schemeClr val="dk1"/>
              </a:buClr>
              <a:buSzPts val="2100"/>
              <a:buNone/>
            </a:pPr>
            <a:endParaRPr/>
          </a:p>
          <a:p>
            <a:pPr marL="165100" lvl="0" indent="-63500" algn="l" rtl="0">
              <a:lnSpc>
                <a:spcPct val="90000"/>
              </a:lnSpc>
              <a:spcBef>
                <a:spcPts val="800"/>
              </a:spcBef>
              <a:spcAft>
                <a:spcPts val="1300"/>
              </a:spcAft>
              <a:buClr>
                <a:schemeClr val="dk1"/>
              </a:buClr>
              <a:buSzPts val="1500"/>
              <a:buNone/>
            </a:pPr>
            <a:endParaRPr sz="1500"/>
          </a:p>
        </p:txBody>
      </p:sp>
      <p:pic>
        <p:nvPicPr>
          <p:cNvPr id="1390" name="Google Shape;1390;p132"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3538" y="4012871"/>
            <a:ext cx="1000708" cy="891316"/>
          </a:xfrm>
          <a:prstGeom prst="rect">
            <a:avLst/>
          </a:prstGeom>
          <a:noFill/>
          <a:ln>
            <a:noFill/>
          </a:ln>
        </p:spPr>
      </p:pic>
      <p:sp>
        <p:nvSpPr>
          <p:cNvPr id="1391" name="Google Shape;1391;p132"/>
          <p:cNvSpPr txBox="1"/>
          <p:nvPr/>
        </p:nvSpPr>
        <p:spPr>
          <a:xfrm>
            <a:off x="782794" y="1576278"/>
            <a:ext cx="7180200" cy="977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b="1">
                <a:solidFill>
                  <a:schemeClr val="dk1"/>
                </a:solidFill>
                <a:latin typeface="Calibri"/>
                <a:ea typeface="Calibri"/>
                <a:cs typeface="Calibri"/>
                <a:sym typeface="Calibri"/>
              </a:rPr>
              <a:t>AVP</a:t>
            </a:r>
            <a:endParaRPr sz="1100"/>
          </a:p>
          <a:p>
            <a:pPr marL="0" marR="0" lvl="0" indent="0" algn="l" rtl="0">
              <a:spcBef>
                <a:spcPts val="0"/>
              </a:spcBef>
              <a:spcAft>
                <a:spcPts val="0"/>
              </a:spcAft>
              <a:buNone/>
            </a:pPr>
            <a:r>
              <a:rPr lang="en" sz="2100">
                <a:solidFill>
                  <a:schemeClr val="dk1"/>
                </a:solidFill>
                <a:latin typeface="Calibri"/>
                <a:ea typeface="Calibri"/>
                <a:cs typeface="Calibri"/>
                <a:sym typeface="Calibri"/>
              </a:rPr>
              <a:t>Amy Rudersdorf		</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sp>
        <p:nvSpPr>
          <p:cNvPr id="1867" name="Google Shape;1867;p164"/>
          <p:cNvSpPr>
            <a:spLocks noGrp="1"/>
          </p:cNvSpPr>
          <p:nvPr>
            <p:ph type="pic" idx="2"/>
          </p:nvPr>
        </p:nvSpPr>
        <p:spPr>
          <a:xfrm>
            <a:off x="1" y="0"/>
            <a:ext cx="4604100" cy="514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68" name="Google Shape;1868;p164"/>
          <p:cNvSpPr txBox="1">
            <a:spLocks noGrp="1"/>
          </p:cNvSpPr>
          <p:nvPr>
            <p:ph type="body" idx="1"/>
          </p:nvPr>
        </p:nvSpPr>
        <p:spPr>
          <a:xfrm>
            <a:off x="4941500" y="1548900"/>
            <a:ext cx="3450900" cy="2549700"/>
          </a:xfrm>
          <a:prstGeom prst="rect">
            <a:avLst/>
          </a:prstGeom>
        </p:spPr>
        <p:txBody>
          <a:bodyPr spcFirstLastPara="1" wrap="square" lIns="34300" tIns="17150" rIns="34300" bIns="17150" anchor="t" anchorCtr="0">
            <a:noAutofit/>
          </a:bodyPr>
          <a:lstStyle/>
          <a:p>
            <a:pPr marL="0" lvl="0" indent="0" algn="l" rtl="0">
              <a:lnSpc>
                <a:spcPct val="115000"/>
              </a:lnSpc>
              <a:spcBef>
                <a:spcPts val="0"/>
              </a:spcBef>
              <a:spcAft>
                <a:spcPts val="0"/>
              </a:spcAft>
              <a:buNone/>
            </a:pPr>
            <a:r>
              <a:rPr lang="en" sz="1200"/>
              <a:t>Once you’ve identified the activities to address the gaps and challenges, create a roadmap for achieving this work. </a:t>
            </a:r>
            <a:endParaRPr sz="1200"/>
          </a:p>
          <a:p>
            <a:pPr marL="0" lvl="0" indent="0" algn="l" rtl="0">
              <a:spcBef>
                <a:spcPts val="1300"/>
              </a:spcBef>
              <a:spcAft>
                <a:spcPts val="0"/>
              </a:spcAft>
              <a:buNone/>
            </a:pPr>
            <a:r>
              <a:rPr lang="en" sz="1200" b="1">
                <a:solidFill>
                  <a:srgbClr val="E77046"/>
                </a:solidFill>
                <a:latin typeface="Raleway"/>
                <a:ea typeface="Raleway"/>
                <a:cs typeface="Raleway"/>
                <a:sym typeface="Raleway"/>
              </a:rPr>
              <a:t>DON’T SKIP THIS STEP!</a:t>
            </a:r>
            <a:endParaRPr sz="1200" b="1">
              <a:solidFill>
                <a:srgbClr val="E77046"/>
              </a:solidFill>
              <a:latin typeface="Raleway"/>
              <a:ea typeface="Raleway"/>
              <a:cs typeface="Raleway"/>
              <a:sym typeface="Raleway"/>
            </a:endParaRPr>
          </a:p>
          <a:p>
            <a:pPr marL="457200" lvl="0" indent="-304800" algn="l" rtl="0">
              <a:spcBef>
                <a:spcPts val="1300"/>
              </a:spcBef>
              <a:spcAft>
                <a:spcPts val="0"/>
              </a:spcAft>
              <a:buSzPts val="1200"/>
              <a:buChar char="●"/>
            </a:pPr>
            <a:r>
              <a:rPr lang="en" sz="1200"/>
              <a:t>Priority 1 (0-6 months)</a:t>
            </a:r>
            <a:endParaRPr sz="1200"/>
          </a:p>
          <a:p>
            <a:pPr marL="457200" lvl="0" indent="-304800" algn="l" rtl="0">
              <a:spcBef>
                <a:spcPts val="0"/>
              </a:spcBef>
              <a:spcAft>
                <a:spcPts val="0"/>
              </a:spcAft>
              <a:buSzPts val="1200"/>
              <a:buChar char="●"/>
            </a:pPr>
            <a:r>
              <a:rPr lang="en" sz="1200"/>
              <a:t>Priority 2 (6-12 months)</a:t>
            </a:r>
            <a:endParaRPr sz="1200"/>
          </a:p>
          <a:p>
            <a:pPr marL="457200" lvl="0" indent="-304800" algn="l" rtl="0">
              <a:spcBef>
                <a:spcPts val="0"/>
              </a:spcBef>
              <a:spcAft>
                <a:spcPts val="0"/>
              </a:spcAft>
              <a:buSzPts val="1200"/>
              <a:buChar char="●"/>
            </a:pPr>
            <a:r>
              <a:rPr lang="en" sz="1200"/>
              <a:t>Priority 3 (12-24 months)</a:t>
            </a:r>
            <a:endParaRPr sz="1200"/>
          </a:p>
          <a:p>
            <a:pPr marL="457200" lvl="0" indent="-304800" algn="l" rtl="0">
              <a:spcBef>
                <a:spcPts val="0"/>
              </a:spcBef>
              <a:spcAft>
                <a:spcPts val="0"/>
              </a:spcAft>
              <a:buSzPts val="1200"/>
              <a:buChar char="●"/>
            </a:pPr>
            <a:r>
              <a:rPr lang="en" sz="1200"/>
              <a:t>Priority 4 (24-36 months)</a:t>
            </a:r>
            <a:endParaRPr sz="1200"/>
          </a:p>
          <a:p>
            <a:pPr marL="0" lvl="0" indent="0" algn="l" rtl="0">
              <a:spcBef>
                <a:spcPts val="1300"/>
              </a:spcBef>
              <a:spcAft>
                <a:spcPts val="1300"/>
              </a:spcAft>
              <a:buNone/>
            </a:pPr>
            <a:endParaRPr sz="1200" b="1">
              <a:solidFill>
                <a:srgbClr val="F4B87C"/>
              </a:solidFill>
              <a:latin typeface="Raleway"/>
              <a:ea typeface="Raleway"/>
              <a:cs typeface="Raleway"/>
              <a:sym typeface="Raleway"/>
            </a:endParaRPr>
          </a:p>
        </p:txBody>
      </p:sp>
      <p:sp>
        <p:nvSpPr>
          <p:cNvPr id="1869" name="Google Shape;1869;p164"/>
          <p:cNvSpPr txBox="1">
            <a:spLocks noGrp="1"/>
          </p:cNvSpPr>
          <p:nvPr>
            <p:ph type="body" idx="3"/>
          </p:nvPr>
        </p:nvSpPr>
        <p:spPr>
          <a:xfrm>
            <a:off x="4941472" y="939572"/>
            <a:ext cx="34509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Prioritize activities </a:t>
            </a:r>
            <a:endParaRPr/>
          </a:p>
        </p:txBody>
      </p:sp>
      <p:sp>
        <p:nvSpPr>
          <p:cNvPr id="1870" name="Google Shape;1870;p164"/>
          <p:cNvSpPr txBox="1">
            <a:spLocks noGrp="1"/>
          </p:cNvSpPr>
          <p:nvPr>
            <p:ph type="title"/>
          </p:nvPr>
        </p:nvSpPr>
        <p:spPr>
          <a:xfrm>
            <a:off x="4941500" y="527950"/>
            <a:ext cx="40893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Plan/roadmap the future</a:t>
            </a:r>
            <a:endParaRPr b="1">
              <a:solidFill>
                <a:srgbClr val="0A96E9"/>
              </a:solidFill>
            </a:endParaRPr>
          </a:p>
        </p:txBody>
      </p:sp>
      <p:pic>
        <p:nvPicPr>
          <p:cNvPr id="1871" name="Google Shape;1871;p16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8525" y="202199"/>
            <a:ext cx="4347050" cy="4739125"/>
          </a:xfrm>
          <a:prstGeom prst="rect">
            <a:avLst/>
          </a:prstGeom>
          <a:noFill/>
          <a:ln>
            <a:noFill/>
          </a:ln>
        </p:spPr>
      </p:pic>
      <p:sp>
        <p:nvSpPr>
          <p:cNvPr id="1872" name="Google Shape;1872;p164"/>
          <p:cNvSpPr/>
          <p:nvPr/>
        </p:nvSpPr>
        <p:spPr>
          <a:xfrm>
            <a:off x="5150275" y="4199725"/>
            <a:ext cx="3033300" cy="741600"/>
          </a:xfrm>
          <a:prstGeom prst="roundRect">
            <a:avLst>
              <a:gd name="adj" fmla="val 16667"/>
            </a:avLst>
          </a:prstGeom>
          <a:solidFill>
            <a:srgbClr val="B1990C"/>
          </a:solid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200" b="1">
                <a:solidFill>
                  <a:srgbClr val="FFFFFF"/>
                </a:solidFill>
                <a:latin typeface="Raleway"/>
                <a:ea typeface="Raleway"/>
                <a:cs typeface="Raleway"/>
                <a:sym typeface="Raleway"/>
              </a:rPr>
              <a:t>Recommendation: </a:t>
            </a:r>
            <a:r>
              <a:rPr lang="en" sz="1200">
                <a:solidFill>
                  <a:srgbClr val="FFFFFF"/>
                </a:solidFill>
                <a:latin typeface="Raleway Light"/>
                <a:ea typeface="Raleway Light"/>
                <a:cs typeface="Raleway Light"/>
                <a:sym typeface="Raleway Light"/>
              </a:rPr>
              <a:t>always include a new assessment activity in the Priority 4 section. </a:t>
            </a:r>
            <a:endParaRPr>
              <a:solidFill>
                <a:srgbClr val="FFFFFF"/>
              </a:solidFill>
            </a:endParaRPr>
          </a:p>
        </p:txBody>
      </p:sp>
      <p:pic>
        <p:nvPicPr>
          <p:cNvPr id="1873" name="Google Shape;1873;p16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197475" y="4310938"/>
            <a:ext cx="519125" cy="519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78" name="Google Shape;1878;p165"/>
          <p:cNvSpPr/>
          <p:nvPr/>
        </p:nvSpPr>
        <p:spPr>
          <a:xfrm>
            <a:off x="7938000" y="333275"/>
            <a:ext cx="1019700" cy="842700"/>
          </a:xfrm>
          <a:prstGeom prst="rect">
            <a:avLst/>
          </a:prstGeom>
          <a:solidFill>
            <a:srgbClr val="F9E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65"/>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How to perform a self assessment?</a:t>
            </a:r>
            <a:endParaRPr b="1">
              <a:solidFill>
                <a:srgbClr val="0A96E9"/>
              </a:solidFill>
            </a:endParaRPr>
          </a:p>
        </p:txBody>
      </p:sp>
      <p:sp>
        <p:nvSpPr>
          <p:cNvPr id="1880" name="Google Shape;1880;p165"/>
          <p:cNvSpPr txBox="1">
            <a:spLocks noGrp="1"/>
          </p:cNvSpPr>
          <p:nvPr>
            <p:ph type="body" idx="5"/>
          </p:nvPr>
        </p:nvSpPr>
        <p:spPr>
          <a:xfrm>
            <a:off x="3504757"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Gather documentation</a:t>
            </a:r>
            <a:endParaRPr/>
          </a:p>
        </p:txBody>
      </p:sp>
      <p:sp>
        <p:nvSpPr>
          <p:cNvPr id="1881" name="Google Shape;1881;p165"/>
          <p:cNvSpPr>
            <a:spLocks noGrp="1"/>
          </p:cNvSpPr>
          <p:nvPr>
            <p:ph type="pic" idx="2"/>
          </p:nvPr>
        </p:nvSpPr>
        <p:spPr>
          <a:xfrm>
            <a:off x="6203812"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sz="1800"/>
          </a:p>
        </p:txBody>
      </p:sp>
      <p:sp>
        <p:nvSpPr>
          <p:cNvPr id="1882" name="Google Shape;1882;p165"/>
          <p:cNvSpPr txBox="1">
            <a:spLocks noGrp="1"/>
          </p:cNvSpPr>
          <p:nvPr>
            <p:ph type="body" idx="6"/>
          </p:nvPr>
        </p:nvSpPr>
        <p:spPr>
          <a:xfrm>
            <a:off x="6203812"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Perform discovery</a:t>
            </a:r>
            <a:endParaRPr/>
          </a:p>
        </p:txBody>
      </p:sp>
      <p:pic>
        <p:nvPicPr>
          <p:cNvPr id="1883" name="Google Shape;1883;p16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88079" y="294872"/>
            <a:ext cx="919525" cy="919525"/>
          </a:xfrm>
          <a:prstGeom prst="rect">
            <a:avLst/>
          </a:prstGeom>
          <a:noFill/>
          <a:ln>
            <a:noFill/>
          </a:ln>
        </p:spPr>
      </p:pic>
      <p:sp>
        <p:nvSpPr>
          <p:cNvPr id="1884" name="Google Shape;1884;p165"/>
          <p:cNvSpPr txBox="1">
            <a:spLocks noGrp="1"/>
          </p:cNvSpPr>
          <p:nvPr>
            <p:ph type="body" idx="1"/>
          </p:nvPr>
        </p:nvSpPr>
        <p:spPr>
          <a:xfrm>
            <a:off x="786648" y="2696230"/>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Choose a tool</a:t>
            </a:r>
            <a:endParaRPr/>
          </a:p>
        </p:txBody>
      </p:sp>
      <p:sp>
        <p:nvSpPr>
          <p:cNvPr id="1885" name="Google Shape;1885;p165"/>
          <p:cNvSpPr txBox="1">
            <a:spLocks noGrp="1"/>
          </p:cNvSpPr>
          <p:nvPr>
            <p:ph type="body" idx="13"/>
          </p:nvPr>
        </p:nvSpPr>
        <p:spPr>
          <a:xfrm>
            <a:off x="786648"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Analyse results</a:t>
            </a:r>
            <a:endParaRPr/>
          </a:p>
        </p:txBody>
      </p:sp>
      <p:sp>
        <p:nvSpPr>
          <p:cNvPr id="1886" name="Google Shape;1886;p165"/>
          <p:cNvSpPr txBox="1">
            <a:spLocks noGrp="1"/>
          </p:cNvSpPr>
          <p:nvPr>
            <p:ph type="body" idx="14"/>
          </p:nvPr>
        </p:nvSpPr>
        <p:spPr>
          <a:xfrm>
            <a:off x="3504757" y="4287939"/>
            <a:ext cx="2173800" cy="342900"/>
          </a:xfrm>
          <a:prstGeom prst="rect">
            <a:avLst/>
          </a:prstGeom>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Document results</a:t>
            </a:r>
            <a:endParaRPr/>
          </a:p>
        </p:txBody>
      </p:sp>
      <p:sp>
        <p:nvSpPr>
          <p:cNvPr id="1887" name="Google Shape;1887;p165"/>
          <p:cNvSpPr txBox="1">
            <a:spLocks noGrp="1"/>
          </p:cNvSpPr>
          <p:nvPr>
            <p:ph type="body" idx="15"/>
          </p:nvPr>
        </p:nvSpPr>
        <p:spPr>
          <a:xfrm>
            <a:off x="6203812" y="4287939"/>
            <a:ext cx="2173800" cy="342900"/>
          </a:xfrm>
          <a:prstGeom prst="rect">
            <a:avLst/>
          </a:prstGeom>
          <a:solidFill>
            <a:srgbClr val="B1990C"/>
          </a:solidFill>
        </p:spPr>
        <p:txBody>
          <a:bodyPr spcFirstLastPara="1" wrap="square" lIns="34300" tIns="0" rIns="34300" bIns="0" anchor="b" anchorCtr="0">
            <a:noAutofit/>
          </a:bodyPr>
          <a:lstStyle/>
          <a:p>
            <a:pPr marL="0" lvl="0" indent="0" algn="ctr" rtl="0">
              <a:lnSpc>
                <a:spcPct val="100000"/>
              </a:lnSpc>
              <a:spcBef>
                <a:spcPts val="0"/>
              </a:spcBef>
              <a:spcAft>
                <a:spcPts val="900"/>
              </a:spcAft>
              <a:buNone/>
            </a:pPr>
            <a:r>
              <a:rPr lang="en"/>
              <a:t>Build a roadmap</a:t>
            </a:r>
            <a:endParaRPr/>
          </a:p>
        </p:txBody>
      </p:sp>
      <p:sp>
        <p:nvSpPr>
          <p:cNvPr id="1888" name="Google Shape;1888;p165"/>
          <p:cNvSpPr txBox="1">
            <a:spLocks noGrp="1"/>
          </p:cNvSpPr>
          <p:nvPr>
            <p:ph type="body" idx="16"/>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sz="1200">
                <a:solidFill>
                  <a:schemeClr val="dk1"/>
                </a:solidFill>
              </a:rPr>
              <a:t>Step-by-step process</a:t>
            </a:r>
            <a:endParaRPr>
              <a:solidFill>
                <a:schemeClr val="dk1"/>
              </a:solidFill>
            </a:endParaRPr>
          </a:p>
        </p:txBody>
      </p:sp>
      <p:sp>
        <p:nvSpPr>
          <p:cNvPr id="1889" name="Google Shape;1889;p165"/>
          <p:cNvSpPr>
            <a:spLocks noGrp="1"/>
          </p:cNvSpPr>
          <p:nvPr>
            <p:ph type="pic" idx="3"/>
          </p:nvPr>
        </p:nvSpPr>
        <p:spPr>
          <a:xfrm>
            <a:off x="786648"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90" name="Google Shape;1890;p165"/>
          <p:cNvSpPr>
            <a:spLocks noGrp="1"/>
          </p:cNvSpPr>
          <p:nvPr>
            <p:ph type="pic" idx="4"/>
          </p:nvPr>
        </p:nvSpPr>
        <p:spPr>
          <a:xfrm>
            <a:off x="3504757" y="1582341"/>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91" name="Google Shape;1891;p165"/>
          <p:cNvSpPr>
            <a:spLocks noGrp="1"/>
          </p:cNvSpPr>
          <p:nvPr>
            <p:ph type="pic" idx="7"/>
          </p:nvPr>
        </p:nvSpPr>
        <p:spPr>
          <a:xfrm>
            <a:off x="6203812"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92" name="Google Shape;1892;p165"/>
          <p:cNvSpPr>
            <a:spLocks noGrp="1"/>
          </p:cNvSpPr>
          <p:nvPr>
            <p:ph type="pic" idx="8"/>
          </p:nvPr>
        </p:nvSpPr>
        <p:spPr>
          <a:xfrm>
            <a:off x="786648"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1893" name="Google Shape;1893;p165"/>
          <p:cNvSpPr>
            <a:spLocks noGrp="1"/>
          </p:cNvSpPr>
          <p:nvPr>
            <p:ph type="pic" idx="9"/>
          </p:nvPr>
        </p:nvSpPr>
        <p:spPr>
          <a:xfrm>
            <a:off x="3504757" y="3176033"/>
            <a:ext cx="2173800" cy="11235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pic>
        <p:nvPicPr>
          <p:cNvPr id="1894" name="Google Shape;1894;p16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52275" y="1716775"/>
            <a:ext cx="842550" cy="842550"/>
          </a:xfrm>
          <a:prstGeom prst="rect">
            <a:avLst/>
          </a:prstGeom>
          <a:noFill/>
          <a:ln>
            <a:noFill/>
          </a:ln>
        </p:spPr>
      </p:pic>
      <p:pic>
        <p:nvPicPr>
          <p:cNvPr id="1895" name="Google Shape;1895;p16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707213" y="1560613"/>
            <a:ext cx="1166975" cy="1166975"/>
          </a:xfrm>
          <a:prstGeom prst="rect">
            <a:avLst/>
          </a:prstGeom>
          <a:noFill/>
          <a:ln>
            <a:noFill/>
          </a:ln>
        </p:spPr>
      </p:pic>
      <p:pic>
        <p:nvPicPr>
          <p:cNvPr id="1896" name="Google Shape;1896;p16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311800" y="3176025"/>
            <a:ext cx="1123500" cy="1123500"/>
          </a:xfrm>
          <a:prstGeom prst="rect">
            <a:avLst/>
          </a:prstGeom>
          <a:noFill/>
          <a:ln>
            <a:noFill/>
          </a:ln>
        </p:spPr>
      </p:pic>
      <p:pic>
        <p:nvPicPr>
          <p:cNvPr id="1897" name="Google Shape;1897;p16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066600" y="3181814"/>
            <a:ext cx="1111924" cy="1111924"/>
          </a:xfrm>
          <a:prstGeom prst="rect">
            <a:avLst/>
          </a:prstGeom>
          <a:noFill/>
          <a:ln>
            <a:noFill/>
          </a:ln>
        </p:spPr>
      </p:pic>
      <p:pic>
        <p:nvPicPr>
          <p:cNvPr id="1898" name="Google Shape;1898;p16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089917" y="1611450"/>
            <a:ext cx="1065288" cy="1065304"/>
          </a:xfrm>
          <a:prstGeom prst="rect">
            <a:avLst/>
          </a:prstGeom>
          <a:noFill/>
          <a:ln>
            <a:noFill/>
          </a:ln>
        </p:spPr>
      </p:pic>
      <p:pic>
        <p:nvPicPr>
          <p:cNvPr id="1899" name="Google Shape;1899;p165"/>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654675" y="3101775"/>
            <a:ext cx="1272026" cy="1272026"/>
          </a:xfrm>
          <a:prstGeom prst="rect">
            <a:avLst/>
          </a:prstGeom>
          <a:noFill/>
          <a:ln>
            <a:noFill/>
          </a:ln>
        </p:spPr>
      </p:pic>
      <p:pic>
        <p:nvPicPr>
          <p:cNvPr id="1900" name="Google Shape;1900;p165"/>
          <p:cNvPicPr preferRelativeResize="0"/>
          <p:nvPr/>
        </p:nvPicPr>
        <p:blipFill>
          <a:blip r:embed="rId10">
            <a:alphaModFix/>
          </a:blip>
          <a:stretch>
            <a:fillRect/>
          </a:stretch>
        </p:blipFill>
        <p:spPr>
          <a:xfrm>
            <a:off x="1256875" y="1534500"/>
            <a:ext cx="1219200" cy="1219200"/>
          </a:xfrm>
          <a:prstGeom prst="rect">
            <a:avLst/>
          </a:prstGeom>
          <a:noFill/>
          <a:ln>
            <a:noFill/>
          </a:ln>
        </p:spPr>
      </p:pic>
      <p:pic>
        <p:nvPicPr>
          <p:cNvPr id="1901" name="Google Shape;1901;p165"/>
          <p:cNvPicPr preferRelativeResize="0"/>
          <p:nvPr/>
        </p:nvPicPr>
        <p:blipFill>
          <a:blip r:embed="rId10">
            <a:alphaModFix/>
          </a:blip>
          <a:stretch>
            <a:fillRect/>
          </a:stretch>
        </p:blipFill>
        <p:spPr>
          <a:xfrm>
            <a:off x="4089925" y="1534500"/>
            <a:ext cx="1219200" cy="1219200"/>
          </a:xfrm>
          <a:prstGeom prst="rect">
            <a:avLst/>
          </a:prstGeom>
          <a:noFill/>
          <a:ln>
            <a:noFill/>
          </a:ln>
        </p:spPr>
      </p:pic>
      <p:pic>
        <p:nvPicPr>
          <p:cNvPr id="1902" name="Google Shape;1902;p165"/>
          <p:cNvPicPr preferRelativeResize="0"/>
          <p:nvPr/>
        </p:nvPicPr>
        <p:blipFill>
          <a:blip r:embed="rId10">
            <a:alphaModFix/>
          </a:blip>
          <a:stretch>
            <a:fillRect/>
          </a:stretch>
        </p:blipFill>
        <p:spPr>
          <a:xfrm>
            <a:off x="6681100" y="1534500"/>
            <a:ext cx="1219200" cy="1219200"/>
          </a:xfrm>
          <a:prstGeom prst="rect">
            <a:avLst/>
          </a:prstGeom>
          <a:noFill/>
          <a:ln>
            <a:noFill/>
          </a:ln>
        </p:spPr>
      </p:pic>
      <p:pic>
        <p:nvPicPr>
          <p:cNvPr id="1903" name="Google Shape;1903;p165"/>
          <p:cNvPicPr preferRelativeResize="0"/>
          <p:nvPr/>
        </p:nvPicPr>
        <p:blipFill>
          <a:blip r:embed="rId10">
            <a:alphaModFix/>
          </a:blip>
          <a:stretch>
            <a:fillRect/>
          </a:stretch>
        </p:blipFill>
        <p:spPr>
          <a:xfrm>
            <a:off x="1216100" y="3053938"/>
            <a:ext cx="1219200" cy="1219200"/>
          </a:xfrm>
          <a:prstGeom prst="rect">
            <a:avLst/>
          </a:prstGeom>
          <a:noFill/>
          <a:ln>
            <a:noFill/>
          </a:ln>
        </p:spPr>
      </p:pic>
      <p:pic>
        <p:nvPicPr>
          <p:cNvPr id="1904" name="Google Shape;1904;p165"/>
          <p:cNvPicPr preferRelativeResize="0"/>
          <p:nvPr/>
        </p:nvPicPr>
        <p:blipFill>
          <a:blip r:embed="rId10">
            <a:alphaModFix/>
          </a:blip>
          <a:stretch>
            <a:fillRect/>
          </a:stretch>
        </p:blipFill>
        <p:spPr>
          <a:xfrm>
            <a:off x="4089925" y="3058588"/>
            <a:ext cx="1219200" cy="1219200"/>
          </a:xfrm>
          <a:prstGeom prst="rect">
            <a:avLst/>
          </a:prstGeom>
          <a:noFill/>
          <a:ln>
            <a:noFill/>
          </a:ln>
        </p:spPr>
      </p:pic>
      <p:pic>
        <p:nvPicPr>
          <p:cNvPr id="1905" name="Google Shape;1905;p165"/>
          <p:cNvPicPr preferRelativeResize="0"/>
          <p:nvPr/>
        </p:nvPicPr>
        <p:blipFill>
          <a:blip r:embed="rId10">
            <a:alphaModFix/>
          </a:blip>
          <a:stretch>
            <a:fillRect/>
          </a:stretch>
        </p:blipFill>
        <p:spPr>
          <a:xfrm>
            <a:off x="6748000" y="3128175"/>
            <a:ext cx="1219200" cy="1219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09"/>
        <p:cNvGrpSpPr/>
        <p:nvPr/>
      </p:nvGrpSpPr>
      <p:grpSpPr>
        <a:xfrm>
          <a:off x="0" y="0"/>
          <a:ext cx="0" cy="0"/>
          <a:chOff x="0" y="0"/>
          <a:chExt cx="0" cy="0"/>
        </a:xfrm>
      </p:grpSpPr>
      <p:sp>
        <p:nvSpPr>
          <p:cNvPr id="1910" name="Google Shape;1910;p166"/>
          <p:cNvSpPr/>
          <p:nvPr/>
        </p:nvSpPr>
        <p:spPr>
          <a:xfrm>
            <a:off x="7938000" y="333275"/>
            <a:ext cx="1019700" cy="842700"/>
          </a:xfrm>
          <a:prstGeom prst="rect">
            <a:avLst/>
          </a:prstGeom>
          <a:solidFill>
            <a:srgbClr val="F9E5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66"/>
          <p:cNvSpPr txBox="1">
            <a:spLocks noGrp="1"/>
          </p:cNvSpPr>
          <p:nvPr>
            <p:ph type="body" idx="5"/>
          </p:nvPr>
        </p:nvSpPr>
        <p:spPr>
          <a:xfrm>
            <a:off x="811741" y="3205819"/>
            <a:ext cx="1458900" cy="1251000"/>
          </a:xfrm>
          <a:prstGeom prst="rect">
            <a:avLst/>
          </a:prstGeom>
        </p:spPr>
        <p:txBody>
          <a:bodyPr spcFirstLastPara="1" wrap="square" lIns="34300" tIns="17150" rIns="34300" bIns="17150" anchor="t" anchorCtr="0">
            <a:noAutofit/>
          </a:bodyPr>
          <a:lstStyle/>
          <a:p>
            <a:pPr marL="0" lvl="0" indent="0" algn="ctr" rtl="0">
              <a:spcBef>
                <a:spcPts val="0"/>
              </a:spcBef>
              <a:spcAft>
                <a:spcPts val="0"/>
              </a:spcAft>
              <a:buNone/>
            </a:pPr>
            <a:r>
              <a:rPr lang="en"/>
              <a:t>Acknowledge gaps</a:t>
            </a:r>
            <a:endParaRPr/>
          </a:p>
          <a:p>
            <a:pPr marL="0" lvl="0" indent="0" algn="ctr" rtl="0">
              <a:spcBef>
                <a:spcPts val="1300"/>
              </a:spcBef>
              <a:spcAft>
                <a:spcPts val="0"/>
              </a:spcAft>
              <a:buNone/>
            </a:pPr>
            <a:r>
              <a:rPr lang="en"/>
              <a:t>Use recommendations to address gaps</a:t>
            </a:r>
            <a:endParaRPr/>
          </a:p>
          <a:p>
            <a:pPr marL="0" lvl="0" indent="0" algn="ctr" rtl="0">
              <a:spcBef>
                <a:spcPts val="1300"/>
              </a:spcBef>
              <a:spcAft>
                <a:spcPts val="1300"/>
              </a:spcAft>
              <a:buNone/>
            </a:pPr>
            <a:r>
              <a:rPr lang="en"/>
              <a:t>Use roadmap to prioritize your work</a:t>
            </a:r>
            <a:endParaRPr/>
          </a:p>
        </p:txBody>
      </p:sp>
      <p:sp>
        <p:nvSpPr>
          <p:cNvPr id="1912" name="Google Shape;1912;p166"/>
          <p:cNvSpPr txBox="1">
            <a:spLocks noGrp="1"/>
          </p:cNvSpPr>
          <p:nvPr>
            <p:ph type="body" idx="6"/>
          </p:nvPr>
        </p:nvSpPr>
        <p:spPr>
          <a:xfrm>
            <a:off x="811750" y="1900215"/>
            <a:ext cx="1458900" cy="933300"/>
          </a:xfrm>
          <a:prstGeom prst="rect">
            <a:avLst/>
          </a:prstGeom>
        </p:spPr>
        <p:txBody>
          <a:bodyPr spcFirstLastPara="1" wrap="square" lIns="34300" tIns="17150" rIns="34300" bIns="17150" anchor="ctr" anchorCtr="0">
            <a:noAutofit/>
          </a:bodyPr>
          <a:lstStyle/>
          <a:p>
            <a:pPr marL="0" lvl="0" indent="0" algn="ctr" rtl="0">
              <a:spcBef>
                <a:spcPts val="0"/>
              </a:spcBef>
              <a:spcAft>
                <a:spcPts val="0"/>
              </a:spcAft>
              <a:buNone/>
            </a:pPr>
            <a:r>
              <a:rPr lang="en" sz="1800"/>
              <a:t>For </a:t>
            </a:r>
            <a:br>
              <a:rPr lang="en" sz="1800"/>
            </a:br>
            <a:r>
              <a:rPr lang="en" sz="1800"/>
              <a:t>Digital Staff</a:t>
            </a:r>
            <a:endParaRPr sz="1800"/>
          </a:p>
        </p:txBody>
      </p:sp>
      <p:sp>
        <p:nvSpPr>
          <p:cNvPr id="1913" name="Google Shape;1913;p166"/>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b="1">
                <a:solidFill>
                  <a:srgbClr val="0A96E9"/>
                </a:solidFill>
              </a:rPr>
              <a:t>What do you do with your findings?</a:t>
            </a:r>
            <a:endParaRPr b="1">
              <a:solidFill>
                <a:srgbClr val="0A96E9"/>
              </a:solidFill>
            </a:endParaRPr>
          </a:p>
        </p:txBody>
      </p:sp>
      <p:sp>
        <p:nvSpPr>
          <p:cNvPr id="1914" name="Google Shape;1914;p166"/>
          <p:cNvSpPr txBox="1">
            <a:spLocks noGrp="1"/>
          </p:cNvSpPr>
          <p:nvPr>
            <p:ph type="body" idx="7"/>
          </p:nvPr>
        </p:nvSpPr>
        <p:spPr>
          <a:xfrm>
            <a:off x="2840104" y="3205819"/>
            <a:ext cx="1458900" cy="1251000"/>
          </a:xfrm>
          <a:prstGeom prst="rect">
            <a:avLst/>
          </a:prstGeom>
        </p:spPr>
        <p:txBody>
          <a:bodyPr spcFirstLastPara="1" wrap="square" lIns="34300" tIns="17150" rIns="34300" bIns="17150" anchor="t" anchorCtr="0">
            <a:noAutofit/>
          </a:bodyPr>
          <a:lstStyle/>
          <a:p>
            <a:pPr marL="0" lvl="0" indent="0" algn="ctr" rtl="0">
              <a:spcBef>
                <a:spcPts val="0"/>
              </a:spcBef>
              <a:spcAft>
                <a:spcPts val="0"/>
              </a:spcAft>
              <a:buNone/>
            </a:pPr>
            <a:r>
              <a:rPr lang="en"/>
              <a:t>Use report to communicate</a:t>
            </a:r>
            <a:br>
              <a:rPr lang="en"/>
            </a:br>
            <a:r>
              <a:rPr lang="en"/>
              <a:t>- value of program</a:t>
            </a:r>
            <a:br>
              <a:rPr lang="en"/>
            </a:br>
            <a:r>
              <a:rPr lang="en"/>
              <a:t>- plan for improvement</a:t>
            </a:r>
            <a:br>
              <a:rPr lang="en"/>
            </a:br>
            <a:r>
              <a:rPr lang="en"/>
              <a:t>- need for policies </a:t>
            </a:r>
            <a:endParaRPr/>
          </a:p>
          <a:p>
            <a:pPr marL="0" lvl="0" indent="0" algn="ctr" rtl="0">
              <a:spcBef>
                <a:spcPts val="1300"/>
              </a:spcBef>
              <a:spcAft>
                <a:spcPts val="1300"/>
              </a:spcAft>
              <a:buNone/>
            </a:pPr>
            <a:r>
              <a:rPr lang="en"/>
              <a:t>Use report to push for formal programmatic support.</a:t>
            </a:r>
            <a:endParaRPr/>
          </a:p>
        </p:txBody>
      </p:sp>
      <p:pic>
        <p:nvPicPr>
          <p:cNvPr id="1915" name="Google Shape;1915;p16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14275" y="163025"/>
            <a:ext cx="1183200" cy="1183200"/>
          </a:xfrm>
          <a:prstGeom prst="rect">
            <a:avLst/>
          </a:prstGeom>
          <a:noFill/>
          <a:ln>
            <a:noFill/>
          </a:ln>
        </p:spPr>
      </p:pic>
      <p:sp>
        <p:nvSpPr>
          <p:cNvPr id="1916" name="Google Shape;1916;p166"/>
          <p:cNvSpPr txBox="1">
            <a:spLocks noGrp="1"/>
          </p:cNvSpPr>
          <p:nvPr>
            <p:ph type="body" idx="8"/>
          </p:nvPr>
        </p:nvSpPr>
        <p:spPr>
          <a:xfrm>
            <a:off x="2840100" y="1900215"/>
            <a:ext cx="1458900" cy="933300"/>
          </a:xfrm>
          <a:prstGeom prst="rect">
            <a:avLst/>
          </a:prstGeom>
        </p:spPr>
        <p:txBody>
          <a:bodyPr spcFirstLastPara="1" wrap="square" lIns="34300" tIns="17150" rIns="34300" bIns="17150" anchor="ctr" anchorCtr="0">
            <a:noAutofit/>
          </a:bodyPr>
          <a:lstStyle/>
          <a:p>
            <a:pPr marL="0" lvl="0" indent="0" algn="ctr" rtl="0">
              <a:spcBef>
                <a:spcPts val="0"/>
              </a:spcBef>
              <a:spcAft>
                <a:spcPts val="1300"/>
              </a:spcAft>
              <a:buNone/>
            </a:pPr>
            <a:r>
              <a:rPr lang="en" sz="1800"/>
              <a:t>For Admin</a:t>
            </a:r>
            <a:endParaRPr sz="1800"/>
          </a:p>
        </p:txBody>
      </p:sp>
      <p:sp>
        <p:nvSpPr>
          <p:cNvPr id="1917" name="Google Shape;1917;p166"/>
          <p:cNvSpPr txBox="1">
            <a:spLocks noGrp="1"/>
          </p:cNvSpPr>
          <p:nvPr>
            <p:ph type="body" idx="9"/>
          </p:nvPr>
        </p:nvSpPr>
        <p:spPr>
          <a:xfrm>
            <a:off x="4868467" y="3205819"/>
            <a:ext cx="1458900" cy="1251000"/>
          </a:xfrm>
          <a:prstGeom prst="rect">
            <a:avLst/>
          </a:prstGeom>
        </p:spPr>
        <p:txBody>
          <a:bodyPr spcFirstLastPara="1" wrap="square" lIns="34300" tIns="17150" rIns="34300" bIns="17150" anchor="t" anchorCtr="0">
            <a:noAutofit/>
          </a:bodyPr>
          <a:lstStyle/>
          <a:p>
            <a:pPr marL="0" lvl="0" indent="0" algn="ctr" rtl="0">
              <a:spcBef>
                <a:spcPts val="0"/>
              </a:spcBef>
              <a:spcAft>
                <a:spcPts val="0"/>
              </a:spcAft>
              <a:buNone/>
            </a:pPr>
            <a:r>
              <a:rPr lang="en">
                <a:solidFill>
                  <a:srgbClr val="434343"/>
                </a:solidFill>
              </a:rPr>
              <a:t>Use report to communicate</a:t>
            </a:r>
            <a:br>
              <a:rPr lang="en">
                <a:solidFill>
                  <a:srgbClr val="434343"/>
                </a:solidFill>
              </a:rPr>
            </a:br>
            <a:r>
              <a:rPr lang="en">
                <a:solidFill>
                  <a:srgbClr val="434343"/>
                </a:solidFill>
              </a:rPr>
              <a:t>- infrastructure gaps</a:t>
            </a:r>
            <a:br>
              <a:rPr lang="en">
                <a:solidFill>
                  <a:srgbClr val="434343"/>
                </a:solidFill>
              </a:rPr>
            </a:br>
            <a:r>
              <a:rPr lang="en">
                <a:solidFill>
                  <a:srgbClr val="434343"/>
                </a:solidFill>
              </a:rPr>
              <a:t>- storage needs</a:t>
            </a:r>
            <a:br>
              <a:rPr lang="en">
                <a:solidFill>
                  <a:srgbClr val="434343"/>
                </a:solidFill>
              </a:rPr>
            </a:br>
            <a:r>
              <a:rPr lang="en">
                <a:solidFill>
                  <a:srgbClr val="434343"/>
                </a:solidFill>
              </a:rPr>
              <a:t>- required dp actions</a:t>
            </a:r>
            <a:endParaRPr>
              <a:solidFill>
                <a:srgbClr val="434343"/>
              </a:solidFill>
            </a:endParaRPr>
          </a:p>
          <a:p>
            <a:pPr marL="0" lvl="0" indent="0" algn="ctr" rtl="0">
              <a:spcBef>
                <a:spcPts val="1300"/>
              </a:spcBef>
              <a:spcAft>
                <a:spcPts val="0"/>
              </a:spcAft>
              <a:buClr>
                <a:schemeClr val="dk1"/>
              </a:buClr>
              <a:buSzPts val="1100"/>
              <a:buFont typeface="Arial"/>
              <a:buNone/>
            </a:pPr>
            <a:r>
              <a:rPr lang="en">
                <a:solidFill>
                  <a:srgbClr val="434343"/>
                </a:solidFill>
              </a:rPr>
              <a:t>Use report to push for formal programmatic support.</a:t>
            </a:r>
            <a:endParaRPr>
              <a:solidFill>
                <a:srgbClr val="434343"/>
              </a:solidFill>
            </a:endParaRPr>
          </a:p>
          <a:p>
            <a:pPr marL="0" lvl="0" indent="0" algn="ctr" rtl="0">
              <a:spcBef>
                <a:spcPts val="1300"/>
              </a:spcBef>
              <a:spcAft>
                <a:spcPts val="1300"/>
              </a:spcAft>
              <a:buNone/>
            </a:pPr>
            <a:endParaRPr/>
          </a:p>
        </p:txBody>
      </p:sp>
      <p:sp>
        <p:nvSpPr>
          <p:cNvPr id="1918" name="Google Shape;1918;p166"/>
          <p:cNvSpPr txBox="1">
            <a:spLocks noGrp="1"/>
          </p:cNvSpPr>
          <p:nvPr>
            <p:ph type="body" idx="13"/>
          </p:nvPr>
        </p:nvSpPr>
        <p:spPr>
          <a:xfrm>
            <a:off x="4868475" y="1900216"/>
            <a:ext cx="1458900" cy="933300"/>
          </a:xfrm>
          <a:prstGeom prst="rect">
            <a:avLst/>
          </a:prstGeom>
        </p:spPr>
        <p:txBody>
          <a:bodyPr spcFirstLastPara="1" wrap="square" lIns="34300" tIns="17150" rIns="34300" bIns="17150" anchor="ctr" anchorCtr="0">
            <a:noAutofit/>
          </a:bodyPr>
          <a:lstStyle/>
          <a:p>
            <a:pPr marL="0" lvl="0" indent="0" algn="ctr" rtl="0">
              <a:spcBef>
                <a:spcPts val="0"/>
              </a:spcBef>
              <a:spcAft>
                <a:spcPts val="1300"/>
              </a:spcAft>
              <a:buNone/>
            </a:pPr>
            <a:r>
              <a:rPr lang="en" sz="1800">
                <a:solidFill>
                  <a:srgbClr val="434343"/>
                </a:solidFill>
              </a:rPr>
              <a:t>For IT</a:t>
            </a:r>
            <a:endParaRPr sz="1800">
              <a:solidFill>
                <a:srgbClr val="434343"/>
              </a:solidFill>
            </a:endParaRPr>
          </a:p>
        </p:txBody>
      </p:sp>
      <p:sp>
        <p:nvSpPr>
          <p:cNvPr id="1919" name="Google Shape;1919;p166"/>
          <p:cNvSpPr txBox="1">
            <a:spLocks noGrp="1"/>
          </p:cNvSpPr>
          <p:nvPr>
            <p:ph type="body" idx="14"/>
          </p:nvPr>
        </p:nvSpPr>
        <p:spPr>
          <a:xfrm>
            <a:off x="6896831" y="3205819"/>
            <a:ext cx="1458900" cy="1251000"/>
          </a:xfrm>
          <a:prstGeom prst="rect">
            <a:avLst/>
          </a:prstGeom>
        </p:spPr>
        <p:txBody>
          <a:bodyPr spcFirstLastPara="1" wrap="square" lIns="34300" tIns="17150" rIns="34300" bIns="17150" anchor="t" anchorCtr="0">
            <a:noAutofit/>
          </a:bodyPr>
          <a:lstStyle/>
          <a:p>
            <a:pPr marL="0" lvl="0" indent="0" algn="ctr" rtl="0">
              <a:spcBef>
                <a:spcPts val="0"/>
              </a:spcBef>
              <a:spcAft>
                <a:spcPts val="0"/>
              </a:spcAft>
              <a:buNone/>
            </a:pPr>
            <a:r>
              <a:rPr lang="en"/>
              <a:t>Use report to communicate</a:t>
            </a:r>
            <a:br>
              <a:rPr lang="en"/>
            </a:br>
            <a:r>
              <a:rPr lang="en"/>
              <a:t>- program successes</a:t>
            </a:r>
            <a:br>
              <a:rPr lang="en"/>
            </a:br>
            <a:r>
              <a:rPr lang="en"/>
              <a:t>- plan for growth and programmatic improvements</a:t>
            </a:r>
            <a:endParaRPr/>
          </a:p>
          <a:p>
            <a:pPr marL="0" lvl="0" indent="0" algn="ctr" rtl="0">
              <a:spcBef>
                <a:spcPts val="1300"/>
              </a:spcBef>
              <a:spcAft>
                <a:spcPts val="1300"/>
              </a:spcAft>
              <a:buNone/>
            </a:pPr>
            <a:r>
              <a:rPr lang="en"/>
              <a:t>Use report to develop trust.</a:t>
            </a:r>
            <a:endParaRPr/>
          </a:p>
        </p:txBody>
      </p:sp>
      <p:sp>
        <p:nvSpPr>
          <p:cNvPr id="1920" name="Google Shape;1920;p166"/>
          <p:cNvSpPr txBox="1">
            <a:spLocks noGrp="1"/>
          </p:cNvSpPr>
          <p:nvPr>
            <p:ph type="body" idx="15"/>
          </p:nvPr>
        </p:nvSpPr>
        <p:spPr>
          <a:xfrm>
            <a:off x="6896825" y="1900215"/>
            <a:ext cx="1458900" cy="933300"/>
          </a:xfrm>
          <a:prstGeom prst="rect">
            <a:avLst/>
          </a:prstGeom>
        </p:spPr>
        <p:txBody>
          <a:bodyPr spcFirstLastPara="1" wrap="square" lIns="34300" tIns="17150" rIns="34300" bIns="17150" anchor="ctr" anchorCtr="0">
            <a:noAutofit/>
          </a:bodyPr>
          <a:lstStyle/>
          <a:p>
            <a:pPr marL="0" lvl="0" indent="0" algn="ctr" rtl="0">
              <a:spcBef>
                <a:spcPts val="0"/>
              </a:spcBef>
              <a:spcAft>
                <a:spcPts val="1300"/>
              </a:spcAft>
              <a:buNone/>
            </a:pPr>
            <a:r>
              <a:rPr lang="en" sz="1800"/>
              <a:t>For Other </a:t>
            </a:r>
            <a:r>
              <a:rPr lang="en" sz="1700"/>
              <a:t>Stakeholders</a:t>
            </a:r>
            <a:endParaRPr sz="1700"/>
          </a:p>
        </p:txBody>
      </p:sp>
      <p:sp>
        <p:nvSpPr>
          <p:cNvPr id="1921" name="Google Shape;1921;p166"/>
          <p:cNvSpPr txBox="1">
            <a:spLocks noGrp="1"/>
          </p:cNvSpPr>
          <p:nvPr>
            <p:ph type="body" idx="16"/>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r>
              <a:rPr lang="en"/>
              <a:t>Share!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pic>
        <p:nvPicPr>
          <p:cNvPr id="1926" name="Google Shape;1926;p1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9963" y="599900"/>
            <a:ext cx="8124075" cy="3222700"/>
          </a:xfrm>
          <a:prstGeom prst="rect">
            <a:avLst/>
          </a:prstGeom>
          <a:noFill/>
          <a:ln>
            <a:noFill/>
          </a:ln>
        </p:spPr>
      </p:pic>
      <p:grpSp>
        <p:nvGrpSpPr>
          <p:cNvPr id="1927" name="Google Shape;1927;p167"/>
          <p:cNvGrpSpPr/>
          <p:nvPr/>
        </p:nvGrpSpPr>
        <p:grpSpPr>
          <a:xfrm>
            <a:off x="2904770" y="4327788"/>
            <a:ext cx="3334459" cy="815700"/>
            <a:chOff x="2975678" y="4327813"/>
            <a:chExt cx="3334459" cy="815700"/>
          </a:xfrm>
        </p:grpSpPr>
        <p:pic>
          <p:nvPicPr>
            <p:cNvPr id="1928" name="Google Shape;1928;p16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37738" y="4449841"/>
              <a:ext cx="672399" cy="571661"/>
            </a:xfrm>
            <a:prstGeom prst="rect">
              <a:avLst/>
            </a:prstGeom>
            <a:noFill/>
            <a:ln>
              <a:noFill/>
            </a:ln>
          </p:spPr>
        </p:pic>
        <p:sp>
          <p:nvSpPr>
            <p:cNvPr id="1929" name="Google Shape;1929;p167"/>
            <p:cNvSpPr txBox="1"/>
            <p:nvPr/>
          </p:nvSpPr>
          <p:spPr>
            <a:xfrm>
              <a:off x="3168313" y="4327813"/>
              <a:ext cx="3000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E5701D"/>
                  </a:solidFill>
                  <a:latin typeface="Raleway Light"/>
                  <a:ea typeface="Raleway Light"/>
                  <a:cs typeface="Raleway Light"/>
                  <a:sym typeface="Raleway Light"/>
                </a:rPr>
                <a:t>weareavp.com </a:t>
              </a:r>
              <a:endParaRPr sz="2000">
                <a:solidFill>
                  <a:srgbClr val="E5701D"/>
                </a:solidFill>
                <a:latin typeface="Raleway Light"/>
                <a:ea typeface="Raleway Light"/>
                <a:cs typeface="Raleway Light"/>
                <a:sym typeface="Raleway Light"/>
              </a:endParaRPr>
            </a:p>
            <a:p>
              <a:pPr marL="0" lvl="0" indent="0" algn="ctr" rtl="0">
                <a:spcBef>
                  <a:spcPts val="0"/>
                </a:spcBef>
                <a:spcAft>
                  <a:spcPts val="0"/>
                </a:spcAft>
                <a:buNone/>
              </a:pPr>
              <a:r>
                <a:rPr lang="en" sz="1300">
                  <a:solidFill>
                    <a:srgbClr val="E5701D"/>
                  </a:solidFill>
                  <a:latin typeface="Raleway Light"/>
                  <a:ea typeface="Raleway Light"/>
                  <a:cs typeface="Raleway Light"/>
                  <a:sym typeface="Raleway Light"/>
                </a:rPr>
                <a:t>info@weareavp.com</a:t>
              </a:r>
              <a:r>
                <a:rPr lang="en" sz="2100">
                  <a:solidFill>
                    <a:srgbClr val="E5701D"/>
                  </a:solidFill>
                  <a:latin typeface="Raleway Light"/>
                  <a:ea typeface="Raleway Light"/>
                  <a:cs typeface="Raleway Light"/>
                  <a:sym typeface="Raleway Light"/>
                </a:rPr>
                <a:t> </a:t>
              </a:r>
              <a:endParaRPr sz="2100">
                <a:solidFill>
                  <a:srgbClr val="E5701D"/>
                </a:solidFill>
                <a:latin typeface="Raleway Light"/>
                <a:ea typeface="Raleway Light"/>
                <a:cs typeface="Raleway Light"/>
                <a:sym typeface="Raleway Light"/>
              </a:endParaRPr>
            </a:p>
          </p:txBody>
        </p:sp>
        <p:pic>
          <p:nvPicPr>
            <p:cNvPr id="1930" name="Google Shape;1930;p16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75678" y="4404213"/>
              <a:ext cx="672389" cy="662876"/>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pic>
        <p:nvPicPr>
          <p:cNvPr id="1935" name="Google Shape;1935;p168"/>
          <p:cNvPicPr preferRelativeResize="0"/>
          <p:nvPr/>
        </p:nvPicPr>
        <p:blipFill>
          <a:blip r:embed="rId3">
            <a:alphaModFix/>
          </a:blip>
          <a:stretch>
            <a:fillRect/>
          </a:stretch>
        </p:blipFill>
        <p:spPr>
          <a:xfrm>
            <a:off x="2652713" y="532675"/>
            <a:ext cx="3838575" cy="2733675"/>
          </a:xfrm>
          <a:prstGeom prst="rect">
            <a:avLst/>
          </a:prstGeom>
          <a:noFill/>
          <a:ln>
            <a:noFill/>
          </a:ln>
        </p:spPr>
      </p:pic>
      <p:sp>
        <p:nvSpPr>
          <p:cNvPr id="1936" name="Google Shape;1936;p168"/>
          <p:cNvSpPr txBox="1"/>
          <p:nvPr/>
        </p:nvSpPr>
        <p:spPr>
          <a:xfrm>
            <a:off x="2525113" y="3502375"/>
            <a:ext cx="409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https://www.dpconline.org/digipres/dpc-ram</a:t>
            </a:r>
            <a:endParaRPr>
              <a:latin typeface="Raleway"/>
              <a:ea typeface="Raleway"/>
              <a:cs typeface="Raleway"/>
              <a:sym typeface="Raleway"/>
            </a:endParaRPr>
          </a:p>
        </p:txBody>
      </p:sp>
      <p:grpSp>
        <p:nvGrpSpPr>
          <p:cNvPr id="1937" name="Google Shape;1937;p168"/>
          <p:cNvGrpSpPr/>
          <p:nvPr/>
        </p:nvGrpSpPr>
        <p:grpSpPr>
          <a:xfrm>
            <a:off x="2904770" y="4327788"/>
            <a:ext cx="3334459" cy="815700"/>
            <a:chOff x="2975678" y="4327813"/>
            <a:chExt cx="3334459" cy="815700"/>
          </a:xfrm>
        </p:grpSpPr>
        <p:pic>
          <p:nvPicPr>
            <p:cNvPr id="1938" name="Google Shape;1938;p16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37738" y="4449841"/>
              <a:ext cx="672399" cy="571661"/>
            </a:xfrm>
            <a:prstGeom prst="rect">
              <a:avLst/>
            </a:prstGeom>
            <a:noFill/>
            <a:ln>
              <a:noFill/>
            </a:ln>
          </p:spPr>
        </p:pic>
        <p:sp>
          <p:nvSpPr>
            <p:cNvPr id="1939" name="Google Shape;1939;p168"/>
            <p:cNvSpPr txBox="1"/>
            <p:nvPr/>
          </p:nvSpPr>
          <p:spPr>
            <a:xfrm>
              <a:off x="3168313" y="4327813"/>
              <a:ext cx="3000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E5701D"/>
                  </a:solidFill>
                  <a:latin typeface="Raleway Light"/>
                  <a:ea typeface="Raleway Light"/>
                  <a:cs typeface="Raleway Light"/>
                  <a:sym typeface="Raleway Light"/>
                </a:rPr>
                <a:t>weareavp.com </a:t>
              </a:r>
              <a:endParaRPr sz="2000">
                <a:solidFill>
                  <a:srgbClr val="E5701D"/>
                </a:solidFill>
                <a:latin typeface="Raleway Light"/>
                <a:ea typeface="Raleway Light"/>
                <a:cs typeface="Raleway Light"/>
                <a:sym typeface="Raleway Light"/>
              </a:endParaRPr>
            </a:p>
            <a:p>
              <a:pPr marL="0" lvl="0" indent="0" algn="ctr" rtl="0">
                <a:spcBef>
                  <a:spcPts val="0"/>
                </a:spcBef>
                <a:spcAft>
                  <a:spcPts val="0"/>
                </a:spcAft>
                <a:buNone/>
              </a:pPr>
              <a:r>
                <a:rPr lang="en" sz="1300">
                  <a:solidFill>
                    <a:srgbClr val="E5701D"/>
                  </a:solidFill>
                  <a:latin typeface="Raleway Light"/>
                  <a:ea typeface="Raleway Light"/>
                  <a:cs typeface="Raleway Light"/>
                  <a:sym typeface="Raleway Light"/>
                </a:rPr>
                <a:t>info@weareavp.com</a:t>
              </a:r>
              <a:r>
                <a:rPr lang="en" sz="2100">
                  <a:solidFill>
                    <a:srgbClr val="E5701D"/>
                  </a:solidFill>
                  <a:latin typeface="Raleway Light"/>
                  <a:ea typeface="Raleway Light"/>
                  <a:cs typeface="Raleway Light"/>
                  <a:sym typeface="Raleway Light"/>
                </a:rPr>
                <a:t> </a:t>
              </a:r>
              <a:endParaRPr sz="2100">
                <a:solidFill>
                  <a:srgbClr val="E5701D"/>
                </a:solidFill>
                <a:latin typeface="Raleway Light"/>
                <a:ea typeface="Raleway Light"/>
                <a:cs typeface="Raleway Light"/>
                <a:sym typeface="Raleway Light"/>
              </a:endParaRPr>
            </a:p>
          </p:txBody>
        </p:sp>
        <p:pic>
          <p:nvPicPr>
            <p:cNvPr id="1940" name="Google Shape;1940;p1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75678" y="4404213"/>
              <a:ext cx="672389" cy="66287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35"/>
                                        </p:tgtEl>
                                        <p:attrNameLst>
                                          <p:attrName>style.visibility</p:attrName>
                                        </p:attrNameLst>
                                      </p:cBhvr>
                                      <p:to>
                                        <p:strVal val="visible"/>
                                      </p:to>
                                    </p:set>
                                    <p:anim calcmode="lin" valueType="num">
                                      <p:cBhvr additive="base">
                                        <p:cTn id="7" dur="3800"/>
                                        <p:tgtEl>
                                          <p:spTgt spid="193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44"/>
        <p:cNvGrpSpPr/>
        <p:nvPr/>
      </p:nvGrpSpPr>
      <p:grpSpPr>
        <a:xfrm>
          <a:off x="0" y="0"/>
          <a:ext cx="0" cy="0"/>
          <a:chOff x="0" y="0"/>
          <a:chExt cx="0" cy="0"/>
        </a:xfrm>
      </p:grpSpPr>
      <p:sp>
        <p:nvSpPr>
          <p:cNvPr id="1945" name="Google Shape;1945;p169"/>
          <p:cNvSpPr txBox="1"/>
          <p:nvPr/>
        </p:nvSpPr>
        <p:spPr>
          <a:xfrm>
            <a:off x="8512009" y="4703626"/>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000">
                <a:solidFill>
                  <a:srgbClr val="4D4D4D"/>
                </a:solidFill>
                <a:latin typeface="Raleway Light"/>
                <a:ea typeface="Raleway Light"/>
                <a:cs typeface="Raleway Light"/>
                <a:sym typeface="Raleway Light"/>
              </a:rPr>
              <a:t>35</a:t>
            </a:fld>
            <a:endParaRPr sz="1000">
              <a:solidFill>
                <a:srgbClr val="4D4D4D"/>
              </a:solidFill>
              <a:latin typeface="Raleway Light"/>
              <a:ea typeface="Raleway Light"/>
              <a:cs typeface="Raleway Light"/>
              <a:sym typeface="Raleway Light"/>
            </a:endParaRPr>
          </a:p>
        </p:txBody>
      </p:sp>
      <p:sp>
        <p:nvSpPr>
          <p:cNvPr id="1946" name="Google Shape;1946;p169"/>
          <p:cNvSpPr txBox="1"/>
          <p:nvPr/>
        </p:nvSpPr>
        <p:spPr>
          <a:xfrm>
            <a:off x="105075" y="1661400"/>
            <a:ext cx="4931700" cy="1820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5000" b="1">
                <a:solidFill>
                  <a:srgbClr val="0A96E9"/>
                </a:solidFill>
                <a:latin typeface="Raleway"/>
                <a:ea typeface="Raleway"/>
                <a:cs typeface="Raleway"/>
                <a:sym typeface="Raleway"/>
              </a:rPr>
              <a:t>HOW DOES</a:t>
            </a:r>
            <a:endParaRPr sz="5000" b="1">
              <a:solidFill>
                <a:srgbClr val="0A96E9"/>
              </a:solidFill>
              <a:latin typeface="Raleway"/>
              <a:ea typeface="Raleway"/>
              <a:cs typeface="Raleway"/>
              <a:sym typeface="Raleway"/>
            </a:endParaRPr>
          </a:p>
          <a:p>
            <a:pPr marL="0" lvl="0" indent="0" algn="r" rtl="0">
              <a:spcBef>
                <a:spcPts val="0"/>
              </a:spcBef>
              <a:spcAft>
                <a:spcPts val="0"/>
              </a:spcAft>
              <a:buNone/>
            </a:pPr>
            <a:r>
              <a:rPr lang="en" sz="5000" b="1">
                <a:solidFill>
                  <a:srgbClr val="0A96E9"/>
                </a:solidFill>
                <a:latin typeface="Raleway"/>
                <a:ea typeface="Raleway"/>
                <a:cs typeface="Raleway"/>
                <a:sym typeface="Raleway"/>
              </a:rPr>
              <a:t>DPGo! WORK?</a:t>
            </a:r>
            <a:endParaRPr sz="2100" b="1">
              <a:solidFill>
                <a:srgbClr val="0A96E9"/>
              </a:solidFill>
              <a:latin typeface="Raleway"/>
              <a:ea typeface="Raleway"/>
              <a:cs typeface="Raleway"/>
              <a:sym typeface="Raleway"/>
            </a:endParaRPr>
          </a:p>
        </p:txBody>
      </p:sp>
      <p:grpSp>
        <p:nvGrpSpPr>
          <p:cNvPr id="1947" name="Google Shape;1947;p169"/>
          <p:cNvGrpSpPr/>
          <p:nvPr/>
        </p:nvGrpSpPr>
        <p:grpSpPr>
          <a:xfrm>
            <a:off x="2904770" y="4327788"/>
            <a:ext cx="3334459" cy="815700"/>
            <a:chOff x="2975678" y="4327813"/>
            <a:chExt cx="3334459" cy="815700"/>
          </a:xfrm>
        </p:grpSpPr>
        <p:pic>
          <p:nvPicPr>
            <p:cNvPr id="1948" name="Google Shape;1948;p16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7738" y="4449841"/>
              <a:ext cx="672399" cy="571661"/>
            </a:xfrm>
            <a:prstGeom prst="rect">
              <a:avLst/>
            </a:prstGeom>
            <a:noFill/>
            <a:ln>
              <a:noFill/>
            </a:ln>
          </p:spPr>
        </p:pic>
        <p:sp>
          <p:nvSpPr>
            <p:cNvPr id="1949" name="Google Shape;1949;p169"/>
            <p:cNvSpPr txBox="1"/>
            <p:nvPr/>
          </p:nvSpPr>
          <p:spPr>
            <a:xfrm>
              <a:off x="3168313" y="4327813"/>
              <a:ext cx="3000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E5701D"/>
                  </a:solidFill>
                  <a:latin typeface="Raleway Light"/>
                  <a:ea typeface="Raleway Light"/>
                  <a:cs typeface="Raleway Light"/>
                  <a:sym typeface="Raleway Light"/>
                </a:rPr>
                <a:t>weareavp.com </a:t>
              </a:r>
              <a:endParaRPr sz="2000">
                <a:solidFill>
                  <a:srgbClr val="E5701D"/>
                </a:solidFill>
                <a:latin typeface="Raleway Light"/>
                <a:ea typeface="Raleway Light"/>
                <a:cs typeface="Raleway Light"/>
                <a:sym typeface="Raleway Light"/>
              </a:endParaRPr>
            </a:p>
            <a:p>
              <a:pPr marL="0" lvl="0" indent="0" algn="ctr" rtl="0">
                <a:spcBef>
                  <a:spcPts val="0"/>
                </a:spcBef>
                <a:spcAft>
                  <a:spcPts val="0"/>
                </a:spcAft>
                <a:buNone/>
              </a:pPr>
              <a:r>
                <a:rPr lang="en" sz="1300">
                  <a:solidFill>
                    <a:srgbClr val="E5701D"/>
                  </a:solidFill>
                  <a:latin typeface="Raleway Light"/>
                  <a:ea typeface="Raleway Light"/>
                  <a:cs typeface="Raleway Light"/>
                  <a:sym typeface="Raleway Light"/>
                </a:rPr>
                <a:t>info@weareavp.com</a:t>
              </a:r>
              <a:r>
                <a:rPr lang="en" sz="2100">
                  <a:solidFill>
                    <a:srgbClr val="E5701D"/>
                  </a:solidFill>
                  <a:latin typeface="Raleway Light"/>
                  <a:ea typeface="Raleway Light"/>
                  <a:cs typeface="Raleway Light"/>
                  <a:sym typeface="Raleway Light"/>
                </a:rPr>
                <a:t> </a:t>
              </a:r>
              <a:endParaRPr sz="2100">
                <a:solidFill>
                  <a:srgbClr val="E5701D"/>
                </a:solidFill>
                <a:latin typeface="Raleway Light"/>
                <a:ea typeface="Raleway Light"/>
                <a:cs typeface="Raleway Light"/>
                <a:sym typeface="Raleway Light"/>
              </a:endParaRPr>
            </a:p>
          </p:txBody>
        </p:sp>
        <p:pic>
          <p:nvPicPr>
            <p:cNvPr id="1950" name="Google Shape;1950;p1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75678" y="4404213"/>
              <a:ext cx="672389" cy="662876"/>
            </a:xfrm>
            <a:prstGeom prst="rect">
              <a:avLst/>
            </a:prstGeom>
            <a:noFill/>
            <a:ln>
              <a:noFill/>
            </a:ln>
          </p:spPr>
        </p:pic>
      </p:grpSp>
      <p:pic>
        <p:nvPicPr>
          <p:cNvPr id="1951" name="Google Shape;1951;p16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108476" y="1474023"/>
            <a:ext cx="3930450" cy="2195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p170"/>
          <p:cNvSpPr txBox="1"/>
          <p:nvPr/>
        </p:nvSpPr>
        <p:spPr>
          <a:xfrm>
            <a:off x="8512009" y="4703626"/>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000">
                <a:solidFill>
                  <a:srgbClr val="4D4D4D"/>
                </a:solidFill>
                <a:latin typeface="Raleway Light"/>
                <a:ea typeface="Raleway Light"/>
                <a:cs typeface="Raleway Light"/>
                <a:sym typeface="Raleway Light"/>
              </a:rPr>
              <a:t>36</a:t>
            </a:fld>
            <a:endParaRPr sz="1000">
              <a:solidFill>
                <a:srgbClr val="4D4D4D"/>
              </a:solidFill>
              <a:latin typeface="Raleway Light"/>
              <a:ea typeface="Raleway Light"/>
              <a:cs typeface="Raleway Light"/>
              <a:sym typeface="Raleway Light"/>
            </a:endParaRPr>
          </a:p>
        </p:txBody>
      </p:sp>
      <p:sp>
        <p:nvSpPr>
          <p:cNvPr id="1957" name="Google Shape;1957;p170"/>
          <p:cNvSpPr txBox="1"/>
          <p:nvPr/>
        </p:nvSpPr>
        <p:spPr>
          <a:xfrm>
            <a:off x="920250" y="1701300"/>
            <a:ext cx="3981900" cy="1740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5000" b="1">
                <a:solidFill>
                  <a:srgbClr val="0A96E9"/>
                </a:solidFill>
                <a:latin typeface="Raleway"/>
                <a:ea typeface="Raleway"/>
                <a:cs typeface="Raleway"/>
                <a:sym typeface="Raleway"/>
              </a:rPr>
              <a:t>THE DPGo! DETAILS</a:t>
            </a:r>
            <a:endParaRPr sz="2100" b="1">
              <a:solidFill>
                <a:srgbClr val="0A96E9"/>
              </a:solidFill>
              <a:latin typeface="Raleway"/>
              <a:ea typeface="Raleway"/>
              <a:cs typeface="Raleway"/>
              <a:sym typeface="Raleway"/>
            </a:endParaRPr>
          </a:p>
        </p:txBody>
      </p:sp>
      <p:grpSp>
        <p:nvGrpSpPr>
          <p:cNvPr id="1958" name="Google Shape;1958;p170"/>
          <p:cNvGrpSpPr/>
          <p:nvPr/>
        </p:nvGrpSpPr>
        <p:grpSpPr>
          <a:xfrm>
            <a:off x="2904770" y="4327788"/>
            <a:ext cx="3334459" cy="815700"/>
            <a:chOff x="2975678" y="4327813"/>
            <a:chExt cx="3334459" cy="815700"/>
          </a:xfrm>
        </p:grpSpPr>
        <p:pic>
          <p:nvPicPr>
            <p:cNvPr id="1959" name="Google Shape;1959;p1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7738" y="4449841"/>
              <a:ext cx="672399" cy="571661"/>
            </a:xfrm>
            <a:prstGeom prst="rect">
              <a:avLst/>
            </a:prstGeom>
            <a:noFill/>
            <a:ln>
              <a:noFill/>
            </a:ln>
          </p:spPr>
        </p:pic>
        <p:sp>
          <p:nvSpPr>
            <p:cNvPr id="1960" name="Google Shape;1960;p170"/>
            <p:cNvSpPr txBox="1"/>
            <p:nvPr/>
          </p:nvSpPr>
          <p:spPr>
            <a:xfrm>
              <a:off x="3168313" y="4327813"/>
              <a:ext cx="3000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E5701D"/>
                  </a:solidFill>
                  <a:latin typeface="Raleway Light"/>
                  <a:ea typeface="Raleway Light"/>
                  <a:cs typeface="Raleway Light"/>
                  <a:sym typeface="Raleway Light"/>
                </a:rPr>
                <a:t>weareavp.com </a:t>
              </a:r>
              <a:endParaRPr sz="2000">
                <a:solidFill>
                  <a:srgbClr val="E5701D"/>
                </a:solidFill>
                <a:latin typeface="Raleway Light"/>
                <a:ea typeface="Raleway Light"/>
                <a:cs typeface="Raleway Light"/>
                <a:sym typeface="Raleway Light"/>
              </a:endParaRPr>
            </a:p>
            <a:p>
              <a:pPr marL="0" lvl="0" indent="0" algn="ctr" rtl="0">
                <a:spcBef>
                  <a:spcPts val="0"/>
                </a:spcBef>
                <a:spcAft>
                  <a:spcPts val="0"/>
                </a:spcAft>
                <a:buNone/>
              </a:pPr>
              <a:r>
                <a:rPr lang="en" sz="1300">
                  <a:solidFill>
                    <a:srgbClr val="E5701D"/>
                  </a:solidFill>
                  <a:latin typeface="Raleway Light"/>
                  <a:ea typeface="Raleway Light"/>
                  <a:cs typeface="Raleway Light"/>
                  <a:sym typeface="Raleway Light"/>
                </a:rPr>
                <a:t>info@weareavp.com</a:t>
              </a:r>
              <a:r>
                <a:rPr lang="en" sz="2100">
                  <a:solidFill>
                    <a:srgbClr val="E5701D"/>
                  </a:solidFill>
                  <a:latin typeface="Raleway Light"/>
                  <a:ea typeface="Raleway Light"/>
                  <a:cs typeface="Raleway Light"/>
                  <a:sym typeface="Raleway Light"/>
                </a:rPr>
                <a:t> </a:t>
              </a:r>
              <a:endParaRPr sz="2100">
                <a:solidFill>
                  <a:srgbClr val="E5701D"/>
                </a:solidFill>
                <a:latin typeface="Raleway Light"/>
                <a:ea typeface="Raleway Light"/>
                <a:cs typeface="Raleway Light"/>
                <a:sym typeface="Raleway Light"/>
              </a:endParaRPr>
            </a:p>
          </p:txBody>
        </p:sp>
        <p:pic>
          <p:nvPicPr>
            <p:cNvPr id="1961" name="Google Shape;1961;p1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75678" y="4404213"/>
              <a:ext cx="672389" cy="662876"/>
            </a:xfrm>
            <a:prstGeom prst="rect">
              <a:avLst/>
            </a:prstGeom>
            <a:noFill/>
            <a:ln>
              <a:noFill/>
            </a:ln>
          </p:spPr>
        </p:pic>
      </p:grpSp>
      <p:pic>
        <p:nvPicPr>
          <p:cNvPr id="1962" name="Google Shape;1962;p17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902150" y="1263413"/>
            <a:ext cx="3321593" cy="261666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pic>
        <p:nvPicPr>
          <p:cNvPr id="1967" name="Google Shape;1967;p1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31685" y="222450"/>
            <a:ext cx="5480624" cy="3860325"/>
          </a:xfrm>
          <a:prstGeom prst="rect">
            <a:avLst/>
          </a:prstGeom>
          <a:noFill/>
          <a:ln>
            <a:noFill/>
          </a:ln>
        </p:spPr>
      </p:pic>
      <p:grpSp>
        <p:nvGrpSpPr>
          <p:cNvPr id="1968" name="Google Shape;1968;p171"/>
          <p:cNvGrpSpPr/>
          <p:nvPr/>
        </p:nvGrpSpPr>
        <p:grpSpPr>
          <a:xfrm>
            <a:off x="2904770" y="4327788"/>
            <a:ext cx="3334459" cy="815700"/>
            <a:chOff x="2975678" y="4327813"/>
            <a:chExt cx="3334459" cy="815700"/>
          </a:xfrm>
        </p:grpSpPr>
        <p:pic>
          <p:nvPicPr>
            <p:cNvPr id="1969" name="Google Shape;1969;p17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37738" y="4449841"/>
              <a:ext cx="672399" cy="571661"/>
            </a:xfrm>
            <a:prstGeom prst="rect">
              <a:avLst/>
            </a:prstGeom>
            <a:noFill/>
            <a:ln>
              <a:noFill/>
            </a:ln>
          </p:spPr>
        </p:pic>
        <p:sp>
          <p:nvSpPr>
            <p:cNvPr id="1970" name="Google Shape;1970;p171"/>
            <p:cNvSpPr txBox="1"/>
            <p:nvPr/>
          </p:nvSpPr>
          <p:spPr>
            <a:xfrm>
              <a:off x="3168313" y="4327813"/>
              <a:ext cx="3000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E5701D"/>
                  </a:solidFill>
                  <a:latin typeface="Raleway Light"/>
                  <a:ea typeface="Raleway Light"/>
                  <a:cs typeface="Raleway Light"/>
                  <a:sym typeface="Raleway Light"/>
                </a:rPr>
                <a:t>weareavp.com </a:t>
              </a:r>
              <a:endParaRPr sz="2000">
                <a:solidFill>
                  <a:srgbClr val="E5701D"/>
                </a:solidFill>
                <a:latin typeface="Raleway Light"/>
                <a:ea typeface="Raleway Light"/>
                <a:cs typeface="Raleway Light"/>
                <a:sym typeface="Raleway Light"/>
              </a:endParaRPr>
            </a:p>
            <a:p>
              <a:pPr marL="0" lvl="0" indent="0" algn="ctr" rtl="0">
                <a:spcBef>
                  <a:spcPts val="0"/>
                </a:spcBef>
                <a:spcAft>
                  <a:spcPts val="0"/>
                </a:spcAft>
                <a:buNone/>
              </a:pPr>
              <a:r>
                <a:rPr lang="en" sz="1300">
                  <a:solidFill>
                    <a:srgbClr val="E5701D"/>
                  </a:solidFill>
                  <a:latin typeface="Raleway Light"/>
                  <a:ea typeface="Raleway Light"/>
                  <a:cs typeface="Raleway Light"/>
                  <a:sym typeface="Raleway Light"/>
                </a:rPr>
                <a:t>info@weareavp.com</a:t>
              </a:r>
              <a:r>
                <a:rPr lang="en" sz="2100">
                  <a:solidFill>
                    <a:srgbClr val="E5701D"/>
                  </a:solidFill>
                  <a:latin typeface="Raleway Light"/>
                  <a:ea typeface="Raleway Light"/>
                  <a:cs typeface="Raleway Light"/>
                  <a:sym typeface="Raleway Light"/>
                </a:rPr>
                <a:t> </a:t>
              </a:r>
              <a:endParaRPr sz="2100">
                <a:solidFill>
                  <a:srgbClr val="E5701D"/>
                </a:solidFill>
                <a:latin typeface="Raleway Light"/>
                <a:ea typeface="Raleway Light"/>
                <a:cs typeface="Raleway Light"/>
                <a:sym typeface="Raleway Light"/>
              </a:endParaRPr>
            </a:p>
          </p:txBody>
        </p:sp>
        <p:pic>
          <p:nvPicPr>
            <p:cNvPr id="1971" name="Google Shape;1971;p17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75678" y="4404213"/>
              <a:ext cx="672389" cy="662876"/>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75"/>
        <p:cNvGrpSpPr/>
        <p:nvPr/>
      </p:nvGrpSpPr>
      <p:grpSpPr>
        <a:xfrm>
          <a:off x="0" y="0"/>
          <a:ext cx="0" cy="0"/>
          <a:chOff x="0" y="0"/>
          <a:chExt cx="0" cy="0"/>
        </a:xfrm>
      </p:grpSpPr>
      <p:grpSp>
        <p:nvGrpSpPr>
          <p:cNvPr id="1976" name="Google Shape;1976;p172"/>
          <p:cNvGrpSpPr/>
          <p:nvPr/>
        </p:nvGrpSpPr>
        <p:grpSpPr>
          <a:xfrm>
            <a:off x="2904770" y="4327788"/>
            <a:ext cx="3334459" cy="815700"/>
            <a:chOff x="2975678" y="4327813"/>
            <a:chExt cx="3334459" cy="815700"/>
          </a:xfrm>
        </p:grpSpPr>
        <p:pic>
          <p:nvPicPr>
            <p:cNvPr id="1977" name="Google Shape;1977;p17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7738" y="4449841"/>
              <a:ext cx="672399" cy="571661"/>
            </a:xfrm>
            <a:prstGeom prst="rect">
              <a:avLst/>
            </a:prstGeom>
            <a:noFill/>
            <a:ln>
              <a:noFill/>
            </a:ln>
          </p:spPr>
        </p:pic>
        <p:sp>
          <p:nvSpPr>
            <p:cNvPr id="1978" name="Google Shape;1978;p172"/>
            <p:cNvSpPr txBox="1"/>
            <p:nvPr/>
          </p:nvSpPr>
          <p:spPr>
            <a:xfrm>
              <a:off x="3168313" y="4327813"/>
              <a:ext cx="3000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E5701D"/>
                  </a:solidFill>
                  <a:latin typeface="Raleway Light"/>
                  <a:ea typeface="Raleway Light"/>
                  <a:cs typeface="Raleway Light"/>
                  <a:sym typeface="Raleway Light"/>
                </a:rPr>
                <a:t>weareavp.com </a:t>
              </a:r>
              <a:endParaRPr sz="2000">
                <a:solidFill>
                  <a:srgbClr val="E5701D"/>
                </a:solidFill>
                <a:latin typeface="Raleway Light"/>
                <a:ea typeface="Raleway Light"/>
                <a:cs typeface="Raleway Light"/>
                <a:sym typeface="Raleway Light"/>
              </a:endParaRPr>
            </a:p>
            <a:p>
              <a:pPr marL="0" lvl="0" indent="0" algn="ctr" rtl="0">
                <a:spcBef>
                  <a:spcPts val="0"/>
                </a:spcBef>
                <a:spcAft>
                  <a:spcPts val="0"/>
                </a:spcAft>
                <a:buNone/>
              </a:pPr>
              <a:r>
                <a:rPr lang="en" sz="1300">
                  <a:solidFill>
                    <a:srgbClr val="E5701D"/>
                  </a:solidFill>
                  <a:latin typeface="Raleway Light"/>
                  <a:ea typeface="Raleway Light"/>
                  <a:cs typeface="Raleway Light"/>
                  <a:sym typeface="Raleway Light"/>
                </a:rPr>
                <a:t>info@weareavp.com</a:t>
              </a:r>
              <a:r>
                <a:rPr lang="en" sz="2100">
                  <a:solidFill>
                    <a:srgbClr val="E5701D"/>
                  </a:solidFill>
                  <a:latin typeface="Raleway Light"/>
                  <a:ea typeface="Raleway Light"/>
                  <a:cs typeface="Raleway Light"/>
                  <a:sym typeface="Raleway Light"/>
                </a:rPr>
                <a:t> </a:t>
              </a:r>
              <a:endParaRPr sz="2100">
                <a:solidFill>
                  <a:srgbClr val="E5701D"/>
                </a:solidFill>
                <a:latin typeface="Raleway Light"/>
                <a:ea typeface="Raleway Light"/>
                <a:cs typeface="Raleway Light"/>
                <a:sym typeface="Raleway Light"/>
              </a:endParaRPr>
            </a:p>
          </p:txBody>
        </p:sp>
        <p:pic>
          <p:nvPicPr>
            <p:cNvPr id="1979" name="Google Shape;1979;p17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75678" y="4404213"/>
              <a:ext cx="672389" cy="662876"/>
            </a:xfrm>
            <a:prstGeom prst="rect">
              <a:avLst/>
            </a:prstGeom>
            <a:noFill/>
            <a:ln>
              <a:noFill/>
            </a:ln>
          </p:spPr>
        </p:pic>
      </p:grpSp>
      <p:pic>
        <p:nvPicPr>
          <p:cNvPr id="1980" name="Google Shape;1980;p17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745775" y="140700"/>
            <a:ext cx="5652438" cy="402298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1985" name="Google Shape;1985;p173"/>
          <p:cNvSpPr txBox="1">
            <a:spLocks noGrp="1"/>
          </p:cNvSpPr>
          <p:nvPr>
            <p:ph type="title"/>
          </p:nvPr>
        </p:nvSpPr>
        <p:spPr>
          <a:xfrm>
            <a:off x="1375511" y="711454"/>
            <a:ext cx="2679300" cy="445800"/>
          </a:xfrm>
          <a:prstGeom prst="rect">
            <a:avLst/>
          </a:prstGeom>
        </p:spPr>
        <p:txBody>
          <a:bodyPr spcFirstLastPara="1" wrap="square" lIns="34300" tIns="17150" rIns="34300" bIns="17150" anchor="ctr" anchorCtr="0">
            <a:noAutofit/>
          </a:bodyPr>
          <a:lstStyle/>
          <a:p>
            <a:pPr marL="0" lvl="0" indent="0" algn="ctr" rtl="0">
              <a:spcBef>
                <a:spcPts val="0"/>
              </a:spcBef>
              <a:spcAft>
                <a:spcPts val="0"/>
              </a:spcAft>
              <a:buNone/>
            </a:pPr>
            <a:r>
              <a:rPr lang="en" b="1">
                <a:solidFill>
                  <a:srgbClr val="0A96E9"/>
                </a:solidFill>
              </a:rPr>
              <a:t>      DPC RAM</a:t>
            </a:r>
            <a:endParaRPr b="1">
              <a:solidFill>
                <a:srgbClr val="0A96E9"/>
              </a:solidFill>
            </a:endParaRPr>
          </a:p>
        </p:txBody>
      </p:sp>
      <p:sp>
        <p:nvSpPr>
          <p:cNvPr id="1986" name="Google Shape;1986;p173"/>
          <p:cNvSpPr txBox="1">
            <a:spLocks noGrp="1"/>
          </p:cNvSpPr>
          <p:nvPr>
            <p:ph type="body" idx="3"/>
          </p:nvPr>
        </p:nvSpPr>
        <p:spPr>
          <a:xfrm>
            <a:off x="1375530" y="1123084"/>
            <a:ext cx="2679000" cy="330900"/>
          </a:xfrm>
          <a:prstGeom prst="rect">
            <a:avLst/>
          </a:prstGeom>
        </p:spPr>
        <p:txBody>
          <a:bodyPr spcFirstLastPara="1" wrap="square" lIns="34300" tIns="17150" rIns="34300" bIns="17150" anchor="t" anchorCtr="0">
            <a:noAutofit/>
          </a:bodyPr>
          <a:lstStyle/>
          <a:p>
            <a:pPr marL="0" lvl="0" indent="0" algn="r" rtl="0">
              <a:spcBef>
                <a:spcPts val="0"/>
              </a:spcBef>
              <a:spcAft>
                <a:spcPts val="1300"/>
              </a:spcAft>
              <a:buNone/>
            </a:pPr>
            <a:r>
              <a:rPr lang="en"/>
              <a:t>Documenting results</a:t>
            </a:r>
            <a:endParaRPr/>
          </a:p>
        </p:txBody>
      </p:sp>
      <p:pic>
        <p:nvPicPr>
          <p:cNvPr id="1987" name="Google Shape;1987;p17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69375" y="1735300"/>
            <a:ext cx="6205249" cy="2951575"/>
          </a:xfrm>
          <a:prstGeom prst="rect">
            <a:avLst/>
          </a:prstGeom>
          <a:noFill/>
          <a:ln>
            <a:noFill/>
          </a:ln>
        </p:spPr>
      </p:pic>
      <p:pic>
        <p:nvPicPr>
          <p:cNvPr id="1988" name="Google Shape;1988;p17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00850" y="527439"/>
            <a:ext cx="1111924" cy="1111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138"/>
          <p:cNvSpPr txBox="1">
            <a:spLocks noGrp="1"/>
          </p:cNvSpPr>
          <p:nvPr>
            <p:ph type="ctrTitle"/>
          </p:nvPr>
        </p:nvSpPr>
        <p:spPr>
          <a:xfrm>
            <a:off x="0" y="744575"/>
            <a:ext cx="9144000" cy="2052600"/>
          </a:xfrm>
          <a:prstGeom prst="rect">
            <a:avLst/>
          </a:prstGeom>
        </p:spPr>
        <p:txBody>
          <a:bodyPr spcFirstLastPara="1" wrap="square" lIns="34300" tIns="17150" rIns="34300" bIns="17150" anchor="b" anchorCtr="0">
            <a:noAutofit/>
          </a:bodyPr>
          <a:lstStyle/>
          <a:p>
            <a:pPr marL="0" lvl="0" indent="0" algn="ctr" rtl="0">
              <a:spcBef>
                <a:spcPts val="0"/>
              </a:spcBef>
              <a:spcAft>
                <a:spcPts val="0"/>
              </a:spcAft>
              <a:buNone/>
            </a:pPr>
            <a:r>
              <a:rPr lang="en" b="1">
                <a:solidFill>
                  <a:srgbClr val="0A96E9"/>
                </a:solidFill>
              </a:rPr>
              <a:t>An in Introduction to Digital Preservation Maturity Assessments: DIY and DPGo!</a:t>
            </a:r>
            <a:endParaRPr b="1">
              <a:solidFill>
                <a:srgbClr val="0A96E9"/>
              </a:solidFill>
            </a:endParaRPr>
          </a:p>
        </p:txBody>
      </p:sp>
      <p:sp>
        <p:nvSpPr>
          <p:cNvPr id="1464" name="Google Shape;1464;p138"/>
          <p:cNvSpPr txBox="1">
            <a:spLocks noGrp="1"/>
          </p:cNvSpPr>
          <p:nvPr>
            <p:ph type="subTitle" idx="1"/>
          </p:nvPr>
        </p:nvSpPr>
        <p:spPr>
          <a:xfrm>
            <a:off x="370475" y="2834125"/>
            <a:ext cx="8520600" cy="792600"/>
          </a:xfrm>
          <a:prstGeom prst="rect">
            <a:avLst/>
          </a:prstGeom>
        </p:spPr>
        <p:txBody>
          <a:bodyPr spcFirstLastPara="1" wrap="square" lIns="34300" tIns="17150" rIns="34300" bIns="17150" anchor="t" anchorCtr="0">
            <a:noAutofit/>
          </a:bodyPr>
          <a:lstStyle/>
          <a:p>
            <a:pPr marL="0" lvl="0" indent="0" algn="l" rtl="0">
              <a:spcBef>
                <a:spcPts val="0"/>
              </a:spcBef>
              <a:spcAft>
                <a:spcPts val="0"/>
              </a:spcAft>
              <a:buNone/>
            </a:pPr>
            <a:endParaRPr>
              <a:latin typeface="Raleway ExtraLight"/>
              <a:ea typeface="Raleway ExtraLight"/>
              <a:cs typeface="Raleway ExtraLight"/>
              <a:sym typeface="Raleway ExtraLight"/>
            </a:endParaRPr>
          </a:p>
          <a:p>
            <a:pPr marL="0" lvl="0" indent="0" algn="ctr" rtl="0">
              <a:spcBef>
                <a:spcPts val="0"/>
              </a:spcBef>
              <a:spcAft>
                <a:spcPts val="0"/>
              </a:spcAft>
              <a:buNone/>
            </a:pPr>
            <a:r>
              <a:rPr lang="en">
                <a:latin typeface="Raleway ExtraLight"/>
                <a:ea typeface="Raleway ExtraLight"/>
                <a:cs typeface="Raleway ExtraLight"/>
                <a:sym typeface="Raleway ExtraLight"/>
              </a:rPr>
              <a:t>Amy Rudersdorf, Senior Consultant, AVP</a:t>
            </a:r>
            <a:endParaRPr>
              <a:latin typeface="Raleway ExtraLight"/>
              <a:ea typeface="Raleway ExtraLight"/>
              <a:cs typeface="Raleway ExtraLight"/>
              <a:sym typeface="Raleway ExtraLight"/>
            </a:endParaRPr>
          </a:p>
          <a:p>
            <a:pPr marL="0" lvl="0" indent="0" algn="ctr" rtl="0">
              <a:spcBef>
                <a:spcPts val="0"/>
              </a:spcBef>
              <a:spcAft>
                <a:spcPts val="0"/>
              </a:spcAft>
              <a:buNone/>
            </a:pPr>
            <a:r>
              <a:rPr lang="en">
                <a:latin typeface="Raleway ExtraLight"/>
                <a:ea typeface="Raleway ExtraLight"/>
                <a:cs typeface="Raleway ExtraLight"/>
                <a:sym typeface="Raleway ExtraLight"/>
              </a:rPr>
              <a:t>amy@weareavp.com / @rudeamy</a:t>
            </a:r>
            <a:endParaRPr>
              <a:latin typeface="Raleway ExtraLight"/>
              <a:ea typeface="Raleway ExtraLight"/>
              <a:cs typeface="Raleway ExtraLight"/>
              <a:sym typeface="Raleway ExtraLight"/>
            </a:endParaRPr>
          </a:p>
        </p:txBody>
      </p:sp>
      <p:grpSp>
        <p:nvGrpSpPr>
          <p:cNvPr id="1465" name="Google Shape;1465;p138"/>
          <p:cNvGrpSpPr/>
          <p:nvPr/>
        </p:nvGrpSpPr>
        <p:grpSpPr>
          <a:xfrm>
            <a:off x="2904770" y="4327788"/>
            <a:ext cx="3334459" cy="815700"/>
            <a:chOff x="2975678" y="4327813"/>
            <a:chExt cx="3334459" cy="815700"/>
          </a:xfrm>
        </p:grpSpPr>
        <p:pic>
          <p:nvPicPr>
            <p:cNvPr id="1466" name="Google Shape;1466;p1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7738" y="4449841"/>
              <a:ext cx="672399" cy="571661"/>
            </a:xfrm>
            <a:prstGeom prst="rect">
              <a:avLst/>
            </a:prstGeom>
            <a:noFill/>
            <a:ln>
              <a:noFill/>
            </a:ln>
          </p:spPr>
        </p:pic>
        <p:sp>
          <p:nvSpPr>
            <p:cNvPr id="1467" name="Google Shape;1467;p138"/>
            <p:cNvSpPr txBox="1"/>
            <p:nvPr/>
          </p:nvSpPr>
          <p:spPr>
            <a:xfrm>
              <a:off x="3168313" y="4327813"/>
              <a:ext cx="3000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E5701D"/>
                  </a:solidFill>
                  <a:latin typeface="Raleway Light"/>
                  <a:ea typeface="Raleway Light"/>
                  <a:cs typeface="Raleway Light"/>
                  <a:sym typeface="Raleway Light"/>
                </a:rPr>
                <a:t>weareavp.com </a:t>
              </a:r>
              <a:endParaRPr sz="2000">
                <a:solidFill>
                  <a:srgbClr val="E5701D"/>
                </a:solidFill>
                <a:latin typeface="Raleway Light"/>
                <a:ea typeface="Raleway Light"/>
                <a:cs typeface="Raleway Light"/>
                <a:sym typeface="Raleway Light"/>
              </a:endParaRPr>
            </a:p>
            <a:p>
              <a:pPr marL="0" lvl="0" indent="0" algn="ctr" rtl="0">
                <a:spcBef>
                  <a:spcPts val="0"/>
                </a:spcBef>
                <a:spcAft>
                  <a:spcPts val="0"/>
                </a:spcAft>
                <a:buNone/>
              </a:pPr>
              <a:r>
                <a:rPr lang="en" sz="1300">
                  <a:solidFill>
                    <a:srgbClr val="E5701D"/>
                  </a:solidFill>
                  <a:latin typeface="Raleway Light"/>
                  <a:ea typeface="Raleway Light"/>
                  <a:cs typeface="Raleway Light"/>
                  <a:sym typeface="Raleway Light"/>
                </a:rPr>
                <a:t>info@weareavp.com</a:t>
              </a:r>
              <a:r>
                <a:rPr lang="en" sz="2100">
                  <a:solidFill>
                    <a:srgbClr val="E5701D"/>
                  </a:solidFill>
                  <a:latin typeface="Raleway Light"/>
                  <a:ea typeface="Raleway Light"/>
                  <a:cs typeface="Raleway Light"/>
                  <a:sym typeface="Raleway Light"/>
                </a:rPr>
                <a:t> </a:t>
              </a:r>
              <a:endParaRPr sz="2100">
                <a:solidFill>
                  <a:srgbClr val="E5701D"/>
                </a:solidFill>
                <a:latin typeface="Raleway Light"/>
                <a:ea typeface="Raleway Light"/>
                <a:cs typeface="Raleway Light"/>
                <a:sym typeface="Raleway Light"/>
              </a:endParaRPr>
            </a:p>
          </p:txBody>
        </p:sp>
        <p:pic>
          <p:nvPicPr>
            <p:cNvPr id="1468" name="Google Shape;1468;p1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75678" y="4404213"/>
              <a:ext cx="672389" cy="662876"/>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174"/>
          <p:cNvSpPr txBox="1">
            <a:spLocks noGrp="1"/>
          </p:cNvSpPr>
          <p:nvPr>
            <p:ph type="title"/>
          </p:nvPr>
        </p:nvSpPr>
        <p:spPr>
          <a:xfrm>
            <a:off x="517050" y="325275"/>
            <a:ext cx="8109900" cy="5727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sz="2000"/>
              <a:t>R03 - Identify, prioritize, document, and address policy gaps that impede consistent digital preservation workflows and practices </a:t>
            </a:r>
            <a:endParaRPr sz="2000"/>
          </a:p>
        </p:txBody>
      </p:sp>
      <p:sp>
        <p:nvSpPr>
          <p:cNvPr id="1994" name="Google Shape;1994;p174"/>
          <p:cNvSpPr txBox="1">
            <a:spLocks noGrp="1"/>
          </p:cNvSpPr>
          <p:nvPr>
            <p:ph type="sldNum" idx="12"/>
          </p:nvPr>
        </p:nvSpPr>
        <p:spPr>
          <a:xfrm>
            <a:off x="8512009" y="4703626"/>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solidFill>
                  <a:schemeClr val="dk2"/>
                </a:solidFill>
              </a:rPr>
              <a:t>40</a:t>
            </a:fld>
            <a:endParaRPr>
              <a:solidFill>
                <a:schemeClr val="dk2"/>
              </a:solidFill>
            </a:endParaRPr>
          </a:p>
        </p:txBody>
      </p:sp>
      <p:sp>
        <p:nvSpPr>
          <p:cNvPr id="1995" name="Google Shape;1995;p174"/>
          <p:cNvSpPr txBox="1">
            <a:spLocks noGrp="1"/>
          </p:cNvSpPr>
          <p:nvPr>
            <p:ph type="body" idx="1"/>
          </p:nvPr>
        </p:nvSpPr>
        <p:spPr>
          <a:xfrm>
            <a:off x="663150" y="1221900"/>
            <a:ext cx="7817700" cy="2699700"/>
          </a:xfrm>
          <a:prstGeom prst="rect">
            <a:avLst/>
          </a:prstGeom>
        </p:spPr>
        <p:txBody>
          <a:bodyPr spcFirstLastPara="1" wrap="square" lIns="34300" tIns="17150" rIns="34300" bIns="17150" anchor="t" anchorCtr="0">
            <a:noAutofit/>
          </a:bodyPr>
          <a:lstStyle/>
          <a:p>
            <a:pPr marL="0" lvl="0" indent="0" algn="l" rtl="0">
              <a:spcBef>
                <a:spcPts val="0"/>
              </a:spcBef>
              <a:spcAft>
                <a:spcPts val="0"/>
              </a:spcAft>
              <a:buNone/>
            </a:pPr>
            <a:r>
              <a:rPr lang="en" sz="1600"/>
              <a:t>We recommend the Library reviews and updates or drafts the necessary digital preservation policies, plans, and guidelines for your program. The following is a comprehensive list to get the Library started:</a:t>
            </a:r>
            <a:endParaRPr sz="1600"/>
          </a:p>
          <a:p>
            <a:pPr marL="457200" lvl="0" indent="-228600" algn="l" rtl="0">
              <a:spcBef>
                <a:spcPts val="1300"/>
              </a:spcBef>
              <a:spcAft>
                <a:spcPts val="0"/>
              </a:spcAft>
              <a:buSzPts val="1600"/>
              <a:buNone/>
            </a:pPr>
            <a:r>
              <a:rPr lang="en" sz="1600"/>
              <a:t>Deed of Gift (see R04)</a:t>
            </a:r>
            <a:endParaRPr sz="1600"/>
          </a:p>
          <a:p>
            <a:pPr marL="457200" lvl="0" indent="-228600" algn="l" rtl="0">
              <a:spcBef>
                <a:spcPts val="0"/>
              </a:spcBef>
              <a:spcAft>
                <a:spcPts val="0"/>
              </a:spcAft>
              <a:buSzPts val="1600"/>
              <a:buNone/>
            </a:pPr>
            <a:r>
              <a:rPr lang="en" sz="1600"/>
              <a:t>Digital Collections Disaster Recovery Plan</a:t>
            </a:r>
            <a:endParaRPr sz="1600"/>
          </a:p>
          <a:p>
            <a:pPr marL="457200" lvl="0" indent="-228600" algn="l" rtl="0">
              <a:spcBef>
                <a:spcPts val="0"/>
              </a:spcBef>
              <a:spcAft>
                <a:spcPts val="0"/>
              </a:spcAft>
              <a:buSzPts val="1600"/>
              <a:buNone/>
            </a:pPr>
            <a:r>
              <a:rPr lang="en" sz="1600"/>
              <a:t>Digital Collections Preservation Scoping Plan</a:t>
            </a:r>
            <a:endParaRPr sz="1600"/>
          </a:p>
          <a:p>
            <a:pPr marL="457200" lvl="0" indent="-228600" algn="l" rtl="0">
              <a:spcBef>
                <a:spcPts val="0"/>
              </a:spcBef>
              <a:spcAft>
                <a:spcPts val="0"/>
              </a:spcAft>
              <a:buSzPts val="1600"/>
              <a:buNone/>
            </a:pPr>
            <a:r>
              <a:rPr lang="en" sz="1600"/>
              <a:t>Digital Preservation Policy (see R02)</a:t>
            </a:r>
            <a:endParaRPr sz="1600"/>
          </a:p>
          <a:p>
            <a:pPr marL="457200" lvl="0" indent="-228600" algn="l" rtl="0">
              <a:spcBef>
                <a:spcPts val="0"/>
              </a:spcBef>
              <a:spcAft>
                <a:spcPts val="0"/>
              </a:spcAft>
              <a:buSzPts val="1600"/>
              <a:buNone/>
            </a:pPr>
            <a:r>
              <a:rPr lang="en" sz="1600"/>
              <a:t>Integration Guidelines (between the DAM and Chronopolis)</a:t>
            </a:r>
            <a:endParaRPr sz="1600"/>
          </a:p>
          <a:p>
            <a:pPr marL="457200" lvl="0" indent="-228600" algn="l" rtl="0">
              <a:spcBef>
                <a:spcPts val="0"/>
              </a:spcBef>
              <a:spcAft>
                <a:spcPts val="0"/>
              </a:spcAft>
              <a:buSzPts val="1600"/>
              <a:buNone/>
            </a:pPr>
            <a:r>
              <a:rPr lang="en" sz="1600"/>
              <a:t>Migration &amp; Normalization Policy (even if the policy is to not do it)</a:t>
            </a:r>
            <a:endParaRPr sz="1600"/>
          </a:p>
          <a:p>
            <a:pPr marL="457200" lvl="0" indent="-228600" algn="l" rtl="0">
              <a:spcBef>
                <a:spcPts val="0"/>
              </a:spcBef>
              <a:spcAft>
                <a:spcPts val="0"/>
              </a:spcAft>
              <a:buSzPts val="1600"/>
              <a:buNone/>
            </a:pPr>
            <a:r>
              <a:rPr lang="en" sz="1600"/>
              <a:t>Storage Policy</a:t>
            </a:r>
            <a:endParaRPr sz="1600"/>
          </a:p>
          <a:p>
            <a:pPr marL="457200" lvl="0" indent="-228600" algn="l" rtl="0">
              <a:spcBef>
                <a:spcPts val="0"/>
              </a:spcBef>
              <a:spcAft>
                <a:spcPts val="0"/>
              </a:spcAft>
              <a:buSzPts val="1600"/>
              <a:buNone/>
            </a:pPr>
            <a:r>
              <a:rPr lang="en" sz="1600"/>
              <a:t>Sustainability Policy </a:t>
            </a:r>
            <a:endParaRPr sz="1600"/>
          </a:p>
          <a:p>
            <a:pPr marL="0" lvl="0" indent="0" algn="l" rtl="0">
              <a:spcBef>
                <a:spcPts val="1300"/>
              </a:spcBef>
              <a:spcAft>
                <a:spcPts val="1300"/>
              </a:spcAft>
              <a:buNone/>
            </a:pPr>
            <a:endParaRPr/>
          </a:p>
        </p:txBody>
      </p:sp>
      <p:pic>
        <p:nvPicPr>
          <p:cNvPr id="1996" name="Google Shape;1996;p1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397550" y="325272"/>
            <a:ext cx="777600" cy="777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000"/>
        <p:cNvGrpSpPr/>
        <p:nvPr/>
      </p:nvGrpSpPr>
      <p:grpSpPr>
        <a:xfrm>
          <a:off x="0" y="0"/>
          <a:ext cx="0" cy="0"/>
          <a:chOff x="0" y="0"/>
          <a:chExt cx="0" cy="0"/>
        </a:xfrm>
      </p:grpSpPr>
      <p:sp>
        <p:nvSpPr>
          <p:cNvPr id="2001" name="Google Shape;2001;p175"/>
          <p:cNvSpPr txBox="1">
            <a:spLocks noGrp="1"/>
          </p:cNvSpPr>
          <p:nvPr>
            <p:ph type="sldNum" idx="12"/>
          </p:nvPr>
        </p:nvSpPr>
        <p:spPr>
          <a:xfrm>
            <a:off x="8512009" y="470362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a:p>
        </p:txBody>
      </p:sp>
      <p:graphicFrame>
        <p:nvGraphicFramePr>
          <p:cNvPr id="2002" name="Google Shape;2002;p175"/>
          <p:cNvGraphicFramePr/>
          <p:nvPr/>
        </p:nvGraphicFramePr>
        <p:xfrm>
          <a:off x="123800" y="393488"/>
          <a:ext cx="8896400" cy="4023150"/>
        </p:xfrm>
        <a:graphic>
          <a:graphicData uri="http://schemas.openxmlformats.org/drawingml/2006/table">
            <a:tbl>
              <a:tblPr>
                <a:noFill/>
                <a:tableStyleId>{6C3D626F-5607-435F-A412-C8F8EC2BFCF1}</a:tableStyleId>
              </a:tblPr>
              <a:tblGrid>
                <a:gridCol w="1281950">
                  <a:extLst>
                    <a:ext uri="{9D8B030D-6E8A-4147-A177-3AD203B41FA5}">
                      <a16:colId xmlns:a16="http://schemas.microsoft.com/office/drawing/2014/main" val="20000"/>
                    </a:ext>
                  </a:extLst>
                </a:gridCol>
                <a:gridCol w="5595950">
                  <a:extLst>
                    <a:ext uri="{9D8B030D-6E8A-4147-A177-3AD203B41FA5}">
                      <a16:colId xmlns:a16="http://schemas.microsoft.com/office/drawing/2014/main" val="20001"/>
                    </a:ext>
                  </a:extLst>
                </a:gridCol>
                <a:gridCol w="2018500">
                  <a:extLst>
                    <a:ext uri="{9D8B030D-6E8A-4147-A177-3AD203B41FA5}">
                      <a16:colId xmlns:a16="http://schemas.microsoft.com/office/drawing/2014/main" val="20002"/>
                    </a:ext>
                  </a:extLst>
                </a:gridCol>
              </a:tblGrid>
              <a:tr h="0">
                <a:tc gridSpan="3">
                  <a:txBody>
                    <a:bodyPr/>
                    <a:lstStyle/>
                    <a:p>
                      <a:pPr marL="0" lvl="0" indent="0" algn="ctr" rtl="0">
                        <a:spcBef>
                          <a:spcPts val="0"/>
                        </a:spcBef>
                        <a:spcAft>
                          <a:spcPts val="0"/>
                        </a:spcAft>
                        <a:buNone/>
                      </a:pPr>
                      <a:r>
                        <a:rPr lang="en" sz="1200">
                          <a:solidFill>
                            <a:schemeClr val="lt1"/>
                          </a:solidFill>
                          <a:latin typeface="Raleway Medium"/>
                          <a:ea typeface="Raleway Medium"/>
                          <a:cs typeface="Raleway Medium"/>
                          <a:sym typeface="Raleway Medium"/>
                        </a:rPr>
                        <a:t>ROADMAP*</a:t>
                      </a:r>
                      <a:endParaRPr sz="1200">
                        <a:solidFill>
                          <a:schemeClr val="lt1"/>
                        </a:solidFill>
                        <a:latin typeface="Raleway Medium"/>
                        <a:ea typeface="Raleway Medium"/>
                        <a:cs typeface="Raleway Medium"/>
                        <a:sym typeface="Raleway Medium"/>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solidFill>
                      <a:srgbClr val="0A96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3">
                  <a:txBody>
                    <a:bodyPr/>
                    <a:lstStyle/>
                    <a:p>
                      <a:pPr marL="0" lvl="0" indent="0" algn="ctr" rtl="0">
                        <a:spcBef>
                          <a:spcPts val="0"/>
                        </a:spcBef>
                        <a:spcAft>
                          <a:spcPts val="0"/>
                        </a:spcAft>
                        <a:buNone/>
                      </a:pPr>
                      <a:r>
                        <a:rPr lang="en" sz="1200">
                          <a:solidFill>
                            <a:schemeClr val="dk2"/>
                          </a:solidFill>
                          <a:latin typeface="Raleway Medium"/>
                          <a:ea typeface="Raleway Medium"/>
                          <a:cs typeface="Raleway Medium"/>
                          <a:sym typeface="Raleway Medium"/>
                        </a:rPr>
                        <a:t>Immediate (6-9 months)</a:t>
                      </a:r>
                      <a:endParaRPr sz="1200">
                        <a:solidFill>
                          <a:schemeClr val="dk2"/>
                        </a:solidFill>
                        <a:latin typeface="Raleway Medium"/>
                        <a:ea typeface="Raleway Medium"/>
                        <a:cs typeface="Raleway Medium"/>
                        <a:sym typeface="Raleway Medium"/>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solidFill>
                      <a:srgbClr val="C9DAF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0">
                <a:tc gridSpan="3">
                  <a:txBody>
                    <a:bodyPr/>
                    <a:lstStyle/>
                    <a:p>
                      <a:pPr marL="0" lvl="0" indent="0" algn="l" rtl="0">
                        <a:spcBef>
                          <a:spcPts val="0"/>
                        </a:spcBef>
                        <a:spcAft>
                          <a:spcPts val="0"/>
                        </a:spcAft>
                        <a:buNone/>
                      </a:pPr>
                      <a:r>
                        <a:rPr lang="en" sz="1200">
                          <a:solidFill>
                            <a:schemeClr val="dk2"/>
                          </a:solidFill>
                          <a:latin typeface="Raleway Medium"/>
                          <a:ea typeface="Raleway Medium"/>
                          <a:cs typeface="Raleway Medium"/>
                          <a:sym typeface="Raleway Medium"/>
                        </a:rPr>
                        <a:t>R02 - Update the digital preservation policy</a:t>
                      </a:r>
                      <a:endParaRPr sz="1200">
                        <a:solidFill>
                          <a:schemeClr val="dk2"/>
                        </a:solidFill>
                        <a:latin typeface="Raleway Medium"/>
                        <a:ea typeface="Raleway Medium"/>
                        <a:cs typeface="Raleway Medium"/>
                        <a:sym typeface="Raleway Medium"/>
                      </a:endParaRPr>
                    </a:p>
                    <a:p>
                      <a:pPr marL="0" lvl="0" indent="0" algn="l" rtl="0">
                        <a:spcBef>
                          <a:spcPts val="0"/>
                        </a:spcBef>
                        <a:spcAft>
                          <a:spcPts val="0"/>
                        </a:spcAft>
                        <a:buNone/>
                      </a:pPr>
                      <a:r>
                        <a:rPr lang="en" sz="1200">
                          <a:solidFill>
                            <a:schemeClr val="dk2"/>
                          </a:solidFill>
                          <a:latin typeface="Raleway Medium"/>
                          <a:ea typeface="Raleway Medium"/>
                          <a:cs typeface="Raleway Medium"/>
                          <a:sym typeface="Raleway Medium"/>
                        </a:rPr>
                        <a:t>R06 - Actively manage user access to the “Digital Staging” environment</a:t>
                      </a:r>
                      <a:endParaRPr sz="1200">
                        <a:solidFill>
                          <a:schemeClr val="dk2"/>
                        </a:solidFill>
                        <a:latin typeface="Raleway Medium"/>
                        <a:ea typeface="Raleway Medium"/>
                        <a:cs typeface="Raleway Medium"/>
                        <a:sym typeface="Raleway Medium"/>
                      </a:endParaRPr>
                    </a:p>
                    <a:p>
                      <a:pPr marL="0" lvl="0" indent="0" algn="l" rtl="0">
                        <a:spcBef>
                          <a:spcPts val="0"/>
                        </a:spcBef>
                        <a:spcAft>
                          <a:spcPts val="0"/>
                        </a:spcAft>
                        <a:buNone/>
                      </a:pPr>
                      <a:r>
                        <a:rPr lang="en" sz="1200">
                          <a:solidFill>
                            <a:schemeClr val="dk2"/>
                          </a:solidFill>
                          <a:latin typeface="Raleway Medium"/>
                          <a:ea typeface="Raleway Medium"/>
                          <a:cs typeface="Raleway Medium"/>
                          <a:sym typeface="Raleway Medium"/>
                        </a:rPr>
                        <a:t>R07 - Create opportunities for cross-unit coordination</a:t>
                      </a:r>
                      <a:endParaRPr sz="1200">
                        <a:solidFill>
                          <a:schemeClr val="dk2"/>
                        </a:solidFill>
                        <a:latin typeface="Raleway Medium"/>
                        <a:ea typeface="Raleway Medium"/>
                        <a:cs typeface="Raleway Medium"/>
                        <a:sym typeface="Raleway Medium"/>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0">
                <a:tc gridSpan="3">
                  <a:txBody>
                    <a:bodyPr/>
                    <a:lstStyle/>
                    <a:p>
                      <a:pPr marL="0" lvl="0" indent="0" algn="ctr" rtl="0">
                        <a:spcBef>
                          <a:spcPts val="0"/>
                        </a:spcBef>
                        <a:spcAft>
                          <a:spcPts val="0"/>
                        </a:spcAft>
                        <a:buNone/>
                      </a:pPr>
                      <a:r>
                        <a:rPr lang="en" sz="1200">
                          <a:solidFill>
                            <a:schemeClr val="dk2"/>
                          </a:solidFill>
                          <a:latin typeface="Raleway Medium"/>
                          <a:ea typeface="Raleway Medium"/>
                          <a:cs typeface="Raleway Medium"/>
                          <a:sym typeface="Raleway Medium"/>
                        </a:rPr>
                        <a:t>Short-term (10-18 months)</a:t>
                      </a:r>
                      <a:endParaRPr sz="1200">
                        <a:solidFill>
                          <a:schemeClr val="accent6"/>
                        </a:solidFill>
                        <a:latin typeface="Raleway Medium"/>
                        <a:ea typeface="Raleway Medium"/>
                        <a:cs typeface="Raleway Medium"/>
                        <a:sym typeface="Raleway Medium"/>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39675">
                <a:tc gridSpan="3">
                  <a:txBody>
                    <a:bodyPr/>
                    <a:lstStyle/>
                    <a:p>
                      <a:pPr marL="0" lvl="0" indent="0" algn="l" rtl="0">
                        <a:spcBef>
                          <a:spcPts val="0"/>
                        </a:spcBef>
                        <a:spcAft>
                          <a:spcPts val="0"/>
                        </a:spcAft>
                        <a:buNone/>
                      </a:pPr>
                      <a:r>
                        <a:rPr lang="en" sz="1200">
                          <a:solidFill>
                            <a:schemeClr val="dk2"/>
                          </a:solidFill>
                          <a:latin typeface="Raleway Medium"/>
                          <a:ea typeface="Raleway Medium"/>
                          <a:cs typeface="Raleway Medium"/>
                          <a:sym typeface="Raleway Medium"/>
                        </a:rPr>
                        <a:t>R01 - Establish digital preservation as a management program with its own ongoing and stable operational budget line</a:t>
                      </a:r>
                      <a:endParaRPr sz="1200">
                        <a:solidFill>
                          <a:schemeClr val="dk2"/>
                        </a:solidFill>
                        <a:latin typeface="Raleway Medium"/>
                        <a:ea typeface="Raleway Medium"/>
                        <a:cs typeface="Raleway Medium"/>
                        <a:sym typeface="Raleway Medium"/>
                      </a:endParaRPr>
                    </a:p>
                    <a:p>
                      <a:pPr marL="0" lvl="0" indent="0" algn="l" rtl="0">
                        <a:spcBef>
                          <a:spcPts val="0"/>
                        </a:spcBef>
                        <a:spcAft>
                          <a:spcPts val="0"/>
                        </a:spcAft>
                        <a:buNone/>
                      </a:pPr>
                      <a:r>
                        <a:rPr lang="en" sz="1200">
                          <a:solidFill>
                            <a:schemeClr val="dk2"/>
                          </a:solidFill>
                          <a:latin typeface="Raleway Medium"/>
                          <a:ea typeface="Raleway Medium"/>
                          <a:cs typeface="Raleway Medium"/>
                          <a:sym typeface="Raleway Medium"/>
                        </a:rPr>
                        <a:t>R03 - Identify, prioritize, document, and address policy gaps that impede consistent digital preservation workflows and practices</a:t>
                      </a:r>
                      <a:endParaRPr sz="1200">
                        <a:solidFill>
                          <a:schemeClr val="dk2"/>
                        </a:solidFill>
                        <a:latin typeface="Raleway Medium"/>
                        <a:ea typeface="Raleway Medium"/>
                        <a:cs typeface="Raleway Medium"/>
                        <a:sym typeface="Raleway Medium"/>
                      </a:endParaRPr>
                    </a:p>
                    <a:p>
                      <a:pPr marL="0" lvl="0" indent="0" algn="l" rtl="0">
                        <a:spcBef>
                          <a:spcPts val="0"/>
                        </a:spcBef>
                        <a:spcAft>
                          <a:spcPts val="0"/>
                        </a:spcAft>
                        <a:buNone/>
                      </a:pPr>
                      <a:r>
                        <a:rPr lang="en" sz="1200">
                          <a:solidFill>
                            <a:schemeClr val="dk2"/>
                          </a:solidFill>
                          <a:latin typeface="Raleway Medium"/>
                          <a:ea typeface="Raleway Medium"/>
                          <a:cs typeface="Raleway Medium"/>
                          <a:sym typeface="Raleway Medium"/>
                        </a:rPr>
                        <a:t>R04 - Clarify when your organization accepts preservation duties and what ownership rights depositors retain for digital assets in your care</a:t>
                      </a:r>
                      <a:endParaRPr sz="1200">
                        <a:solidFill>
                          <a:schemeClr val="dk2"/>
                        </a:solidFill>
                        <a:latin typeface="Raleway Medium"/>
                        <a:ea typeface="Raleway Medium"/>
                        <a:cs typeface="Raleway Medium"/>
                        <a:sym typeface="Raleway Medium"/>
                      </a:endParaRPr>
                    </a:p>
                    <a:p>
                      <a:pPr marL="0" lvl="0" indent="0" algn="l" rtl="0">
                        <a:spcBef>
                          <a:spcPts val="0"/>
                        </a:spcBef>
                        <a:spcAft>
                          <a:spcPts val="0"/>
                        </a:spcAft>
                        <a:buClr>
                          <a:schemeClr val="dk1"/>
                        </a:buClr>
                        <a:buSzPts val="1100"/>
                        <a:buFont typeface="Arial"/>
                        <a:buNone/>
                      </a:pPr>
                      <a:r>
                        <a:rPr lang="en" sz="1200">
                          <a:solidFill>
                            <a:schemeClr val="dk2"/>
                          </a:solidFill>
                          <a:latin typeface="Raleway Medium"/>
                          <a:ea typeface="Raleway Medium"/>
                          <a:cs typeface="Raleway Medium"/>
                          <a:sym typeface="Raleway Medium"/>
                        </a:rPr>
                        <a:t>R05 - Implement active stewardship of all Library assets that require long-term access</a:t>
                      </a:r>
                      <a:endParaRPr sz="1200">
                        <a:solidFill>
                          <a:schemeClr val="dk2"/>
                        </a:solidFill>
                        <a:latin typeface="Raleway Medium"/>
                        <a:ea typeface="Raleway Medium"/>
                        <a:cs typeface="Raleway Medium"/>
                        <a:sym typeface="Raleway Medium"/>
                      </a:endParaRPr>
                    </a:p>
                    <a:p>
                      <a:pPr marL="0" lvl="0" indent="0" algn="l" rtl="0">
                        <a:spcBef>
                          <a:spcPts val="0"/>
                        </a:spcBef>
                        <a:spcAft>
                          <a:spcPts val="0"/>
                        </a:spcAft>
                        <a:buNone/>
                      </a:pPr>
                      <a:endParaRPr sz="1200">
                        <a:solidFill>
                          <a:schemeClr val="dk2"/>
                        </a:solidFill>
                        <a:latin typeface="Raleway Medium"/>
                        <a:ea typeface="Raleway Medium"/>
                        <a:cs typeface="Raleway Medium"/>
                        <a:sym typeface="Raleway Medium"/>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39675">
                <a:tc gridSpan="3">
                  <a:txBody>
                    <a:bodyPr/>
                    <a:lstStyle/>
                    <a:p>
                      <a:pPr marL="0" lvl="0" indent="0" algn="ctr" rtl="0">
                        <a:spcBef>
                          <a:spcPts val="0"/>
                        </a:spcBef>
                        <a:spcAft>
                          <a:spcPts val="0"/>
                        </a:spcAft>
                        <a:buNone/>
                      </a:pPr>
                      <a:r>
                        <a:rPr lang="en" sz="1200">
                          <a:solidFill>
                            <a:schemeClr val="dk2"/>
                          </a:solidFill>
                          <a:latin typeface="Raleway Medium"/>
                          <a:ea typeface="Raleway Medium"/>
                          <a:cs typeface="Raleway Medium"/>
                          <a:sym typeface="Raleway Medium"/>
                        </a:rPr>
                        <a:t>Long-term (19-36 months)</a:t>
                      </a:r>
                      <a:endParaRPr sz="1200">
                        <a:solidFill>
                          <a:schemeClr val="dk2"/>
                        </a:solidFill>
                        <a:latin typeface="Raleway Medium"/>
                        <a:ea typeface="Raleway Medium"/>
                        <a:cs typeface="Raleway Medium"/>
                        <a:sym typeface="Raleway Medium"/>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solidFill>
                      <a:srgbClr val="D9D2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39675">
                <a:tc gridSpan="3">
                  <a:txBody>
                    <a:bodyPr/>
                    <a:lstStyle/>
                    <a:p>
                      <a:pPr marL="0" lvl="0" indent="0" algn="l" rtl="0">
                        <a:spcBef>
                          <a:spcPts val="0"/>
                        </a:spcBef>
                        <a:spcAft>
                          <a:spcPts val="0"/>
                        </a:spcAft>
                        <a:buNone/>
                      </a:pPr>
                      <a:r>
                        <a:rPr lang="en" sz="1200">
                          <a:solidFill>
                            <a:schemeClr val="dk2"/>
                          </a:solidFill>
                          <a:latin typeface="Raleway Medium"/>
                          <a:ea typeface="Raleway Medium"/>
                          <a:cs typeface="Raleway Medium"/>
                          <a:sym typeface="Raleway Medium"/>
                        </a:rPr>
                        <a:t>R08 - Investigate versioning in Chronopolis</a:t>
                      </a:r>
                      <a:endParaRPr sz="1200">
                        <a:solidFill>
                          <a:schemeClr val="dk2"/>
                        </a:solidFill>
                        <a:latin typeface="Raleway Medium"/>
                        <a:ea typeface="Raleway Medium"/>
                        <a:cs typeface="Raleway Medium"/>
                        <a:sym typeface="Raleway Medium"/>
                      </a:endParaRPr>
                    </a:p>
                    <a:p>
                      <a:pPr marL="0" lvl="0" indent="0" algn="l" rtl="0">
                        <a:spcBef>
                          <a:spcPts val="0"/>
                        </a:spcBef>
                        <a:spcAft>
                          <a:spcPts val="0"/>
                        </a:spcAft>
                        <a:buNone/>
                      </a:pPr>
                      <a:r>
                        <a:rPr lang="en" sz="1200">
                          <a:solidFill>
                            <a:schemeClr val="dk2"/>
                          </a:solidFill>
                          <a:latin typeface="Raleway Medium"/>
                          <a:ea typeface="Raleway Medium"/>
                          <a:cs typeface="Raleway Medium"/>
                          <a:sym typeface="Raleway Medium"/>
                        </a:rPr>
                        <a:t>R09 - Assess your program regularly to ensure continuous improvement</a:t>
                      </a:r>
                      <a:endParaRPr sz="1200">
                        <a:solidFill>
                          <a:schemeClr val="dk2"/>
                        </a:solidFill>
                        <a:latin typeface="Raleway Medium"/>
                        <a:ea typeface="Raleway Medium"/>
                        <a:cs typeface="Raleway Medium"/>
                        <a:sym typeface="Raleway Medium"/>
                      </a:endParaRPr>
                    </a:p>
                  </a:txBody>
                  <a:tcPr marL="91425" marR="91425" marT="91425" marB="91425">
                    <a:lnL w="38100" cap="flat" cmpd="sng">
                      <a:solidFill>
                        <a:srgbClr val="434343"/>
                      </a:solidFill>
                      <a:prstDash val="solid"/>
                      <a:round/>
                      <a:headEnd type="none" w="sm" len="sm"/>
                      <a:tailEnd type="none" w="sm" len="sm"/>
                    </a:lnL>
                    <a:lnR w="38100" cap="flat" cmpd="sng">
                      <a:solidFill>
                        <a:srgbClr val="434343"/>
                      </a:solidFill>
                      <a:prstDash val="solid"/>
                      <a:round/>
                      <a:headEnd type="none" w="sm" len="sm"/>
                      <a:tailEnd type="none" w="sm" len="sm"/>
                    </a:lnR>
                    <a:lnT w="38100" cap="flat" cmpd="sng">
                      <a:solidFill>
                        <a:srgbClr val="434343"/>
                      </a:solidFill>
                      <a:prstDash val="solid"/>
                      <a:round/>
                      <a:headEnd type="none" w="sm" len="sm"/>
                      <a:tailEnd type="none" w="sm" len="sm"/>
                    </a:lnT>
                    <a:lnB w="38100" cap="flat" cmpd="sng">
                      <a:solidFill>
                        <a:srgbClr val="434343"/>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003" name="Google Shape;2003;p175"/>
          <p:cNvSpPr txBox="1"/>
          <p:nvPr/>
        </p:nvSpPr>
        <p:spPr>
          <a:xfrm>
            <a:off x="0" y="4750025"/>
            <a:ext cx="8100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solidFill>
                  <a:schemeClr val="lt2"/>
                </a:solidFill>
                <a:latin typeface="Raleway Medium"/>
                <a:ea typeface="Raleway Medium"/>
                <a:cs typeface="Raleway Medium"/>
                <a:sym typeface="Raleway Medium"/>
              </a:rPr>
              <a:t>*The order in which your organization should address the recommendations.</a:t>
            </a:r>
            <a:endParaRPr sz="1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07"/>
        <p:cNvGrpSpPr/>
        <p:nvPr/>
      </p:nvGrpSpPr>
      <p:grpSpPr>
        <a:xfrm>
          <a:off x="0" y="0"/>
          <a:ext cx="0" cy="0"/>
          <a:chOff x="0" y="0"/>
          <a:chExt cx="0" cy="0"/>
        </a:xfrm>
      </p:grpSpPr>
      <p:sp>
        <p:nvSpPr>
          <p:cNvPr id="2008" name="Google Shape;2008;p176"/>
          <p:cNvSpPr txBox="1"/>
          <p:nvPr/>
        </p:nvSpPr>
        <p:spPr>
          <a:xfrm>
            <a:off x="8512009" y="4703626"/>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000">
                <a:solidFill>
                  <a:srgbClr val="4D4D4D"/>
                </a:solidFill>
                <a:latin typeface="Raleway Light"/>
                <a:ea typeface="Raleway Light"/>
                <a:cs typeface="Raleway Light"/>
                <a:sym typeface="Raleway Light"/>
              </a:rPr>
              <a:t>42</a:t>
            </a:fld>
            <a:endParaRPr sz="1000">
              <a:solidFill>
                <a:srgbClr val="4D4D4D"/>
              </a:solidFill>
              <a:latin typeface="Raleway Light"/>
              <a:ea typeface="Raleway Light"/>
              <a:cs typeface="Raleway Light"/>
              <a:sym typeface="Raleway Light"/>
            </a:endParaRPr>
          </a:p>
        </p:txBody>
      </p:sp>
      <p:sp>
        <p:nvSpPr>
          <p:cNvPr id="2009" name="Google Shape;2009;p176"/>
          <p:cNvSpPr txBox="1"/>
          <p:nvPr/>
        </p:nvSpPr>
        <p:spPr>
          <a:xfrm>
            <a:off x="746038" y="1126050"/>
            <a:ext cx="4022700" cy="2891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5000" b="1">
                <a:solidFill>
                  <a:srgbClr val="0A96E9"/>
                </a:solidFill>
                <a:latin typeface="Raleway"/>
                <a:ea typeface="Raleway"/>
                <a:cs typeface="Raleway"/>
                <a:sym typeface="Raleway"/>
              </a:rPr>
              <a:t>HOW MUCH DOES DPGo! COST?</a:t>
            </a:r>
            <a:endParaRPr sz="2100" b="1">
              <a:solidFill>
                <a:srgbClr val="0A96E9"/>
              </a:solidFill>
              <a:latin typeface="Raleway"/>
              <a:ea typeface="Raleway"/>
              <a:cs typeface="Raleway"/>
              <a:sym typeface="Raleway"/>
            </a:endParaRPr>
          </a:p>
        </p:txBody>
      </p:sp>
      <p:grpSp>
        <p:nvGrpSpPr>
          <p:cNvPr id="2010" name="Google Shape;2010;p176"/>
          <p:cNvGrpSpPr/>
          <p:nvPr/>
        </p:nvGrpSpPr>
        <p:grpSpPr>
          <a:xfrm>
            <a:off x="2904770" y="4327788"/>
            <a:ext cx="3334459" cy="815700"/>
            <a:chOff x="2975678" y="4327813"/>
            <a:chExt cx="3334459" cy="815700"/>
          </a:xfrm>
        </p:grpSpPr>
        <p:pic>
          <p:nvPicPr>
            <p:cNvPr id="2011" name="Google Shape;2011;p17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7738" y="4449841"/>
              <a:ext cx="672399" cy="571661"/>
            </a:xfrm>
            <a:prstGeom prst="rect">
              <a:avLst/>
            </a:prstGeom>
            <a:noFill/>
            <a:ln>
              <a:noFill/>
            </a:ln>
          </p:spPr>
        </p:pic>
        <p:sp>
          <p:nvSpPr>
            <p:cNvPr id="2012" name="Google Shape;2012;p176"/>
            <p:cNvSpPr txBox="1"/>
            <p:nvPr/>
          </p:nvSpPr>
          <p:spPr>
            <a:xfrm>
              <a:off x="3168313" y="4327813"/>
              <a:ext cx="3000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E5701D"/>
                  </a:solidFill>
                  <a:latin typeface="Raleway Light"/>
                  <a:ea typeface="Raleway Light"/>
                  <a:cs typeface="Raleway Light"/>
                  <a:sym typeface="Raleway Light"/>
                </a:rPr>
                <a:t>weareavp.com </a:t>
              </a:r>
              <a:endParaRPr sz="2000">
                <a:solidFill>
                  <a:srgbClr val="E5701D"/>
                </a:solidFill>
                <a:latin typeface="Raleway Light"/>
                <a:ea typeface="Raleway Light"/>
                <a:cs typeface="Raleway Light"/>
                <a:sym typeface="Raleway Light"/>
              </a:endParaRPr>
            </a:p>
            <a:p>
              <a:pPr marL="0" lvl="0" indent="0" algn="ctr" rtl="0">
                <a:spcBef>
                  <a:spcPts val="0"/>
                </a:spcBef>
                <a:spcAft>
                  <a:spcPts val="0"/>
                </a:spcAft>
                <a:buNone/>
              </a:pPr>
              <a:r>
                <a:rPr lang="en" sz="1300">
                  <a:solidFill>
                    <a:srgbClr val="E5701D"/>
                  </a:solidFill>
                  <a:latin typeface="Raleway Light"/>
                  <a:ea typeface="Raleway Light"/>
                  <a:cs typeface="Raleway Light"/>
                  <a:sym typeface="Raleway Light"/>
                </a:rPr>
                <a:t>info@weareavp.com</a:t>
              </a:r>
              <a:r>
                <a:rPr lang="en" sz="2100">
                  <a:solidFill>
                    <a:srgbClr val="E5701D"/>
                  </a:solidFill>
                  <a:latin typeface="Raleway Light"/>
                  <a:ea typeface="Raleway Light"/>
                  <a:cs typeface="Raleway Light"/>
                  <a:sym typeface="Raleway Light"/>
                </a:rPr>
                <a:t> </a:t>
              </a:r>
              <a:endParaRPr sz="2100">
                <a:solidFill>
                  <a:srgbClr val="E5701D"/>
                </a:solidFill>
                <a:latin typeface="Raleway Light"/>
                <a:ea typeface="Raleway Light"/>
                <a:cs typeface="Raleway Light"/>
                <a:sym typeface="Raleway Light"/>
              </a:endParaRPr>
            </a:p>
          </p:txBody>
        </p:sp>
        <p:pic>
          <p:nvPicPr>
            <p:cNvPr id="2013" name="Google Shape;2013;p17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75678" y="4404213"/>
              <a:ext cx="672389" cy="662876"/>
            </a:xfrm>
            <a:prstGeom prst="rect">
              <a:avLst/>
            </a:prstGeom>
            <a:noFill/>
            <a:ln>
              <a:noFill/>
            </a:ln>
          </p:spPr>
        </p:pic>
      </p:grpSp>
      <p:pic>
        <p:nvPicPr>
          <p:cNvPr id="2014" name="Google Shape;2014;p17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20013" y="1268425"/>
            <a:ext cx="3377956" cy="260663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2019" name="Google Shape;2019;p177"/>
          <p:cNvSpPr txBox="1"/>
          <p:nvPr/>
        </p:nvSpPr>
        <p:spPr>
          <a:xfrm>
            <a:off x="8512009" y="4703626"/>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000">
                <a:solidFill>
                  <a:srgbClr val="4D4D4D"/>
                </a:solidFill>
                <a:latin typeface="Raleway Light"/>
                <a:ea typeface="Raleway Light"/>
                <a:cs typeface="Raleway Light"/>
                <a:sym typeface="Raleway Light"/>
              </a:rPr>
              <a:t>43</a:t>
            </a:fld>
            <a:endParaRPr sz="1000">
              <a:solidFill>
                <a:srgbClr val="4D4D4D"/>
              </a:solidFill>
              <a:latin typeface="Raleway Light"/>
              <a:ea typeface="Raleway Light"/>
              <a:cs typeface="Raleway Light"/>
              <a:sym typeface="Raleway Light"/>
            </a:endParaRPr>
          </a:p>
        </p:txBody>
      </p:sp>
      <p:sp>
        <p:nvSpPr>
          <p:cNvPr id="2020" name="Google Shape;2020;p177"/>
          <p:cNvSpPr txBox="1"/>
          <p:nvPr/>
        </p:nvSpPr>
        <p:spPr>
          <a:xfrm>
            <a:off x="150100" y="821249"/>
            <a:ext cx="5075700" cy="320494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5000" b="1" dirty="0">
                <a:solidFill>
                  <a:srgbClr val="0A96E9"/>
                </a:solidFill>
                <a:latin typeface="Raleway"/>
                <a:ea typeface="Raleway"/>
                <a:cs typeface="Raleway"/>
                <a:sym typeface="Raleway"/>
              </a:rPr>
              <a:t>AVP’S OTHER </a:t>
            </a:r>
            <a:r>
              <a:rPr lang="en" sz="4800" b="1" dirty="0">
                <a:solidFill>
                  <a:srgbClr val="0A96E9"/>
                </a:solidFill>
                <a:latin typeface="Raleway"/>
                <a:ea typeface="Raleway"/>
                <a:cs typeface="Raleway"/>
                <a:sym typeface="Raleway"/>
              </a:rPr>
              <a:t>DIGITAL</a:t>
            </a:r>
            <a:r>
              <a:rPr lang="en" sz="5000" b="1" dirty="0">
                <a:solidFill>
                  <a:srgbClr val="0A96E9"/>
                </a:solidFill>
                <a:latin typeface="Raleway"/>
                <a:ea typeface="Raleway"/>
                <a:cs typeface="Raleway"/>
                <a:sym typeface="Raleway"/>
              </a:rPr>
              <a:t> </a:t>
            </a:r>
            <a:r>
              <a:rPr lang="en" sz="4800" b="1" dirty="0">
                <a:solidFill>
                  <a:srgbClr val="0A96E9"/>
                </a:solidFill>
                <a:latin typeface="Raleway"/>
                <a:ea typeface="Raleway"/>
                <a:cs typeface="Raleway"/>
                <a:sym typeface="Raleway"/>
              </a:rPr>
              <a:t>PRESERVATIO</a:t>
            </a:r>
            <a:r>
              <a:rPr lang="en" sz="5000" b="1" dirty="0">
                <a:solidFill>
                  <a:srgbClr val="0A96E9"/>
                </a:solidFill>
                <a:latin typeface="Raleway"/>
                <a:ea typeface="Raleway"/>
                <a:cs typeface="Raleway"/>
                <a:sym typeface="Raleway"/>
              </a:rPr>
              <a:t>N SERVICES</a:t>
            </a:r>
            <a:endParaRPr sz="2100" b="1" dirty="0">
              <a:solidFill>
                <a:srgbClr val="0A96E9"/>
              </a:solidFill>
              <a:latin typeface="Raleway"/>
              <a:ea typeface="Raleway"/>
              <a:cs typeface="Raleway"/>
              <a:sym typeface="Raleway"/>
            </a:endParaRPr>
          </a:p>
        </p:txBody>
      </p:sp>
      <p:grpSp>
        <p:nvGrpSpPr>
          <p:cNvPr id="2021" name="Google Shape;2021;p177"/>
          <p:cNvGrpSpPr/>
          <p:nvPr/>
        </p:nvGrpSpPr>
        <p:grpSpPr>
          <a:xfrm>
            <a:off x="2904770" y="4327788"/>
            <a:ext cx="3334459" cy="815700"/>
            <a:chOff x="2975678" y="4327813"/>
            <a:chExt cx="3334459" cy="815700"/>
          </a:xfrm>
        </p:grpSpPr>
        <p:pic>
          <p:nvPicPr>
            <p:cNvPr id="2022" name="Google Shape;2022;p17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7738" y="4449841"/>
              <a:ext cx="672399" cy="571661"/>
            </a:xfrm>
            <a:prstGeom prst="rect">
              <a:avLst/>
            </a:prstGeom>
            <a:noFill/>
            <a:ln>
              <a:noFill/>
            </a:ln>
          </p:spPr>
        </p:pic>
        <p:sp>
          <p:nvSpPr>
            <p:cNvPr id="2023" name="Google Shape;2023;p177"/>
            <p:cNvSpPr txBox="1"/>
            <p:nvPr/>
          </p:nvSpPr>
          <p:spPr>
            <a:xfrm>
              <a:off x="3168313" y="4327813"/>
              <a:ext cx="3000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E5701D"/>
                  </a:solidFill>
                  <a:latin typeface="Raleway Light"/>
                  <a:ea typeface="Raleway Light"/>
                  <a:cs typeface="Raleway Light"/>
                  <a:sym typeface="Raleway Light"/>
                </a:rPr>
                <a:t>weareavp.com </a:t>
              </a:r>
              <a:endParaRPr sz="2000">
                <a:solidFill>
                  <a:srgbClr val="E5701D"/>
                </a:solidFill>
                <a:latin typeface="Raleway Light"/>
                <a:ea typeface="Raleway Light"/>
                <a:cs typeface="Raleway Light"/>
                <a:sym typeface="Raleway Light"/>
              </a:endParaRPr>
            </a:p>
            <a:p>
              <a:pPr marL="0" lvl="0" indent="0" algn="ctr" rtl="0">
                <a:spcBef>
                  <a:spcPts val="0"/>
                </a:spcBef>
                <a:spcAft>
                  <a:spcPts val="0"/>
                </a:spcAft>
                <a:buNone/>
              </a:pPr>
              <a:r>
                <a:rPr lang="en" sz="1300">
                  <a:solidFill>
                    <a:srgbClr val="E5701D"/>
                  </a:solidFill>
                  <a:latin typeface="Raleway Light"/>
                  <a:ea typeface="Raleway Light"/>
                  <a:cs typeface="Raleway Light"/>
                  <a:sym typeface="Raleway Light"/>
                </a:rPr>
                <a:t>info@weareavp.com</a:t>
              </a:r>
              <a:r>
                <a:rPr lang="en" sz="2100">
                  <a:solidFill>
                    <a:srgbClr val="E5701D"/>
                  </a:solidFill>
                  <a:latin typeface="Raleway Light"/>
                  <a:ea typeface="Raleway Light"/>
                  <a:cs typeface="Raleway Light"/>
                  <a:sym typeface="Raleway Light"/>
                </a:rPr>
                <a:t> </a:t>
              </a:r>
              <a:endParaRPr sz="2100">
                <a:solidFill>
                  <a:srgbClr val="E5701D"/>
                </a:solidFill>
                <a:latin typeface="Raleway Light"/>
                <a:ea typeface="Raleway Light"/>
                <a:cs typeface="Raleway Light"/>
                <a:sym typeface="Raleway Light"/>
              </a:endParaRPr>
            </a:p>
          </p:txBody>
        </p:sp>
        <p:pic>
          <p:nvPicPr>
            <p:cNvPr id="2024" name="Google Shape;2024;p1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75678" y="4404213"/>
              <a:ext cx="672389" cy="662876"/>
            </a:xfrm>
            <a:prstGeom prst="rect">
              <a:avLst/>
            </a:prstGeom>
            <a:noFill/>
            <a:ln>
              <a:noFill/>
            </a:ln>
          </p:spPr>
        </p:pic>
      </p:grpSp>
      <p:pic>
        <p:nvPicPr>
          <p:cNvPr id="2025" name="Google Shape;2025;p17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225800" y="1216900"/>
            <a:ext cx="3765799" cy="210009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sp>
        <p:nvSpPr>
          <p:cNvPr id="2030" name="Google Shape;2030;p178"/>
          <p:cNvSpPr txBox="1">
            <a:spLocks noGrp="1"/>
          </p:cNvSpPr>
          <p:nvPr>
            <p:ph type="body" idx="1"/>
          </p:nvPr>
        </p:nvSpPr>
        <p:spPr>
          <a:xfrm>
            <a:off x="2030705" y="1706507"/>
            <a:ext cx="2192700" cy="884100"/>
          </a:xfrm>
          <a:prstGeom prst="rect">
            <a:avLst/>
          </a:prstGeom>
        </p:spPr>
        <p:txBody>
          <a:bodyPr spcFirstLastPara="1" wrap="square" lIns="34300" tIns="17150" rIns="34300" bIns="17150" anchor="ctr" anchorCtr="0">
            <a:noAutofit/>
          </a:bodyPr>
          <a:lstStyle/>
          <a:p>
            <a:pPr marL="457200" lvl="0" indent="-279400" algn="l" rtl="0">
              <a:spcBef>
                <a:spcPts val="0"/>
              </a:spcBef>
              <a:spcAft>
                <a:spcPts val="0"/>
              </a:spcAft>
              <a:buSzPts val="800"/>
              <a:buChar char="●"/>
            </a:pPr>
            <a:r>
              <a:rPr lang="en"/>
              <a:t>Visioning</a:t>
            </a:r>
            <a:endParaRPr/>
          </a:p>
          <a:p>
            <a:pPr marL="457200" lvl="0" indent="-279400" algn="l" rtl="0">
              <a:spcBef>
                <a:spcPts val="0"/>
              </a:spcBef>
              <a:spcAft>
                <a:spcPts val="0"/>
              </a:spcAft>
              <a:buSzPts val="800"/>
              <a:buChar char="●"/>
            </a:pPr>
            <a:r>
              <a:rPr lang="en"/>
              <a:t>Selection &amp; Prioritization</a:t>
            </a:r>
            <a:endParaRPr/>
          </a:p>
          <a:p>
            <a:pPr marL="457200" lvl="0" indent="-279400" algn="l" rtl="0">
              <a:spcBef>
                <a:spcPts val="0"/>
              </a:spcBef>
              <a:spcAft>
                <a:spcPts val="0"/>
              </a:spcAft>
              <a:buSzPts val="800"/>
              <a:buChar char="●"/>
            </a:pPr>
            <a:r>
              <a:rPr lang="en"/>
              <a:t>Decision-making</a:t>
            </a:r>
            <a:endParaRPr/>
          </a:p>
          <a:p>
            <a:pPr marL="457200" lvl="0" indent="-279400" algn="l" rtl="0">
              <a:spcBef>
                <a:spcPts val="0"/>
              </a:spcBef>
              <a:spcAft>
                <a:spcPts val="0"/>
              </a:spcAft>
              <a:buSzPts val="800"/>
              <a:buChar char="●"/>
            </a:pPr>
            <a:r>
              <a:rPr lang="en"/>
              <a:t>How to . . . </a:t>
            </a:r>
            <a:endParaRPr/>
          </a:p>
        </p:txBody>
      </p:sp>
      <p:sp>
        <p:nvSpPr>
          <p:cNvPr id="2031" name="Google Shape;2031;p178"/>
          <p:cNvSpPr txBox="1">
            <a:spLocks noGrp="1"/>
          </p:cNvSpPr>
          <p:nvPr>
            <p:ph type="body" idx="2"/>
          </p:nvPr>
        </p:nvSpPr>
        <p:spPr>
          <a:xfrm>
            <a:off x="5971532" y="1706507"/>
            <a:ext cx="2192700" cy="884100"/>
          </a:xfrm>
          <a:prstGeom prst="rect">
            <a:avLst/>
          </a:prstGeom>
        </p:spPr>
        <p:txBody>
          <a:bodyPr spcFirstLastPara="1" wrap="square" lIns="34300" tIns="17150" rIns="34300" bIns="17150" anchor="ctr" anchorCtr="0">
            <a:noAutofit/>
          </a:bodyPr>
          <a:lstStyle/>
          <a:p>
            <a:pPr marL="0" lvl="0" indent="0" algn="l" rtl="0">
              <a:spcBef>
                <a:spcPts val="0"/>
              </a:spcBef>
              <a:spcAft>
                <a:spcPts val="1300"/>
              </a:spcAft>
              <a:buNone/>
            </a:pPr>
            <a:r>
              <a:rPr lang="en"/>
              <a:t>Larger-scale assessments beyond what DPGo! offers</a:t>
            </a:r>
            <a:endParaRPr/>
          </a:p>
        </p:txBody>
      </p:sp>
      <p:sp>
        <p:nvSpPr>
          <p:cNvPr id="2032" name="Google Shape;2032;p178"/>
          <p:cNvSpPr txBox="1">
            <a:spLocks noGrp="1"/>
          </p:cNvSpPr>
          <p:nvPr>
            <p:ph type="body" idx="3"/>
          </p:nvPr>
        </p:nvSpPr>
        <p:spPr>
          <a:xfrm>
            <a:off x="2030705" y="3316829"/>
            <a:ext cx="2192700" cy="884100"/>
          </a:xfrm>
          <a:prstGeom prst="rect">
            <a:avLst/>
          </a:prstGeom>
        </p:spPr>
        <p:txBody>
          <a:bodyPr spcFirstLastPara="1" wrap="square" lIns="34300" tIns="17150" rIns="34300" bIns="17150" anchor="ctr" anchorCtr="0">
            <a:noAutofit/>
          </a:bodyPr>
          <a:lstStyle/>
          <a:p>
            <a:pPr marL="0" lvl="0" indent="0" algn="l" rtl="0">
              <a:spcBef>
                <a:spcPts val="0"/>
              </a:spcBef>
              <a:spcAft>
                <a:spcPts val="1300"/>
              </a:spcAft>
              <a:buNone/>
            </a:pPr>
            <a:r>
              <a:rPr lang="en"/>
              <a:t>RFP drafting, vendor management, proposal analysis</a:t>
            </a:r>
            <a:endParaRPr/>
          </a:p>
        </p:txBody>
      </p:sp>
      <p:sp>
        <p:nvSpPr>
          <p:cNvPr id="2033" name="Google Shape;2033;p178"/>
          <p:cNvSpPr txBox="1">
            <a:spLocks noGrp="1"/>
          </p:cNvSpPr>
          <p:nvPr>
            <p:ph type="body" idx="4"/>
          </p:nvPr>
        </p:nvSpPr>
        <p:spPr>
          <a:xfrm>
            <a:off x="5971532" y="3316829"/>
            <a:ext cx="2192700" cy="884100"/>
          </a:xfrm>
          <a:prstGeom prst="rect">
            <a:avLst/>
          </a:prstGeom>
        </p:spPr>
        <p:txBody>
          <a:bodyPr spcFirstLastPara="1" wrap="square" lIns="34300" tIns="17150" rIns="34300" bIns="17150" anchor="ctr" anchorCtr="0">
            <a:noAutofit/>
          </a:bodyPr>
          <a:lstStyle/>
          <a:p>
            <a:pPr marL="0" lvl="0" indent="0" algn="l" rtl="0">
              <a:spcBef>
                <a:spcPts val="0"/>
              </a:spcBef>
              <a:spcAft>
                <a:spcPts val="1300"/>
              </a:spcAft>
              <a:buNone/>
            </a:pPr>
            <a:r>
              <a:rPr lang="en"/>
              <a:t>Support for implementation or growth of digital preservation systems and technology (e.g., Preservica, LibSafe, Archivematica)</a:t>
            </a:r>
            <a:endParaRPr/>
          </a:p>
        </p:txBody>
      </p:sp>
      <p:sp>
        <p:nvSpPr>
          <p:cNvPr id="2034" name="Google Shape;2034;p178"/>
          <p:cNvSpPr txBox="1">
            <a:spLocks noGrp="1"/>
          </p:cNvSpPr>
          <p:nvPr>
            <p:ph type="body" idx="5"/>
          </p:nvPr>
        </p:nvSpPr>
        <p:spPr>
          <a:xfrm>
            <a:off x="808182" y="1904168"/>
            <a:ext cx="1121100" cy="401100"/>
          </a:xfrm>
          <a:prstGeom prst="rect">
            <a:avLst/>
          </a:prstGeom>
        </p:spPr>
        <p:txBody>
          <a:bodyPr spcFirstLastPara="1" wrap="square" lIns="34300" tIns="17150" rIns="34300" bIns="17150" anchor="ctr" anchorCtr="0">
            <a:noAutofit/>
          </a:bodyPr>
          <a:lstStyle/>
          <a:p>
            <a:pPr marL="0" lvl="0" indent="0" algn="ctr" rtl="0">
              <a:spcBef>
                <a:spcPts val="0"/>
              </a:spcBef>
              <a:spcAft>
                <a:spcPts val="1300"/>
              </a:spcAft>
              <a:buNone/>
            </a:pPr>
            <a:r>
              <a:rPr lang="en" b="1">
                <a:latin typeface="Raleway"/>
                <a:ea typeface="Raleway"/>
                <a:cs typeface="Raleway"/>
                <a:sym typeface="Raleway"/>
              </a:rPr>
              <a:t>Workshops</a:t>
            </a:r>
            <a:endParaRPr b="1">
              <a:latin typeface="Raleway"/>
              <a:ea typeface="Raleway"/>
              <a:cs typeface="Raleway"/>
              <a:sym typeface="Raleway"/>
            </a:endParaRPr>
          </a:p>
        </p:txBody>
      </p:sp>
      <p:sp>
        <p:nvSpPr>
          <p:cNvPr id="2035" name="Google Shape;2035;p178"/>
          <p:cNvSpPr txBox="1">
            <a:spLocks noGrp="1"/>
          </p:cNvSpPr>
          <p:nvPr>
            <p:ph type="body" idx="6"/>
          </p:nvPr>
        </p:nvSpPr>
        <p:spPr>
          <a:xfrm>
            <a:off x="808182" y="3516496"/>
            <a:ext cx="1121100" cy="401100"/>
          </a:xfrm>
          <a:prstGeom prst="rect">
            <a:avLst/>
          </a:prstGeom>
        </p:spPr>
        <p:txBody>
          <a:bodyPr spcFirstLastPara="1" wrap="square" lIns="34300" tIns="17150" rIns="34300" bIns="17150" anchor="ctr" anchorCtr="0">
            <a:noAutofit/>
          </a:bodyPr>
          <a:lstStyle/>
          <a:p>
            <a:pPr marL="0" lvl="0" indent="0" algn="ctr" rtl="0">
              <a:spcBef>
                <a:spcPts val="0"/>
              </a:spcBef>
              <a:spcAft>
                <a:spcPts val="1300"/>
              </a:spcAft>
              <a:buNone/>
            </a:pPr>
            <a:r>
              <a:rPr lang="en" b="1">
                <a:latin typeface="Raleway"/>
                <a:ea typeface="Raleway"/>
                <a:cs typeface="Raleway"/>
                <a:sym typeface="Raleway"/>
              </a:rPr>
              <a:t>Technology selection</a:t>
            </a:r>
            <a:endParaRPr b="1">
              <a:latin typeface="Raleway"/>
              <a:ea typeface="Raleway"/>
              <a:cs typeface="Raleway"/>
              <a:sym typeface="Raleway"/>
            </a:endParaRPr>
          </a:p>
        </p:txBody>
      </p:sp>
      <p:sp>
        <p:nvSpPr>
          <p:cNvPr id="2036" name="Google Shape;2036;p178"/>
          <p:cNvSpPr txBox="1">
            <a:spLocks noGrp="1"/>
          </p:cNvSpPr>
          <p:nvPr>
            <p:ph type="body" idx="7"/>
          </p:nvPr>
        </p:nvSpPr>
        <p:spPr>
          <a:xfrm>
            <a:off x="4767364" y="1904168"/>
            <a:ext cx="1121100" cy="401100"/>
          </a:xfrm>
          <a:prstGeom prst="rect">
            <a:avLst/>
          </a:prstGeom>
        </p:spPr>
        <p:txBody>
          <a:bodyPr spcFirstLastPara="1" wrap="square" lIns="34300" tIns="17150" rIns="34300" bIns="17150" anchor="ctr" anchorCtr="0">
            <a:noAutofit/>
          </a:bodyPr>
          <a:lstStyle/>
          <a:p>
            <a:pPr marL="0" lvl="0" indent="0" algn="ctr" rtl="0">
              <a:spcBef>
                <a:spcPts val="0"/>
              </a:spcBef>
              <a:spcAft>
                <a:spcPts val="1300"/>
              </a:spcAft>
              <a:buNone/>
            </a:pPr>
            <a:r>
              <a:rPr lang="en" b="1">
                <a:latin typeface="Raleway"/>
                <a:ea typeface="Raleway"/>
                <a:cs typeface="Raleway"/>
                <a:sym typeface="Raleway"/>
              </a:rPr>
              <a:t>Assessments</a:t>
            </a:r>
            <a:endParaRPr b="1">
              <a:latin typeface="Raleway"/>
              <a:ea typeface="Raleway"/>
              <a:cs typeface="Raleway"/>
              <a:sym typeface="Raleway"/>
            </a:endParaRPr>
          </a:p>
        </p:txBody>
      </p:sp>
      <p:sp>
        <p:nvSpPr>
          <p:cNvPr id="2037" name="Google Shape;2037;p178"/>
          <p:cNvSpPr txBox="1">
            <a:spLocks noGrp="1"/>
          </p:cNvSpPr>
          <p:nvPr>
            <p:ph type="body" idx="8"/>
          </p:nvPr>
        </p:nvSpPr>
        <p:spPr>
          <a:xfrm>
            <a:off x="4767364" y="3516496"/>
            <a:ext cx="1121100" cy="401100"/>
          </a:xfrm>
          <a:prstGeom prst="rect">
            <a:avLst/>
          </a:prstGeom>
        </p:spPr>
        <p:txBody>
          <a:bodyPr spcFirstLastPara="1" wrap="square" lIns="34300" tIns="17150" rIns="34300" bIns="17150" anchor="ctr" anchorCtr="0">
            <a:noAutofit/>
          </a:bodyPr>
          <a:lstStyle/>
          <a:p>
            <a:pPr marL="0" lvl="0" indent="0" algn="ctr" rtl="0">
              <a:spcBef>
                <a:spcPts val="0"/>
              </a:spcBef>
              <a:spcAft>
                <a:spcPts val="1300"/>
              </a:spcAft>
              <a:buNone/>
            </a:pPr>
            <a:r>
              <a:rPr lang="en" b="1">
                <a:latin typeface="Raleway"/>
                <a:ea typeface="Raleway"/>
                <a:cs typeface="Raleway"/>
                <a:sym typeface="Raleway"/>
              </a:rPr>
              <a:t>Technology implementation</a:t>
            </a:r>
            <a:endParaRPr b="1">
              <a:latin typeface="Raleway"/>
              <a:ea typeface="Raleway"/>
              <a:cs typeface="Raleway"/>
              <a:sym typeface="Raleway"/>
            </a:endParaRPr>
          </a:p>
        </p:txBody>
      </p:sp>
      <p:sp>
        <p:nvSpPr>
          <p:cNvPr id="2038" name="Google Shape;2038;p178"/>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a:t>AVP’s Other Digital Preservation Services</a:t>
            </a:r>
            <a:endParaRPr/>
          </a:p>
        </p:txBody>
      </p:sp>
      <p:sp>
        <p:nvSpPr>
          <p:cNvPr id="2039" name="Google Shape;2039;p178"/>
          <p:cNvSpPr txBox="1">
            <a:spLocks noGrp="1"/>
          </p:cNvSpPr>
          <p:nvPr>
            <p:ph type="body" idx="9"/>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sp>
        <p:nvSpPr>
          <p:cNvPr id="2044" name="Google Shape;2044;p179"/>
          <p:cNvSpPr txBox="1">
            <a:spLocks noGrp="1"/>
          </p:cNvSpPr>
          <p:nvPr>
            <p:ph type="body" idx="1"/>
          </p:nvPr>
        </p:nvSpPr>
        <p:spPr>
          <a:xfrm>
            <a:off x="1395751" y="1567213"/>
            <a:ext cx="1326300" cy="370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Unbiased analysis</a:t>
            </a:r>
            <a:endParaRPr/>
          </a:p>
        </p:txBody>
      </p:sp>
      <p:sp>
        <p:nvSpPr>
          <p:cNvPr id="2045" name="Google Shape;2045;p179"/>
          <p:cNvSpPr txBox="1">
            <a:spLocks noGrp="1"/>
          </p:cNvSpPr>
          <p:nvPr>
            <p:ph type="body" idx="7"/>
          </p:nvPr>
        </p:nvSpPr>
        <p:spPr>
          <a:xfrm>
            <a:off x="4565751" y="1567213"/>
            <a:ext cx="1326300" cy="370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Experience</a:t>
            </a:r>
            <a:endParaRPr/>
          </a:p>
        </p:txBody>
      </p:sp>
      <p:sp>
        <p:nvSpPr>
          <p:cNvPr id="2046" name="Google Shape;2046;p179"/>
          <p:cNvSpPr txBox="1">
            <a:spLocks noGrp="1"/>
          </p:cNvSpPr>
          <p:nvPr>
            <p:ph type="title"/>
          </p:nvPr>
        </p:nvSpPr>
        <p:spPr>
          <a:xfrm>
            <a:off x="746506" y="531723"/>
            <a:ext cx="7697100" cy="445800"/>
          </a:xfrm>
          <a:prstGeom prst="rect">
            <a:avLst/>
          </a:prstGeom>
        </p:spPr>
        <p:txBody>
          <a:bodyPr spcFirstLastPara="1" wrap="square" lIns="34300" tIns="17150" rIns="34300" bIns="17150" anchor="ctr" anchorCtr="0">
            <a:noAutofit/>
          </a:bodyPr>
          <a:lstStyle/>
          <a:p>
            <a:pPr marL="0" lvl="0" indent="0" algn="l" rtl="0">
              <a:spcBef>
                <a:spcPts val="0"/>
              </a:spcBef>
              <a:spcAft>
                <a:spcPts val="0"/>
              </a:spcAft>
              <a:buNone/>
            </a:pPr>
            <a:r>
              <a:rPr lang="en"/>
              <a:t>Why a consultant?</a:t>
            </a:r>
            <a:endParaRPr/>
          </a:p>
        </p:txBody>
      </p:sp>
      <p:sp>
        <p:nvSpPr>
          <p:cNvPr id="2047" name="Google Shape;2047;p179"/>
          <p:cNvSpPr>
            <a:spLocks noGrp="1"/>
          </p:cNvSpPr>
          <p:nvPr>
            <p:ph type="pic" idx="2"/>
          </p:nvPr>
        </p:nvSpPr>
        <p:spPr>
          <a:xfrm>
            <a:off x="1470944" y="2004089"/>
            <a:ext cx="1254900" cy="1060500"/>
          </a:xfrm>
          <a:prstGeom prst="ellipse">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sp>
        <p:nvSpPr>
          <p:cNvPr id="2048" name="Google Shape;2048;p179"/>
          <p:cNvSpPr>
            <a:spLocks noGrp="1"/>
          </p:cNvSpPr>
          <p:nvPr>
            <p:ph type="pic" idx="3"/>
          </p:nvPr>
        </p:nvSpPr>
        <p:spPr>
          <a:xfrm>
            <a:off x="3056643" y="2004089"/>
            <a:ext cx="1254900" cy="1060500"/>
          </a:xfrm>
          <a:prstGeom prst="ellipse">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pic>
        <p:nvPicPr>
          <p:cNvPr id="2049" name="Google Shape;2049;p17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08563" y="1977226"/>
            <a:ext cx="1255800" cy="1255800"/>
          </a:xfrm>
          <a:prstGeom prst="rect">
            <a:avLst/>
          </a:prstGeom>
          <a:noFill/>
          <a:ln>
            <a:noFill/>
          </a:ln>
        </p:spPr>
      </p:pic>
      <p:pic>
        <p:nvPicPr>
          <p:cNvPr id="2050" name="Google Shape;2050;p17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29050" y="1977226"/>
            <a:ext cx="1255800" cy="1255800"/>
          </a:xfrm>
          <a:prstGeom prst="rect">
            <a:avLst/>
          </a:prstGeom>
          <a:noFill/>
          <a:ln>
            <a:noFill/>
          </a:ln>
        </p:spPr>
      </p:pic>
      <p:pic>
        <p:nvPicPr>
          <p:cNvPr id="2051" name="Google Shape;2051;p17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219950" y="1977226"/>
            <a:ext cx="1255800" cy="1255800"/>
          </a:xfrm>
          <a:prstGeom prst="rect">
            <a:avLst/>
          </a:prstGeom>
          <a:noFill/>
          <a:ln>
            <a:noFill/>
          </a:ln>
        </p:spPr>
      </p:pic>
      <p:sp>
        <p:nvSpPr>
          <p:cNvPr id="2052" name="Google Shape;2052;p179"/>
          <p:cNvSpPr txBox="1">
            <a:spLocks noGrp="1"/>
          </p:cNvSpPr>
          <p:nvPr>
            <p:ph type="body" idx="6"/>
          </p:nvPr>
        </p:nvSpPr>
        <p:spPr>
          <a:xfrm>
            <a:off x="2980751" y="1567213"/>
            <a:ext cx="1326300" cy="370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Rapid</a:t>
            </a:r>
            <a:endParaRPr/>
          </a:p>
        </p:txBody>
      </p:sp>
      <p:sp>
        <p:nvSpPr>
          <p:cNvPr id="2053" name="Google Shape;2053;p179"/>
          <p:cNvSpPr txBox="1">
            <a:spLocks noGrp="1"/>
          </p:cNvSpPr>
          <p:nvPr>
            <p:ph type="body" idx="8"/>
          </p:nvPr>
        </p:nvSpPr>
        <p:spPr>
          <a:xfrm>
            <a:off x="6150751" y="1567213"/>
            <a:ext cx="1326300" cy="370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Third-party</a:t>
            </a:r>
            <a:endParaRPr/>
          </a:p>
        </p:txBody>
      </p:sp>
      <p:sp>
        <p:nvSpPr>
          <p:cNvPr id="2054" name="Google Shape;2054;p179"/>
          <p:cNvSpPr txBox="1">
            <a:spLocks noGrp="1"/>
          </p:cNvSpPr>
          <p:nvPr>
            <p:ph type="body" idx="16"/>
          </p:nvPr>
        </p:nvSpPr>
        <p:spPr>
          <a:xfrm>
            <a:off x="746506" y="943354"/>
            <a:ext cx="7697100" cy="330900"/>
          </a:xfrm>
          <a:prstGeom prst="rect">
            <a:avLst/>
          </a:prstGeom>
        </p:spPr>
        <p:txBody>
          <a:bodyPr spcFirstLastPara="1" wrap="square" lIns="34300" tIns="17150" rIns="34300" bIns="17150" anchor="t" anchorCtr="0">
            <a:noAutofit/>
          </a:bodyPr>
          <a:lstStyle/>
          <a:p>
            <a:pPr marL="0" lvl="0" indent="0" algn="l" rtl="0">
              <a:spcBef>
                <a:spcPts val="0"/>
              </a:spcBef>
              <a:spcAft>
                <a:spcPts val="1300"/>
              </a:spcAft>
              <a:buNone/>
            </a:pPr>
            <a:endParaRPr/>
          </a:p>
        </p:txBody>
      </p:sp>
      <p:pic>
        <p:nvPicPr>
          <p:cNvPr id="2055" name="Google Shape;2055;p17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056650" y="1977226"/>
            <a:ext cx="1205100" cy="12051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180"/>
          <p:cNvSpPr>
            <a:spLocks noGrp="1"/>
          </p:cNvSpPr>
          <p:nvPr>
            <p:ph type="pic" idx="2"/>
          </p:nvPr>
        </p:nvSpPr>
        <p:spPr>
          <a:xfrm>
            <a:off x="0" y="1"/>
            <a:ext cx="9170700" cy="5143500"/>
          </a:xfrm>
          <a:prstGeom prst="rect">
            <a:avLst/>
          </a:prstGeom>
        </p:spPr>
        <p:txBody>
          <a:bodyPr spcFirstLastPara="1" wrap="square" lIns="34300" tIns="17150" rIns="34300" bIns="17150" anchor="ctr" anchorCtr="0">
            <a:noAutofit/>
          </a:bodyPr>
          <a:lstStyle/>
          <a:p>
            <a:pPr marL="0" lvl="0" indent="0" algn="l" rtl="0">
              <a:spcBef>
                <a:spcPts val="0"/>
              </a:spcBef>
              <a:spcAft>
                <a:spcPts val="1300"/>
              </a:spcAft>
              <a:buNone/>
            </a:pPr>
            <a:endParaRPr/>
          </a:p>
        </p:txBody>
      </p:sp>
      <p:sp>
        <p:nvSpPr>
          <p:cNvPr id="2061" name="Google Shape;2061;p180"/>
          <p:cNvSpPr txBox="1">
            <a:spLocks noGrp="1"/>
          </p:cNvSpPr>
          <p:nvPr>
            <p:ph type="body" idx="3"/>
          </p:nvPr>
        </p:nvSpPr>
        <p:spPr>
          <a:xfrm>
            <a:off x="84275" y="92250"/>
            <a:ext cx="2568300" cy="4290000"/>
          </a:xfrm>
          <a:prstGeom prst="rect">
            <a:avLst/>
          </a:prstGeom>
        </p:spPr>
        <p:txBody>
          <a:bodyPr spcFirstLastPara="1" wrap="square" lIns="102875" tIns="17150" rIns="34300" bIns="17150" anchor="t" anchorCtr="0">
            <a:noAutofit/>
          </a:bodyPr>
          <a:lstStyle/>
          <a:p>
            <a:pPr marL="0" lvl="0" indent="0" algn="l" rtl="0">
              <a:spcBef>
                <a:spcPts val="0"/>
              </a:spcBef>
              <a:spcAft>
                <a:spcPts val="0"/>
              </a:spcAft>
              <a:buNone/>
            </a:pPr>
            <a:r>
              <a:rPr lang="en"/>
              <a:t>“Our culture's obsession with innovation and hype has led us to neglect maintenance and maintainers. . . . There's not only a need, but a certain nobility in taking care of what you've already created, and maybe we shouldn't look at maintenance as the enemy of innovation.”</a:t>
            </a:r>
            <a:endParaRPr/>
          </a:p>
          <a:p>
            <a:pPr marL="0" lvl="0" indent="0" algn="l" rtl="0">
              <a:spcBef>
                <a:spcPts val="0"/>
              </a:spcBef>
              <a:spcAft>
                <a:spcPts val="0"/>
              </a:spcAft>
              <a:buNone/>
            </a:pPr>
            <a:endParaRPr/>
          </a:p>
        </p:txBody>
      </p:sp>
      <p:sp>
        <p:nvSpPr>
          <p:cNvPr id="2062" name="Google Shape;2062;p180"/>
          <p:cNvSpPr txBox="1">
            <a:spLocks noGrp="1"/>
          </p:cNvSpPr>
          <p:nvPr>
            <p:ph type="body" idx="4"/>
          </p:nvPr>
        </p:nvSpPr>
        <p:spPr>
          <a:xfrm>
            <a:off x="161150" y="4282400"/>
            <a:ext cx="2184900" cy="739800"/>
          </a:xfrm>
          <a:prstGeom prst="rect">
            <a:avLst/>
          </a:prstGeom>
        </p:spPr>
        <p:txBody>
          <a:bodyPr spcFirstLastPara="1" wrap="square" lIns="102875" tIns="17150" rIns="34300" bIns="17150" anchor="t" anchorCtr="0">
            <a:noAutofit/>
          </a:bodyPr>
          <a:lstStyle/>
          <a:p>
            <a:pPr marL="0" lvl="0" indent="0" algn="l" rtl="0">
              <a:spcBef>
                <a:spcPts val="0"/>
              </a:spcBef>
              <a:spcAft>
                <a:spcPts val="500"/>
              </a:spcAft>
              <a:buNone/>
            </a:pPr>
            <a:r>
              <a:rPr lang="en">
                <a:solidFill>
                  <a:srgbClr val="F9E564"/>
                </a:solidFill>
              </a:rPr>
              <a:t>— </a:t>
            </a:r>
            <a:r>
              <a:rPr lang="en" i="1" u="sng">
                <a:solidFill>
                  <a:srgbClr val="F9E564"/>
                </a:solidFill>
                <a:hlinkClick r:id="rId3">
                  <a:extLst>
                    <a:ext uri="{A12FA001-AC4F-418D-AE19-62706E023703}">
                      <ahyp:hlinkClr xmlns:ahyp="http://schemas.microsoft.com/office/drawing/2018/hyperlinkcolor" val="tx"/>
                    </a:ext>
                  </a:extLst>
                </a:hlinkClick>
              </a:rPr>
              <a:t>In Praise of Maintenance</a:t>
            </a:r>
            <a:r>
              <a:rPr lang="en" i="1">
                <a:solidFill>
                  <a:srgbClr val="F9E564"/>
                </a:solidFill>
              </a:rPr>
              <a:t>, </a:t>
            </a:r>
            <a:r>
              <a:rPr lang="en">
                <a:solidFill>
                  <a:srgbClr val="FFFFFF"/>
                </a:solidFill>
              </a:rPr>
              <a:t>Freakonomics podcast, 2017. </a:t>
            </a:r>
            <a:endParaRPr>
              <a:solidFill>
                <a:srgbClr val="FFFFFF"/>
              </a:solidFill>
            </a:endParaRPr>
          </a:p>
        </p:txBody>
      </p:sp>
      <p:pic>
        <p:nvPicPr>
          <p:cNvPr id="2063" name="Google Shape;2063;p18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15750" y="0"/>
            <a:ext cx="6258648" cy="5143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068" name="Google Shape;2068;p181"/>
          <p:cNvSpPr txBox="1"/>
          <p:nvPr/>
        </p:nvSpPr>
        <p:spPr>
          <a:xfrm>
            <a:off x="8512009" y="4703626"/>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000">
                <a:solidFill>
                  <a:srgbClr val="4D4D4D"/>
                </a:solidFill>
                <a:latin typeface="Raleway Light"/>
                <a:ea typeface="Raleway Light"/>
                <a:cs typeface="Raleway Light"/>
                <a:sym typeface="Raleway Light"/>
              </a:rPr>
              <a:t>47</a:t>
            </a:fld>
            <a:endParaRPr sz="1000">
              <a:solidFill>
                <a:srgbClr val="4D4D4D"/>
              </a:solidFill>
              <a:latin typeface="Raleway Light"/>
              <a:ea typeface="Raleway Light"/>
              <a:cs typeface="Raleway Light"/>
              <a:sym typeface="Raleway Light"/>
            </a:endParaRPr>
          </a:p>
        </p:txBody>
      </p:sp>
      <p:sp>
        <p:nvSpPr>
          <p:cNvPr id="2069" name="Google Shape;2069;p181"/>
          <p:cNvSpPr txBox="1"/>
          <p:nvPr/>
        </p:nvSpPr>
        <p:spPr>
          <a:xfrm>
            <a:off x="-1" y="243100"/>
            <a:ext cx="9144000" cy="111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b="1">
                <a:solidFill>
                  <a:srgbClr val="0A96E9"/>
                </a:solidFill>
                <a:latin typeface="Raleway"/>
                <a:ea typeface="Raleway"/>
                <a:cs typeface="Raleway"/>
                <a:sym typeface="Raleway"/>
              </a:rPr>
              <a:t>HOW DO I GET MORE INFO?</a:t>
            </a:r>
            <a:endParaRPr sz="2100" b="1">
              <a:solidFill>
                <a:srgbClr val="0A96E9"/>
              </a:solidFill>
              <a:latin typeface="Raleway"/>
              <a:ea typeface="Raleway"/>
              <a:cs typeface="Raleway"/>
              <a:sym typeface="Raleway"/>
            </a:endParaRPr>
          </a:p>
        </p:txBody>
      </p:sp>
      <p:grpSp>
        <p:nvGrpSpPr>
          <p:cNvPr id="2070" name="Google Shape;2070;p181"/>
          <p:cNvGrpSpPr/>
          <p:nvPr/>
        </p:nvGrpSpPr>
        <p:grpSpPr>
          <a:xfrm>
            <a:off x="2904770" y="4327788"/>
            <a:ext cx="3334459" cy="815700"/>
            <a:chOff x="2975678" y="4327813"/>
            <a:chExt cx="3334459" cy="815700"/>
          </a:xfrm>
        </p:grpSpPr>
        <p:pic>
          <p:nvPicPr>
            <p:cNvPr id="2071" name="Google Shape;2071;p18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7738" y="4449841"/>
              <a:ext cx="672399" cy="571661"/>
            </a:xfrm>
            <a:prstGeom prst="rect">
              <a:avLst/>
            </a:prstGeom>
            <a:noFill/>
            <a:ln>
              <a:noFill/>
            </a:ln>
          </p:spPr>
        </p:pic>
        <p:sp>
          <p:nvSpPr>
            <p:cNvPr id="2072" name="Google Shape;2072;p181"/>
            <p:cNvSpPr txBox="1"/>
            <p:nvPr/>
          </p:nvSpPr>
          <p:spPr>
            <a:xfrm>
              <a:off x="3168313" y="4327813"/>
              <a:ext cx="3000000" cy="815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E5701D"/>
                  </a:solidFill>
                  <a:latin typeface="Raleway Light"/>
                  <a:ea typeface="Raleway Light"/>
                  <a:cs typeface="Raleway Light"/>
                  <a:sym typeface="Raleway Light"/>
                </a:rPr>
                <a:t>weareavp.com </a:t>
              </a:r>
              <a:endParaRPr sz="2000">
                <a:solidFill>
                  <a:srgbClr val="E5701D"/>
                </a:solidFill>
                <a:latin typeface="Raleway Light"/>
                <a:ea typeface="Raleway Light"/>
                <a:cs typeface="Raleway Light"/>
                <a:sym typeface="Raleway Light"/>
              </a:endParaRPr>
            </a:p>
            <a:p>
              <a:pPr marL="0" lvl="0" indent="0" algn="ctr" rtl="0">
                <a:spcBef>
                  <a:spcPts val="0"/>
                </a:spcBef>
                <a:spcAft>
                  <a:spcPts val="0"/>
                </a:spcAft>
                <a:buNone/>
              </a:pPr>
              <a:r>
                <a:rPr lang="en" sz="1300">
                  <a:solidFill>
                    <a:srgbClr val="E5701D"/>
                  </a:solidFill>
                  <a:latin typeface="Raleway Light"/>
                  <a:ea typeface="Raleway Light"/>
                  <a:cs typeface="Raleway Light"/>
                  <a:sym typeface="Raleway Light"/>
                </a:rPr>
                <a:t>info@weareavp.com</a:t>
              </a:r>
              <a:r>
                <a:rPr lang="en" sz="2100">
                  <a:solidFill>
                    <a:srgbClr val="E5701D"/>
                  </a:solidFill>
                  <a:latin typeface="Raleway Light"/>
                  <a:ea typeface="Raleway Light"/>
                  <a:cs typeface="Raleway Light"/>
                  <a:sym typeface="Raleway Light"/>
                </a:rPr>
                <a:t> </a:t>
              </a:r>
              <a:endParaRPr sz="2100">
                <a:solidFill>
                  <a:srgbClr val="E5701D"/>
                </a:solidFill>
                <a:latin typeface="Raleway Light"/>
                <a:ea typeface="Raleway Light"/>
                <a:cs typeface="Raleway Light"/>
                <a:sym typeface="Raleway Light"/>
              </a:endParaRPr>
            </a:p>
          </p:txBody>
        </p:sp>
        <p:pic>
          <p:nvPicPr>
            <p:cNvPr id="2073" name="Google Shape;2073;p18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75678" y="4404213"/>
              <a:ext cx="672389" cy="662876"/>
            </a:xfrm>
            <a:prstGeom prst="rect">
              <a:avLst/>
            </a:prstGeom>
            <a:noFill/>
            <a:ln>
              <a:noFill/>
            </a:ln>
          </p:spPr>
        </p:pic>
      </p:grpSp>
      <p:sp>
        <p:nvSpPr>
          <p:cNvPr id="2074" name="Google Shape;2074;p181"/>
          <p:cNvSpPr txBox="1"/>
          <p:nvPr/>
        </p:nvSpPr>
        <p:spPr>
          <a:xfrm>
            <a:off x="1206750" y="3127200"/>
            <a:ext cx="67305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0A96E9"/>
                </a:solidFill>
                <a:latin typeface="Raleway"/>
                <a:ea typeface="Raleway"/>
                <a:cs typeface="Raleway"/>
                <a:sym typeface="Raleway"/>
              </a:rPr>
              <a:t>weareavp.com/dpgo</a:t>
            </a:r>
            <a:endParaRPr sz="2400">
              <a:solidFill>
                <a:srgbClr val="0A96E9"/>
              </a:solidFill>
              <a:latin typeface="Raleway"/>
              <a:ea typeface="Raleway"/>
              <a:cs typeface="Raleway"/>
              <a:sym typeface="Raleway"/>
            </a:endParaRPr>
          </a:p>
          <a:p>
            <a:pPr marL="0" lvl="0" indent="0" algn="ctr" rtl="0">
              <a:spcBef>
                <a:spcPts val="0"/>
              </a:spcBef>
              <a:spcAft>
                <a:spcPts val="0"/>
              </a:spcAft>
              <a:buNone/>
            </a:pPr>
            <a:r>
              <a:rPr lang="en" sz="2400">
                <a:solidFill>
                  <a:srgbClr val="0A96E9"/>
                </a:solidFill>
                <a:latin typeface="Raleway"/>
                <a:ea typeface="Raleway"/>
                <a:cs typeface="Raleway"/>
                <a:sym typeface="Raleway"/>
              </a:rPr>
              <a:t>amy@weareavp.com</a:t>
            </a:r>
            <a:endParaRPr sz="2400">
              <a:solidFill>
                <a:srgbClr val="0A96E9"/>
              </a:solidFill>
              <a:latin typeface="Raleway"/>
              <a:ea typeface="Raleway"/>
              <a:cs typeface="Raleway"/>
              <a:sym typeface="Raleway"/>
            </a:endParaRPr>
          </a:p>
        </p:txBody>
      </p:sp>
      <p:pic>
        <p:nvPicPr>
          <p:cNvPr id="2075" name="Google Shape;2075;p18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06550" y="1358800"/>
            <a:ext cx="5130900" cy="20353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5"/>
        <p:cNvGrpSpPr/>
        <p:nvPr/>
      </p:nvGrpSpPr>
      <p:grpSpPr>
        <a:xfrm>
          <a:off x="0" y="0"/>
          <a:ext cx="0" cy="0"/>
          <a:chOff x="0" y="0"/>
          <a:chExt cx="0" cy="0"/>
        </a:xfrm>
      </p:grpSpPr>
      <p:sp>
        <p:nvSpPr>
          <p:cNvPr id="1396" name="Google Shape;1396;p133"/>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7" name="Google Shape;1397;p133"/>
          <p:cNvSpPr/>
          <p:nvPr/>
        </p:nvSpPr>
        <p:spPr>
          <a:xfrm flipH="1">
            <a:off x="-2" y="-1"/>
            <a:ext cx="9144000" cy="1193100"/>
          </a:xfrm>
          <a:prstGeom prst="rect">
            <a:avLst/>
          </a:prstGeom>
          <a:gradFill>
            <a:gsLst>
              <a:gs pos="0">
                <a:srgbClr val="000000"/>
              </a:gs>
              <a:gs pos="100000">
                <a:srgbClr val="2F5496"/>
              </a:gs>
            </a:gsLst>
            <a:lin ang="8400134"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8" name="Google Shape;1398;p133"/>
          <p:cNvSpPr/>
          <p:nvPr/>
        </p:nvSpPr>
        <p:spPr>
          <a:xfrm rot="10800000" flipH="1">
            <a:off x="-2" y="-44"/>
            <a:ext cx="6086400" cy="1193100"/>
          </a:xfrm>
          <a:prstGeom prst="rect">
            <a:avLst/>
          </a:prstGeom>
          <a:gradFill>
            <a:gsLst>
              <a:gs pos="0">
                <a:srgbClr val="4472C4">
                  <a:alpha val="0"/>
                </a:srgbClr>
              </a:gs>
              <a:gs pos="20000">
                <a:srgbClr val="4472C4">
                  <a:alpha val="0"/>
                </a:srgbClr>
              </a:gs>
              <a:gs pos="100000">
                <a:srgbClr val="1F3864">
                  <a:alpha val="54901"/>
                </a:srgbClr>
              </a:gs>
            </a:gsLst>
            <a:lin ang="13800146"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9" name="Google Shape;1399;p133"/>
          <p:cNvSpPr/>
          <p:nvPr/>
        </p:nvSpPr>
        <p:spPr>
          <a:xfrm flipH="1">
            <a:off x="6086398" y="-1"/>
            <a:ext cx="3057600" cy="1193100"/>
          </a:xfrm>
          <a:prstGeom prst="rect">
            <a:avLst/>
          </a:prstGeom>
          <a:gradFill>
            <a:gsLst>
              <a:gs pos="0">
                <a:srgbClr val="4472C4">
                  <a:alpha val="65882"/>
                </a:srgbClr>
              </a:gs>
              <a:gs pos="100000">
                <a:srgbClr val="000000">
                  <a:alpha val="29803"/>
                </a:srgbClr>
              </a:gs>
            </a:gsLst>
            <a:lin ang="13199916"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0" name="Google Shape;1400;p133"/>
          <p:cNvSpPr/>
          <p:nvPr/>
        </p:nvSpPr>
        <p:spPr>
          <a:xfrm>
            <a:off x="344513" y="2"/>
            <a:ext cx="8799600" cy="1198200"/>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799925"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1" name="Google Shape;1401;p133"/>
          <p:cNvSpPr txBox="1">
            <a:spLocks noGrp="1"/>
          </p:cNvSpPr>
          <p:nvPr>
            <p:ph type="title"/>
          </p:nvPr>
        </p:nvSpPr>
        <p:spPr>
          <a:xfrm>
            <a:off x="1028701" y="220906"/>
            <a:ext cx="7422000" cy="775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3000"/>
              <a:buFont typeface="Calibri"/>
              <a:buNone/>
            </a:pPr>
            <a:r>
              <a:rPr lang="en" sz="3000">
                <a:solidFill>
                  <a:srgbClr val="FFFFFF"/>
                </a:solidFill>
              </a:rPr>
              <a:t>Questions and Comments</a:t>
            </a:r>
            <a:endParaRPr/>
          </a:p>
        </p:txBody>
      </p:sp>
      <p:pic>
        <p:nvPicPr>
          <p:cNvPr id="1402" name="Google Shape;1402;p133"/>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3817667" y="1844337"/>
            <a:ext cx="1714500" cy="2551500"/>
          </a:xfrm>
          <a:prstGeom prst="rect">
            <a:avLst/>
          </a:prstGeom>
          <a:noFill/>
          <a:ln>
            <a:noFill/>
          </a:ln>
        </p:spPr>
      </p:pic>
      <p:pic>
        <p:nvPicPr>
          <p:cNvPr id="1403" name="Google Shape;1403;p133" descr="A drawing of a fac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3538" y="4012871"/>
            <a:ext cx="1000708" cy="891316"/>
          </a:xfrm>
          <a:prstGeom prst="rect">
            <a:avLst/>
          </a:prstGeom>
          <a:noFill/>
          <a:ln>
            <a:noFill/>
          </a:ln>
        </p:spPr>
      </p:pic>
    </p:spTree>
    <p:extLst>
      <p:ext uri="{BB962C8B-B14F-4D97-AF65-F5344CB8AC3E}">
        <p14:creationId xmlns:p14="http://schemas.microsoft.com/office/powerpoint/2010/main" val="255897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7"/>
        <p:cNvGrpSpPr/>
        <p:nvPr/>
      </p:nvGrpSpPr>
      <p:grpSpPr>
        <a:xfrm>
          <a:off x="0" y="0"/>
          <a:ext cx="0" cy="0"/>
          <a:chOff x="0" y="0"/>
          <a:chExt cx="0" cy="0"/>
        </a:xfrm>
      </p:grpSpPr>
      <p:sp>
        <p:nvSpPr>
          <p:cNvPr id="1408" name="Google Shape;1408;p134"/>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9" name="Google Shape;1409;p134"/>
          <p:cNvSpPr/>
          <p:nvPr/>
        </p:nvSpPr>
        <p:spPr>
          <a:xfrm flipH="1">
            <a:off x="-2" y="-1"/>
            <a:ext cx="9144000" cy="1193100"/>
          </a:xfrm>
          <a:prstGeom prst="rect">
            <a:avLst/>
          </a:prstGeom>
          <a:gradFill>
            <a:gsLst>
              <a:gs pos="0">
                <a:srgbClr val="000000"/>
              </a:gs>
              <a:gs pos="100000">
                <a:srgbClr val="2F5496"/>
              </a:gs>
            </a:gsLst>
            <a:lin ang="8400134"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0" name="Google Shape;1410;p134"/>
          <p:cNvSpPr/>
          <p:nvPr/>
        </p:nvSpPr>
        <p:spPr>
          <a:xfrm rot="10800000" flipH="1">
            <a:off x="-2" y="-44"/>
            <a:ext cx="6086400" cy="1193100"/>
          </a:xfrm>
          <a:prstGeom prst="rect">
            <a:avLst/>
          </a:prstGeom>
          <a:gradFill>
            <a:gsLst>
              <a:gs pos="0">
                <a:srgbClr val="4472C4">
                  <a:alpha val="0"/>
                </a:srgbClr>
              </a:gs>
              <a:gs pos="20000">
                <a:srgbClr val="4472C4">
                  <a:alpha val="0"/>
                </a:srgbClr>
              </a:gs>
              <a:gs pos="100000">
                <a:srgbClr val="1F3864">
                  <a:alpha val="54901"/>
                </a:srgbClr>
              </a:gs>
            </a:gsLst>
            <a:lin ang="13800146"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1" name="Google Shape;1411;p134"/>
          <p:cNvSpPr/>
          <p:nvPr/>
        </p:nvSpPr>
        <p:spPr>
          <a:xfrm flipH="1">
            <a:off x="6086398" y="-1"/>
            <a:ext cx="3057600" cy="1193100"/>
          </a:xfrm>
          <a:prstGeom prst="rect">
            <a:avLst/>
          </a:prstGeom>
          <a:gradFill>
            <a:gsLst>
              <a:gs pos="0">
                <a:srgbClr val="4472C4">
                  <a:alpha val="65882"/>
                </a:srgbClr>
              </a:gs>
              <a:gs pos="100000">
                <a:srgbClr val="000000">
                  <a:alpha val="29803"/>
                </a:srgbClr>
              </a:gs>
            </a:gsLst>
            <a:lin ang="13199916"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2" name="Google Shape;1412;p134"/>
          <p:cNvSpPr/>
          <p:nvPr/>
        </p:nvSpPr>
        <p:spPr>
          <a:xfrm>
            <a:off x="344513" y="2"/>
            <a:ext cx="8799600" cy="1198200"/>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799925"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3" name="Google Shape;1413;p134"/>
          <p:cNvSpPr txBox="1">
            <a:spLocks noGrp="1"/>
          </p:cNvSpPr>
          <p:nvPr>
            <p:ph type="title"/>
          </p:nvPr>
        </p:nvSpPr>
        <p:spPr>
          <a:xfrm>
            <a:off x="1028701" y="220906"/>
            <a:ext cx="7422000" cy="775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 sz="2800">
                <a:solidFill>
                  <a:srgbClr val="FFFFFF"/>
                </a:solidFill>
              </a:rPr>
              <a:t>Upcoming Webinars </a:t>
            </a:r>
            <a:endParaRPr/>
          </a:p>
        </p:txBody>
      </p:sp>
      <p:sp>
        <p:nvSpPr>
          <p:cNvPr id="1414" name="Google Shape;1414;p134"/>
          <p:cNvSpPr txBox="1">
            <a:spLocks noGrp="1"/>
          </p:cNvSpPr>
          <p:nvPr>
            <p:ph type="body" idx="1"/>
          </p:nvPr>
        </p:nvSpPr>
        <p:spPr>
          <a:xfrm>
            <a:off x="1028699" y="1366407"/>
            <a:ext cx="7320300" cy="3161400"/>
          </a:xfrm>
          <a:prstGeom prst="rect">
            <a:avLst/>
          </a:prstGeom>
          <a:noFill/>
          <a:ln>
            <a:noFill/>
          </a:ln>
        </p:spPr>
        <p:txBody>
          <a:bodyPr spcFirstLastPara="1" wrap="square" lIns="68575" tIns="34275" rIns="68575" bIns="34275" anchor="ctr" anchorCtr="0">
            <a:normAutofit/>
          </a:bodyPr>
          <a:lstStyle/>
          <a:p>
            <a:pPr marL="254000" marR="0" lvl="0" indent="-254000" algn="l" rtl="0">
              <a:lnSpc>
                <a:spcPct val="90000"/>
              </a:lnSpc>
              <a:spcBef>
                <a:spcPts val="0"/>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January 27</a:t>
            </a:r>
            <a:r>
              <a:rPr lang="en" b="0" i="0" u="none" strike="noStrike" cap="none">
                <a:solidFill>
                  <a:srgbClr val="000000"/>
                </a:solidFill>
                <a:latin typeface="Calibri"/>
                <a:ea typeface="Calibri"/>
                <a:cs typeface="Calibri"/>
                <a:sym typeface="Calibri"/>
              </a:rPr>
              <a:t>:     </a:t>
            </a:r>
            <a:r>
              <a:rPr lang="en" sz="1800" b="0" i="0" u="none" strike="noStrike" cap="none">
                <a:solidFill>
                  <a:srgbClr val="000000"/>
                </a:solidFill>
                <a:latin typeface="Calibri"/>
                <a:ea typeface="Calibri"/>
                <a:cs typeface="Calibri"/>
                <a:sym typeface="Calibri"/>
              </a:rPr>
              <a:t>What’s on Tap for CoSA in 2022</a:t>
            </a:r>
            <a:endParaRPr/>
          </a:p>
          <a:p>
            <a:pPr marL="342900" lvl="1" indent="0" algn="l" rtl="0">
              <a:lnSpc>
                <a:spcPct val="90000"/>
              </a:lnSpc>
              <a:spcBef>
                <a:spcPts val="800"/>
              </a:spcBef>
              <a:spcAft>
                <a:spcPts val="0"/>
              </a:spcAft>
              <a:buClr>
                <a:srgbClr val="1F497D"/>
              </a:buClr>
              <a:buSzPts val="1200"/>
              <a:buNone/>
            </a:pPr>
            <a:r>
              <a:rPr lang="en" sz="1200" b="0" i="0" u="none" strike="noStrike" cap="none">
                <a:solidFill>
                  <a:srgbClr val="1F497D"/>
                </a:solidFill>
                <a:latin typeface="Calibri"/>
                <a:ea typeface="Calibri"/>
                <a:cs typeface="Calibri"/>
                <a:sym typeface="Calibri"/>
              </a:rPr>
              <a:t>For registration information: </a:t>
            </a:r>
            <a:r>
              <a:rPr lang="en" sz="1200" b="0" i="0" u="sng" strike="noStrike" cap="none">
                <a:solidFill>
                  <a:schemeClr val="hlink"/>
                </a:solidFill>
                <a:latin typeface="Calibri"/>
                <a:ea typeface="Calibri"/>
                <a:cs typeface="Calibri"/>
                <a:sym typeface="Calibri"/>
                <a:hlinkClick r:id="rId3"/>
              </a:rPr>
              <a:t>https://www.statearchivists.org/programs/cosa-webinar-series/</a:t>
            </a:r>
            <a:endParaRPr sz="1200" b="0" i="0" u="none" strike="noStrike" cap="none">
              <a:solidFill>
                <a:srgbClr val="000000"/>
              </a:solidFill>
              <a:latin typeface="Calibri"/>
              <a:ea typeface="Calibri"/>
              <a:cs typeface="Calibri"/>
              <a:sym typeface="Calibri"/>
            </a:endParaRPr>
          </a:p>
          <a:p>
            <a:pPr marL="254000" lvl="0" indent="-165100" algn="l" rtl="0">
              <a:lnSpc>
                <a:spcPct val="90000"/>
              </a:lnSpc>
              <a:spcBef>
                <a:spcPts val="800"/>
              </a:spcBef>
              <a:spcAft>
                <a:spcPts val="0"/>
              </a:spcAft>
              <a:buClr>
                <a:schemeClr val="dk1"/>
              </a:buClr>
              <a:buSzPts val="1400"/>
              <a:buFont typeface="Arial"/>
              <a:buNone/>
            </a:pPr>
            <a:endParaRPr sz="1400"/>
          </a:p>
          <a:p>
            <a:pPr marL="254000" marR="0" lvl="0" indent="-254000" algn="l" rtl="0">
              <a:lnSpc>
                <a:spcPct val="90000"/>
              </a:lnSpc>
              <a:spcBef>
                <a:spcPts val="800"/>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February 24: CoSA-NARA webinar: Preservation at NARA and at the Tennessee State Archives</a:t>
            </a:r>
            <a:endParaRPr>
              <a:solidFill>
                <a:srgbClr val="000000"/>
              </a:solidFill>
              <a:latin typeface="Calibri"/>
              <a:ea typeface="Calibri"/>
              <a:cs typeface="Calibri"/>
              <a:sym typeface="Calibri"/>
            </a:endParaRPr>
          </a:p>
          <a:p>
            <a:pPr marL="342900" lvl="1" indent="0" algn="l" rtl="0">
              <a:lnSpc>
                <a:spcPct val="90000"/>
              </a:lnSpc>
              <a:spcBef>
                <a:spcPts val="800"/>
              </a:spcBef>
              <a:spcAft>
                <a:spcPts val="0"/>
              </a:spcAft>
              <a:buClr>
                <a:srgbClr val="1F497D"/>
              </a:buClr>
              <a:buSzPts val="1200"/>
              <a:buNone/>
            </a:pPr>
            <a:r>
              <a:rPr lang="en" sz="1200" b="0" i="0" u="none" strike="noStrike" cap="none">
                <a:solidFill>
                  <a:srgbClr val="1F497D"/>
                </a:solidFill>
                <a:latin typeface="Calibri"/>
                <a:ea typeface="Calibri"/>
                <a:cs typeface="Calibri"/>
                <a:sym typeface="Calibri"/>
              </a:rPr>
              <a:t>For registration information:  </a:t>
            </a:r>
            <a:br>
              <a:rPr lang="en" sz="1200" b="0" i="0" u="none" strike="noStrike" cap="none">
                <a:solidFill>
                  <a:srgbClr val="1F497D"/>
                </a:solidFill>
                <a:latin typeface="Calibri"/>
                <a:ea typeface="Calibri"/>
                <a:cs typeface="Calibri"/>
                <a:sym typeface="Calibri"/>
              </a:rPr>
            </a:br>
            <a:r>
              <a:rPr lang="en" sz="1200" b="0" i="0" u="sng" strike="noStrike" cap="none">
                <a:solidFill>
                  <a:schemeClr val="hlink"/>
                </a:solidFill>
                <a:latin typeface="Calibri"/>
                <a:ea typeface="Calibri"/>
                <a:cs typeface="Calibri"/>
                <a:sym typeface="Calibri"/>
                <a:hlinkClick r:id="rId4"/>
              </a:rPr>
              <a:t>https://www.statearchivists.org/programs-education/cosa-webinars/additional-webinars</a:t>
            </a:r>
            <a:endParaRPr sz="1200" b="0" i="0" u="none" strike="noStrike" cap="none">
              <a:solidFill>
                <a:srgbClr val="1F497D"/>
              </a:solidFill>
              <a:latin typeface="Calibri"/>
              <a:ea typeface="Calibri"/>
              <a:cs typeface="Calibri"/>
              <a:sym typeface="Calibri"/>
            </a:endParaRPr>
          </a:p>
          <a:p>
            <a:pPr marL="342900" lvl="1" indent="0" algn="l" rtl="0">
              <a:lnSpc>
                <a:spcPct val="90000"/>
              </a:lnSpc>
              <a:spcBef>
                <a:spcPts val="800"/>
              </a:spcBef>
              <a:spcAft>
                <a:spcPts val="0"/>
              </a:spcAft>
              <a:buClr>
                <a:srgbClr val="1F497D"/>
              </a:buClr>
              <a:buSzPts val="1200"/>
              <a:buNone/>
            </a:pPr>
            <a:r>
              <a:rPr lang="en" sz="1200" b="0" i="0" u="none" strike="noStrike" cap="none">
                <a:solidFill>
                  <a:srgbClr val="1F497D"/>
                </a:solidFill>
                <a:latin typeface="Calibri"/>
                <a:ea typeface="Calibri"/>
                <a:cs typeface="Calibri"/>
                <a:sym typeface="Calibri"/>
              </a:rPr>
              <a:t> </a:t>
            </a:r>
            <a:endParaRPr sz="1400"/>
          </a:p>
          <a:p>
            <a:pPr marL="254000" lvl="0" indent="-165100" algn="l" rtl="0">
              <a:lnSpc>
                <a:spcPct val="90000"/>
              </a:lnSpc>
              <a:spcBef>
                <a:spcPts val="800"/>
              </a:spcBef>
              <a:spcAft>
                <a:spcPts val="1300"/>
              </a:spcAft>
              <a:buClr>
                <a:schemeClr val="dk1"/>
              </a:buClr>
              <a:buSzPts val="1400"/>
              <a:buFont typeface="Arial"/>
              <a:buNone/>
            </a:pPr>
            <a:endParaRPr sz="1400"/>
          </a:p>
        </p:txBody>
      </p:sp>
      <p:sp>
        <p:nvSpPr>
          <p:cNvPr id="1415" name="Google Shape;1415;p134"/>
          <p:cNvSpPr txBox="1">
            <a:spLocks noGrp="1"/>
          </p:cNvSpPr>
          <p:nvPr>
            <p:ph type="ftr" idx="11"/>
          </p:nvPr>
        </p:nvSpPr>
        <p:spPr>
          <a:xfrm>
            <a:off x="3028950" y="4767265"/>
            <a:ext cx="3086100" cy="273900"/>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500"/>
              <a:buFont typeface="Arial"/>
              <a:buNone/>
              <a:tabLst/>
              <a:defRPr/>
            </a:pPr>
            <a:r>
              <a:rPr kumimoji="0" lang="en" sz="800" b="0" i="0" u="none" strike="noStrike" kern="0" cap="none" spc="0" normalizeH="0" baseline="0" noProof="0">
                <a:ln>
                  <a:noFill/>
                </a:ln>
                <a:solidFill>
                  <a:srgbClr val="888888"/>
                </a:solidFill>
                <a:effectLst/>
                <a:uLnTx/>
                <a:uFillTx/>
                <a:latin typeface="Calibri"/>
                <a:ea typeface="Calibri"/>
                <a:cs typeface="Calibri"/>
                <a:sym typeface="Calibri"/>
              </a:rPr>
              <a:t>December 9, 2021</a:t>
            </a:r>
            <a:endParaRPr kumimoji="0" sz="800" b="0" i="0" u="none" strike="noStrike" kern="0" cap="none" spc="0" normalizeH="0" baseline="0" noProof="0">
              <a:ln>
                <a:noFill/>
              </a:ln>
              <a:solidFill>
                <a:srgbClr val="BFBFBF"/>
              </a:solidFill>
              <a:effectLst/>
              <a:uLnTx/>
              <a:uFillTx/>
              <a:latin typeface="Raleway Light"/>
              <a:sym typeface="Raleway Light"/>
            </a:endParaRPr>
          </a:p>
        </p:txBody>
      </p:sp>
      <p:sp>
        <p:nvSpPr>
          <p:cNvPr id="1416" name="Google Shape;1416;p134"/>
          <p:cNvSpPr txBox="1"/>
          <p:nvPr/>
        </p:nvSpPr>
        <p:spPr>
          <a:xfrm>
            <a:off x="1028701" y="1366407"/>
            <a:ext cx="7299600" cy="3553800"/>
          </a:xfrm>
          <a:prstGeom prst="rect">
            <a:avLst/>
          </a:prstGeom>
          <a:noFill/>
          <a:ln>
            <a:noFill/>
          </a:ln>
        </p:spPr>
        <p:txBody>
          <a:bodyPr spcFirstLastPara="1" wrap="square" lIns="68575" tIns="34275" rIns="68575" bIns="34275" anchor="ctr" anchorCtr="0">
            <a:normAutofit/>
          </a:bodyPr>
          <a:lstStyle/>
          <a:p>
            <a:pPr marL="254000" marR="0" lvl="0" indent="-165100" algn="l"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417" name="Google Shape;1417;p134" descr="A drawing of a fac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3538" y="4012871"/>
            <a:ext cx="1000708" cy="891316"/>
          </a:xfrm>
          <a:prstGeom prst="rect">
            <a:avLst/>
          </a:prstGeom>
          <a:noFill/>
          <a:ln>
            <a:noFill/>
          </a:ln>
        </p:spPr>
      </p:pic>
    </p:spTree>
    <p:extLst>
      <p:ext uri="{BB962C8B-B14F-4D97-AF65-F5344CB8AC3E}">
        <p14:creationId xmlns:p14="http://schemas.microsoft.com/office/powerpoint/2010/main" val="303859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1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aleway"/>
                <a:ea typeface="Raleway"/>
                <a:cs typeface="Raleway"/>
                <a:sym typeface="Raleway"/>
              </a:rPr>
              <a:t>Who am I?</a:t>
            </a:r>
            <a:endParaRPr b="1">
              <a:latin typeface="Raleway"/>
              <a:ea typeface="Raleway"/>
              <a:cs typeface="Raleway"/>
              <a:sym typeface="Raleway"/>
            </a:endParaRPr>
          </a:p>
        </p:txBody>
      </p:sp>
      <p:sp>
        <p:nvSpPr>
          <p:cNvPr id="1474" name="Google Shape;1474;p139"/>
          <p:cNvSpPr txBox="1">
            <a:spLocks noGrp="1"/>
          </p:cNvSpPr>
          <p:nvPr>
            <p:ph type="body" idx="1"/>
          </p:nvPr>
        </p:nvSpPr>
        <p:spPr>
          <a:xfrm>
            <a:off x="2064300" y="2812975"/>
            <a:ext cx="5015400" cy="1338900"/>
          </a:xfrm>
          <a:prstGeom prst="rect">
            <a:avLst/>
          </a:prstGeom>
        </p:spPr>
        <p:txBody>
          <a:bodyPr spcFirstLastPara="1" wrap="square" lIns="91425" tIns="91425" rIns="91425" bIns="91425" anchor="t" anchorCtr="0">
            <a:normAutofit fontScale="85000" lnSpcReduction="20000"/>
          </a:bodyPr>
          <a:lstStyle/>
          <a:p>
            <a:pPr marL="0" lvl="0" indent="0" algn="ctr" rtl="0">
              <a:lnSpc>
                <a:spcPct val="115000"/>
              </a:lnSpc>
              <a:spcBef>
                <a:spcPts val="0"/>
              </a:spcBef>
              <a:spcAft>
                <a:spcPts val="0"/>
              </a:spcAft>
              <a:buNone/>
            </a:pPr>
            <a:r>
              <a:rPr lang="en"/>
              <a:t>Amy Rudersdorf</a:t>
            </a:r>
            <a:endParaRPr/>
          </a:p>
          <a:p>
            <a:pPr marL="0" lvl="0" indent="0" algn="ctr" rtl="0">
              <a:lnSpc>
                <a:spcPct val="115000"/>
              </a:lnSpc>
              <a:spcBef>
                <a:spcPts val="0"/>
              </a:spcBef>
              <a:spcAft>
                <a:spcPts val="0"/>
              </a:spcAft>
              <a:buNone/>
            </a:pPr>
            <a:r>
              <a:rPr lang="en"/>
              <a:t>Senior Consultant</a:t>
            </a:r>
            <a:endParaRPr/>
          </a:p>
          <a:p>
            <a:pPr marL="0" lvl="0" indent="0" algn="ctr" rtl="0">
              <a:lnSpc>
                <a:spcPct val="115000"/>
              </a:lnSpc>
              <a:spcBef>
                <a:spcPts val="0"/>
              </a:spcBef>
              <a:spcAft>
                <a:spcPts val="0"/>
              </a:spcAft>
              <a:buNone/>
            </a:pPr>
            <a:r>
              <a:rPr lang="en"/>
              <a:t>amy@weareavp.com</a:t>
            </a:r>
            <a:endParaRPr/>
          </a:p>
          <a:p>
            <a:pPr marL="0" lvl="0" indent="0" algn="ctr" rtl="0">
              <a:lnSpc>
                <a:spcPct val="115000"/>
              </a:lnSpc>
              <a:spcBef>
                <a:spcPts val="0"/>
              </a:spcBef>
              <a:spcAft>
                <a:spcPts val="0"/>
              </a:spcAft>
              <a:buNone/>
            </a:pPr>
            <a:r>
              <a:rPr lang="en"/>
              <a:t>@rudeamy</a:t>
            </a:r>
            <a:endParaRPr/>
          </a:p>
          <a:p>
            <a:pPr marL="0" lvl="0" indent="0" algn="ctr" rtl="0">
              <a:lnSpc>
                <a:spcPct val="115000"/>
              </a:lnSpc>
              <a:spcBef>
                <a:spcPts val="0"/>
              </a:spcBef>
              <a:spcAft>
                <a:spcPts val="0"/>
              </a:spcAft>
              <a:buNone/>
            </a:pPr>
            <a:r>
              <a:rPr lang="en"/>
              <a:t>weareavp.com/people/amy-rudersdorf</a:t>
            </a:r>
            <a:endParaRPr/>
          </a:p>
        </p:txBody>
      </p:sp>
      <p:pic>
        <p:nvPicPr>
          <p:cNvPr id="1475" name="Google Shape;1475;p1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92250" y="580000"/>
            <a:ext cx="1759500" cy="223298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1"/>
        <p:cNvGrpSpPr/>
        <p:nvPr/>
      </p:nvGrpSpPr>
      <p:grpSpPr>
        <a:xfrm>
          <a:off x="0" y="0"/>
          <a:ext cx="0" cy="0"/>
          <a:chOff x="0" y="0"/>
          <a:chExt cx="0" cy="0"/>
        </a:xfrm>
      </p:grpSpPr>
      <p:sp>
        <p:nvSpPr>
          <p:cNvPr id="1422" name="Google Shape;1422;p135"/>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3" name="Google Shape;1423;p135"/>
          <p:cNvSpPr/>
          <p:nvPr/>
        </p:nvSpPr>
        <p:spPr>
          <a:xfrm flipH="1">
            <a:off x="-2" y="-1"/>
            <a:ext cx="9144000" cy="1193100"/>
          </a:xfrm>
          <a:prstGeom prst="rect">
            <a:avLst/>
          </a:prstGeom>
          <a:gradFill>
            <a:gsLst>
              <a:gs pos="0">
                <a:srgbClr val="000000"/>
              </a:gs>
              <a:gs pos="100000">
                <a:srgbClr val="2F5496"/>
              </a:gs>
            </a:gsLst>
            <a:lin ang="8400134"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4" name="Google Shape;1424;p135"/>
          <p:cNvSpPr/>
          <p:nvPr/>
        </p:nvSpPr>
        <p:spPr>
          <a:xfrm rot="10800000" flipH="1">
            <a:off x="-2" y="-44"/>
            <a:ext cx="6086400" cy="1193100"/>
          </a:xfrm>
          <a:prstGeom prst="rect">
            <a:avLst/>
          </a:prstGeom>
          <a:gradFill>
            <a:gsLst>
              <a:gs pos="0">
                <a:srgbClr val="4472C4">
                  <a:alpha val="0"/>
                </a:srgbClr>
              </a:gs>
              <a:gs pos="20000">
                <a:srgbClr val="4472C4">
                  <a:alpha val="0"/>
                </a:srgbClr>
              </a:gs>
              <a:gs pos="100000">
                <a:srgbClr val="1F3864">
                  <a:alpha val="54901"/>
                </a:srgbClr>
              </a:gs>
            </a:gsLst>
            <a:lin ang="13800146"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5" name="Google Shape;1425;p135"/>
          <p:cNvSpPr/>
          <p:nvPr/>
        </p:nvSpPr>
        <p:spPr>
          <a:xfrm flipH="1">
            <a:off x="6086398" y="-1"/>
            <a:ext cx="3057600" cy="1193100"/>
          </a:xfrm>
          <a:prstGeom prst="rect">
            <a:avLst/>
          </a:prstGeom>
          <a:gradFill>
            <a:gsLst>
              <a:gs pos="0">
                <a:srgbClr val="4472C4">
                  <a:alpha val="65882"/>
                </a:srgbClr>
              </a:gs>
              <a:gs pos="100000">
                <a:srgbClr val="000000">
                  <a:alpha val="29803"/>
                </a:srgbClr>
              </a:gs>
            </a:gsLst>
            <a:lin ang="13199916"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6" name="Google Shape;1426;p135"/>
          <p:cNvSpPr/>
          <p:nvPr/>
        </p:nvSpPr>
        <p:spPr>
          <a:xfrm>
            <a:off x="344513" y="2"/>
            <a:ext cx="8799600" cy="1198200"/>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799925"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7" name="Google Shape;1427;p135"/>
          <p:cNvSpPr txBox="1">
            <a:spLocks noGrp="1"/>
          </p:cNvSpPr>
          <p:nvPr>
            <p:ph type="title"/>
          </p:nvPr>
        </p:nvSpPr>
        <p:spPr>
          <a:xfrm>
            <a:off x="1028701" y="220906"/>
            <a:ext cx="7422000" cy="775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 sz="2800" dirty="0">
                <a:solidFill>
                  <a:srgbClr val="FFFFFF"/>
                </a:solidFill>
              </a:rPr>
              <a:t>Upcoming SERI Webinars </a:t>
            </a:r>
            <a:endParaRPr dirty="0"/>
          </a:p>
        </p:txBody>
      </p:sp>
      <p:sp>
        <p:nvSpPr>
          <p:cNvPr id="1428" name="Google Shape;1428;p135"/>
          <p:cNvSpPr txBox="1">
            <a:spLocks noGrp="1"/>
          </p:cNvSpPr>
          <p:nvPr>
            <p:ph type="body" idx="1"/>
          </p:nvPr>
        </p:nvSpPr>
        <p:spPr>
          <a:xfrm>
            <a:off x="1028699" y="1366407"/>
            <a:ext cx="7320300" cy="3161400"/>
          </a:xfrm>
          <a:prstGeom prst="rect">
            <a:avLst/>
          </a:prstGeom>
          <a:noFill/>
          <a:ln>
            <a:noFill/>
          </a:ln>
        </p:spPr>
        <p:txBody>
          <a:bodyPr spcFirstLastPara="1" wrap="square" lIns="68575" tIns="34275" rIns="68575" bIns="34275" anchor="ctr" anchorCtr="0">
            <a:normAutofit/>
          </a:bodyPr>
          <a:lstStyle/>
          <a:p>
            <a:pPr marL="254000" marR="0" lvl="0" indent="-254000" algn="l" rtl="0">
              <a:lnSpc>
                <a:spcPct val="90000"/>
              </a:lnSpc>
              <a:spcBef>
                <a:spcPts val="0"/>
              </a:spcBef>
              <a:spcAft>
                <a:spcPts val="0"/>
              </a:spcAft>
              <a:buClr>
                <a:srgbClr val="000000"/>
              </a:buClr>
              <a:buSzPts val="1800"/>
              <a:buFont typeface="Arial"/>
              <a:buChar char="•"/>
            </a:pPr>
            <a:r>
              <a:rPr lang="en" sz="1800" dirty="0">
                <a:solidFill>
                  <a:srgbClr val="000000"/>
                </a:solidFill>
                <a:latin typeface="Calibri"/>
                <a:ea typeface="Calibri"/>
                <a:cs typeface="Calibri"/>
                <a:sym typeface="Calibri"/>
              </a:rPr>
              <a:t>January 11:	2022 Digital Preservation Capability</a:t>
            </a:r>
            <a:br>
              <a:rPr lang="en" sz="1800" dirty="0">
                <a:solidFill>
                  <a:srgbClr val="000000"/>
                </a:solidFill>
                <a:latin typeface="Calibri"/>
                <a:ea typeface="Calibri"/>
                <a:cs typeface="Calibri"/>
                <a:sym typeface="Calibri"/>
              </a:rPr>
            </a:br>
            <a:r>
              <a:rPr lang="en" sz="1800" dirty="0">
                <a:solidFill>
                  <a:srgbClr val="000000"/>
                </a:solidFill>
                <a:latin typeface="Calibri"/>
                <a:ea typeface="Calibri"/>
                <a:cs typeface="Calibri"/>
                <a:sym typeface="Calibri"/>
              </a:rPr>
              <a:t>		Self-Assessment Launch, a SERI webinar</a:t>
            </a:r>
            <a:r>
              <a:rPr lang="en" b="0" i="0" u="none" strike="noStrike" cap="none" dirty="0">
                <a:solidFill>
                  <a:srgbClr val="000000"/>
                </a:solidFill>
                <a:latin typeface="Calibri"/>
                <a:ea typeface="Calibri"/>
                <a:cs typeface="Calibri"/>
                <a:sym typeface="Calibri"/>
              </a:rPr>
              <a:t> </a:t>
            </a:r>
            <a:br>
              <a:rPr lang="en" b="0" i="0" u="none" strike="noStrike" cap="none" dirty="0">
                <a:solidFill>
                  <a:srgbClr val="000000"/>
                </a:solidFill>
                <a:latin typeface="Calibri"/>
                <a:ea typeface="Calibri"/>
                <a:cs typeface="Calibri"/>
                <a:sym typeface="Calibri"/>
              </a:rPr>
            </a:br>
            <a:r>
              <a:rPr lang="en" b="0" i="0" u="none" strike="noStrike" cap="none" dirty="0">
                <a:solidFill>
                  <a:srgbClr val="000000"/>
                </a:solidFill>
                <a:latin typeface="Calibri"/>
                <a:ea typeface="Calibri"/>
                <a:cs typeface="Calibri"/>
                <a:sym typeface="Calibri"/>
              </a:rPr>
              <a:t>		    </a:t>
            </a:r>
            <a:endParaRPr dirty="0"/>
          </a:p>
          <a:p>
            <a:pPr marL="342900" lvl="1" indent="0" algn="l" rtl="0">
              <a:lnSpc>
                <a:spcPct val="90000"/>
              </a:lnSpc>
              <a:spcBef>
                <a:spcPts val="800"/>
              </a:spcBef>
              <a:spcAft>
                <a:spcPts val="0"/>
              </a:spcAft>
              <a:buClr>
                <a:srgbClr val="1F497D"/>
              </a:buClr>
              <a:buSzPts val="1200"/>
              <a:buNone/>
            </a:pPr>
            <a:r>
              <a:rPr lang="en" sz="1200" b="0" i="0" u="none" strike="noStrike" cap="none" dirty="0">
                <a:solidFill>
                  <a:srgbClr val="1F497D"/>
                </a:solidFill>
                <a:latin typeface="Calibri"/>
                <a:ea typeface="Calibri"/>
                <a:cs typeface="Calibri"/>
                <a:sym typeface="Calibri"/>
              </a:rPr>
              <a:t>For registration information:</a:t>
            </a:r>
            <a:br>
              <a:rPr lang="en" sz="1200" b="0" i="0" u="none" strike="noStrike" cap="none" dirty="0">
                <a:solidFill>
                  <a:srgbClr val="1F497D"/>
                </a:solidFill>
                <a:latin typeface="Calibri"/>
                <a:ea typeface="Calibri"/>
                <a:cs typeface="Calibri"/>
                <a:sym typeface="Calibri"/>
              </a:rPr>
            </a:br>
            <a:r>
              <a:rPr lang="en" sz="1200" b="0" i="0" u="none" strike="noStrike" cap="none" dirty="0">
                <a:solidFill>
                  <a:srgbClr val="1F497D"/>
                </a:solidFill>
                <a:latin typeface="Calibri"/>
                <a:ea typeface="Calibri"/>
                <a:cs typeface="Calibri"/>
                <a:sym typeface="Calibri"/>
              </a:rPr>
              <a:t> </a:t>
            </a:r>
            <a:r>
              <a:rPr lang="en" sz="1200" b="0" i="0" u="sng" strike="noStrike" cap="none" dirty="0">
                <a:solidFill>
                  <a:schemeClr val="hlink"/>
                </a:solidFill>
                <a:latin typeface="Calibri"/>
                <a:ea typeface="Calibri"/>
                <a:cs typeface="Calibri"/>
                <a:sym typeface="Calibri"/>
                <a:hlinkClick r:id="rId3"/>
              </a:rPr>
              <a:t>https://www.statearchivists.org/electronic-records/state-electronic-records-initiative/seri-webinars</a:t>
            </a:r>
            <a:endParaRPr sz="1200" b="0" i="0" u="none" strike="noStrike" cap="none" dirty="0">
              <a:solidFill>
                <a:srgbClr val="1F497D"/>
              </a:solidFill>
              <a:latin typeface="Calibri"/>
              <a:ea typeface="Calibri"/>
              <a:cs typeface="Calibri"/>
              <a:sym typeface="Calibri"/>
            </a:endParaRPr>
          </a:p>
          <a:p>
            <a:pPr marL="342900" lvl="1" indent="0" algn="l" rtl="0">
              <a:lnSpc>
                <a:spcPct val="90000"/>
              </a:lnSpc>
              <a:spcBef>
                <a:spcPts val="800"/>
              </a:spcBef>
              <a:spcAft>
                <a:spcPts val="0"/>
              </a:spcAft>
              <a:buClr>
                <a:schemeClr val="dk1"/>
              </a:buClr>
              <a:buSzPts val="1200"/>
              <a:buNone/>
            </a:pPr>
            <a:endParaRPr sz="1200" u="sng" dirty="0">
              <a:solidFill>
                <a:schemeClr val="hlink"/>
              </a:solidFill>
              <a:latin typeface="Calibri"/>
              <a:ea typeface="Calibri"/>
              <a:cs typeface="Calibri"/>
              <a:sym typeface="Calibri"/>
              <a:hlinkClick r:id="rId4"/>
            </a:endParaRPr>
          </a:p>
          <a:p>
            <a:pPr marL="254000" lvl="0" indent="-165100" algn="l" rtl="0">
              <a:lnSpc>
                <a:spcPct val="90000"/>
              </a:lnSpc>
              <a:spcBef>
                <a:spcPts val="800"/>
              </a:spcBef>
              <a:spcAft>
                <a:spcPts val="1300"/>
              </a:spcAft>
              <a:buClr>
                <a:schemeClr val="dk1"/>
              </a:buClr>
              <a:buSzPts val="1400"/>
              <a:buFont typeface="Arial"/>
              <a:buNone/>
            </a:pPr>
            <a:endParaRPr sz="1400" dirty="0"/>
          </a:p>
        </p:txBody>
      </p:sp>
      <p:sp>
        <p:nvSpPr>
          <p:cNvPr id="1429" name="Google Shape;1429;p135"/>
          <p:cNvSpPr txBox="1">
            <a:spLocks noGrp="1"/>
          </p:cNvSpPr>
          <p:nvPr>
            <p:ph type="ftr" idx="11"/>
          </p:nvPr>
        </p:nvSpPr>
        <p:spPr>
          <a:xfrm>
            <a:off x="3028950" y="4767265"/>
            <a:ext cx="3086100" cy="273900"/>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500"/>
              <a:buFont typeface="Arial"/>
              <a:buNone/>
              <a:tabLst/>
              <a:defRPr/>
            </a:pPr>
            <a:r>
              <a:rPr kumimoji="0" lang="en" sz="800" b="0" i="0" u="none" strike="noStrike" kern="0" cap="none" spc="0" normalizeH="0" baseline="0" noProof="0">
                <a:ln>
                  <a:noFill/>
                </a:ln>
                <a:solidFill>
                  <a:srgbClr val="888888"/>
                </a:solidFill>
                <a:effectLst/>
                <a:uLnTx/>
                <a:uFillTx/>
                <a:latin typeface="Calibri"/>
                <a:ea typeface="Calibri"/>
                <a:cs typeface="Calibri"/>
                <a:sym typeface="Calibri"/>
              </a:rPr>
              <a:t>December 9, 2021</a:t>
            </a:r>
            <a:endParaRPr kumimoji="0" sz="800" b="0" i="0" u="none" strike="noStrike" kern="0" cap="none" spc="0" normalizeH="0" baseline="0" noProof="0">
              <a:ln>
                <a:noFill/>
              </a:ln>
              <a:solidFill>
                <a:srgbClr val="BFBFBF"/>
              </a:solidFill>
              <a:effectLst/>
              <a:uLnTx/>
              <a:uFillTx/>
              <a:latin typeface="Raleway Light"/>
              <a:sym typeface="Raleway Light"/>
            </a:endParaRPr>
          </a:p>
        </p:txBody>
      </p:sp>
      <p:pic>
        <p:nvPicPr>
          <p:cNvPr id="1431" name="Google Shape;1431;p135" descr="A drawing of a fac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3538" y="4012871"/>
            <a:ext cx="1000708" cy="891316"/>
          </a:xfrm>
          <a:prstGeom prst="rect">
            <a:avLst/>
          </a:prstGeom>
          <a:noFill/>
          <a:ln>
            <a:noFill/>
          </a:ln>
        </p:spPr>
      </p:pic>
    </p:spTree>
    <p:extLst>
      <p:ext uri="{BB962C8B-B14F-4D97-AF65-F5344CB8AC3E}">
        <p14:creationId xmlns:p14="http://schemas.microsoft.com/office/powerpoint/2010/main" val="277043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5"/>
        <p:cNvGrpSpPr/>
        <p:nvPr/>
      </p:nvGrpSpPr>
      <p:grpSpPr>
        <a:xfrm>
          <a:off x="0" y="0"/>
          <a:ext cx="0" cy="0"/>
          <a:chOff x="0" y="0"/>
          <a:chExt cx="0" cy="0"/>
        </a:xfrm>
      </p:grpSpPr>
      <p:sp>
        <p:nvSpPr>
          <p:cNvPr id="1436" name="Google Shape;1436;p13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37" name="Google Shape;1437;p136"/>
          <p:cNvSpPr/>
          <p:nvPr/>
        </p:nvSpPr>
        <p:spPr>
          <a:xfrm flipH="1">
            <a:off x="-2" y="-1"/>
            <a:ext cx="9144000" cy="1193100"/>
          </a:xfrm>
          <a:prstGeom prst="rect">
            <a:avLst/>
          </a:prstGeom>
          <a:gradFill>
            <a:gsLst>
              <a:gs pos="0">
                <a:srgbClr val="000000"/>
              </a:gs>
              <a:gs pos="100000">
                <a:srgbClr val="2F5496"/>
              </a:gs>
            </a:gsLst>
            <a:lin ang="8400134"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38" name="Google Shape;1438;p136"/>
          <p:cNvSpPr/>
          <p:nvPr/>
        </p:nvSpPr>
        <p:spPr>
          <a:xfrm rot="10800000" flipH="1">
            <a:off x="-2" y="-44"/>
            <a:ext cx="6086400" cy="1193100"/>
          </a:xfrm>
          <a:prstGeom prst="rect">
            <a:avLst/>
          </a:prstGeom>
          <a:gradFill>
            <a:gsLst>
              <a:gs pos="0">
                <a:srgbClr val="4472C4">
                  <a:alpha val="0"/>
                </a:srgbClr>
              </a:gs>
              <a:gs pos="20000">
                <a:srgbClr val="4472C4">
                  <a:alpha val="0"/>
                </a:srgbClr>
              </a:gs>
              <a:gs pos="100000">
                <a:srgbClr val="1F3864">
                  <a:alpha val="54901"/>
                </a:srgbClr>
              </a:gs>
            </a:gsLst>
            <a:lin ang="13800146"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39" name="Google Shape;1439;p136"/>
          <p:cNvSpPr/>
          <p:nvPr/>
        </p:nvSpPr>
        <p:spPr>
          <a:xfrm flipH="1">
            <a:off x="6086398" y="-1"/>
            <a:ext cx="3057600" cy="1193100"/>
          </a:xfrm>
          <a:prstGeom prst="rect">
            <a:avLst/>
          </a:prstGeom>
          <a:gradFill>
            <a:gsLst>
              <a:gs pos="0">
                <a:srgbClr val="4472C4">
                  <a:alpha val="65882"/>
                </a:srgbClr>
              </a:gs>
              <a:gs pos="100000">
                <a:srgbClr val="000000">
                  <a:alpha val="29803"/>
                </a:srgbClr>
              </a:gs>
            </a:gsLst>
            <a:lin ang="13199916"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0" name="Google Shape;1440;p136"/>
          <p:cNvSpPr/>
          <p:nvPr/>
        </p:nvSpPr>
        <p:spPr>
          <a:xfrm>
            <a:off x="344513" y="2"/>
            <a:ext cx="8799600" cy="1198200"/>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799925"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1" name="Google Shape;1441;p136"/>
          <p:cNvSpPr txBox="1">
            <a:spLocks noGrp="1"/>
          </p:cNvSpPr>
          <p:nvPr>
            <p:ph type="title"/>
          </p:nvPr>
        </p:nvSpPr>
        <p:spPr>
          <a:xfrm>
            <a:off x="1028701" y="220906"/>
            <a:ext cx="7422000" cy="775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 sz="2800">
                <a:solidFill>
                  <a:srgbClr val="FFFFFF"/>
                </a:solidFill>
              </a:rPr>
              <a:t>Contact Us </a:t>
            </a:r>
            <a:endParaRPr/>
          </a:p>
        </p:txBody>
      </p:sp>
      <p:sp>
        <p:nvSpPr>
          <p:cNvPr id="1442" name="Google Shape;1442;p136"/>
          <p:cNvSpPr txBox="1"/>
          <p:nvPr/>
        </p:nvSpPr>
        <p:spPr>
          <a:xfrm>
            <a:off x="1028701" y="1366407"/>
            <a:ext cx="7299600" cy="3297900"/>
          </a:xfrm>
          <a:prstGeom prst="rect">
            <a:avLst/>
          </a:prstGeom>
          <a:noFill/>
          <a:ln>
            <a:noFill/>
          </a:ln>
        </p:spPr>
        <p:txBody>
          <a:bodyPr spcFirstLastPara="1" wrap="square" lIns="68575" tIns="34275" rIns="68575" bIns="34275" anchor="ctr" anchorCtr="0">
            <a:normAutofit/>
          </a:bodyPr>
          <a:lstStyle/>
          <a:p>
            <a:pPr marL="254000" marR="0" lvl="0" indent="-165100" algn="l"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443" name="Google Shape;1443;p136"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3538" y="4012871"/>
            <a:ext cx="1000708" cy="891316"/>
          </a:xfrm>
          <a:prstGeom prst="rect">
            <a:avLst/>
          </a:prstGeom>
          <a:noFill/>
          <a:ln>
            <a:noFill/>
          </a:ln>
        </p:spPr>
      </p:pic>
      <p:sp>
        <p:nvSpPr>
          <p:cNvPr id="1444" name="Google Shape;1444;p136"/>
          <p:cNvSpPr txBox="1">
            <a:spLocks noGrp="1"/>
          </p:cNvSpPr>
          <p:nvPr>
            <p:ph type="body" idx="1"/>
          </p:nvPr>
        </p:nvSpPr>
        <p:spPr>
          <a:xfrm>
            <a:off x="1028701" y="1366839"/>
            <a:ext cx="7320000" cy="3297900"/>
          </a:xfrm>
          <a:prstGeom prst="rect">
            <a:avLst/>
          </a:prstGeom>
          <a:noFill/>
          <a:ln>
            <a:noFill/>
          </a:ln>
        </p:spPr>
        <p:txBody>
          <a:bodyPr spcFirstLastPara="1" wrap="square" lIns="68575" tIns="34275" rIns="68575" bIns="34275" anchor="t" anchorCtr="0">
            <a:normAutofit fontScale="32500" lnSpcReduction="20000"/>
          </a:bodyPr>
          <a:lstStyle/>
          <a:p>
            <a:pPr marL="0" lvl="0" indent="0" algn="ctr" rtl="0">
              <a:lnSpc>
                <a:spcPct val="90000"/>
              </a:lnSpc>
              <a:spcBef>
                <a:spcPts val="0"/>
              </a:spcBef>
              <a:spcAft>
                <a:spcPts val="0"/>
              </a:spcAft>
              <a:buClr>
                <a:schemeClr val="dk1"/>
              </a:buClr>
              <a:buSzPct val="100000"/>
              <a:buNone/>
            </a:pPr>
            <a:r>
              <a:rPr lang="en" sz="4700"/>
              <a:t>CoSA Website</a:t>
            </a:r>
            <a:br>
              <a:rPr lang="en" sz="4700"/>
            </a:br>
            <a:r>
              <a:rPr lang="en" sz="4700" u="sng">
                <a:solidFill>
                  <a:schemeClr val="hlink"/>
                </a:solidFill>
                <a:hlinkClick r:id="rId4"/>
              </a:rPr>
              <a:t>http://www.statearchivists.org</a:t>
            </a:r>
            <a:endParaRPr sz="4700"/>
          </a:p>
          <a:p>
            <a:pPr marL="0" lvl="0" indent="0" algn="ctr" rtl="0">
              <a:lnSpc>
                <a:spcPct val="90000"/>
              </a:lnSpc>
              <a:spcBef>
                <a:spcPts val="700"/>
              </a:spcBef>
              <a:spcAft>
                <a:spcPts val="0"/>
              </a:spcAft>
              <a:buClr>
                <a:schemeClr val="dk1"/>
              </a:buClr>
              <a:buSzPct val="100000"/>
              <a:buNone/>
            </a:pPr>
            <a:endParaRPr sz="4700"/>
          </a:p>
          <a:p>
            <a:pPr marL="0" lvl="0" indent="0" algn="ctr" rtl="0">
              <a:lnSpc>
                <a:spcPct val="90000"/>
              </a:lnSpc>
              <a:spcBef>
                <a:spcPts val="700"/>
              </a:spcBef>
              <a:spcAft>
                <a:spcPts val="0"/>
              </a:spcAft>
              <a:buClr>
                <a:schemeClr val="dk1"/>
              </a:buClr>
              <a:buSzPct val="100000"/>
              <a:buNone/>
            </a:pPr>
            <a:r>
              <a:rPr lang="en" sz="4700"/>
              <a:t>CoSA Resource Center</a:t>
            </a:r>
            <a:br>
              <a:rPr lang="en" sz="4700"/>
            </a:br>
            <a:r>
              <a:rPr lang="en" sz="4700" u="sng">
                <a:solidFill>
                  <a:schemeClr val="hlink"/>
                </a:solidFill>
                <a:hlinkClick r:id="rId5"/>
              </a:rPr>
              <a:t>https://www.statearchivists.org/research-resources/resource-center</a:t>
            </a:r>
            <a:endParaRPr sz="4700"/>
          </a:p>
          <a:p>
            <a:pPr marL="0" lvl="0" indent="0" algn="ctr" rtl="0">
              <a:lnSpc>
                <a:spcPct val="90000"/>
              </a:lnSpc>
              <a:spcBef>
                <a:spcPts val="700"/>
              </a:spcBef>
              <a:spcAft>
                <a:spcPts val="0"/>
              </a:spcAft>
              <a:buClr>
                <a:schemeClr val="dk1"/>
              </a:buClr>
              <a:buSzPct val="100000"/>
              <a:buNone/>
            </a:pPr>
            <a:endParaRPr sz="4700"/>
          </a:p>
          <a:p>
            <a:pPr marL="0" lvl="0" indent="0" algn="ctr" rtl="0">
              <a:lnSpc>
                <a:spcPct val="90000"/>
              </a:lnSpc>
              <a:spcBef>
                <a:spcPts val="1400"/>
              </a:spcBef>
              <a:spcAft>
                <a:spcPts val="0"/>
              </a:spcAft>
              <a:buClr>
                <a:schemeClr val="dk1"/>
              </a:buClr>
              <a:buSzPct val="100000"/>
              <a:buNone/>
            </a:pPr>
            <a:r>
              <a:rPr lang="en" sz="4700"/>
              <a:t>CoSA Twitter Handle</a:t>
            </a:r>
            <a:br>
              <a:rPr lang="en" sz="4700"/>
            </a:br>
            <a:r>
              <a:rPr lang="en" sz="4700"/>
              <a:t>@StateArchivists</a:t>
            </a:r>
            <a:endParaRPr/>
          </a:p>
          <a:p>
            <a:pPr marL="0" lvl="0" indent="0" algn="l" rtl="0">
              <a:lnSpc>
                <a:spcPct val="90000"/>
              </a:lnSpc>
              <a:spcBef>
                <a:spcPts val="800"/>
              </a:spcBef>
              <a:spcAft>
                <a:spcPts val="0"/>
              </a:spcAft>
              <a:buClr>
                <a:schemeClr val="dk1"/>
              </a:buClr>
              <a:buSzPct val="100000"/>
              <a:buNone/>
            </a:pPr>
            <a:endParaRPr sz="4700" b="1">
              <a:solidFill>
                <a:srgbClr val="222222"/>
              </a:solidFill>
            </a:endParaRPr>
          </a:p>
          <a:p>
            <a:pPr marL="0" lvl="0" indent="0" algn="ctr" rtl="0">
              <a:lnSpc>
                <a:spcPct val="90000"/>
              </a:lnSpc>
              <a:spcBef>
                <a:spcPts val="800"/>
              </a:spcBef>
              <a:spcAft>
                <a:spcPts val="0"/>
              </a:spcAft>
              <a:buClr>
                <a:schemeClr val="dk1"/>
              </a:buClr>
              <a:buSzPct val="100000"/>
              <a:buNone/>
            </a:pPr>
            <a:r>
              <a:rPr lang="en" sz="4700"/>
              <a:t>CoSA Facebook Page</a:t>
            </a:r>
            <a:br>
              <a:rPr lang="en" sz="4700"/>
            </a:br>
            <a:r>
              <a:rPr lang="en" sz="4700" u="sng">
                <a:solidFill>
                  <a:schemeClr val="hlink"/>
                </a:solidFill>
                <a:hlinkClick r:id="rId6"/>
              </a:rPr>
              <a:t>www.facebook.com/CouncilOfStateArchivists</a:t>
            </a:r>
            <a:endParaRPr sz="4700"/>
          </a:p>
          <a:p>
            <a:pPr marL="165100" lvl="0" indent="-63500" algn="ctr" rtl="0">
              <a:lnSpc>
                <a:spcPct val="90000"/>
              </a:lnSpc>
              <a:spcBef>
                <a:spcPts val="800"/>
              </a:spcBef>
              <a:spcAft>
                <a:spcPts val="0"/>
              </a:spcAft>
              <a:buClr>
                <a:schemeClr val="dk1"/>
              </a:buClr>
              <a:buSzPct val="100000"/>
              <a:buNone/>
            </a:pPr>
            <a:endParaRPr sz="4700"/>
          </a:p>
          <a:p>
            <a:pPr marL="0" lvl="0" indent="0" algn="ctr" rtl="0">
              <a:lnSpc>
                <a:spcPct val="90000"/>
              </a:lnSpc>
              <a:spcBef>
                <a:spcPts val="800"/>
              </a:spcBef>
              <a:spcAft>
                <a:spcPts val="0"/>
              </a:spcAft>
              <a:buClr>
                <a:schemeClr val="dk1"/>
              </a:buClr>
              <a:buSzPct val="100000"/>
              <a:buNone/>
            </a:pPr>
            <a:r>
              <a:rPr lang="en" sz="4700"/>
              <a:t>CoSA You Tube </a:t>
            </a:r>
            <a:br>
              <a:rPr lang="en" sz="4700"/>
            </a:br>
            <a:r>
              <a:rPr lang="en" sz="4700" u="sng">
                <a:solidFill>
                  <a:schemeClr val="hlink"/>
                </a:solidFill>
                <a:hlinkClick r:id="rId7"/>
              </a:rPr>
              <a:t>https://www.youtube.com/user/StateArchivists/</a:t>
            </a:r>
            <a:endParaRPr sz="4700"/>
          </a:p>
          <a:p>
            <a:pPr marL="0" lvl="0" indent="0" algn="l" rtl="0">
              <a:lnSpc>
                <a:spcPct val="90000"/>
              </a:lnSpc>
              <a:spcBef>
                <a:spcPts val="800"/>
              </a:spcBef>
              <a:spcAft>
                <a:spcPts val="0"/>
              </a:spcAft>
              <a:buClr>
                <a:schemeClr val="dk1"/>
              </a:buClr>
              <a:buSzPct val="100000"/>
              <a:buNone/>
            </a:pPr>
            <a:endParaRPr sz="4700" b="1">
              <a:solidFill>
                <a:srgbClr val="222222"/>
              </a:solidFill>
            </a:endParaRPr>
          </a:p>
          <a:p>
            <a:pPr marL="165100" lvl="0" indent="-63500" algn="l" rtl="0">
              <a:lnSpc>
                <a:spcPct val="90000"/>
              </a:lnSpc>
              <a:spcBef>
                <a:spcPts val="800"/>
              </a:spcBef>
              <a:spcAft>
                <a:spcPts val="1300"/>
              </a:spcAft>
              <a:buClr>
                <a:schemeClr val="dk1"/>
              </a:buClr>
              <a:buSzPct val="100000"/>
              <a:buNone/>
            </a:pPr>
            <a:endParaRPr sz="4700"/>
          </a:p>
        </p:txBody>
      </p:sp>
    </p:spTree>
    <p:extLst>
      <p:ext uri="{BB962C8B-B14F-4D97-AF65-F5344CB8AC3E}">
        <p14:creationId xmlns:p14="http://schemas.microsoft.com/office/powerpoint/2010/main" val="3104360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8"/>
        <p:cNvGrpSpPr/>
        <p:nvPr/>
      </p:nvGrpSpPr>
      <p:grpSpPr>
        <a:xfrm>
          <a:off x="0" y="0"/>
          <a:ext cx="0" cy="0"/>
          <a:chOff x="0" y="0"/>
          <a:chExt cx="0" cy="0"/>
        </a:xfrm>
      </p:grpSpPr>
      <p:sp>
        <p:nvSpPr>
          <p:cNvPr id="1449" name="Google Shape;1449;p137"/>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50" name="Google Shape;1450;p137"/>
          <p:cNvSpPr/>
          <p:nvPr/>
        </p:nvSpPr>
        <p:spPr>
          <a:xfrm flipH="1">
            <a:off x="-2" y="-1"/>
            <a:ext cx="9144000" cy="1193100"/>
          </a:xfrm>
          <a:prstGeom prst="rect">
            <a:avLst/>
          </a:prstGeom>
          <a:gradFill>
            <a:gsLst>
              <a:gs pos="0">
                <a:srgbClr val="000000"/>
              </a:gs>
              <a:gs pos="100000">
                <a:srgbClr val="2F5496"/>
              </a:gs>
            </a:gsLst>
            <a:lin ang="8400134"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51" name="Google Shape;1451;p137"/>
          <p:cNvSpPr/>
          <p:nvPr/>
        </p:nvSpPr>
        <p:spPr>
          <a:xfrm rot="10800000" flipH="1">
            <a:off x="-2" y="-44"/>
            <a:ext cx="6086400" cy="1193100"/>
          </a:xfrm>
          <a:prstGeom prst="rect">
            <a:avLst/>
          </a:prstGeom>
          <a:gradFill>
            <a:gsLst>
              <a:gs pos="0">
                <a:srgbClr val="4472C4">
                  <a:alpha val="0"/>
                </a:srgbClr>
              </a:gs>
              <a:gs pos="20000">
                <a:srgbClr val="4472C4">
                  <a:alpha val="0"/>
                </a:srgbClr>
              </a:gs>
              <a:gs pos="100000">
                <a:srgbClr val="1F3864">
                  <a:alpha val="54901"/>
                </a:srgbClr>
              </a:gs>
            </a:gsLst>
            <a:lin ang="13800146"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52" name="Google Shape;1452;p137"/>
          <p:cNvSpPr/>
          <p:nvPr/>
        </p:nvSpPr>
        <p:spPr>
          <a:xfrm flipH="1">
            <a:off x="6086398" y="-1"/>
            <a:ext cx="3057600" cy="1193100"/>
          </a:xfrm>
          <a:prstGeom prst="rect">
            <a:avLst/>
          </a:prstGeom>
          <a:gradFill>
            <a:gsLst>
              <a:gs pos="0">
                <a:srgbClr val="4472C4">
                  <a:alpha val="65882"/>
                </a:srgbClr>
              </a:gs>
              <a:gs pos="100000">
                <a:srgbClr val="000000">
                  <a:alpha val="29803"/>
                </a:srgbClr>
              </a:gs>
            </a:gsLst>
            <a:lin ang="13199916"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53" name="Google Shape;1453;p137"/>
          <p:cNvSpPr/>
          <p:nvPr/>
        </p:nvSpPr>
        <p:spPr>
          <a:xfrm>
            <a:off x="344513" y="2"/>
            <a:ext cx="8799600" cy="1198200"/>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799925" scaled="0"/>
          </a:gra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54" name="Google Shape;1454;p137"/>
          <p:cNvSpPr txBox="1">
            <a:spLocks noGrp="1"/>
          </p:cNvSpPr>
          <p:nvPr>
            <p:ph type="title"/>
          </p:nvPr>
        </p:nvSpPr>
        <p:spPr>
          <a:xfrm>
            <a:off x="1028701" y="220906"/>
            <a:ext cx="7422000" cy="775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 sz="2800">
                <a:solidFill>
                  <a:srgbClr val="FFFFFF"/>
                </a:solidFill>
              </a:rPr>
              <a:t>Webinar Evaluation</a:t>
            </a:r>
            <a:endParaRPr/>
          </a:p>
        </p:txBody>
      </p:sp>
      <p:sp>
        <p:nvSpPr>
          <p:cNvPr id="1455" name="Google Shape;1455;p137"/>
          <p:cNvSpPr txBox="1">
            <a:spLocks noGrp="1"/>
          </p:cNvSpPr>
          <p:nvPr>
            <p:ph type="body" idx="1"/>
          </p:nvPr>
        </p:nvSpPr>
        <p:spPr>
          <a:xfrm>
            <a:off x="1028699" y="1366407"/>
            <a:ext cx="7320300" cy="3558900"/>
          </a:xfrm>
          <a:prstGeom prst="rect">
            <a:avLst/>
          </a:prstGeom>
          <a:noFill/>
          <a:ln>
            <a:noFill/>
          </a:ln>
        </p:spPr>
        <p:txBody>
          <a:bodyPr spcFirstLastPara="1" wrap="square" lIns="68575" tIns="34275" rIns="68575" bIns="34275" anchor="ctr" anchorCtr="0">
            <a:normAutofit/>
          </a:bodyPr>
          <a:lstStyle/>
          <a:p>
            <a:pPr marL="165100" lvl="0" indent="-76200" algn="ctr" rtl="0">
              <a:lnSpc>
                <a:spcPct val="150000"/>
              </a:lnSpc>
              <a:spcBef>
                <a:spcPts val="0"/>
              </a:spcBef>
              <a:spcAft>
                <a:spcPts val="0"/>
              </a:spcAft>
              <a:buClr>
                <a:schemeClr val="dk1"/>
              </a:buClr>
              <a:buSzPts val="1400"/>
              <a:buNone/>
            </a:pPr>
            <a:r>
              <a:rPr lang="en" sz="1400"/>
              <a:t>We really do appreciate your feedback!</a:t>
            </a:r>
            <a:endParaRPr/>
          </a:p>
          <a:p>
            <a:pPr marL="165100" lvl="0" indent="-76200" algn="ctr" rtl="0">
              <a:lnSpc>
                <a:spcPct val="150000"/>
              </a:lnSpc>
              <a:spcBef>
                <a:spcPts val="800"/>
              </a:spcBef>
              <a:spcAft>
                <a:spcPts val="0"/>
              </a:spcAft>
              <a:buClr>
                <a:schemeClr val="dk1"/>
              </a:buClr>
              <a:buSzPts val="1400"/>
              <a:buNone/>
            </a:pPr>
            <a:endParaRPr sz="1400"/>
          </a:p>
          <a:p>
            <a:pPr marL="165100" lvl="0" indent="-76200" algn="ctr" rtl="0">
              <a:lnSpc>
                <a:spcPct val="150000"/>
              </a:lnSpc>
              <a:spcBef>
                <a:spcPts val="800"/>
              </a:spcBef>
              <a:spcAft>
                <a:spcPts val="0"/>
              </a:spcAft>
              <a:buClr>
                <a:schemeClr val="dk1"/>
              </a:buClr>
              <a:buSzPts val="1400"/>
              <a:buNone/>
            </a:pPr>
            <a:endParaRPr sz="1400"/>
          </a:p>
          <a:p>
            <a:pPr marL="165100" lvl="0" indent="-76200" algn="ctr" rtl="0">
              <a:lnSpc>
                <a:spcPct val="150000"/>
              </a:lnSpc>
              <a:spcBef>
                <a:spcPts val="800"/>
              </a:spcBef>
              <a:spcAft>
                <a:spcPts val="0"/>
              </a:spcAft>
              <a:buClr>
                <a:schemeClr val="dk1"/>
              </a:buClr>
              <a:buSzPts val="1400"/>
              <a:buNone/>
            </a:pPr>
            <a:endParaRPr sz="1400"/>
          </a:p>
          <a:p>
            <a:pPr marL="165100" lvl="0" indent="-76200" algn="ctr" rtl="0">
              <a:lnSpc>
                <a:spcPct val="150000"/>
              </a:lnSpc>
              <a:spcBef>
                <a:spcPts val="800"/>
              </a:spcBef>
              <a:spcAft>
                <a:spcPts val="0"/>
              </a:spcAft>
              <a:buClr>
                <a:schemeClr val="dk1"/>
              </a:buClr>
              <a:buSzPts val="1400"/>
              <a:buNone/>
            </a:pPr>
            <a:r>
              <a:rPr lang="en" sz="1400"/>
              <a:t>When you exit the webinar, you will automatically be taken to an online webinar evaluation. Please take a couple minutes to complete the survey and help us plan future webinars.</a:t>
            </a:r>
            <a:endParaRPr/>
          </a:p>
          <a:p>
            <a:pPr marL="254000" lvl="0" indent="-165100" algn="l" rtl="0">
              <a:lnSpc>
                <a:spcPct val="90000"/>
              </a:lnSpc>
              <a:spcBef>
                <a:spcPts val="800"/>
              </a:spcBef>
              <a:spcAft>
                <a:spcPts val="1300"/>
              </a:spcAft>
              <a:buClr>
                <a:schemeClr val="dk1"/>
              </a:buClr>
              <a:buSzPts val="1400"/>
              <a:buFont typeface="Arial"/>
              <a:buNone/>
            </a:pPr>
            <a:endParaRPr sz="1400"/>
          </a:p>
        </p:txBody>
      </p:sp>
      <p:sp>
        <p:nvSpPr>
          <p:cNvPr id="1456" name="Google Shape;1456;p137"/>
          <p:cNvSpPr txBox="1"/>
          <p:nvPr/>
        </p:nvSpPr>
        <p:spPr>
          <a:xfrm>
            <a:off x="1028699" y="1368903"/>
            <a:ext cx="7299600" cy="3553800"/>
          </a:xfrm>
          <a:prstGeom prst="rect">
            <a:avLst/>
          </a:prstGeom>
          <a:noFill/>
          <a:ln>
            <a:noFill/>
          </a:ln>
        </p:spPr>
        <p:txBody>
          <a:bodyPr spcFirstLastPara="1" wrap="square" lIns="68575" tIns="34275" rIns="68575" bIns="34275" anchor="ctr" anchorCtr="0">
            <a:normAutofit/>
          </a:bodyPr>
          <a:lstStyle/>
          <a:p>
            <a:pPr marL="254000" marR="0" lvl="0" indent="-165100" algn="l"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457" name="Google Shape;1457;p137" descr="A drawing of a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63538" y="4012871"/>
            <a:ext cx="1000708" cy="891316"/>
          </a:xfrm>
          <a:prstGeom prst="rect">
            <a:avLst/>
          </a:prstGeom>
          <a:noFill/>
          <a:ln>
            <a:noFill/>
          </a:ln>
        </p:spPr>
      </p:pic>
      <p:pic>
        <p:nvPicPr>
          <p:cNvPr id="1458" name="Google Shape;1458;p1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68328" y="2382597"/>
            <a:ext cx="1607344" cy="900113"/>
          </a:xfrm>
          <a:prstGeom prst="rect">
            <a:avLst/>
          </a:prstGeom>
          <a:noFill/>
          <a:ln>
            <a:noFill/>
          </a:ln>
        </p:spPr>
      </p:pic>
    </p:spTree>
    <p:extLst>
      <p:ext uri="{BB962C8B-B14F-4D97-AF65-F5344CB8AC3E}">
        <p14:creationId xmlns:p14="http://schemas.microsoft.com/office/powerpoint/2010/main" val="357461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140"/>
          <p:cNvSpPr/>
          <p:nvPr/>
        </p:nvSpPr>
        <p:spPr>
          <a:xfrm>
            <a:off x="0" y="-37250"/>
            <a:ext cx="9144000" cy="2745900"/>
          </a:xfrm>
          <a:prstGeom prst="rect">
            <a:avLst/>
          </a:prstGeom>
          <a:solidFill>
            <a:srgbClr val="1A1A1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40"/>
          <p:cNvSpPr txBox="1">
            <a:spLocks noGrp="1"/>
          </p:cNvSpPr>
          <p:nvPr>
            <p:ph type="sldNum" idx="12"/>
          </p:nvPr>
        </p:nvSpPr>
        <p:spPr>
          <a:xfrm>
            <a:off x="8512009" y="4703626"/>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1482" name="Google Shape;1482;p1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18550" y="280450"/>
            <a:ext cx="6604800" cy="4779450"/>
          </a:xfrm>
          <a:prstGeom prst="rect">
            <a:avLst/>
          </a:prstGeom>
          <a:noFill/>
          <a:ln>
            <a:noFill/>
          </a:ln>
        </p:spPr>
      </p:pic>
      <p:pic>
        <p:nvPicPr>
          <p:cNvPr id="1483" name="Google Shape;1483;p1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09725" y="2678946"/>
            <a:ext cx="6604800" cy="590599"/>
          </a:xfrm>
          <a:prstGeom prst="rect">
            <a:avLst/>
          </a:prstGeom>
          <a:noFill/>
          <a:ln>
            <a:noFill/>
          </a:ln>
        </p:spPr>
      </p:pic>
      <p:sp>
        <p:nvSpPr>
          <p:cNvPr id="1484" name="Google Shape;1484;p140"/>
          <p:cNvSpPr/>
          <p:nvPr/>
        </p:nvSpPr>
        <p:spPr>
          <a:xfrm>
            <a:off x="0" y="1804750"/>
            <a:ext cx="9144000" cy="903900"/>
          </a:xfrm>
          <a:prstGeom prst="rect">
            <a:avLst/>
          </a:prstGeom>
          <a:solidFill>
            <a:srgbClr val="1A1A1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41"/>
          <p:cNvSpPr txBox="1"/>
          <p:nvPr/>
        </p:nvSpPr>
        <p:spPr>
          <a:xfrm>
            <a:off x="1459750" y="215029"/>
            <a:ext cx="6133800" cy="142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4900" b="1">
                <a:solidFill>
                  <a:srgbClr val="0A96E9"/>
                </a:solidFill>
                <a:highlight>
                  <a:srgbClr val="FFFFFF"/>
                </a:highlight>
                <a:latin typeface="Raleway"/>
                <a:ea typeface="Raleway"/>
                <a:cs typeface="Raleway"/>
                <a:sym typeface="Raleway"/>
              </a:rPr>
              <a:t>AVP’s Vision</a:t>
            </a:r>
            <a:endParaRPr sz="4900" b="1">
              <a:solidFill>
                <a:srgbClr val="0A96E9"/>
              </a:solidFill>
              <a:highlight>
                <a:srgbClr val="FFFFFF"/>
              </a:highlight>
              <a:latin typeface="Raleway"/>
              <a:ea typeface="Raleway"/>
              <a:cs typeface="Raleway"/>
              <a:sym typeface="Raleway"/>
            </a:endParaRPr>
          </a:p>
          <a:p>
            <a:pPr marL="0" lvl="0" indent="0" algn="ctr" rtl="0">
              <a:spcBef>
                <a:spcPts val="0"/>
              </a:spcBef>
              <a:spcAft>
                <a:spcPts val="0"/>
              </a:spcAft>
              <a:buClr>
                <a:srgbClr val="000000"/>
              </a:buClr>
              <a:buSzPts val="1100"/>
              <a:buFont typeface="Arial"/>
              <a:buNone/>
            </a:pPr>
            <a:endParaRPr b="1">
              <a:solidFill>
                <a:srgbClr val="E87136"/>
              </a:solidFill>
              <a:highlight>
                <a:srgbClr val="FFFFFF"/>
              </a:highlight>
              <a:latin typeface="Raleway"/>
              <a:ea typeface="Raleway"/>
              <a:cs typeface="Raleway"/>
              <a:sym typeface="Raleway"/>
            </a:endParaRPr>
          </a:p>
          <a:p>
            <a:pPr marL="0" lvl="0" indent="0" algn="ctr" rtl="0">
              <a:spcBef>
                <a:spcPts val="0"/>
              </a:spcBef>
              <a:spcAft>
                <a:spcPts val="0"/>
              </a:spcAft>
              <a:buClr>
                <a:srgbClr val="000000"/>
              </a:buClr>
              <a:buSzPts val="1100"/>
              <a:buFont typeface="Arial"/>
              <a:buNone/>
            </a:pPr>
            <a:r>
              <a:rPr lang="en" sz="1800">
                <a:solidFill>
                  <a:srgbClr val="000000"/>
                </a:solidFill>
                <a:highlight>
                  <a:srgbClr val="FFFFFF"/>
                </a:highlight>
                <a:latin typeface="Raleway"/>
                <a:ea typeface="Raleway"/>
                <a:cs typeface="Raleway"/>
                <a:sym typeface="Raleway"/>
              </a:rPr>
              <a:t>To free organizations from the obstacles of information management and maximize the usability of data.</a:t>
            </a:r>
            <a:endParaRPr sz="1800">
              <a:latin typeface="Raleway"/>
              <a:ea typeface="Raleway"/>
              <a:cs typeface="Raleway"/>
              <a:sym typeface="Raleway"/>
            </a:endParaRPr>
          </a:p>
        </p:txBody>
      </p:sp>
      <p:sp>
        <p:nvSpPr>
          <p:cNvPr id="1490" name="Google Shape;1490;p141"/>
          <p:cNvSpPr txBox="1"/>
          <p:nvPr/>
        </p:nvSpPr>
        <p:spPr>
          <a:xfrm>
            <a:off x="1459750" y="2376000"/>
            <a:ext cx="63432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900" b="1">
                <a:solidFill>
                  <a:srgbClr val="0A96E9"/>
                </a:solidFill>
                <a:highlight>
                  <a:srgbClr val="FFFFFF"/>
                </a:highlight>
                <a:latin typeface="Raleway"/>
                <a:ea typeface="Raleway"/>
                <a:cs typeface="Raleway"/>
                <a:sym typeface="Raleway"/>
              </a:rPr>
              <a:t>Core Values</a:t>
            </a:r>
            <a:endParaRPr sz="4900">
              <a:solidFill>
                <a:srgbClr val="0A96E9"/>
              </a:solidFill>
              <a:latin typeface="Raleway"/>
              <a:ea typeface="Raleway"/>
              <a:cs typeface="Raleway"/>
              <a:sym typeface="Raleway"/>
            </a:endParaRPr>
          </a:p>
        </p:txBody>
      </p:sp>
      <p:pic>
        <p:nvPicPr>
          <p:cNvPr id="1491" name="Google Shape;1491;p1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35625" y="3038138"/>
            <a:ext cx="981504" cy="921000"/>
          </a:xfrm>
          <a:prstGeom prst="rect">
            <a:avLst/>
          </a:prstGeom>
          <a:noFill/>
          <a:ln>
            <a:noFill/>
          </a:ln>
        </p:spPr>
      </p:pic>
      <p:pic>
        <p:nvPicPr>
          <p:cNvPr id="1492" name="Google Shape;1492;p1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31000" y="3084400"/>
            <a:ext cx="1123225" cy="828475"/>
          </a:xfrm>
          <a:prstGeom prst="rect">
            <a:avLst/>
          </a:prstGeom>
          <a:noFill/>
          <a:ln>
            <a:noFill/>
          </a:ln>
        </p:spPr>
      </p:pic>
      <p:sp>
        <p:nvSpPr>
          <p:cNvPr id="1493" name="Google Shape;1493;p141"/>
          <p:cNvSpPr txBox="1"/>
          <p:nvPr/>
        </p:nvSpPr>
        <p:spPr>
          <a:xfrm>
            <a:off x="1425725" y="3912863"/>
            <a:ext cx="2109900" cy="8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Raleway SemiBold"/>
                <a:ea typeface="Raleway SemiBold"/>
                <a:cs typeface="Raleway SemiBold"/>
                <a:sym typeface="Raleway SemiBold"/>
              </a:rPr>
              <a:t>Be honest &amp; maintain integrity</a:t>
            </a:r>
            <a:endParaRPr sz="1000">
              <a:latin typeface="Raleway SemiBold"/>
              <a:ea typeface="Raleway SemiBold"/>
              <a:cs typeface="Raleway SemiBold"/>
              <a:sym typeface="Raleway SemiBold"/>
            </a:endParaRPr>
          </a:p>
          <a:p>
            <a:pPr marL="0" lvl="0" indent="0" algn="l" rtl="0">
              <a:spcBef>
                <a:spcPts val="0"/>
              </a:spcBef>
              <a:spcAft>
                <a:spcPts val="0"/>
              </a:spcAft>
              <a:buNone/>
            </a:pPr>
            <a:r>
              <a:rPr lang="en" sz="1000">
                <a:latin typeface="Raleway Light"/>
                <a:ea typeface="Raleway Light"/>
                <a:cs typeface="Raleway Light"/>
                <a:sym typeface="Raleway Light"/>
              </a:rPr>
              <a:t>We ensure integrity in business practices, professional activities, and client interactions.</a:t>
            </a:r>
            <a:endParaRPr sz="1000">
              <a:latin typeface="Raleway Light"/>
              <a:ea typeface="Raleway Light"/>
              <a:cs typeface="Raleway Light"/>
              <a:sym typeface="Raleway Light"/>
            </a:endParaRPr>
          </a:p>
        </p:txBody>
      </p:sp>
      <p:sp>
        <p:nvSpPr>
          <p:cNvPr id="1494" name="Google Shape;1494;p141"/>
          <p:cNvSpPr txBox="1"/>
          <p:nvPr/>
        </p:nvSpPr>
        <p:spPr>
          <a:xfrm>
            <a:off x="3631075" y="3912863"/>
            <a:ext cx="1977300" cy="8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Raleway SemiBold"/>
                <a:ea typeface="Raleway SemiBold"/>
                <a:cs typeface="Raleway SemiBold"/>
                <a:sym typeface="Raleway SemiBold"/>
              </a:rPr>
              <a:t>Be socially conscious</a:t>
            </a:r>
            <a:endParaRPr sz="1000">
              <a:latin typeface="Raleway SemiBold"/>
              <a:ea typeface="Raleway SemiBold"/>
              <a:cs typeface="Raleway SemiBold"/>
              <a:sym typeface="Raleway SemiBold"/>
            </a:endParaRPr>
          </a:p>
          <a:p>
            <a:pPr marL="0" lvl="0" indent="0" algn="l" rtl="0">
              <a:spcBef>
                <a:spcPts val="0"/>
              </a:spcBef>
              <a:spcAft>
                <a:spcPts val="0"/>
              </a:spcAft>
              <a:buNone/>
            </a:pPr>
            <a:r>
              <a:rPr lang="en" sz="1000">
                <a:latin typeface="Raleway Light"/>
                <a:ea typeface="Raleway Light"/>
                <a:cs typeface="Raleway Light"/>
                <a:sym typeface="Raleway Light"/>
              </a:rPr>
              <a:t>We operate in a respectful manner, by being inclusive, generous, and equitable.</a:t>
            </a:r>
            <a:endParaRPr sz="1000">
              <a:latin typeface="Raleway Light"/>
              <a:ea typeface="Raleway Light"/>
              <a:cs typeface="Raleway Light"/>
              <a:sym typeface="Raleway Light"/>
            </a:endParaRPr>
          </a:p>
        </p:txBody>
      </p:sp>
      <p:sp>
        <p:nvSpPr>
          <p:cNvPr id="1495" name="Google Shape;1495;p141"/>
          <p:cNvSpPr txBox="1"/>
          <p:nvPr/>
        </p:nvSpPr>
        <p:spPr>
          <a:xfrm>
            <a:off x="5608363" y="3912863"/>
            <a:ext cx="2109900" cy="8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Raleway SemiBold"/>
                <a:ea typeface="Raleway SemiBold"/>
                <a:cs typeface="Raleway SemiBold"/>
                <a:sym typeface="Raleway SemiBold"/>
              </a:rPr>
              <a:t>Be committed to excellence</a:t>
            </a:r>
            <a:endParaRPr sz="1000">
              <a:latin typeface="Raleway SemiBold"/>
              <a:ea typeface="Raleway SemiBold"/>
              <a:cs typeface="Raleway SemiBold"/>
              <a:sym typeface="Raleway SemiBold"/>
            </a:endParaRPr>
          </a:p>
          <a:p>
            <a:pPr marL="0" lvl="0" indent="0" algn="l" rtl="0">
              <a:spcBef>
                <a:spcPts val="0"/>
              </a:spcBef>
              <a:spcAft>
                <a:spcPts val="0"/>
              </a:spcAft>
              <a:buNone/>
            </a:pPr>
            <a:r>
              <a:rPr lang="en" sz="1000">
                <a:latin typeface="Raleway Light"/>
                <a:ea typeface="Raleway Light"/>
                <a:cs typeface="Raleway Light"/>
                <a:sym typeface="Raleway Light"/>
              </a:rPr>
              <a:t>We are leaders, both within the company and in the fields in which we work.</a:t>
            </a:r>
            <a:endParaRPr sz="1000">
              <a:latin typeface="Raleway Light"/>
              <a:ea typeface="Raleway Light"/>
              <a:cs typeface="Raleway Light"/>
              <a:sym typeface="Raleway Light"/>
            </a:endParaRPr>
          </a:p>
        </p:txBody>
      </p:sp>
      <p:pic>
        <p:nvPicPr>
          <p:cNvPr id="1496" name="Google Shape;1496;p14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58550" y="2954388"/>
            <a:ext cx="1030224" cy="990600"/>
          </a:xfrm>
          <a:prstGeom prst="rect">
            <a:avLst/>
          </a:prstGeom>
          <a:noFill/>
          <a:ln>
            <a:noFill/>
          </a:ln>
        </p:spPr>
      </p:pic>
      <p:sp>
        <p:nvSpPr>
          <p:cNvPr id="1497" name="Google Shape;1497;p141"/>
          <p:cNvSpPr txBox="1">
            <a:spLocks noGrp="1"/>
          </p:cNvSpPr>
          <p:nvPr>
            <p:ph type="sldNum" idx="12"/>
          </p:nvPr>
        </p:nvSpPr>
        <p:spPr>
          <a:xfrm>
            <a:off x="8512009" y="4703626"/>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pic>
        <p:nvPicPr>
          <p:cNvPr id="1502" name="Google Shape;1502;p1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16900" y="1283650"/>
            <a:ext cx="1556175" cy="1208625"/>
          </a:xfrm>
          <a:prstGeom prst="rect">
            <a:avLst/>
          </a:prstGeom>
          <a:noFill/>
          <a:ln>
            <a:noFill/>
          </a:ln>
        </p:spPr>
      </p:pic>
      <p:pic>
        <p:nvPicPr>
          <p:cNvPr id="1503" name="Google Shape;1503;p1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89425" y="3190120"/>
            <a:ext cx="1829700" cy="731880"/>
          </a:xfrm>
          <a:prstGeom prst="rect">
            <a:avLst/>
          </a:prstGeom>
          <a:noFill/>
          <a:ln>
            <a:noFill/>
          </a:ln>
        </p:spPr>
      </p:pic>
      <p:pic>
        <p:nvPicPr>
          <p:cNvPr id="1504" name="Google Shape;1504;p142"/>
          <p:cNvPicPr preferRelativeResize="0"/>
          <p:nvPr/>
        </p:nvPicPr>
        <p:blipFill rotWithShape="1">
          <a:blip r:embed="rId5" cstate="email">
            <a:alphaModFix/>
            <a:extLst>
              <a:ext uri="{28A0092B-C50C-407E-A947-70E740481C1C}">
                <a14:useLocalDpi xmlns:a14="http://schemas.microsoft.com/office/drawing/2010/main"/>
              </a:ext>
            </a:extLst>
          </a:blip>
          <a:srcRect t="2286" b="-7649"/>
          <a:stretch/>
        </p:blipFill>
        <p:spPr>
          <a:xfrm>
            <a:off x="1588450" y="1402350"/>
            <a:ext cx="1147150" cy="1208625"/>
          </a:xfrm>
          <a:prstGeom prst="rect">
            <a:avLst/>
          </a:prstGeom>
          <a:noFill/>
          <a:ln>
            <a:noFill/>
          </a:ln>
        </p:spPr>
      </p:pic>
      <p:pic>
        <p:nvPicPr>
          <p:cNvPr id="1505" name="Google Shape;1505;p14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209075" y="1410813"/>
            <a:ext cx="1048336" cy="954300"/>
          </a:xfrm>
          <a:prstGeom prst="rect">
            <a:avLst/>
          </a:prstGeom>
          <a:noFill/>
          <a:ln>
            <a:noFill/>
          </a:ln>
        </p:spPr>
      </p:pic>
      <p:pic>
        <p:nvPicPr>
          <p:cNvPr id="1506" name="Google Shape;1506;p142"/>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270875" y="3137813"/>
            <a:ext cx="2676999" cy="783025"/>
          </a:xfrm>
          <a:prstGeom prst="rect">
            <a:avLst/>
          </a:prstGeom>
          <a:noFill/>
          <a:ln>
            <a:noFill/>
          </a:ln>
        </p:spPr>
      </p:pic>
      <p:sp>
        <p:nvSpPr>
          <p:cNvPr id="1507" name="Google Shape;1507;p142"/>
          <p:cNvSpPr txBox="1">
            <a:spLocks noGrp="1"/>
          </p:cNvSpPr>
          <p:nvPr>
            <p:ph type="title" idx="4294967295"/>
          </p:nvPr>
        </p:nvSpPr>
        <p:spPr>
          <a:xfrm>
            <a:off x="406681" y="396223"/>
            <a:ext cx="7697100" cy="445800"/>
          </a:xfrm>
          <a:prstGeom prst="rect">
            <a:avLst/>
          </a:prstGeom>
          <a:noFill/>
          <a:ln>
            <a:noFill/>
          </a:ln>
        </p:spPr>
        <p:txBody>
          <a:bodyPr spcFirstLastPara="1" wrap="square" lIns="34300" tIns="17150" rIns="34300" bIns="17150" anchor="ctr" anchorCtr="0">
            <a:noAutofit/>
          </a:bodyPr>
          <a:lstStyle/>
          <a:p>
            <a:pPr marL="0" lvl="0" indent="0" algn="l" rtl="0">
              <a:lnSpc>
                <a:spcPct val="90000"/>
              </a:lnSpc>
              <a:spcBef>
                <a:spcPts val="0"/>
              </a:spcBef>
              <a:spcAft>
                <a:spcPts val="0"/>
              </a:spcAft>
              <a:buClr>
                <a:schemeClr val="dk1"/>
              </a:buClr>
              <a:buSzPts val="2500"/>
              <a:buFont typeface="Raleway"/>
              <a:buNone/>
            </a:pPr>
            <a:r>
              <a:rPr lang="en" sz="2500" b="1">
                <a:solidFill>
                  <a:srgbClr val="0A96E9"/>
                </a:solidFill>
                <a:latin typeface="Raleway"/>
                <a:ea typeface="Raleway"/>
                <a:cs typeface="Raleway"/>
                <a:sym typeface="Raleway"/>
              </a:rPr>
              <a:t>Sample Digital Preservation Clients</a:t>
            </a:r>
            <a:endParaRPr sz="2500" b="1">
              <a:solidFill>
                <a:srgbClr val="0A96E9"/>
              </a:solidFill>
              <a:latin typeface="Raleway"/>
              <a:ea typeface="Raleway"/>
              <a:cs typeface="Raleway"/>
              <a:sym typeface="Raleway"/>
            </a:endParaRPr>
          </a:p>
        </p:txBody>
      </p:sp>
      <p:pic>
        <p:nvPicPr>
          <p:cNvPr id="1508" name="Google Shape;1508;p142"/>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693832" y="3259926"/>
            <a:ext cx="1602325" cy="1488574"/>
          </a:xfrm>
          <a:prstGeom prst="rect">
            <a:avLst/>
          </a:prstGeom>
          <a:noFill/>
          <a:ln>
            <a:noFill/>
          </a:ln>
        </p:spPr>
      </p:pic>
      <p:cxnSp>
        <p:nvCxnSpPr>
          <p:cNvPr id="1509" name="Google Shape;1509;p142"/>
          <p:cNvCxnSpPr/>
          <p:nvPr/>
        </p:nvCxnSpPr>
        <p:spPr>
          <a:xfrm>
            <a:off x="2751925" y="2226875"/>
            <a:ext cx="1488900" cy="1316700"/>
          </a:xfrm>
          <a:prstGeom prst="straightConnector1">
            <a:avLst/>
          </a:prstGeom>
          <a:noFill/>
          <a:ln w="19050" cap="flat" cmpd="sng">
            <a:solidFill>
              <a:srgbClr val="B7B7B7"/>
            </a:solidFill>
            <a:prstDash val="dot"/>
            <a:round/>
            <a:headEnd type="none" w="med" len="med"/>
            <a:tailEnd type="none" w="med" len="med"/>
          </a:ln>
        </p:spPr>
      </p:cxnSp>
      <p:cxnSp>
        <p:nvCxnSpPr>
          <p:cNvPr id="1510" name="Google Shape;1510;p142"/>
          <p:cNvCxnSpPr/>
          <p:nvPr/>
        </p:nvCxnSpPr>
        <p:spPr>
          <a:xfrm flipH="1">
            <a:off x="5135375" y="2226875"/>
            <a:ext cx="1073700" cy="1011000"/>
          </a:xfrm>
          <a:prstGeom prst="straightConnector1">
            <a:avLst/>
          </a:prstGeom>
          <a:noFill/>
          <a:ln w="19050" cap="flat" cmpd="sng">
            <a:solidFill>
              <a:srgbClr val="B7B7B7"/>
            </a:solidFill>
            <a:prstDash val="dot"/>
            <a:round/>
            <a:headEnd type="none" w="med" len="med"/>
            <a:tailEnd type="none" w="med" len="med"/>
          </a:ln>
        </p:spPr>
      </p:cxnSp>
      <p:cxnSp>
        <p:nvCxnSpPr>
          <p:cNvPr id="1511" name="Google Shape;1511;p142"/>
          <p:cNvCxnSpPr/>
          <p:nvPr/>
        </p:nvCxnSpPr>
        <p:spPr>
          <a:xfrm>
            <a:off x="4502325" y="2571750"/>
            <a:ext cx="1800" cy="1112100"/>
          </a:xfrm>
          <a:prstGeom prst="straightConnector1">
            <a:avLst/>
          </a:prstGeom>
          <a:noFill/>
          <a:ln w="19050" cap="flat" cmpd="sng">
            <a:solidFill>
              <a:srgbClr val="B7B7B7"/>
            </a:solidFill>
            <a:prstDash val="dot"/>
            <a:round/>
            <a:headEnd type="none" w="med" len="med"/>
            <a:tailEnd type="none" w="med" len="med"/>
          </a:ln>
        </p:spPr>
      </p:cxnSp>
      <p:cxnSp>
        <p:nvCxnSpPr>
          <p:cNvPr id="1512" name="Google Shape;1512;p142"/>
          <p:cNvCxnSpPr/>
          <p:nvPr/>
        </p:nvCxnSpPr>
        <p:spPr>
          <a:xfrm>
            <a:off x="2608375" y="3505960"/>
            <a:ext cx="1776000" cy="238800"/>
          </a:xfrm>
          <a:prstGeom prst="straightConnector1">
            <a:avLst/>
          </a:prstGeom>
          <a:noFill/>
          <a:ln w="19050" cap="flat" cmpd="sng">
            <a:solidFill>
              <a:srgbClr val="B7B7B7"/>
            </a:solidFill>
            <a:prstDash val="dot"/>
            <a:round/>
            <a:headEnd type="none" w="med" len="med"/>
            <a:tailEnd type="none" w="med" len="med"/>
          </a:ln>
        </p:spPr>
      </p:cxnSp>
      <p:cxnSp>
        <p:nvCxnSpPr>
          <p:cNvPr id="1513" name="Google Shape;1513;p142"/>
          <p:cNvCxnSpPr/>
          <p:nvPr/>
        </p:nvCxnSpPr>
        <p:spPr>
          <a:xfrm flipH="1">
            <a:off x="5219375" y="3615450"/>
            <a:ext cx="905700" cy="186900"/>
          </a:xfrm>
          <a:prstGeom prst="straightConnector1">
            <a:avLst/>
          </a:prstGeom>
          <a:noFill/>
          <a:ln w="19050" cap="flat" cmpd="sng">
            <a:solidFill>
              <a:srgbClr val="B7B7B7"/>
            </a:solidFill>
            <a:prstDash val="dot"/>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143"/>
          <p:cNvSpPr>
            <a:spLocks noGrp="1"/>
          </p:cNvSpPr>
          <p:nvPr>
            <p:ph type="pic" idx="2"/>
          </p:nvPr>
        </p:nvSpPr>
        <p:spPr>
          <a:xfrm>
            <a:off x="0" y="1"/>
            <a:ext cx="9170700" cy="5143500"/>
          </a:xfrm>
          <a:prstGeom prst="rect">
            <a:avLst/>
          </a:prstGeom>
        </p:spPr>
        <p:txBody>
          <a:bodyPr spcFirstLastPara="1" wrap="square" lIns="34300" tIns="17150" rIns="34300" bIns="17150" anchor="ctr" anchorCtr="0">
            <a:noAutofit/>
          </a:bodyPr>
          <a:lstStyle/>
          <a:p>
            <a:pPr marL="0" lvl="0" indent="0" algn="l" rtl="0">
              <a:spcBef>
                <a:spcPts val="0"/>
              </a:spcBef>
              <a:spcAft>
                <a:spcPts val="1300"/>
              </a:spcAft>
              <a:buNone/>
            </a:pPr>
            <a:endParaRPr/>
          </a:p>
        </p:txBody>
      </p:sp>
      <p:sp>
        <p:nvSpPr>
          <p:cNvPr id="1519" name="Google Shape;1519;p143"/>
          <p:cNvSpPr txBox="1">
            <a:spLocks noGrp="1"/>
          </p:cNvSpPr>
          <p:nvPr>
            <p:ph type="body" idx="3"/>
          </p:nvPr>
        </p:nvSpPr>
        <p:spPr>
          <a:xfrm>
            <a:off x="160475" y="845725"/>
            <a:ext cx="2184900" cy="1726200"/>
          </a:xfrm>
          <a:prstGeom prst="rect">
            <a:avLst/>
          </a:prstGeom>
        </p:spPr>
        <p:txBody>
          <a:bodyPr spcFirstLastPara="1" wrap="square" lIns="102875" tIns="17150" rIns="34300" bIns="17150" anchor="t" anchorCtr="0">
            <a:noAutofit/>
          </a:bodyPr>
          <a:lstStyle/>
          <a:p>
            <a:pPr marL="0" lvl="0" indent="0" algn="l" rtl="0">
              <a:spcBef>
                <a:spcPts val="0"/>
              </a:spcBef>
              <a:spcAft>
                <a:spcPts val="0"/>
              </a:spcAft>
              <a:buNone/>
            </a:pPr>
            <a:r>
              <a:rPr lang="en"/>
              <a:t>“[A]. . .flaw in the human character is that everybody wants to build and nobody wants to do maintenance.”</a:t>
            </a:r>
            <a:endParaRPr/>
          </a:p>
        </p:txBody>
      </p:sp>
      <p:sp>
        <p:nvSpPr>
          <p:cNvPr id="1520" name="Google Shape;1520;p143"/>
          <p:cNvSpPr txBox="1">
            <a:spLocks noGrp="1"/>
          </p:cNvSpPr>
          <p:nvPr>
            <p:ph type="body" idx="4"/>
          </p:nvPr>
        </p:nvSpPr>
        <p:spPr>
          <a:xfrm>
            <a:off x="160475" y="3044575"/>
            <a:ext cx="2184900" cy="1070400"/>
          </a:xfrm>
          <a:prstGeom prst="rect">
            <a:avLst/>
          </a:prstGeom>
        </p:spPr>
        <p:txBody>
          <a:bodyPr spcFirstLastPara="1" wrap="square" lIns="102875" tIns="17150" rIns="34300" bIns="17150" anchor="t" anchorCtr="0">
            <a:noAutofit/>
          </a:bodyPr>
          <a:lstStyle/>
          <a:p>
            <a:pPr marL="0" lvl="0" indent="0" algn="l" rtl="0">
              <a:spcBef>
                <a:spcPts val="0"/>
              </a:spcBef>
              <a:spcAft>
                <a:spcPts val="500"/>
              </a:spcAft>
              <a:buNone/>
            </a:pPr>
            <a:r>
              <a:rPr lang="en"/>
              <a:t>— Kurt Vonnegut</a:t>
            </a:r>
            <a:endParaRPr/>
          </a:p>
        </p:txBody>
      </p:sp>
      <p:pic>
        <p:nvPicPr>
          <p:cNvPr id="1521" name="Google Shape;1521;p1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48425" y="0"/>
            <a:ext cx="6611976" cy="5143500"/>
          </a:xfrm>
          <a:prstGeom prst="rect">
            <a:avLst/>
          </a:prstGeom>
          <a:noFill/>
          <a:ln>
            <a:noFill/>
          </a:ln>
        </p:spPr>
      </p:pic>
    </p:spTree>
  </p:cSld>
  <p:clrMapOvr>
    <a:masterClrMapping/>
  </p:clrMapOvr>
</p:sld>
</file>

<file path=ppt/theme/theme1.xml><?xml version="1.0" encoding="utf-8"?>
<a:theme xmlns:a="http://schemas.openxmlformats.org/drawingml/2006/main" name="Classy - Blue">
  <a:themeElements>
    <a:clrScheme name="Custom 28">
      <a:dk1>
        <a:srgbClr val="000000"/>
      </a:dk1>
      <a:lt1>
        <a:srgbClr val="FFFFFF"/>
      </a:lt1>
      <a:dk2>
        <a:srgbClr val="545354"/>
      </a:dk2>
      <a:lt2>
        <a:srgbClr val="E7E6E6"/>
      </a:lt2>
      <a:accent1>
        <a:srgbClr val="D2591D"/>
      </a:accent1>
      <a:accent2>
        <a:srgbClr val="EE8926"/>
      </a:accent2>
      <a:accent3>
        <a:srgbClr val="ECCE09"/>
      </a:accent3>
      <a:accent4>
        <a:srgbClr val="913413"/>
      </a:accent4>
      <a:accent5>
        <a:srgbClr val="A75618"/>
      </a:accent5>
      <a:accent6>
        <a:srgbClr val="B1990C"/>
      </a:accent6>
      <a:hlink>
        <a:srgbClr val="3C7E97"/>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 AVP - Deliverables">
  <a:themeElements>
    <a:clrScheme name="Simple Light">
      <a:dk1>
        <a:srgbClr val="000000"/>
      </a:dk1>
      <a:lt1>
        <a:srgbClr val="FFFFFF"/>
      </a:lt1>
      <a:dk2>
        <a:srgbClr val="4D4D4D"/>
      </a:dk2>
      <a:lt2>
        <a:srgbClr val="EEEEEE"/>
      </a:lt2>
      <a:accent1>
        <a:srgbClr val="F99C33"/>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gital Preservation with AV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3567</Words>
  <Application>Microsoft Office PowerPoint</Application>
  <PresentationFormat>On-screen Show (16:9)</PresentationFormat>
  <Paragraphs>451</Paragraphs>
  <Slides>52</Slides>
  <Notes>52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52</vt:i4>
      </vt:variant>
    </vt:vector>
  </HeadingPairs>
  <TitlesOfParts>
    <vt:vector size="66" baseType="lpstr">
      <vt:lpstr>Raleway Medium</vt:lpstr>
      <vt:lpstr>Calibri</vt:lpstr>
      <vt:lpstr>Raleway ExtraLight</vt:lpstr>
      <vt:lpstr>Lalezar</vt:lpstr>
      <vt:lpstr>Arial</vt:lpstr>
      <vt:lpstr>Noto Sans Symbols</vt:lpstr>
      <vt:lpstr>Oswald Medium</vt:lpstr>
      <vt:lpstr>Raleway</vt:lpstr>
      <vt:lpstr>Raleway Light</vt:lpstr>
      <vt:lpstr>Roboto</vt:lpstr>
      <vt:lpstr>Raleway SemiBold</vt:lpstr>
      <vt:lpstr>Classy - Blue</vt:lpstr>
      <vt:lpstr>Simple Light - AVP - Deliverables</vt:lpstr>
      <vt:lpstr>Digital Preservation with AVP</vt:lpstr>
      <vt:lpstr> CoSA Shop Talk Webinar</vt:lpstr>
      <vt:lpstr>Webinar Agenda</vt:lpstr>
      <vt:lpstr>Presenters</vt:lpstr>
      <vt:lpstr>An in Introduction to Digital Preservation Maturity Assessments: DIY and DPGo!</vt:lpstr>
      <vt:lpstr>Who am I?</vt:lpstr>
      <vt:lpstr>PowerPoint Presentation</vt:lpstr>
      <vt:lpstr>PowerPoint Presentation</vt:lpstr>
      <vt:lpstr>Sample Digital Preservation Clients</vt:lpstr>
      <vt:lpstr>PowerPoint Presentation</vt:lpstr>
      <vt:lpstr>PowerPoint Presentation</vt:lpstr>
      <vt:lpstr>Performing A Digital Preservation Assessment</vt:lpstr>
      <vt:lpstr>What is. . . ?</vt:lpstr>
      <vt:lpstr>Why do it?</vt:lpstr>
      <vt:lpstr>Why do it?</vt:lpstr>
      <vt:lpstr>What are your options?</vt:lpstr>
      <vt:lpstr>What to Expect?</vt:lpstr>
      <vt:lpstr>What will you do during the assessment?</vt:lpstr>
      <vt:lpstr>How to perform a self assessment?</vt:lpstr>
      <vt:lpstr>Select a Tool</vt:lpstr>
      <vt:lpstr>How to perform a self assessment?</vt:lpstr>
      <vt:lpstr>Gather documentation</vt:lpstr>
      <vt:lpstr>How to perform a self assessment?</vt:lpstr>
      <vt:lpstr>PowerPoint Presentation</vt:lpstr>
      <vt:lpstr>Discovery</vt:lpstr>
      <vt:lpstr>How to perform a self assessment?</vt:lpstr>
      <vt:lpstr>Analysing discovery interviews and documentation</vt:lpstr>
      <vt:lpstr>How to perform a self assessment?</vt:lpstr>
      <vt:lpstr>Documenting results </vt:lpstr>
      <vt:lpstr>How to perform a self assessment?</vt:lpstr>
      <vt:lpstr>Plan/roadmap the future</vt:lpstr>
      <vt:lpstr>How to perform a self assessment?</vt:lpstr>
      <vt:lpstr>What do you do with your findings?</vt:lpstr>
      <vt:lpstr>PowerPoint Presentation</vt:lpstr>
      <vt:lpstr>PowerPoint Presentation</vt:lpstr>
      <vt:lpstr>PowerPoint Presentation</vt:lpstr>
      <vt:lpstr>PowerPoint Presentation</vt:lpstr>
      <vt:lpstr>PowerPoint Presentation</vt:lpstr>
      <vt:lpstr>PowerPoint Presentation</vt:lpstr>
      <vt:lpstr>      DPC RAM</vt:lpstr>
      <vt:lpstr>R03 - Identify, prioritize, document, and address policy gaps that impede consistent digital preservation workflows and practices </vt:lpstr>
      <vt:lpstr>PowerPoint Presentation</vt:lpstr>
      <vt:lpstr>PowerPoint Presentation</vt:lpstr>
      <vt:lpstr>PowerPoint Presentation</vt:lpstr>
      <vt:lpstr>AVP’s Other Digital Preservation Services</vt:lpstr>
      <vt:lpstr>Why a consultant?</vt:lpstr>
      <vt:lpstr>PowerPoint Presentation</vt:lpstr>
      <vt:lpstr>PowerPoint Presentation</vt:lpstr>
      <vt:lpstr>Questions and Comments</vt:lpstr>
      <vt:lpstr>Upcoming Webinars </vt:lpstr>
      <vt:lpstr>Upcoming SERI Webinars </vt:lpstr>
      <vt:lpstr>Contact Us </vt:lpstr>
      <vt:lpstr>Webinar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Shop Talk Webinar</dc:title>
  <dc:creator>Lisa</dc:creator>
  <cp:lastModifiedBy>Lisa</cp:lastModifiedBy>
  <cp:revision>4</cp:revision>
  <dcterms:modified xsi:type="dcterms:W3CDTF">2021-12-09T16:48:17Z</dcterms:modified>
</cp:coreProperties>
</file>