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0.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1.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3.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4.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7.xml" ContentType="application/vnd.openxmlformats-officedocument.theme+xml"/>
  <Override PartName="/ppt/slideLayouts/slideLayout98.xml" ContentType="application/vnd.openxmlformats-officedocument.presentationml.slideLayout+xml"/>
  <Override PartName="/ppt/theme/theme1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4549" r:id="rId4"/>
    <p:sldMasterId id="2147494624" r:id="rId5"/>
    <p:sldMasterId id="2147494772" r:id="rId6"/>
    <p:sldMasterId id="2147494813" r:id="rId7"/>
    <p:sldMasterId id="2147494932" r:id="rId8"/>
    <p:sldMasterId id="2147495032" r:id="rId9"/>
    <p:sldMasterId id="2147495044" r:id="rId10"/>
    <p:sldMasterId id="2147495050" r:id="rId11"/>
    <p:sldMasterId id="2147495076" r:id="rId12"/>
    <p:sldMasterId id="2147495081" r:id="rId13"/>
    <p:sldMasterId id="2147495086" r:id="rId14"/>
    <p:sldMasterId id="2147495089" r:id="rId15"/>
    <p:sldMasterId id="2147495106" r:id="rId16"/>
    <p:sldMasterId id="2147495118" r:id="rId17"/>
    <p:sldMasterId id="2147495121" r:id="rId18"/>
    <p:sldMasterId id="2147495124" r:id="rId19"/>
    <p:sldMasterId id="2147495134" r:id="rId20"/>
    <p:sldMasterId id="2147495147" r:id="rId21"/>
    <p:sldMasterId id="2147495150" r:id="rId22"/>
  </p:sldMasterIdLst>
  <p:notesMasterIdLst>
    <p:notesMasterId r:id="rId59"/>
  </p:notesMasterIdLst>
  <p:handoutMasterIdLst>
    <p:handoutMasterId r:id="rId60"/>
  </p:handoutMasterIdLst>
  <p:sldIdLst>
    <p:sldId id="257" r:id="rId23"/>
    <p:sldId id="414" r:id="rId24"/>
    <p:sldId id="2134805154" r:id="rId25"/>
    <p:sldId id="289" r:id="rId26"/>
    <p:sldId id="296" r:id="rId27"/>
    <p:sldId id="302" r:id="rId28"/>
    <p:sldId id="297" r:id="rId29"/>
    <p:sldId id="308" r:id="rId30"/>
    <p:sldId id="303" r:id="rId31"/>
    <p:sldId id="287" r:id="rId32"/>
    <p:sldId id="301" r:id="rId33"/>
    <p:sldId id="298" r:id="rId34"/>
    <p:sldId id="300" r:id="rId35"/>
    <p:sldId id="299" r:id="rId36"/>
    <p:sldId id="304" r:id="rId37"/>
    <p:sldId id="262" r:id="rId38"/>
    <p:sldId id="270" r:id="rId39"/>
    <p:sldId id="280" r:id="rId40"/>
    <p:sldId id="283" r:id="rId41"/>
    <p:sldId id="282" r:id="rId42"/>
    <p:sldId id="305" r:id="rId43"/>
    <p:sldId id="266" r:id="rId44"/>
    <p:sldId id="265" r:id="rId45"/>
    <p:sldId id="307" r:id="rId46"/>
    <p:sldId id="292" r:id="rId47"/>
    <p:sldId id="306" r:id="rId48"/>
    <p:sldId id="288" r:id="rId49"/>
    <p:sldId id="284" r:id="rId50"/>
    <p:sldId id="263" r:id="rId51"/>
    <p:sldId id="295" r:id="rId52"/>
    <p:sldId id="286" r:id="rId53"/>
    <p:sldId id="293" r:id="rId54"/>
    <p:sldId id="399" r:id="rId55"/>
    <p:sldId id="416" r:id="rId56"/>
    <p:sldId id="405" r:id="rId57"/>
    <p:sldId id="401" r:id="rId5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6">
          <p15:clr>
            <a:srgbClr val="A4A3A4"/>
          </p15:clr>
        </p15:guide>
        <p15:guide id="2">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1A5D68-649C-9A04-D1C8-50499339836A}" name="Michaela Heigl" initials="MH" userId="S::michaela.heigl@preservica.com::a083dfb7-2696-4404-b23a-938b43c0b06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vid Portman" initials="DP" lastIdx="1" clrIdx="0">
    <p:extLst>
      <p:ext uri="{19B8F6BF-5375-455C-9EA6-DF929625EA0E}">
        <p15:presenceInfo xmlns:p15="http://schemas.microsoft.com/office/powerpoint/2012/main" userId="S-1-5-21-2656677614-3205223637-590864082-1112" providerId="AD"/>
      </p:ext>
    </p:extLst>
  </p:cmAuthor>
  <p:cmAuthor id="2" name="Michael Hope" initials="MH" lastIdx="1" clrIdx="1">
    <p:extLst>
      <p:ext uri="{19B8F6BF-5375-455C-9EA6-DF929625EA0E}">
        <p15:presenceInfo xmlns:p15="http://schemas.microsoft.com/office/powerpoint/2012/main" userId="S::hopm@preservica.com::b8b31957-3a21-48a5-8b62-0a4814a13ba1" providerId="AD"/>
      </p:ext>
    </p:extLst>
  </p:cmAuthor>
  <p:cmAuthor id="3" name="Erica Schumann" initials="ES" lastIdx="3" clrIdx="2">
    <p:extLst>
      <p:ext uri="{19B8F6BF-5375-455C-9EA6-DF929625EA0E}">
        <p15:presenceInfo xmlns:p15="http://schemas.microsoft.com/office/powerpoint/2012/main" userId="S::erica.schumann@preservica.com::31e19c46-bcd6-4fdc-a831-649944caf032" providerId="AD"/>
      </p:ext>
    </p:extLst>
  </p:cmAuthor>
  <p:cmAuthor id="4" name="David Portman" initials="DP [2]" lastIdx="2" clrIdx="3">
    <p:extLst>
      <p:ext uri="{19B8F6BF-5375-455C-9EA6-DF929625EA0E}">
        <p15:presenceInfo xmlns:p15="http://schemas.microsoft.com/office/powerpoint/2012/main" userId="S::pord@preservica.com::a36396f6-32c9-4019-b5e4-ad98ca7a9629" providerId="AD"/>
      </p:ext>
    </p:extLst>
  </p:cmAuthor>
  <p:cmAuthor id="5" name="Michaela Heigl" initials="MH" lastIdx="7" clrIdx="4">
    <p:extLst>
      <p:ext uri="{19B8F6BF-5375-455C-9EA6-DF929625EA0E}">
        <p15:presenceInfo xmlns:p15="http://schemas.microsoft.com/office/powerpoint/2012/main" userId="S::michaela.heigl@preservica.com::a083dfb7-2696-4404-b23a-938b43c0b0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64AC"/>
    <a:srgbClr val="2CACBB"/>
    <a:srgbClr val="53388C"/>
    <a:srgbClr val="1669AD"/>
    <a:srgbClr val="7E4B9A"/>
    <a:srgbClr val="56BDBA"/>
    <a:srgbClr val="1668AD"/>
    <a:srgbClr val="79CBB9"/>
    <a:srgbClr val="80CEBD"/>
    <a:srgbClr val="0A83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01" y="91"/>
      </p:cViewPr>
      <p:guideLst>
        <p:guide orient="horz" pos="1646"/>
        <p:guide/>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21" Type="http://schemas.openxmlformats.org/officeDocument/2006/relationships/slideMaster" Target="slideMasters/slideMaster18.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slide" Target="slides/slide33.xml"/><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7.xml"/><Relationship Id="rId11" Type="http://schemas.openxmlformats.org/officeDocument/2006/relationships/slideMaster" Target="slideMasters/slideMaster8.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commentAuthors" Target="commentAuthors.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2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notesMaster" Target="notesMasters/notesMaster1.xml"/><Relationship Id="rId20" Type="http://schemas.openxmlformats.org/officeDocument/2006/relationships/slideMaster" Target="slideMasters/slideMaster17.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 Type="http://schemas.openxmlformats.org/officeDocument/2006/relationships/slideMaster" Target="slideMasters/slideMaster7.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28522" cy="43475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89473" y="1"/>
            <a:ext cx="3128522" cy="434753"/>
          </a:xfrm>
          <a:prstGeom prst="rect">
            <a:avLst/>
          </a:prstGeom>
        </p:spPr>
        <p:txBody>
          <a:bodyPr vert="horz" lIns="91440" tIns="45720" rIns="91440" bIns="45720" rtlCol="0"/>
          <a:lstStyle>
            <a:lvl1pPr algn="r">
              <a:defRPr sz="1200"/>
            </a:lvl1pPr>
          </a:lstStyle>
          <a:p>
            <a:fld id="{06082B4B-0782-034F-A8B6-A200A03F9847}" type="datetimeFigureOut">
              <a:rPr lang="en-US" smtClean="0"/>
              <a:t>4/12/2023</a:t>
            </a:fld>
            <a:endParaRPr lang="en-US"/>
          </a:p>
        </p:txBody>
      </p:sp>
      <p:sp>
        <p:nvSpPr>
          <p:cNvPr id="4" name="Footer Placeholder 3"/>
          <p:cNvSpPr>
            <a:spLocks noGrp="1"/>
          </p:cNvSpPr>
          <p:nvPr>
            <p:ph type="ftr" sz="quarter" idx="2"/>
          </p:nvPr>
        </p:nvSpPr>
        <p:spPr>
          <a:xfrm>
            <a:off x="1" y="8258790"/>
            <a:ext cx="3128522" cy="43475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89473" y="8258790"/>
            <a:ext cx="3128522" cy="434753"/>
          </a:xfrm>
          <a:prstGeom prst="rect">
            <a:avLst/>
          </a:prstGeom>
        </p:spPr>
        <p:txBody>
          <a:bodyPr vert="horz" lIns="91440" tIns="45720" rIns="91440" bIns="45720" rtlCol="0" anchor="b"/>
          <a:lstStyle>
            <a:lvl1pPr algn="r">
              <a:defRPr sz="1200"/>
            </a:lvl1pPr>
          </a:lstStyle>
          <a:p>
            <a:fld id="{731863E2-5BC6-CD46-8663-9E3541A30E51}" type="slidenum">
              <a:rPr lang="en-US" smtClean="0"/>
              <a:t>‹#›</a:t>
            </a:fld>
            <a:endParaRPr lang="en-US"/>
          </a:p>
        </p:txBody>
      </p:sp>
    </p:spTree>
    <p:extLst>
      <p:ext uri="{BB962C8B-B14F-4D97-AF65-F5344CB8AC3E}">
        <p14:creationId xmlns:p14="http://schemas.microsoft.com/office/powerpoint/2010/main" val="3698760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28522" cy="43475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89473" y="1"/>
            <a:ext cx="3128522" cy="434753"/>
          </a:xfrm>
          <a:prstGeom prst="rect">
            <a:avLst/>
          </a:prstGeom>
        </p:spPr>
        <p:txBody>
          <a:bodyPr vert="horz" lIns="91440" tIns="45720" rIns="91440" bIns="45720" rtlCol="0"/>
          <a:lstStyle>
            <a:lvl1pPr algn="r">
              <a:defRPr sz="1200"/>
            </a:lvl1pPr>
          </a:lstStyle>
          <a:p>
            <a:fld id="{51A98B4C-B294-0948-B2A4-FDF563D5A7CF}" type="datetimeFigureOut">
              <a:rPr lang="en-US" smtClean="0"/>
              <a:t>4/12/2023</a:t>
            </a:fld>
            <a:endParaRPr lang="en-US"/>
          </a:p>
        </p:txBody>
      </p:sp>
      <p:sp>
        <p:nvSpPr>
          <p:cNvPr id="4" name="Slide Image Placeholder 3"/>
          <p:cNvSpPr>
            <a:spLocks noGrp="1" noRot="1" noChangeAspect="1"/>
          </p:cNvSpPr>
          <p:nvPr>
            <p:ph type="sldImg" idx="2"/>
          </p:nvPr>
        </p:nvSpPr>
        <p:spPr>
          <a:xfrm>
            <a:off x="712788" y="654050"/>
            <a:ext cx="5794375" cy="32591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21966" y="4130149"/>
            <a:ext cx="5775733" cy="391277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258790"/>
            <a:ext cx="3128522" cy="43475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89473" y="8258790"/>
            <a:ext cx="3128522" cy="434753"/>
          </a:xfrm>
          <a:prstGeom prst="rect">
            <a:avLst/>
          </a:prstGeom>
        </p:spPr>
        <p:txBody>
          <a:bodyPr vert="horz" lIns="91440" tIns="45720" rIns="91440" bIns="45720" rtlCol="0" anchor="b"/>
          <a:lstStyle>
            <a:lvl1pPr algn="r">
              <a:defRPr sz="1200"/>
            </a:lvl1pPr>
          </a:lstStyle>
          <a:p>
            <a:fld id="{32A2CBB3-EC61-0548-A212-AA11DA2CD733}" type="slidenum">
              <a:rPr lang="en-US" smtClean="0"/>
              <a:t>‹#›</a:t>
            </a:fld>
            <a:endParaRPr lang="en-US"/>
          </a:p>
        </p:txBody>
      </p:sp>
    </p:spTree>
    <p:extLst>
      <p:ext uri="{BB962C8B-B14F-4D97-AF65-F5344CB8AC3E}">
        <p14:creationId xmlns:p14="http://schemas.microsoft.com/office/powerpoint/2010/main" val="8011010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17cb5ab1e_0_8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717cb5ab1e_0_8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240"/>
              </a:spcBef>
              <a:spcAft>
                <a:spcPts val="0"/>
              </a:spcAft>
              <a:buNone/>
            </a:pPr>
            <a:endParaRPr dirty="0"/>
          </a:p>
        </p:txBody>
      </p:sp>
      <p:sp>
        <p:nvSpPr>
          <p:cNvPr id="225" name="Google Shape;225;g717cb5ab1e_0_8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78839-10E1-B444-9C81-2C9DF0D68A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6585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78839-10E1-B444-9C81-2C9DF0D68A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8199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71780995a9_0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9" name="Google Shape;889;g71780995a9_0_1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240"/>
              </a:spcBef>
              <a:spcAft>
                <a:spcPts val="0"/>
              </a:spcAft>
              <a:buNone/>
            </a:pPr>
            <a:endParaRPr/>
          </a:p>
        </p:txBody>
      </p:sp>
      <p:sp>
        <p:nvSpPr>
          <p:cNvPr id="890" name="Google Shape;890;g71780995a9_0_1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15</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0535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124e17441f7_0_1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 name="Google Shape;814;g124e17441f7_0_1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53892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124e17441f7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124e17441f7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Page segmentation – break up image and determine where fields are expected to be. </a:t>
            </a:r>
          </a:p>
          <a:p>
            <a:r>
              <a:rPr lang="en-US" dirty="0"/>
              <a:t>2. Define what is in each box or cell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78839-10E1-B444-9C81-2C9DF0D68A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2332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78839-10E1-B444-9C81-2C9DF0D68A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559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image count perhaps???</a:t>
            </a:r>
          </a:p>
          <a:p>
            <a:r>
              <a:rPr lang="en-US" dirty="0"/>
              <a:t>Costs?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78839-10E1-B444-9C81-2C9DF0D68A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9633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71780995a9_0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9" name="Google Shape;889;g71780995a9_0_1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240"/>
              </a:spcBef>
              <a:spcAft>
                <a:spcPts val="0"/>
              </a:spcAft>
              <a:buNone/>
            </a:pPr>
            <a:endParaRPr/>
          </a:p>
        </p:txBody>
      </p:sp>
      <p:sp>
        <p:nvSpPr>
          <p:cNvPr id="890" name="Google Shape;890;g71780995a9_0_1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21</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0631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1d98d55690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0" name="Google Shape;730;g1d98d55690a_2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240"/>
              </a:spcBef>
              <a:spcAft>
                <a:spcPts val="0"/>
              </a:spcAft>
              <a:buSzPts val="1400"/>
              <a:buNone/>
            </a:pPr>
            <a:r>
              <a:rPr lang="en-US"/>
              <a:t>One call out no NLP</a:t>
            </a:r>
            <a:endParaRPr/>
          </a:p>
          <a:p>
            <a:pPr marL="0" lvl="0" indent="0" algn="l" rtl="0">
              <a:lnSpc>
                <a:spcPct val="100000"/>
              </a:lnSpc>
              <a:spcBef>
                <a:spcPts val="240"/>
              </a:spcBef>
              <a:spcAft>
                <a:spcPts val="0"/>
              </a:spcAft>
              <a:buSzPts val="1400"/>
              <a:buNone/>
            </a:pPr>
            <a:endParaRPr/>
          </a:p>
        </p:txBody>
      </p:sp>
      <p:sp>
        <p:nvSpPr>
          <p:cNvPr id="731" name="Google Shape;731;g1d98d55690a_2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8843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17cb5ab1e_0_8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717cb5ab1e_0_8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240"/>
              </a:spcBef>
              <a:spcAft>
                <a:spcPts val="0"/>
              </a:spcAft>
              <a:buNone/>
            </a:pPr>
            <a:endParaRPr dirty="0"/>
          </a:p>
        </p:txBody>
      </p:sp>
      <p:sp>
        <p:nvSpPr>
          <p:cNvPr id="225" name="Google Shape;225;g717cb5ab1e_0_8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2536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15f4391eb1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g15f4391eb1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240"/>
              </a:spcBef>
              <a:spcAft>
                <a:spcPts val="0"/>
              </a:spcAft>
              <a:buSzPts val="1400"/>
              <a:buNone/>
            </a:pPr>
            <a:endParaRPr/>
          </a:p>
        </p:txBody>
      </p:sp>
      <p:sp>
        <p:nvSpPr>
          <p:cNvPr id="717" name="Google Shape;717;g15f4391eb18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15f4391eb1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g15f4391eb1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240"/>
              </a:spcBef>
              <a:spcAft>
                <a:spcPts val="0"/>
              </a:spcAft>
              <a:buSzPts val="1400"/>
              <a:buNone/>
            </a:pPr>
            <a:endParaRPr/>
          </a:p>
        </p:txBody>
      </p:sp>
      <p:sp>
        <p:nvSpPr>
          <p:cNvPr id="717" name="Google Shape;717;g15f4391eb18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24</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804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image count perhaps???</a:t>
            </a:r>
          </a:p>
          <a:p>
            <a:r>
              <a:rPr lang="en-US" dirty="0"/>
              <a:t>Costs?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78839-10E1-B444-9C81-2C9DF0D68A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9769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71780995a9_0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9" name="Google Shape;889;g71780995a9_0_1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240"/>
              </a:spcBef>
              <a:spcAft>
                <a:spcPts val="0"/>
              </a:spcAft>
              <a:buNone/>
            </a:pPr>
            <a:endParaRPr/>
          </a:p>
        </p:txBody>
      </p:sp>
      <p:sp>
        <p:nvSpPr>
          <p:cNvPr id="890" name="Google Shape;890;g71780995a9_0_1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703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78839-10E1-B444-9C81-2C9DF0D68A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014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working on French Census with HWR</a:t>
            </a:r>
          </a:p>
          <a:p>
            <a:r>
              <a:rPr lang="en-US" dirty="0"/>
              <a:t>-Years of work ahead to create models that work for more records types and collections</a:t>
            </a:r>
          </a:p>
          <a:p>
            <a:endParaRPr lang="en-US" dirty="0"/>
          </a:p>
          <a:p>
            <a:r>
              <a:rPr lang="en-US" dirty="0"/>
              <a:t>-We are on a path. We’ve cracked the census,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78839-10E1-B444-9C81-2C9DF0D68A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420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5df67f623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5df67f623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5df67f623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5df67f623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71780995a9_0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9" name="Google Shape;889;g71780995a9_0_1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240"/>
              </a:spcBef>
              <a:spcAft>
                <a:spcPts val="0"/>
              </a:spcAft>
              <a:buNone/>
            </a:pPr>
            <a:endParaRPr/>
          </a:p>
        </p:txBody>
      </p:sp>
      <p:sp>
        <p:nvSpPr>
          <p:cNvPr id="890" name="Google Shape;890;g71780995a9_0_1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31</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71780995a9_0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9" name="Google Shape;889;g71780995a9_0_1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240"/>
              </a:spcBef>
              <a:spcAft>
                <a:spcPts val="0"/>
              </a:spcAft>
              <a:buNone/>
            </a:pPr>
            <a:endParaRPr/>
          </a:p>
        </p:txBody>
      </p:sp>
      <p:sp>
        <p:nvSpPr>
          <p:cNvPr id="890" name="Google Shape;890;g71780995a9_0_1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377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78839-10E1-B444-9C81-2C9DF0D68A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844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78839-10E1-B444-9C81-2C9DF0D68A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3282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78839-10E1-B444-9C81-2C9DF0D68A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781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78839-10E1-B444-9C81-2C9DF0D68A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8533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78839-10E1-B444-9C81-2C9DF0D68A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935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78839-10E1-B444-9C81-2C9DF0D68A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678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78839-10E1-B444-9C81-2C9DF0D68A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1789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Master" Target="../slideMasters/slideMaster1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Master" Target="../slideMasters/slideMaster1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Master" Target="../slideMasters/slideMaster1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Master" Target="../slideMasters/slideMaster1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8.png"/><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3.jpe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5.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6.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7.pn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6.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7.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8.pn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9.pn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8.pn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9.pn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0.png"/><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41.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4.xml"/><Relationship Id="rId4" Type="http://schemas.openxmlformats.org/officeDocument/2006/relationships/image" Target="../media/image9.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jpeg"/><Relationship Id="rId1" Type="http://schemas.openxmlformats.org/officeDocument/2006/relationships/slideMaster" Target="../slideMasters/slideMaster14.xml"/><Relationship Id="rId4" Type="http://schemas.openxmlformats.org/officeDocument/2006/relationships/image" Target="../media/image46.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9.jpeg"/><Relationship Id="rId1" Type="http://schemas.openxmlformats.org/officeDocument/2006/relationships/slideMaster" Target="../slideMasters/slideMaster16.xml"/><Relationship Id="rId4" Type="http://schemas.openxmlformats.org/officeDocument/2006/relationships/image" Target="../media/image9.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0.jpeg"/><Relationship Id="rId1" Type="http://schemas.openxmlformats.org/officeDocument/2006/relationships/slideMaster" Target="../slideMasters/slideMaster16.xml"/><Relationship Id="rId4" Type="http://schemas.openxmlformats.org/officeDocument/2006/relationships/image" Target="../media/image51.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Master" Target="../slideMasters/slideMaster16.xml"/><Relationship Id="rId6" Type="http://schemas.openxmlformats.org/officeDocument/2006/relationships/image" Target="../media/image4.png"/><Relationship Id="rId5" Type="http://schemas.openxmlformats.org/officeDocument/2006/relationships/image" Target="../media/image18.png"/><Relationship Id="rId4" Type="http://schemas.microsoft.com/office/2007/relationships/hdphoto" Target="../media/hdphoto2.wdp"/></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4.jpeg"/><Relationship Id="rId1" Type="http://schemas.openxmlformats.org/officeDocument/2006/relationships/slideMaster" Target="../slideMasters/slideMaster16.xml"/><Relationship Id="rId4" Type="http://schemas.openxmlformats.org/officeDocument/2006/relationships/image" Target="../media/image9.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5.jpeg"/><Relationship Id="rId1" Type="http://schemas.openxmlformats.org/officeDocument/2006/relationships/slideMaster" Target="../slideMasters/slideMaster16.xml"/><Relationship Id="rId4" Type="http://schemas.openxmlformats.org/officeDocument/2006/relationships/image" Target="../media/image9.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6.jpeg"/><Relationship Id="rId1" Type="http://schemas.openxmlformats.org/officeDocument/2006/relationships/slideMaster" Target="../slideMasters/slideMaster16.xml"/><Relationship Id="rId4" Type="http://schemas.openxmlformats.org/officeDocument/2006/relationships/image" Target="../media/image9.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Master" Target="../slideMasters/slideMaster1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7.png"/><Relationship Id="rId1" Type="http://schemas.openxmlformats.org/officeDocument/2006/relationships/slideMaster" Target="../slideMasters/slideMaster1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9.jpe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44.png"/><Relationship Id="rId1" Type="http://schemas.openxmlformats.org/officeDocument/2006/relationships/slideMaster" Target="../slideMasters/slideMaster1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9.jpeg"/><Relationship Id="rId1" Type="http://schemas.openxmlformats.org/officeDocument/2006/relationships/slideMaster" Target="../slideMasters/slideMaster1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62.jpe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with Sub title">
    <p:spTree>
      <p:nvGrpSpPr>
        <p:cNvPr id="1" name=""/>
        <p:cNvGrpSpPr/>
        <p:nvPr/>
      </p:nvGrpSpPr>
      <p:grpSpPr>
        <a:xfrm>
          <a:off x="0" y="0"/>
          <a:ext cx="0" cy="0"/>
          <a:chOff x="0" y="0"/>
          <a:chExt cx="0" cy="0"/>
        </a:xfrm>
      </p:grpSpPr>
      <p:sp>
        <p:nvSpPr>
          <p:cNvPr id="2" name="Text Placeholder 6"/>
          <p:cNvSpPr>
            <a:spLocks noGrp="1"/>
          </p:cNvSpPr>
          <p:nvPr>
            <p:ph type="body" sz="quarter" idx="10" hasCustomPrompt="1"/>
          </p:nvPr>
        </p:nvSpPr>
        <p:spPr>
          <a:xfrm>
            <a:off x="0" y="353"/>
            <a:ext cx="9144000" cy="80519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GB"/>
              <a:t>Heading</a:t>
            </a:r>
            <a:endParaRPr lang="en-US"/>
          </a:p>
        </p:txBody>
      </p:sp>
    </p:spTree>
    <p:extLst>
      <p:ext uri="{BB962C8B-B14F-4D97-AF65-F5344CB8AC3E}">
        <p14:creationId xmlns:p14="http://schemas.microsoft.com/office/powerpoint/2010/main" val="291692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pic>
        <p:nvPicPr>
          <p:cNvPr id="2" name="Picture 1" descr="Blog Overlay_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667500" cy="5143500"/>
          </a:xfrm>
          <a:prstGeom prst="rect">
            <a:avLst/>
          </a:prstGeom>
        </p:spPr>
      </p:pic>
      <p:sp>
        <p:nvSpPr>
          <p:cNvPr id="3" name="Text Placeholder 2"/>
          <p:cNvSpPr>
            <a:spLocks noGrp="1"/>
          </p:cNvSpPr>
          <p:nvPr>
            <p:ph type="body" sz="quarter" idx="10" hasCustomPrompt="1"/>
          </p:nvPr>
        </p:nvSpPr>
        <p:spPr>
          <a:xfrm>
            <a:off x="0" y="0"/>
            <a:ext cx="5183188" cy="2652210"/>
          </a:xfrm>
          <a:prstGeom prst="rect">
            <a:avLst/>
          </a:prstGeom>
        </p:spPr>
        <p:txBody>
          <a:bodyPr vert="horz" lIns="360000" tIns="432000" rIns="720000" bIns="0"/>
          <a:lstStyle>
            <a:lvl1pPr marL="0" indent="0">
              <a:buNone/>
              <a:defRPr sz="3190">
                <a:latin typeface="+mj-lt"/>
              </a:defRPr>
            </a:lvl1pPr>
          </a:lstStyle>
          <a:p>
            <a:pPr lvl="0"/>
            <a:r>
              <a:rPr lang="en-GB"/>
              <a:t>Heading</a:t>
            </a:r>
            <a:endParaRPr lang="en-US"/>
          </a:p>
        </p:txBody>
      </p:sp>
    </p:spTree>
    <p:extLst>
      <p:ext uri="{BB962C8B-B14F-4D97-AF65-F5344CB8AC3E}">
        <p14:creationId xmlns:p14="http://schemas.microsoft.com/office/powerpoint/2010/main" val="47894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F31F1-F5F9-9384-6A83-269258E2E0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C8CF55-CE0A-37D9-586E-E141308544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BA15EA-6916-A9D3-55B1-A59772184B4B}"/>
              </a:ext>
            </a:extLst>
          </p:cNvPr>
          <p:cNvSpPr>
            <a:spLocks noGrp="1"/>
          </p:cNvSpPr>
          <p:nvPr>
            <p:ph type="dt" sz="half" idx="10"/>
          </p:nvPr>
        </p:nvSpPr>
        <p:spPr/>
        <p:txBody>
          <a:bodyPr/>
          <a:lstStyle/>
          <a:p>
            <a:fld id="{3958CE2B-6A3C-7349-80C3-ADE793536FBE}" type="datetimeFigureOut">
              <a:rPr lang="en-US" smtClean="0"/>
              <a:t>4/12/2023</a:t>
            </a:fld>
            <a:endParaRPr lang="en-US"/>
          </a:p>
        </p:txBody>
      </p:sp>
      <p:sp>
        <p:nvSpPr>
          <p:cNvPr id="5" name="Footer Placeholder 4">
            <a:extLst>
              <a:ext uri="{FF2B5EF4-FFF2-40B4-BE49-F238E27FC236}">
                <a16:creationId xmlns:a16="http://schemas.microsoft.com/office/drawing/2014/main" id="{126A738A-B2BC-757B-820B-B001CAE60D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2D857A-9BA2-F089-CE2F-2E57219040E0}"/>
              </a:ext>
            </a:extLst>
          </p:cNvPr>
          <p:cNvSpPr>
            <a:spLocks noGrp="1"/>
          </p:cNvSpPr>
          <p:nvPr>
            <p:ph type="sldNum" sz="quarter" idx="12"/>
          </p:nvPr>
        </p:nvSpPr>
        <p:spPr/>
        <p:txBody>
          <a:bodyPr/>
          <a:lstStyle/>
          <a:p>
            <a:fld id="{95E415B0-5D78-4643-B2BC-EDBF6DA9587B}" type="slidenum">
              <a:rPr lang="en-US" smtClean="0"/>
              <a:t>‹#›</a:t>
            </a:fld>
            <a:endParaRPr lang="en-US"/>
          </a:p>
        </p:txBody>
      </p:sp>
    </p:spTree>
    <p:extLst>
      <p:ext uri="{BB962C8B-B14F-4D97-AF65-F5344CB8AC3E}">
        <p14:creationId xmlns:p14="http://schemas.microsoft.com/office/powerpoint/2010/main" val="51956687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192BA-44B1-B9C2-42FA-67DF5DAB0508}"/>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AB6DBCF-61EF-653A-7AF1-00A6EE2E16D4}"/>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62910F-9C3F-BD5F-6903-B523796E2D2F}"/>
              </a:ext>
            </a:extLst>
          </p:cNvPr>
          <p:cNvSpPr>
            <a:spLocks noGrp="1"/>
          </p:cNvSpPr>
          <p:nvPr>
            <p:ph type="dt" sz="half" idx="10"/>
          </p:nvPr>
        </p:nvSpPr>
        <p:spPr/>
        <p:txBody>
          <a:bodyPr/>
          <a:lstStyle/>
          <a:p>
            <a:fld id="{3958CE2B-6A3C-7349-80C3-ADE793536FBE}" type="datetimeFigureOut">
              <a:rPr lang="en-US" smtClean="0"/>
              <a:t>4/12/2023</a:t>
            </a:fld>
            <a:endParaRPr lang="en-US"/>
          </a:p>
        </p:txBody>
      </p:sp>
      <p:sp>
        <p:nvSpPr>
          <p:cNvPr id="5" name="Footer Placeholder 4">
            <a:extLst>
              <a:ext uri="{FF2B5EF4-FFF2-40B4-BE49-F238E27FC236}">
                <a16:creationId xmlns:a16="http://schemas.microsoft.com/office/drawing/2014/main" id="{EF649E5D-28F8-1640-EAF3-51924062CD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15F8DA-D7A7-F0FB-DE45-5A65C94E9071}"/>
              </a:ext>
            </a:extLst>
          </p:cNvPr>
          <p:cNvSpPr>
            <a:spLocks noGrp="1"/>
          </p:cNvSpPr>
          <p:nvPr>
            <p:ph type="sldNum" sz="quarter" idx="12"/>
          </p:nvPr>
        </p:nvSpPr>
        <p:spPr/>
        <p:txBody>
          <a:bodyPr/>
          <a:lstStyle/>
          <a:p>
            <a:fld id="{95E415B0-5D78-4643-B2BC-EDBF6DA9587B}" type="slidenum">
              <a:rPr lang="en-US" smtClean="0"/>
              <a:t>‹#›</a:t>
            </a:fld>
            <a:endParaRPr lang="en-US"/>
          </a:p>
        </p:txBody>
      </p:sp>
    </p:spTree>
    <p:extLst>
      <p:ext uri="{BB962C8B-B14F-4D97-AF65-F5344CB8AC3E}">
        <p14:creationId xmlns:p14="http://schemas.microsoft.com/office/powerpoint/2010/main" val="20931933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6F661-4FB5-BC27-96D3-F2EE7D15CD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48C41F-5104-5ED2-1194-913066B8AAE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9AF869-5637-5A01-BCBC-92F7AF68A1F8}"/>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2BC3BB-D474-C1DC-23F8-D5579278682D}"/>
              </a:ext>
            </a:extLst>
          </p:cNvPr>
          <p:cNvSpPr>
            <a:spLocks noGrp="1"/>
          </p:cNvSpPr>
          <p:nvPr>
            <p:ph type="dt" sz="half" idx="10"/>
          </p:nvPr>
        </p:nvSpPr>
        <p:spPr/>
        <p:txBody>
          <a:bodyPr/>
          <a:lstStyle/>
          <a:p>
            <a:fld id="{3958CE2B-6A3C-7349-80C3-ADE793536FBE}" type="datetimeFigureOut">
              <a:rPr lang="en-US" smtClean="0"/>
              <a:t>4/12/2023</a:t>
            </a:fld>
            <a:endParaRPr lang="en-US"/>
          </a:p>
        </p:txBody>
      </p:sp>
      <p:sp>
        <p:nvSpPr>
          <p:cNvPr id="6" name="Footer Placeholder 5">
            <a:extLst>
              <a:ext uri="{FF2B5EF4-FFF2-40B4-BE49-F238E27FC236}">
                <a16:creationId xmlns:a16="http://schemas.microsoft.com/office/drawing/2014/main" id="{C154655C-7E19-7D21-0C64-91A06CB4A0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232E34-18E1-7484-14C3-7B6274AAB449}"/>
              </a:ext>
            </a:extLst>
          </p:cNvPr>
          <p:cNvSpPr>
            <a:spLocks noGrp="1"/>
          </p:cNvSpPr>
          <p:nvPr>
            <p:ph type="sldNum" sz="quarter" idx="12"/>
          </p:nvPr>
        </p:nvSpPr>
        <p:spPr/>
        <p:txBody>
          <a:bodyPr/>
          <a:lstStyle/>
          <a:p>
            <a:fld id="{95E415B0-5D78-4643-B2BC-EDBF6DA9587B}" type="slidenum">
              <a:rPr lang="en-US" smtClean="0"/>
              <a:t>‹#›</a:t>
            </a:fld>
            <a:endParaRPr lang="en-US"/>
          </a:p>
        </p:txBody>
      </p:sp>
    </p:spTree>
    <p:extLst>
      <p:ext uri="{BB962C8B-B14F-4D97-AF65-F5344CB8AC3E}">
        <p14:creationId xmlns:p14="http://schemas.microsoft.com/office/powerpoint/2010/main" val="434409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2D99-8CA2-8C8A-9F8D-3B20FBE80BB9}"/>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98B16C-2011-28FC-D1AA-8F6E1144FC13}"/>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C6FD458-AE50-4AAE-3B61-BEC12A3B4BA1}"/>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387482-5534-FDE9-31EA-BF5BE3A7D474}"/>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13F459E-7E0F-68DF-56EA-8C7BA9414261}"/>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3FD526-2DBB-53DB-B3D2-E7FE9413EBB7}"/>
              </a:ext>
            </a:extLst>
          </p:cNvPr>
          <p:cNvSpPr>
            <a:spLocks noGrp="1"/>
          </p:cNvSpPr>
          <p:nvPr>
            <p:ph type="dt" sz="half" idx="10"/>
          </p:nvPr>
        </p:nvSpPr>
        <p:spPr/>
        <p:txBody>
          <a:bodyPr/>
          <a:lstStyle/>
          <a:p>
            <a:fld id="{3958CE2B-6A3C-7349-80C3-ADE793536FBE}" type="datetimeFigureOut">
              <a:rPr lang="en-US" smtClean="0"/>
              <a:t>4/12/2023</a:t>
            </a:fld>
            <a:endParaRPr lang="en-US"/>
          </a:p>
        </p:txBody>
      </p:sp>
      <p:sp>
        <p:nvSpPr>
          <p:cNvPr id="8" name="Footer Placeholder 7">
            <a:extLst>
              <a:ext uri="{FF2B5EF4-FFF2-40B4-BE49-F238E27FC236}">
                <a16:creationId xmlns:a16="http://schemas.microsoft.com/office/drawing/2014/main" id="{38D6443C-61CA-7E66-697C-5A30FBB0E3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9B9921-CC9C-1641-D1CD-90FF5C695B99}"/>
              </a:ext>
            </a:extLst>
          </p:cNvPr>
          <p:cNvSpPr>
            <a:spLocks noGrp="1"/>
          </p:cNvSpPr>
          <p:nvPr>
            <p:ph type="sldNum" sz="quarter" idx="12"/>
          </p:nvPr>
        </p:nvSpPr>
        <p:spPr/>
        <p:txBody>
          <a:bodyPr/>
          <a:lstStyle/>
          <a:p>
            <a:fld id="{95E415B0-5D78-4643-B2BC-EDBF6DA9587B}" type="slidenum">
              <a:rPr lang="en-US" smtClean="0"/>
              <a:t>‹#›</a:t>
            </a:fld>
            <a:endParaRPr lang="en-US"/>
          </a:p>
        </p:txBody>
      </p:sp>
    </p:spTree>
    <p:extLst>
      <p:ext uri="{BB962C8B-B14F-4D97-AF65-F5344CB8AC3E}">
        <p14:creationId xmlns:p14="http://schemas.microsoft.com/office/powerpoint/2010/main" val="42521373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E18E0-5550-A938-E7B8-4576C0AF36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32B2AF-4D02-B07E-D98E-3B5B75998B01}"/>
              </a:ext>
            </a:extLst>
          </p:cNvPr>
          <p:cNvSpPr>
            <a:spLocks noGrp="1"/>
          </p:cNvSpPr>
          <p:nvPr>
            <p:ph type="dt" sz="half" idx="10"/>
          </p:nvPr>
        </p:nvSpPr>
        <p:spPr/>
        <p:txBody>
          <a:bodyPr/>
          <a:lstStyle/>
          <a:p>
            <a:fld id="{3958CE2B-6A3C-7349-80C3-ADE793536FBE}" type="datetimeFigureOut">
              <a:rPr lang="en-US" smtClean="0"/>
              <a:t>4/12/2023</a:t>
            </a:fld>
            <a:endParaRPr lang="en-US"/>
          </a:p>
        </p:txBody>
      </p:sp>
      <p:sp>
        <p:nvSpPr>
          <p:cNvPr id="4" name="Footer Placeholder 3">
            <a:extLst>
              <a:ext uri="{FF2B5EF4-FFF2-40B4-BE49-F238E27FC236}">
                <a16:creationId xmlns:a16="http://schemas.microsoft.com/office/drawing/2014/main" id="{ACD63AE0-CD94-F816-E3AB-A96A8A9B74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F5F1CF-0AEB-115F-1AE0-2CAF299504E4}"/>
              </a:ext>
            </a:extLst>
          </p:cNvPr>
          <p:cNvSpPr>
            <a:spLocks noGrp="1"/>
          </p:cNvSpPr>
          <p:nvPr>
            <p:ph type="sldNum" sz="quarter" idx="12"/>
          </p:nvPr>
        </p:nvSpPr>
        <p:spPr/>
        <p:txBody>
          <a:bodyPr/>
          <a:lstStyle/>
          <a:p>
            <a:fld id="{95E415B0-5D78-4643-B2BC-EDBF6DA9587B}" type="slidenum">
              <a:rPr lang="en-US" smtClean="0"/>
              <a:t>‹#›</a:t>
            </a:fld>
            <a:endParaRPr lang="en-US"/>
          </a:p>
        </p:txBody>
      </p:sp>
    </p:spTree>
    <p:extLst>
      <p:ext uri="{BB962C8B-B14F-4D97-AF65-F5344CB8AC3E}">
        <p14:creationId xmlns:p14="http://schemas.microsoft.com/office/powerpoint/2010/main" val="16173954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425285-3194-C9E5-A921-68FBC6FA89F9}"/>
              </a:ext>
            </a:extLst>
          </p:cNvPr>
          <p:cNvSpPr>
            <a:spLocks noGrp="1"/>
          </p:cNvSpPr>
          <p:nvPr>
            <p:ph type="dt" sz="half" idx="10"/>
          </p:nvPr>
        </p:nvSpPr>
        <p:spPr/>
        <p:txBody>
          <a:bodyPr/>
          <a:lstStyle/>
          <a:p>
            <a:fld id="{3958CE2B-6A3C-7349-80C3-ADE793536FBE}" type="datetimeFigureOut">
              <a:rPr lang="en-US" smtClean="0"/>
              <a:t>4/12/2023</a:t>
            </a:fld>
            <a:endParaRPr lang="en-US"/>
          </a:p>
        </p:txBody>
      </p:sp>
      <p:sp>
        <p:nvSpPr>
          <p:cNvPr id="3" name="Footer Placeholder 2">
            <a:extLst>
              <a:ext uri="{FF2B5EF4-FFF2-40B4-BE49-F238E27FC236}">
                <a16:creationId xmlns:a16="http://schemas.microsoft.com/office/drawing/2014/main" id="{CAA8B432-0908-3255-5F58-84F6A21610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099D04-F2E0-10D1-D322-FF8F7992C8D0}"/>
              </a:ext>
            </a:extLst>
          </p:cNvPr>
          <p:cNvSpPr>
            <a:spLocks noGrp="1"/>
          </p:cNvSpPr>
          <p:nvPr>
            <p:ph type="sldNum" sz="quarter" idx="12"/>
          </p:nvPr>
        </p:nvSpPr>
        <p:spPr/>
        <p:txBody>
          <a:bodyPr/>
          <a:lstStyle/>
          <a:p>
            <a:fld id="{95E415B0-5D78-4643-B2BC-EDBF6DA9587B}" type="slidenum">
              <a:rPr lang="en-US" smtClean="0"/>
              <a:t>‹#›</a:t>
            </a:fld>
            <a:endParaRPr lang="en-US"/>
          </a:p>
        </p:txBody>
      </p:sp>
    </p:spTree>
    <p:extLst>
      <p:ext uri="{BB962C8B-B14F-4D97-AF65-F5344CB8AC3E}">
        <p14:creationId xmlns:p14="http://schemas.microsoft.com/office/powerpoint/2010/main" val="355011459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F0F7F-8085-B10A-8410-534DDA870B4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E86AFFD-8597-C03D-80F6-F988C9C3BB1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615EB7-7F33-6FFD-4DB5-35248883ACE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749129E-B890-E317-0D5A-FC4E7BBAA970}"/>
              </a:ext>
            </a:extLst>
          </p:cNvPr>
          <p:cNvSpPr>
            <a:spLocks noGrp="1"/>
          </p:cNvSpPr>
          <p:nvPr>
            <p:ph type="dt" sz="half" idx="10"/>
          </p:nvPr>
        </p:nvSpPr>
        <p:spPr/>
        <p:txBody>
          <a:bodyPr/>
          <a:lstStyle/>
          <a:p>
            <a:fld id="{3958CE2B-6A3C-7349-80C3-ADE793536FBE}" type="datetimeFigureOut">
              <a:rPr lang="en-US" smtClean="0"/>
              <a:t>4/12/2023</a:t>
            </a:fld>
            <a:endParaRPr lang="en-US"/>
          </a:p>
        </p:txBody>
      </p:sp>
      <p:sp>
        <p:nvSpPr>
          <p:cNvPr id="6" name="Footer Placeholder 5">
            <a:extLst>
              <a:ext uri="{FF2B5EF4-FFF2-40B4-BE49-F238E27FC236}">
                <a16:creationId xmlns:a16="http://schemas.microsoft.com/office/drawing/2014/main" id="{EEF5388C-5A27-1D1C-ECE3-545AFC194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C88A0D-2CD0-F46E-9791-91B10F201C38}"/>
              </a:ext>
            </a:extLst>
          </p:cNvPr>
          <p:cNvSpPr>
            <a:spLocks noGrp="1"/>
          </p:cNvSpPr>
          <p:nvPr>
            <p:ph type="sldNum" sz="quarter" idx="12"/>
          </p:nvPr>
        </p:nvSpPr>
        <p:spPr/>
        <p:txBody>
          <a:bodyPr/>
          <a:lstStyle/>
          <a:p>
            <a:fld id="{95E415B0-5D78-4643-B2BC-EDBF6DA9587B}" type="slidenum">
              <a:rPr lang="en-US" smtClean="0"/>
              <a:t>‹#›</a:t>
            </a:fld>
            <a:endParaRPr lang="en-US"/>
          </a:p>
        </p:txBody>
      </p:sp>
    </p:spTree>
    <p:extLst>
      <p:ext uri="{BB962C8B-B14F-4D97-AF65-F5344CB8AC3E}">
        <p14:creationId xmlns:p14="http://schemas.microsoft.com/office/powerpoint/2010/main" val="30362085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5D675-823B-3DC5-5A06-74FF5571FFC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D726A63-F74C-8016-4E8E-ACE6B7C34ED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7612949-71E5-BEE1-112E-617F8F4977C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D76D5E8-C102-AA99-F6B1-ADCFCD71668F}"/>
              </a:ext>
            </a:extLst>
          </p:cNvPr>
          <p:cNvSpPr>
            <a:spLocks noGrp="1"/>
          </p:cNvSpPr>
          <p:nvPr>
            <p:ph type="dt" sz="half" idx="10"/>
          </p:nvPr>
        </p:nvSpPr>
        <p:spPr/>
        <p:txBody>
          <a:bodyPr/>
          <a:lstStyle/>
          <a:p>
            <a:fld id="{3958CE2B-6A3C-7349-80C3-ADE793536FBE}" type="datetimeFigureOut">
              <a:rPr lang="en-US" smtClean="0"/>
              <a:t>4/12/2023</a:t>
            </a:fld>
            <a:endParaRPr lang="en-US"/>
          </a:p>
        </p:txBody>
      </p:sp>
      <p:sp>
        <p:nvSpPr>
          <p:cNvPr id="6" name="Footer Placeholder 5">
            <a:extLst>
              <a:ext uri="{FF2B5EF4-FFF2-40B4-BE49-F238E27FC236}">
                <a16:creationId xmlns:a16="http://schemas.microsoft.com/office/drawing/2014/main" id="{CF07CC26-2F78-8756-827D-379B77D073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94DCB3-4AA0-164A-001C-D1D35F5E0E12}"/>
              </a:ext>
            </a:extLst>
          </p:cNvPr>
          <p:cNvSpPr>
            <a:spLocks noGrp="1"/>
          </p:cNvSpPr>
          <p:nvPr>
            <p:ph type="sldNum" sz="quarter" idx="12"/>
          </p:nvPr>
        </p:nvSpPr>
        <p:spPr/>
        <p:txBody>
          <a:bodyPr/>
          <a:lstStyle/>
          <a:p>
            <a:fld id="{95E415B0-5D78-4643-B2BC-EDBF6DA9587B}" type="slidenum">
              <a:rPr lang="en-US" smtClean="0"/>
              <a:t>‹#›</a:t>
            </a:fld>
            <a:endParaRPr lang="en-US"/>
          </a:p>
        </p:txBody>
      </p:sp>
    </p:spTree>
    <p:extLst>
      <p:ext uri="{BB962C8B-B14F-4D97-AF65-F5344CB8AC3E}">
        <p14:creationId xmlns:p14="http://schemas.microsoft.com/office/powerpoint/2010/main" val="135513218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67D79-AE8B-CE35-FA83-7C7F29D4E8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25BC0B-8D06-33A3-F227-3228B0263D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2CAEE-55DD-945B-6858-B34081E0B0B6}"/>
              </a:ext>
            </a:extLst>
          </p:cNvPr>
          <p:cNvSpPr>
            <a:spLocks noGrp="1"/>
          </p:cNvSpPr>
          <p:nvPr>
            <p:ph type="dt" sz="half" idx="10"/>
          </p:nvPr>
        </p:nvSpPr>
        <p:spPr/>
        <p:txBody>
          <a:bodyPr/>
          <a:lstStyle/>
          <a:p>
            <a:fld id="{3958CE2B-6A3C-7349-80C3-ADE793536FBE}" type="datetimeFigureOut">
              <a:rPr lang="en-US" smtClean="0"/>
              <a:t>4/12/2023</a:t>
            </a:fld>
            <a:endParaRPr lang="en-US"/>
          </a:p>
        </p:txBody>
      </p:sp>
      <p:sp>
        <p:nvSpPr>
          <p:cNvPr id="5" name="Footer Placeholder 4">
            <a:extLst>
              <a:ext uri="{FF2B5EF4-FFF2-40B4-BE49-F238E27FC236}">
                <a16:creationId xmlns:a16="http://schemas.microsoft.com/office/drawing/2014/main" id="{BEB13D7F-BC3F-205F-B9ED-66B525B14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9360DF-0F08-1693-37F8-AB0E8152BAC9}"/>
              </a:ext>
            </a:extLst>
          </p:cNvPr>
          <p:cNvSpPr>
            <a:spLocks noGrp="1"/>
          </p:cNvSpPr>
          <p:nvPr>
            <p:ph type="sldNum" sz="quarter" idx="12"/>
          </p:nvPr>
        </p:nvSpPr>
        <p:spPr/>
        <p:txBody>
          <a:bodyPr/>
          <a:lstStyle/>
          <a:p>
            <a:fld id="{95E415B0-5D78-4643-B2BC-EDBF6DA9587B}" type="slidenum">
              <a:rPr lang="en-US" smtClean="0"/>
              <a:t>‹#›</a:t>
            </a:fld>
            <a:endParaRPr lang="en-US"/>
          </a:p>
        </p:txBody>
      </p:sp>
    </p:spTree>
    <p:extLst>
      <p:ext uri="{BB962C8B-B14F-4D97-AF65-F5344CB8AC3E}">
        <p14:creationId xmlns:p14="http://schemas.microsoft.com/office/powerpoint/2010/main" val="6639071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506AD7-6764-60F4-4F92-AFC5BBFD7934}"/>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A2D1BD-7C85-6B65-10D6-4AF7641C8776}"/>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1588BB-18E3-B389-5443-D0B869E01A36}"/>
              </a:ext>
            </a:extLst>
          </p:cNvPr>
          <p:cNvSpPr>
            <a:spLocks noGrp="1"/>
          </p:cNvSpPr>
          <p:nvPr>
            <p:ph type="dt" sz="half" idx="10"/>
          </p:nvPr>
        </p:nvSpPr>
        <p:spPr/>
        <p:txBody>
          <a:bodyPr/>
          <a:lstStyle/>
          <a:p>
            <a:fld id="{3958CE2B-6A3C-7349-80C3-ADE793536FBE}" type="datetimeFigureOut">
              <a:rPr lang="en-US" smtClean="0"/>
              <a:t>4/12/2023</a:t>
            </a:fld>
            <a:endParaRPr lang="en-US"/>
          </a:p>
        </p:txBody>
      </p:sp>
      <p:sp>
        <p:nvSpPr>
          <p:cNvPr id="5" name="Footer Placeholder 4">
            <a:extLst>
              <a:ext uri="{FF2B5EF4-FFF2-40B4-BE49-F238E27FC236}">
                <a16:creationId xmlns:a16="http://schemas.microsoft.com/office/drawing/2014/main" id="{D3F883C4-3550-F184-AF3B-DD5EE912BC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B76A0A-9805-97B2-0702-6EEBED8F475E}"/>
              </a:ext>
            </a:extLst>
          </p:cNvPr>
          <p:cNvSpPr>
            <a:spLocks noGrp="1"/>
          </p:cNvSpPr>
          <p:nvPr>
            <p:ph type="sldNum" sz="quarter" idx="12"/>
          </p:nvPr>
        </p:nvSpPr>
        <p:spPr/>
        <p:txBody>
          <a:bodyPr/>
          <a:lstStyle/>
          <a:p>
            <a:fld id="{95E415B0-5D78-4643-B2BC-EDBF6DA9587B}" type="slidenum">
              <a:rPr lang="en-US" smtClean="0"/>
              <a:t>‹#›</a:t>
            </a:fld>
            <a:endParaRPr lang="en-US"/>
          </a:p>
        </p:txBody>
      </p:sp>
    </p:spTree>
    <p:extLst>
      <p:ext uri="{BB962C8B-B14F-4D97-AF65-F5344CB8AC3E}">
        <p14:creationId xmlns:p14="http://schemas.microsoft.com/office/powerpoint/2010/main" val="2570689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Vertical Title and Text">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5183706" cy="959439"/>
          </a:xfrm>
          <a:prstGeom prst="rect">
            <a:avLst/>
          </a:prstGeom>
        </p:spPr>
        <p:txBody>
          <a:bodyPr vert="horz" lIns="360000" tIns="432000" rIns="720000" bIns="0"/>
          <a:lstStyle>
            <a:lvl1pPr marL="0" indent="0">
              <a:buNone/>
              <a:defRPr sz="3400">
                <a:latin typeface="+mj-lt"/>
              </a:defRPr>
            </a:lvl1pPr>
          </a:lstStyle>
          <a:p>
            <a:pPr lvl="0"/>
            <a:r>
              <a:rPr lang="en-GB"/>
              <a:t>Title</a:t>
            </a:r>
            <a:endParaRPr lang="en-US"/>
          </a:p>
        </p:txBody>
      </p:sp>
      <p:sp>
        <p:nvSpPr>
          <p:cNvPr id="10" name="Text Placeholder 9"/>
          <p:cNvSpPr>
            <a:spLocks noGrp="1"/>
          </p:cNvSpPr>
          <p:nvPr>
            <p:ph type="body" sz="quarter" idx="11" hasCustomPrompt="1"/>
          </p:nvPr>
        </p:nvSpPr>
        <p:spPr>
          <a:xfrm>
            <a:off x="0" y="877575"/>
            <a:ext cx="5183706" cy="3251514"/>
          </a:xfrm>
          <a:prstGeom prst="rect">
            <a:avLst/>
          </a:prstGeom>
        </p:spPr>
        <p:txBody>
          <a:bodyPr vert="horz" lIns="360000" tIns="540000" rIns="0" bIns="0"/>
          <a:lstStyle>
            <a:lvl1pPr marL="180000" indent="-180000">
              <a:spcBef>
                <a:spcPts val="1000"/>
              </a:spcBef>
              <a:buFont typeface="Arial"/>
              <a:buChar char="•"/>
              <a:defRPr sz="1600"/>
            </a:lvl1pPr>
          </a:lstStyle>
          <a:p>
            <a:pPr lvl="0"/>
            <a:r>
              <a:rPr lang="en-GB"/>
              <a:t>Bullet points</a:t>
            </a:r>
            <a:endParaRPr lang="en-US"/>
          </a:p>
        </p:txBody>
      </p:sp>
      <p:pic>
        <p:nvPicPr>
          <p:cNvPr id="11" name="Picture 10" descr="Blog Overlay_01.png">
            <a:extLst>
              <a:ext uri="{FF2B5EF4-FFF2-40B4-BE49-F238E27FC236}">
                <a16:creationId xmlns:a16="http://schemas.microsoft.com/office/drawing/2014/main" id="{F6E66669-A69B-4903-BB94-FAE2EE0752E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pic>
        <p:nvPicPr>
          <p:cNvPr id="7" name="Picture 6" descr="Preservica_RGB Logo_White_2_Main Logo_04.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1133" y="4338096"/>
            <a:ext cx="1869887" cy="513771"/>
          </a:xfrm>
          <a:prstGeom prst="rect">
            <a:avLst/>
          </a:prstGeom>
        </p:spPr>
      </p:pic>
    </p:spTree>
    <p:extLst>
      <p:ext uri="{BB962C8B-B14F-4D97-AF65-F5344CB8AC3E}">
        <p14:creationId xmlns:p14="http://schemas.microsoft.com/office/powerpoint/2010/main" val="27994538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Modern Dark Background-4">
  <p:cSld name="Modern Dark Background-4">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77"/>
        <p:cNvGrpSpPr/>
        <p:nvPr/>
      </p:nvGrpSpPr>
      <p:grpSpPr>
        <a:xfrm>
          <a:off x="0" y="0"/>
          <a:ext cx="0" cy="0"/>
          <a:chOff x="0" y="0"/>
          <a:chExt cx="0" cy="0"/>
        </a:xfrm>
      </p:grpSpPr>
    </p:spTree>
    <p:extLst>
      <p:ext uri="{BB962C8B-B14F-4D97-AF65-F5344CB8AC3E}">
        <p14:creationId xmlns:p14="http://schemas.microsoft.com/office/powerpoint/2010/main" val="244745268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Content 1">
  <p:cSld name="Content 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7"/>
        <p:cNvGrpSpPr/>
        <p:nvPr/>
      </p:nvGrpSpPr>
      <p:grpSpPr>
        <a:xfrm>
          <a:off x="0" y="0"/>
          <a:ext cx="0" cy="0"/>
          <a:chOff x="0" y="0"/>
          <a:chExt cx="0" cy="0"/>
        </a:xfrm>
      </p:grpSpPr>
      <p:sp>
        <p:nvSpPr>
          <p:cNvPr id="18" name="Google Shape;18;p3"/>
          <p:cNvSpPr txBox="1">
            <a:spLocks noGrp="1"/>
          </p:cNvSpPr>
          <p:nvPr>
            <p:ph type="body" idx="1"/>
          </p:nvPr>
        </p:nvSpPr>
        <p:spPr>
          <a:xfrm>
            <a:off x="454025" y="1116975"/>
            <a:ext cx="8043900" cy="3260700"/>
          </a:xfrm>
          <a:prstGeom prst="rect">
            <a:avLst/>
          </a:prstGeom>
          <a:noFill/>
          <a:ln>
            <a:noFill/>
          </a:ln>
        </p:spPr>
        <p:txBody>
          <a:bodyPr spcFirstLastPara="1" wrap="square" lIns="81625" tIns="40800" rIns="81625" bIns="40800" anchor="t" anchorCtr="0">
            <a:noAutofit/>
          </a:bodyPr>
          <a:lstStyle>
            <a:lvl1pPr marL="457189" marR="0" lvl="0" indent="-368291" algn="l" rtl="0">
              <a:spcBef>
                <a:spcPts val="1200"/>
              </a:spcBef>
              <a:spcAft>
                <a:spcPts val="0"/>
              </a:spcAft>
              <a:buClr>
                <a:schemeClr val="accent1"/>
              </a:buClr>
              <a:buSzPts val="2200"/>
              <a:buChar char="•"/>
              <a:defRPr sz="2000" i="0" u="none" strike="noStrike" cap="none">
                <a:solidFill>
                  <a:schemeClr val="dk1"/>
                </a:solidFill>
              </a:defRPr>
            </a:lvl1pPr>
            <a:lvl2pPr marL="914378" marR="0" lvl="1" indent="-314952" algn="l" rtl="0">
              <a:spcBef>
                <a:spcPts val="600"/>
              </a:spcBef>
              <a:spcAft>
                <a:spcPts val="0"/>
              </a:spcAft>
              <a:buClr>
                <a:schemeClr val="accent1"/>
              </a:buClr>
              <a:buSzPts val="1360"/>
              <a:buChar char="▪"/>
              <a:defRPr sz="1600" i="0" u="none" strike="noStrike" cap="none">
                <a:solidFill>
                  <a:schemeClr val="dk1"/>
                </a:solidFill>
              </a:defRPr>
            </a:lvl2pPr>
            <a:lvl3pPr marL="1371566" marR="0" lvl="2" indent="-317492" algn="l" rtl="0">
              <a:spcBef>
                <a:spcPts val="600"/>
              </a:spcBef>
              <a:spcAft>
                <a:spcPts val="0"/>
              </a:spcAft>
              <a:buClr>
                <a:schemeClr val="accent1"/>
              </a:buClr>
              <a:buSzPts val="1400"/>
              <a:buChar char="-"/>
              <a:defRPr sz="1400" i="0" u="none" strike="noStrike" cap="none">
                <a:solidFill>
                  <a:schemeClr val="dk1"/>
                </a:solidFill>
              </a:defRPr>
            </a:lvl3pPr>
            <a:lvl4pPr marL="1828754" marR="0" lvl="3" indent="-342892" algn="l" rtl="0">
              <a:spcBef>
                <a:spcPts val="360"/>
              </a:spcBef>
              <a:spcAft>
                <a:spcPts val="0"/>
              </a:spcAft>
              <a:buClr>
                <a:schemeClr val="dk1"/>
              </a:buClr>
              <a:buSzPts val="1800"/>
              <a:buChar char="–"/>
              <a:defRPr sz="1800" i="0" u="none" strike="noStrike" cap="none">
                <a:solidFill>
                  <a:schemeClr val="dk1"/>
                </a:solidFill>
              </a:defRPr>
            </a:lvl4pPr>
            <a:lvl5pPr marL="2285943" marR="0" lvl="4" indent="-342892" algn="l" rtl="0">
              <a:spcBef>
                <a:spcPts val="360"/>
              </a:spcBef>
              <a:spcAft>
                <a:spcPts val="0"/>
              </a:spcAft>
              <a:buClr>
                <a:schemeClr val="dk1"/>
              </a:buClr>
              <a:buSzPts val="1800"/>
              <a:buChar char="»"/>
              <a:defRPr sz="1800" i="0" u="none" strike="noStrike" cap="none">
                <a:solidFill>
                  <a:schemeClr val="dk1"/>
                </a:solidFill>
              </a:defRPr>
            </a:lvl5pPr>
            <a:lvl6pPr marL="2743132" marR="0" lvl="5" indent="-342892" algn="l" rtl="0">
              <a:spcBef>
                <a:spcPts val="360"/>
              </a:spcBef>
              <a:spcAft>
                <a:spcPts val="0"/>
              </a:spcAft>
              <a:buClr>
                <a:schemeClr val="dk1"/>
              </a:buClr>
              <a:buSzPts val="1800"/>
              <a:buChar char="•"/>
              <a:defRPr sz="1800" i="0" u="none" strike="noStrike" cap="none">
                <a:solidFill>
                  <a:schemeClr val="dk1"/>
                </a:solidFill>
              </a:defRPr>
            </a:lvl6pPr>
            <a:lvl7pPr marL="3200320" marR="0" lvl="6" indent="-342892" algn="l" rtl="0">
              <a:spcBef>
                <a:spcPts val="360"/>
              </a:spcBef>
              <a:spcAft>
                <a:spcPts val="0"/>
              </a:spcAft>
              <a:buClr>
                <a:schemeClr val="dk1"/>
              </a:buClr>
              <a:buSzPts val="1800"/>
              <a:buChar char="•"/>
              <a:defRPr sz="1800" i="0" u="none" strike="noStrike" cap="none">
                <a:solidFill>
                  <a:schemeClr val="dk1"/>
                </a:solidFill>
              </a:defRPr>
            </a:lvl7pPr>
            <a:lvl8pPr marL="3657509" marR="0" lvl="7" indent="-342892" algn="l" rtl="0">
              <a:spcBef>
                <a:spcPts val="360"/>
              </a:spcBef>
              <a:spcAft>
                <a:spcPts val="0"/>
              </a:spcAft>
              <a:buClr>
                <a:schemeClr val="dk1"/>
              </a:buClr>
              <a:buSzPts val="1800"/>
              <a:buChar char="•"/>
              <a:defRPr sz="1800" i="0" u="none" strike="noStrike" cap="none">
                <a:solidFill>
                  <a:schemeClr val="dk1"/>
                </a:solidFill>
              </a:defRPr>
            </a:lvl8pPr>
            <a:lvl9pPr marL="4114697" marR="0" lvl="8" indent="-342892" algn="l" rtl="0">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9" name="Google Shape;19;p3"/>
          <p:cNvSpPr txBox="1">
            <a:spLocks noGrp="1"/>
          </p:cNvSpPr>
          <p:nvPr>
            <p:ph type="title"/>
          </p:nvPr>
        </p:nvSpPr>
        <p:spPr>
          <a:xfrm>
            <a:off x="454025" y="330200"/>
            <a:ext cx="8051700" cy="786900"/>
          </a:xfrm>
          <a:prstGeom prst="rect">
            <a:avLst/>
          </a:prstGeom>
          <a:noFill/>
          <a:ln>
            <a:noFill/>
          </a:ln>
        </p:spPr>
        <p:txBody>
          <a:bodyPr spcFirstLastPara="1" wrap="square" lIns="81625" tIns="40800" rIns="81625" bIns="40800" anchor="t" anchorCtr="0">
            <a:noAutofit/>
          </a:bodyPr>
          <a:lstStyle>
            <a:lvl1pPr marR="0" lvl="0" algn="l" rtl="0">
              <a:lnSpc>
                <a:spcPct val="90000"/>
              </a:lnSpc>
              <a:spcBef>
                <a:spcPts val="0"/>
              </a:spcBef>
              <a:spcAft>
                <a:spcPts val="0"/>
              </a:spcAft>
              <a:buSzPts val="1400"/>
              <a:buNone/>
              <a:defRPr sz="2800" i="0" u="none" strike="noStrike" cap="none">
                <a:solidFill>
                  <a:schemeClr val="dk1"/>
                </a:solidFill>
              </a:defRPr>
            </a:lvl1pPr>
            <a:lvl2pPr marR="0" lvl="1" algn="l" rtl="0">
              <a:lnSpc>
                <a:spcPct val="90000"/>
              </a:lnSpc>
              <a:spcBef>
                <a:spcPts val="0"/>
              </a:spcBef>
              <a:spcAft>
                <a:spcPts val="0"/>
              </a:spcAft>
              <a:buSzPts val="1400"/>
              <a:buFont typeface="Source Sans Pro"/>
              <a:buNone/>
              <a:defRPr sz="320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0"/>
              </a:spcBef>
              <a:spcAft>
                <a:spcPts val="0"/>
              </a:spcAft>
              <a:buSzPts val="1400"/>
              <a:buFont typeface="Source Sans Pro"/>
              <a:buNone/>
              <a:defRPr sz="320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0"/>
              </a:spcBef>
              <a:spcAft>
                <a:spcPts val="0"/>
              </a:spcAft>
              <a:buSzPts val="1400"/>
              <a:buFont typeface="Source Sans Pro"/>
              <a:buNone/>
              <a:defRPr sz="320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0"/>
              </a:spcBef>
              <a:spcAft>
                <a:spcPts val="0"/>
              </a:spcAft>
              <a:buSzPts val="1400"/>
              <a:buFont typeface="Source Sans Pro"/>
              <a:buNone/>
              <a:defRPr sz="320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0"/>
              </a:spcBef>
              <a:spcAft>
                <a:spcPts val="0"/>
              </a:spcAft>
              <a:buSzPts val="1400"/>
              <a:buFont typeface="Source Sans Pro"/>
              <a:buNone/>
              <a:defRPr sz="320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0"/>
              </a:spcBef>
              <a:spcAft>
                <a:spcPts val="0"/>
              </a:spcAft>
              <a:buSzPts val="1400"/>
              <a:buFont typeface="Source Sans Pro"/>
              <a:buNone/>
              <a:defRPr sz="320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0"/>
              </a:spcBef>
              <a:spcAft>
                <a:spcPts val="0"/>
              </a:spcAft>
              <a:buSzPts val="1400"/>
              <a:buFont typeface="Source Sans Pro"/>
              <a:buNone/>
              <a:defRPr sz="320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0"/>
              </a:spcBef>
              <a:spcAft>
                <a:spcPts val="0"/>
              </a:spcAft>
              <a:buSzPts val="1400"/>
              <a:buFont typeface="Source Sans Pro"/>
              <a:buNone/>
              <a:defRPr sz="3200" i="0" u="none" strike="noStrike" cap="none">
                <a:solidFill>
                  <a:schemeClr val="dk1"/>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219861439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Background-Angle Green 2">
  <p:cSld name="Background-Angle Green 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80"/>
        <p:cNvGrpSpPr/>
        <p:nvPr/>
      </p:nvGrpSpPr>
      <p:grpSpPr>
        <a:xfrm>
          <a:off x="0" y="0"/>
          <a:ext cx="0" cy="0"/>
          <a:chOff x="0" y="0"/>
          <a:chExt cx="0" cy="0"/>
        </a:xfrm>
      </p:grpSpPr>
    </p:spTree>
    <p:extLst>
      <p:ext uri="{BB962C8B-B14F-4D97-AF65-F5344CB8AC3E}">
        <p14:creationId xmlns:p14="http://schemas.microsoft.com/office/powerpoint/2010/main" val="40094422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Icon content 1" type="obj">
  <p:cSld name="Icon content 1">
    <p:spTree>
      <p:nvGrpSpPr>
        <p:cNvPr id="1" name="Shape 260"/>
        <p:cNvGrpSpPr/>
        <p:nvPr/>
      </p:nvGrpSpPr>
      <p:grpSpPr>
        <a:xfrm>
          <a:off x="0" y="0"/>
          <a:ext cx="0" cy="0"/>
          <a:chOff x="0" y="0"/>
          <a:chExt cx="0" cy="0"/>
        </a:xfrm>
      </p:grpSpPr>
    </p:spTree>
    <p:extLst>
      <p:ext uri="{BB962C8B-B14F-4D97-AF65-F5344CB8AC3E}">
        <p14:creationId xmlns:p14="http://schemas.microsoft.com/office/powerpoint/2010/main" val="274680647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Content Page A-White" type="blank">
  <p:cSld name="Content Page A-White">
    <p:spTree>
      <p:nvGrpSpPr>
        <p:cNvPr id="1" name="Shape 62"/>
        <p:cNvGrpSpPr/>
        <p:nvPr/>
      </p:nvGrpSpPr>
      <p:grpSpPr>
        <a:xfrm>
          <a:off x="0" y="0"/>
          <a:ext cx="0" cy="0"/>
          <a:chOff x="0" y="0"/>
          <a:chExt cx="0" cy="0"/>
        </a:xfrm>
      </p:grpSpPr>
      <p:sp>
        <p:nvSpPr>
          <p:cNvPr id="63" name="Google Shape;63;p16"/>
          <p:cNvSpPr/>
          <p:nvPr/>
        </p:nvSpPr>
        <p:spPr>
          <a:xfrm flipH="1">
            <a:off x="275" y="200025"/>
            <a:ext cx="92400" cy="180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 name="Google Shape;64;p16"/>
          <p:cNvSpPr txBox="1">
            <a:spLocks noGrp="1"/>
          </p:cNvSpPr>
          <p:nvPr>
            <p:ph type="body" idx="1"/>
          </p:nvPr>
        </p:nvSpPr>
        <p:spPr>
          <a:xfrm>
            <a:off x="417825" y="822550"/>
            <a:ext cx="8385300" cy="3840600"/>
          </a:xfrm>
          <a:prstGeom prst="rect">
            <a:avLst/>
          </a:prstGeom>
          <a:noFill/>
          <a:ln>
            <a:noFill/>
          </a:ln>
        </p:spPr>
        <p:txBody>
          <a:bodyPr spcFirstLastPara="1" wrap="square" lIns="81625" tIns="40800" rIns="81625" bIns="40800" anchor="t" anchorCtr="0">
            <a:noAutofit/>
          </a:bodyPr>
          <a:lstStyle>
            <a:lvl1pPr marL="457189" marR="0" lvl="0" indent="-330192" algn="l" rtl="0">
              <a:spcBef>
                <a:spcPts val="0"/>
              </a:spcBef>
              <a:spcAft>
                <a:spcPts val="0"/>
              </a:spcAft>
              <a:buClr>
                <a:schemeClr val="accent1"/>
              </a:buClr>
              <a:buSzPts val="1600"/>
              <a:buChar char="•"/>
              <a:defRPr i="0" u="none" strike="noStrike" cap="none">
                <a:solidFill>
                  <a:schemeClr val="dk1"/>
                </a:solidFill>
              </a:defRPr>
            </a:lvl1pPr>
            <a:lvl2pPr marL="914378" marR="0" lvl="1" indent="-330192" algn="l" rtl="0">
              <a:spcBef>
                <a:spcPts val="0"/>
              </a:spcBef>
              <a:spcAft>
                <a:spcPts val="0"/>
              </a:spcAft>
              <a:buClr>
                <a:schemeClr val="accent1"/>
              </a:buClr>
              <a:buSzPts val="1600"/>
              <a:buChar char="▪"/>
              <a:defRPr i="0" u="none" strike="noStrike" cap="none">
                <a:solidFill>
                  <a:schemeClr val="dk1"/>
                </a:solidFill>
              </a:defRPr>
            </a:lvl2pPr>
            <a:lvl3pPr marL="1371566" marR="0" lvl="2" indent="-330192" algn="l" rtl="0">
              <a:spcBef>
                <a:spcPts val="0"/>
              </a:spcBef>
              <a:spcAft>
                <a:spcPts val="0"/>
              </a:spcAft>
              <a:buClr>
                <a:schemeClr val="accent1"/>
              </a:buClr>
              <a:buSzPts val="1600"/>
              <a:buChar char="-"/>
              <a:defRPr i="0" u="none" strike="noStrike" cap="none">
                <a:solidFill>
                  <a:schemeClr val="dk1"/>
                </a:solidFill>
              </a:defRPr>
            </a:lvl3pPr>
            <a:lvl4pPr marL="1828754" marR="0" lvl="3" indent="-330192" algn="l" rtl="0">
              <a:spcBef>
                <a:spcPts val="0"/>
              </a:spcBef>
              <a:spcAft>
                <a:spcPts val="0"/>
              </a:spcAft>
              <a:buClr>
                <a:schemeClr val="dk1"/>
              </a:buClr>
              <a:buSzPts val="1600"/>
              <a:buChar char="–"/>
              <a:defRPr i="0" u="none" strike="noStrike" cap="none">
                <a:solidFill>
                  <a:schemeClr val="dk1"/>
                </a:solidFill>
              </a:defRPr>
            </a:lvl4pPr>
            <a:lvl5pPr marL="2285943" marR="0" lvl="4" indent="-330192" algn="l" rtl="0">
              <a:spcBef>
                <a:spcPts val="0"/>
              </a:spcBef>
              <a:spcAft>
                <a:spcPts val="0"/>
              </a:spcAft>
              <a:buClr>
                <a:schemeClr val="dk1"/>
              </a:buClr>
              <a:buSzPts val="1600"/>
              <a:buChar char="»"/>
              <a:defRPr i="0" u="none" strike="noStrike" cap="none">
                <a:solidFill>
                  <a:schemeClr val="dk1"/>
                </a:solidFill>
              </a:defRPr>
            </a:lvl5pPr>
            <a:lvl6pPr marL="2743132" marR="0" lvl="5" indent="-330192" algn="l" rtl="0">
              <a:spcBef>
                <a:spcPts val="0"/>
              </a:spcBef>
              <a:spcAft>
                <a:spcPts val="0"/>
              </a:spcAft>
              <a:buClr>
                <a:schemeClr val="dk1"/>
              </a:buClr>
              <a:buSzPts val="1600"/>
              <a:buChar char="•"/>
              <a:defRPr i="0" u="none" strike="noStrike" cap="none">
                <a:solidFill>
                  <a:schemeClr val="dk1"/>
                </a:solidFill>
              </a:defRPr>
            </a:lvl6pPr>
            <a:lvl7pPr marL="3200320" marR="0" lvl="6" indent="-330192" algn="l" rtl="0">
              <a:spcBef>
                <a:spcPts val="0"/>
              </a:spcBef>
              <a:spcAft>
                <a:spcPts val="0"/>
              </a:spcAft>
              <a:buClr>
                <a:schemeClr val="dk1"/>
              </a:buClr>
              <a:buSzPts val="1600"/>
              <a:buChar char="•"/>
              <a:defRPr i="0" u="none" strike="noStrike" cap="none">
                <a:solidFill>
                  <a:schemeClr val="dk1"/>
                </a:solidFill>
              </a:defRPr>
            </a:lvl7pPr>
            <a:lvl8pPr marL="3657509" marR="0" lvl="7" indent="-330192" algn="l" rtl="0">
              <a:spcBef>
                <a:spcPts val="0"/>
              </a:spcBef>
              <a:spcAft>
                <a:spcPts val="0"/>
              </a:spcAft>
              <a:buClr>
                <a:schemeClr val="dk1"/>
              </a:buClr>
              <a:buSzPts val="1600"/>
              <a:buChar char="•"/>
              <a:defRPr i="0" u="none" strike="noStrike" cap="none">
                <a:solidFill>
                  <a:schemeClr val="dk1"/>
                </a:solidFill>
              </a:defRPr>
            </a:lvl8pPr>
            <a:lvl9pPr marL="4114697" marR="0" lvl="8" indent="-330192" algn="l" rtl="0">
              <a:spcBef>
                <a:spcPts val="0"/>
              </a:spcBef>
              <a:spcAft>
                <a:spcPts val="0"/>
              </a:spcAft>
              <a:buClr>
                <a:schemeClr val="dk1"/>
              </a:buClr>
              <a:buSzPts val="1600"/>
              <a:buChar char="•"/>
              <a:defRPr i="0" u="none" strike="noStrike" cap="none">
                <a:solidFill>
                  <a:schemeClr val="dk1"/>
                </a:solidFill>
              </a:defRPr>
            </a:lvl9pPr>
          </a:lstStyle>
          <a:p>
            <a:endParaRPr/>
          </a:p>
        </p:txBody>
      </p:sp>
      <p:sp>
        <p:nvSpPr>
          <p:cNvPr id="65" name="Google Shape;65;p16"/>
          <p:cNvSpPr txBox="1">
            <a:spLocks noGrp="1"/>
          </p:cNvSpPr>
          <p:nvPr>
            <p:ph type="title"/>
          </p:nvPr>
        </p:nvSpPr>
        <p:spPr>
          <a:xfrm>
            <a:off x="152400" y="135000"/>
            <a:ext cx="8852400" cy="348900"/>
          </a:xfrm>
          <a:prstGeom prst="rect">
            <a:avLst/>
          </a:prstGeom>
          <a:noFill/>
          <a:ln>
            <a:noFill/>
          </a:ln>
        </p:spPr>
        <p:txBody>
          <a:bodyPr spcFirstLastPara="1" wrap="square" lIns="81625" tIns="40800" rIns="81625" bIns="40800" anchor="t" anchorCtr="0">
            <a:noAutofit/>
          </a:bodyPr>
          <a:lstStyle>
            <a:lvl1pPr marR="0" lvl="0" algn="l" rtl="0">
              <a:lnSpc>
                <a:spcPct val="90000"/>
              </a:lnSpc>
              <a:spcBef>
                <a:spcPts val="0"/>
              </a:spcBef>
              <a:spcAft>
                <a:spcPts val="0"/>
              </a:spcAft>
              <a:buSzPts val="1600"/>
              <a:buFont typeface="Source Sans Pro"/>
              <a:buNone/>
              <a:defRPr sz="1600" b="1"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0"/>
              </a:spcBef>
              <a:spcAft>
                <a:spcPts val="0"/>
              </a:spcAft>
              <a:buSzPts val="1400"/>
              <a:buNone/>
              <a:defRPr sz="3200" b="0" i="0" u="none" strike="noStrike" cap="none">
                <a:solidFill>
                  <a:schemeClr val="dk1"/>
                </a:solidFill>
                <a:latin typeface="Trebuchet MS"/>
                <a:ea typeface="Trebuchet MS"/>
                <a:cs typeface="Trebuchet MS"/>
                <a:sym typeface="Trebuchet MS"/>
              </a:defRPr>
            </a:lvl2pPr>
            <a:lvl3pPr marR="0" lvl="2" algn="l" rtl="0">
              <a:lnSpc>
                <a:spcPct val="90000"/>
              </a:lnSpc>
              <a:spcBef>
                <a:spcPts val="0"/>
              </a:spcBef>
              <a:spcAft>
                <a:spcPts val="0"/>
              </a:spcAft>
              <a:buSzPts val="1400"/>
              <a:buNone/>
              <a:defRPr sz="3200" b="0" i="0" u="none" strike="noStrike" cap="none">
                <a:solidFill>
                  <a:schemeClr val="dk1"/>
                </a:solidFill>
                <a:latin typeface="Trebuchet MS"/>
                <a:ea typeface="Trebuchet MS"/>
                <a:cs typeface="Trebuchet MS"/>
                <a:sym typeface="Trebuchet MS"/>
              </a:defRPr>
            </a:lvl3pPr>
            <a:lvl4pPr marR="0" lvl="3" algn="l" rtl="0">
              <a:lnSpc>
                <a:spcPct val="90000"/>
              </a:lnSpc>
              <a:spcBef>
                <a:spcPts val="0"/>
              </a:spcBef>
              <a:spcAft>
                <a:spcPts val="0"/>
              </a:spcAft>
              <a:buSzPts val="1400"/>
              <a:buNone/>
              <a:defRPr sz="3200" b="0" i="0" u="none" strike="noStrike" cap="none">
                <a:solidFill>
                  <a:schemeClr val="dk1"/>
                </a:solidFill>
                <a:latin typeface="Trebuchet MS"/>
                <a:ea typeface="Trebuchet MS"/>
                <a:cs typeface="Trebuchet MS"/>
                <a:sym typeface="Trebuchet MS"/>
              </a:defRPr>
            </a:lvl4pPr>
            <a:lvl5pPr marR="0" lvl="4" algn="l" rtl="0">
              <a:lnSpc>
                <a:spcPct val="90000"/>
              </a:lnSpc>
              <a:spcBef>
                <a:spcPts val="0"/>
              </a:spcBef>
              <a:spcAft>
                <a:spcPts val="0"/>
              </a:spcAft>
              <a:buSzPts val="1400"/>
              <a:buNone/>
              <a:defRPr sz="3200" b="0" i="0" u="none" strike="noStrike" cap="none">
                <a:solidFill>
                  <a:schemeClr val="dk1"/>
                </a:solidFill>
                <a:latin typeface="Trebuchet MS"/>
                <a:ea typeface="Trebuchet MS"/>
                <a:cs typeface="Trebuchet MS"/>
                <a:sym typeface="Trebuchet MS"/>
              </a:defRPr>
            </a:lvl5pPr>
            <a:lvl6pPr marR="0" lvl="5" algn="l" rtl="0">
              <a:lnSpc>
                <a:spcPct val="90000"/>
              </a:lnSpc>
              <a:spcBef>
                <a:spcPts val="0"/>
              </a:spcBef>
              <a:spcAft>
                <a:spcPts val="0"/>
              </a:spcAft>
              <a:buSzPts val="1400"/>
              <a:buNone/>
              <a:defRPr sz="32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0"/>
              </a:spcBef>
              <a:spcAft>
                <a:spcPts val="0"/>
              </a:spcAft>
              <a:buSzPts val="1400"/>
              <a:buNone/>
              <a:defRPr sz="32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0"/>
              </a:spcBef>
              <a:spcAft>
                <a:spcPts val="0"/>
              </a:spcAft>
              <a:buSzPts val="1400"/>
              <a:buNone/>
              <a:defRPr sz="32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0"/>
              </a:spcBef>
              <a:spcAft>
                <a:spcPts val="0"/>
              </a:spcAft>
              <a:buSzPts val="1400"/>
              <a:buNone/>
              <a:defRPr sz="3200" b="0" i="0" u="none" strike="noStrike" cap="none">
                <a:solidFill>
                  <a:schemeClr val="dk1"/>
                </a:solidFill>
                <a:latin typeface="Trebuchet MS"/>
                <a:ea typeface="Trebuchet MS"/>
                <a:cs typeface="Trebuchet MS"/>
                <a:sym typeface="Trebuchet MS"/>
              </a:defRPr>
            </a:lvl9pPr>
          </a:lstStyle>
          <a:p>
            <a:endParaRPr/>
          </a:p>
        </p:txBody>
      </p:sp>
      <p:sp>
        <p:nvSpPr>
          <p:cNvPr id="66" name="Google Shape;66;p16"/>
          <p:cNvSpPr txBox="1">
            <a:spLocks noGrp="1"/>
          </p:cNvSpPr>
          <p:nvPr>
            <p:ph type="title" idx="2"/>
          </p:nvPr>
        </p:nvSpPr>
        <p:spPr>
          <a:xfrm>
            <a:off x="150375" y="380925"/>
            <a:ext cx="8852400" cy="348900"/>
          </a:xfrm>
          <a:prstGeom prst="rect">
            <a:avLst/>
          </a:prstGeom>
          <a:noFill/>
          <a:ln>
            <a:noFill/>
          </a:ln>
        </p:spPr>
        <p:txBody>
          <a:bodyPr spcFirstLastPara="1" wrap="square" lIns="81625" tIns="40800" rIns="81625" bIns="40800" anchor="t" anchorCtr="0">
            <a:noAutofit/>
          </a:bodyPr>
          <a:lstStyle>
            <a:lvl1pPr marR="0" lvl="0" algn="l" rtl="0">
              <a:lnSpc>
                <a:spcPct val="90000"/>
              </a:lnSpc>
              <a:spcBef>
                <a:spcPts val="0"/>
              </a:spcBef>
              <a:spcAft>
                <a:spcPts val="0"/>
              </a:spcAft>
              <a:buSzPts val="1600"/>
              <a:buFont typeface="Source Sans Pro"/>
              <a:buNone/>
              <a:defRPr sz="160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0"/>
              </a:spcBef>
              <a:spcAft>
                <a:spcPts val="0"/>
              </a:spcAft>
              <a:buSzPts val="1400"/>
              <a:buNone/>
              <a:defRPr sz="3200" b="0" i="0" u="none" strike="noStrike" cap="none">
                <a:solidFill>
                  <a:schemeClr val="dk1"/>
                </a:solidFill>
                <a:latin typeface="Trebuchet MS"/>
                <a:ea typeface="Trebuchet MS"/>
                <a:cs typeface="Trebuchet MS"/>
                <a:sym typeface="Trebuchet MS"/>
              </a:defRPr>
            </a:lvl2pPr>
            <a:lvl3pPr marR="0" lvl="2" algn="l" rtl="0">
              <a:lnSpc>
                <a:spcPct val="90000"/>
              </a:lnSpc>
              <a:spcBef>
                <a:spcPts val="0"/>
              </a:spcBef>
              <a:spcAft>
                <a:spcPts val="0"/>
              </a:spcAft>
              <a:buSzPts val="1400"/>
              <a:buNone/>
              <a:defRPr sz="3200" b="0" i="0" u="none" strike="noStrike" cap="none">
                <a:solidFill>
                  <a:schemeClr val="dk1"/>
                </a:solidFill>
                <a:latin typeface="Trebuchet MS"/>
                <a:ea typeface="Trebuchet MS"/>
                <a:cs typeface="Trebuchet MS"/>
                <a:sym typeface="Trebuchet MS"/>
              </a:defRPr>
            </a:lvl3pPr>
            <a:lvl4pPr marR="0" lvl="3" algn="l" rtl="0">
              <a:lnSpc>
                <a:spcPct val="90000"/>
              </a:lnSpc>
              <a:spcBef>
                <a:spcPts val="0"/>
              </a:spcBef>
              <a:spcAft>
                <a:spcPts val="0"/>
              </a:spcAft>
              <a:buSzPts val="1400"/>
              <a:buNone/>
              <a:defRPr sz="3200" b="0" i="0" u="none" strike="noStrike" cap="none">
                <a:solidFill>
                  <a:schemeClr val="dk1"/>
                </a:solidFill>
                <a:latin typeface="Trebuchet MS"/>
                <a:ea typeface="Trebuchet MS"/>
                <a:cs typeface="Trebuchet MS"/>
                <a:sym typeface="Trebuchet MS"/>
              </a:defRPr>
            </a:lvl4pPr>
            <a:lvl5pPr marR="0" lvl="4" algn="l" rtl="0">
              <a:lnSpc>
                <a:spcPct val="90000"/>
              </a:lnSpc>
              <a:spcBef>
                <a:spcPts val="0"/>
              </a:spcBef>
              <a:spcAft>
                <a:spcPts val="0"/>
              </a:spcAft>
              <a:buSzPts val="1400"/>
              <a:buNone/>
              <a:defRPr sz="3200" b="0" i="0" u="none" strike="noStrike" cap="none">
                <a:solidFill>
                  <a:schemeClr val="dk1"/>
                </a:solidFill>
                <a:latin typeface="Trebuchet MS"/>
                <a:ea typeface="Trebuchet MS"/>
                <a:cs typeface="Trebuchet MS"/>
                <a:sym typeface="Trebuchet MS"/>
              </a:defRPr>
            </a:lvl5pPr>
            <a:lvl6pPr marR="0" lvl="5" algn="l" rtl="0">
              <a:lnSpc>
                <a:spcPct val="90000"/>
              </a:lnSpc>
              <a:spcBef>
                <a:spcPts val="0"/>
              </a:spcBef>
              <a:spcAft>
                <a:spcPts val="0"/>
              </a:spcAft>
              <a:buSzPts val="1400"/>
              <a:buNone/>
              <a:defRPr sz="32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0"/>
              </a:spcBef>
              <a:spcAft>
                <a:spcPts val="0"/>
              </a:spcAft>
              <a:buSzPts val="1400"/>
              <a:buNone/>
              <a:defRPr sz="32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0"/>
              </a:spcBef>
              <a:spcAft>
                <a:spcPts val="0"/>
              </a:spcAft>
              <a:buSzPts val="1400"/>
              <a:buNone/>
              <a:defRPr sz="32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0"/>
              </a:spcBef>
              <a:spcAft>
                <a:spcPts val="0"/>
              </a:spcAft>
              <a:buSzPts val="1400"/>
              <a:buNone/>
              <a:defRPr sz="3200" b="0" i="0" u="none" strike="noStrike" cap="none">
                <a:solidFill>
                  <a:schemeClr val="dk1"/>
                </a:solidFill>
                <a:latin typeface="Trebuchet MS"/>
                <a:ea typeface="Trebuchet MS"/>
                <a:cs typeface="Trebuchet MS"/>
                <a:sym typeface="Trebuchet MS"/>
              </a:defRPr>
            </a:lvl9pPr>
          </a:lstStyle>
          <a:p>
            <a:endParaRPr/>
          </a:p>
        </p:txBody>
      </p:sp>
      <p:pic>
        <p:nvPicPr>
          <p:cNvPr id="67" name="Google Shape;67;p16"/>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0" y="5001768"/>
            <a:ext cx="9153142" cy="146304"/>
          </a:xfrm>
          <a:prstGeom prst="rect">
            <a:avLst/>
          </a:prstGeom>
          <a:noFill/>
          <a:ln>
            <a:noFill/>
          </a:ln>
        </p:spPr>
      </p:pic>
      <p:pic>
        <p:nvPicPr>
          <p:cNvPr id="68" name="Google Shape;68;p1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856055" y="5021047"/>
            <a:ext cx="128000" cy="107768"/>
          </a:xfrm>
          <a:prstGeom prst="rect">
            <a:avLst/>
          </a:prstGeom>
          <a:noFill/>
          <a:ln>
            <a:noFill/>
          </a:ln>
        </p:spPr>
      </p:pic>
      <p:sp>
        <p:nvSpPr>
          <p:cNvPr id="69" name="Google Shape;69;p16"/>
          <p:cNvSpPr txBox="1"/>
          <p:nvPr/>
        </p:nvSpPr>
        <p:spPr>
          <a:xfrm>
            <a:off x="45720" y="4915593"/>
            <a:ext cx="778500" cy="3077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fld id="{00000000-1234-1234-1234-123412341234}" type="slidenum">
              <a:rPr lang="en" sz="800">
                <a:solidFill>
                  <a:srgbClr val="FFFFFF"/>
                </a:solidFill>
                <a:latin typeface="Source Sans Pro Light"/>
                <a:ea typeface="Source Sans Pro Light"/>
                <a:cs typeface="Source Sans Pro Light"/>
                <a:sym typeface="Source Sans Pro Light"/>
              </a:rPr>
              <a:pPr marL="0" lvl="0" indent="0" algn="l" rtl="0">
                <a:spcBef>
                  <a:spcPts val="0"/>
                </a:spcBef>
                <a:spcAft>
                  <a:spcPts val="0"/>
                </a:spcAft>
                <a:buNone/>
              </a:pPr>
              <a:t>‹#›</a:t>
            </a:fld>
            <a:endParaRPr sz="800">
              <a:solidFill>
                <a:srgbClr val="FFFFFF"/>
              </a:solidFill>
              <a:latin typeface="Source Sans Pro Light"/>
              <a:ea typeface="Source Sans Pro Light"/>
              <a:cs typeface="Source Sans Pro Light"/>
              <a:sym typeface="Source Sans Pro Light"/>
            </a:endParaRPr>
          </a:p>
        </p:txBody>
      </p:sp>
    </p:spTree>
    <p:extLst>
      <p:ext uri="{BB962C8B-B14F-4D97-AF65-F5344CB8AC3E}">
        <p14:creationId xmlns:p14="http://schemas.microsoft.com/office/powerpoint/2010/main" val="108193628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2" name="Google Shape;22;g1592c01985d_0_62"/>
          <p:cNvSpPr txBox="1">
            <a:spLocks noGrp="1"/>
          </p:cNvSpPr>
          <p:nvPr>
            <p:ph type="title"/>
          </p:nvPr>
        </p:nvSpPr>
        <p:spPr>
          <a:xfrm>
            <a:off x="311700" y="445025"/>
            <a:ext cx="8520600" cy="572700"/>
          </a:xfrm>
          <a:prstGeom prst="rect">
            <a:avLst/>
          </a:prstGeom>
          <a:noFill/>
          <a:ln>
            <a:noFill/>
          </a:ln>
        </p:spPr>
        <p:txBody>
          <a:bodyPr spcFirstLastPara="1" wrap="square" lIns="81625" tIns="40800" rIns="81625" bIns="4080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3" name="Google Shape;23;g1592c01985d_0_62"/>
          <p:cNvSpPr txBox="1">
            <a:spLocks noGrp="1"/>
          </p:cNvSpPr>
          <p:nvPr>
            <p:ph type="body" idx="1"/>
          </p:nvPr>
        </p:nvSpPr>
        <p:spPr>
          <a:xfrm>
            <a:off x="311700" y="1152475"/>
            <a:ext cx="8520600" cy="3416400"/>
          </a:xfrm>
          <a:prstGeom prst="rect">
            <a:avLst/>
          </a:prstGeom>
          <a:noFill/>
          <a:ln>
            <a:noFill/>
          </a:ln>
        </p:spPr>
        <p:txBody>
          <a:bodyPr spcFirstLastPara="1" wrap="square" lIns="81625" tIns="40800" rIns="81625" bIns="40800" anchor="t" anchorCtr="0">
            <a:noAutofit/>
          </a:bodyPr>
          <a:lstStyle>
            <a:lvl1pPr marL="457189" lvl="0" indent="-368291" algn="l">
              <a:lnSpc>
                <a:spcPct val="100000"/>
              </a:lnSpc>
              <a:spcBef>
                <a:spcPts val="1200"/>
              </a:spcBef>
              <a:spcAft>
                <a:spcPts val="0"/>
              </a:spcAft>
              <a:buSzPts val="2200"/>
              <a:buChar char="•"/>
              <a:defRPr/>
            </a:lvl1pPr>
            <a:lvl2pPr marL="914378" lvl="1" indent="-314952" algn="l">
              <a:lnSpc>
                <a:spcPct val="100000"/>
              </a:lnSpc>
              <a:spcBef>
                <a:spcPts val="600"/>
              </a:spcBef>
              <a:spcAft>
                <a:spcPts val="0"/>
              </a:spcAft>
              <a:buSzPts val="1360"/>
              <a:buChar char="▪"/>
              <a:defRPr/>
            </a:lvl2pPr>
            <a:lvl3pPr marL="1371566" lvl="2" indent="-317492" algn="l">
              <a:lnSpc>
                <a:spcPct val="100000"/>
              </a:lnSpc>
              <a:spcBef>
                <a:spcPts val="600"/>
              </a:spcBef>
              <a:spcAft>
                <a:spcPts val="0"/>
              </a:spcAft>
              <a:buSzPts val="1400"/>
              <a:buChar char="-"/>
              <a:defRPr/>
            </a:lvl3pPr>
            <a:lvl4pPr marL="1828754" lvl="3" indent="-342892" algn="l">
              <a:lnSpc>
                <a:spcPct val="100000"/>
              </a:lnSpc>
              <a:spcBef>
                <a:spcPts val="360"/>
              </a:spcBef>
              <a:spcAft>
                <a:spcPts val="0"/>
              </a:spcAft>
              <a:buSzPts val="1800"/>
              <a:buChar char="–"/>
              <a:defRPr/>
            </a:lvl4pPr>
            <a:lvl5pPr marL="2285943" lvl="4" indent="-342892" algn="l">
              <a:lnSpc>
                <a:spcPct val="100000"/>
              </a:lnSpc>
              <a:spcBef>
                <a:spcPts val="360"/>
              </a:spcBef>
              <a:spcAft>
                <a:spcPts val="0"/>
              </a:spcAft>
              <a:buSzPts val="1800"/>
              <a:buChar char="»"/>
              <a:defRPr/>
            </a:lvl5pPr>
            <a:lvl6pPr marL="2743132" lvl="5" indent="-342892" algn="l">
              <a:lnSpc>
                <a:spcPct val="100000"/>
              </a:lnSpc>
              <a:spcBef>
                <a:spcPts val="360"/>
              </a:spcBef>
              <a:spcAft>
                <a:spcPts val="0"/>
              </a:spcAft>
              <a:buSzPts val="1800"/>
              <a:buChar char="•"/>
              <a:defRPr/>
            </a:lvl6pPr>
            <a:lvl7pPr marL="3200320" lvl="6" indent="-342892" algn="l">
              <a:lnSpc>
                <a:spcPct val="100000"/>
              </a:lnSpc>
              <a:spcBef>
                <a:spcPts val="360"/>
              </a:spcBef>
              <a:spcAft>
                <a:spcPts val="0"/>
              </a:spcAft>
              <a:buSzPts val="1800"/>
              <a:buChar char="•"/>
              <a:defRPr/>
            </a:lvl7pPr>
            <a:lvl8pPr marL="3657509" lvl="7" indent="-342892" algn="l">
              <a:lnSpc>
                <a:spcPct val="100000"/>
              </a:lnSpc>
              <a:spcBef>
                <a:spcPts val="360"/>
              </a:spcBef>
              <a:spcAft>
                <a:spcPts val="0"/>
              </a:spcAft>
              <a:buSzPts val="1800"/>
              <a:buChar char="•"/>
              <a:defRPr/>
            </a:lvl8pPr>
            <a:lvl9pPr marL="4114697" lvl="8" indent="-342892" algn="l">
              <a:lnSpc>
                <a:spcPct val="100000"/>
              </a:lnSpc>
              <a:spcBef>
                <a:spcPts val="360"/>
              </a:spcBef>
              <a:spcAft>
                <a:spcPts val="0"/>
              </a:spcAft>
              <a:buSzPts val="1800"/>
              <a:buChar char="•"/>
              <a:defRPr/>
            </a:lvl9pPr>
          </a:lstStyle>
          <a:p>
            <a:endParaRPr/>
          </a:p>
        </p:txBody>
      </p:sp>
      <p:sp>
        <p:nvSpPr>
          <p:cNvPr id="24" name="Google Shape;24;g1592c01985d_0_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15257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Vertical Title and Text">
    <p:bg>
      <p:bgRef idx="1001">
        <a:schemeClr val="bg2"/>
      </p:bgRef>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B2CA846-5BEA-410D-AD84-6599FA6D9DEE}"/>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231020" y="0"/>
            <a:ext cx="7058025"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quarter" idx="10" hasCustomPrompt="1"/>
          </p:nvPr>
        </p:nvSpPr>
        <p:spPr>
          <a:xfrm>
            <a:off x="0" y="0"/>
            <a:ext cx="5183706" cy="959439"/>
          </a:xfrm>
          <a:prstGeom prst="rect">
            <a:avLst/>
          </a:prstGeom>
        </p:spPr>
        <p:txBody>
          <a:bodyPr vert="horz" lIns="360000" tIns="432000" rIns="720000" bIns="0"/>
          <a:lstStyle>
            <a:lvl1pPr marL="0" indent="0">
              <a:buNone/>
              <a:defRPr sz="3400">
                <a:latin typeface="+mj-lt"/>
              </a:defRPr>
            </a:lvl1pPr>
          </a:lstStyle>
          <a:p>
            <a:pPr lvl="0"/>
            <a:r>
              <a:rPr lang="en-GB"/>
              <a:t>Title</a:t>
            </a:r>
            <a:endParaRPr lang="en-US"/>
          </a:p>
        </p:txBody>
      </p:sp>
      <p:sp>
        <p:nvSpPr>
          <p:cNvPr id="10" name="Text Placeholder 9"/>
          <p:cNvSpPr>
            <a:spLocks noGrp="1"/>
          </p:cNvSpPr>
          <p:nvPr>
            <p:ph type="body" sz="quarter" idx="11" hasCustomPrompt="1"/>
          </p:nvPr>
        </p:nvSpPr>
        <p:spPr>
          <a:xfrm>
            <a:off x="0" y="877575"/>
            <a:ext cx="5183706" cy="3251514"/>
          </a:xfrm>
          <a:prstGeom prst="rect">
            <a:avLst/>
          </a:prstGeom>
        </p:spPr>
        <p:txBody>
          <a:bodyPr vert="horz" lIns="360000" tIns="540000" rIns="0" bIns="0"/>
          <a:lstStyle>
            <a:lvl1pPr marL="180000" indent="-180000">
              <a:spcBef>
                <a:spcPts val="1000"/>
              </a:spcBef>
              <a:buFont typeface="Arial"/>
              <a:buChar char="•"/>
              <a:defRPr sz="1600"/>
            </a:lvl1pPr>
          </a:lstStyle>
          <a:p>
            <a:pPr lvl="0"/>
            <a:r>
              <a:rPr lang="en-GB"/>
              <a:t>Bullet points</a:t>
            </a:r>
            <a:endParaRPr lang="en-US"/>
          </a:p>
        </p:txBody>
      </p:sp>
      <p:pic>
        <p:nvPicPr>
          <p:cNvPr id="11" name="Picture 10" descr="Blog Overlay_01.png">
            <a:extLst>
              <a:ext uri="{FF2B5EF4-FFF2-40B4-BE49-F238E27FC236}">
                <a16:creationId xmlns:a16="http://schemas.microsoft.com/office/drawing/2014/main" id="{F6E66669-A69B-4903-BB94-FAE2EE0752E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pic>
        <p:nvPicPr>
          <p:cNvPr id="7" name="Picture 6" descr="Preservica_RGB Logo_White_2_Main Logo_04.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1133" y="4338096"/>
            <a:ext cx="1869887" cy="513771"/>
          </a:xfrm>
          <a:prstGeom prst="rect">
            <a:avLst/>
          </a:prstGeom>
        </p:spPr>
      </p:pic>
    </p:spTree>
    <p:extLst>
      <p:ext uri="{BB962C8B-B14F-4D97-AF65-F5344CB8AC3E}">
        <p14:creationId xmlns:p14="http://schemas.microsoft.com/office/powerpoint/2010/main" val="8114410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with Sub title">
    <p:spTree>
      <p:nvGrpSpPr>
        <p:cNvPr id="1" name=""/>
        <p:cNvGrpSpPr/>
        <p:nvPr/>
      </p:nvGrpSpPr>
      <p:grpSpPr>
        <a:xfrm>
          <a:off x="0" y="0"/>
          <a:ext cx="0" cy="0"/>
          <a:chOff x="0" y="0"/>
          <a:chExt cx="0" cy="0"/>
        </a:xfrm>
      </p:grpSpPr>
      <p:sp>
        <p:nvSpPr>
          <p:cNvPr id="2" name="Text Placeholder 6"/>
          <p:cNvSpPr>
            <a:spLocks noGrp="1"/>
          </p:cNvSpPr>
          <p:nvPr>
            <p:ph type="body" sz="quarter" idx="10" hasCustomPrompt="1"/>
          </p:nvPr>
        </p:nvSpPr>
        <p:spPr>
          <a:xfrm>
            <a:off x="0" y="353"/>
            <a:ext cx="9144000" cy="80519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GB"/>
              <a:t>Heading</a:t>
            </a:r>
            <a:endParaRPr lang="en-US"/>
          </a:p>
        </p:txBody>
      </p:sp>
    </p:spTree>
    <p:extLst>
      <p:ext uri="{BB962C8B-B14F-4D97-AF65-F5344CB8AC3E}">
        <p14:creationId xmlns:p14="http://schemas.microsoft.com/office/powerpoint/2010/main" val="309635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lide with Sub titl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0"/>
            <a:ext cx="9144000" cy="74453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191446"/>
                </a:solidFill>
                <a:latin typeface="+mj-lt"/>
              </a:defRPr>
            </a:lvl2pPr>
            <a:lvl3pPr>
              <a:defRPr>
                <a:solidFill>
                  <a:srgbClr val="191446"/>
                </a:solidFill>
                <a:latin typeface="+mj-lt"/>
              </a:defRPr>
            </a:lvl3pPr>
            <a:lvl4pPr>
              <a:defRPr>
                <a:solidFill>
                  <a:srgbClr val="191446"/>
                </a:solidFill>
                <a:latin typeface="+mj-lt"/>
              </a:defRPr>
            </a:lvl4pPr>
            <a:lvl5pPr>
              <a:defRPr>
                <a:solidFill>
                  <a:srgbClr val="191446"/>
                </a:solidFill>
                <a:latin typeface="+mj-lt"/>
              </a:defRPr>
            </a:lvl5pPr>
          </a:lstStyle>
          <a:p>
            <a:pPr lvl="0"/>
            <a:r>
              <a:rPr lang="en-GB"/>
              <a:t>Heading</a:t>
            </a:r>
            <a:endParaRPr lang="en-US"/>
          </a:p>
        </p:txBody>
      </p:sp>
      <p:sp>
        <p:nvSpPr>
          <p:cNvPr id="7" name="Text Placeholder 6"/>
          <p:cNvSpPr>
            <a:spLocks noGrp="1"/>
          </p:cNvSpPr>
          <p:nvPr>
            <p:ph type="body" sz="quarter" idx="11" hasCustomPrompt="1"/>
          </p:nvPr>
        </p:nvSpPr>
        <p:spPr>
          <a:xfrm>
            <a:off x="0" y="744023"/>
            <a:ext cx="9144000" cy="864645"/>
          </a:xfrm>
          <a:prstGeom prst="rect">
            <a:avLst/>
          </a:prstGeom>
        </p:spPr>
        <p:txBody>
          <a:bodyPr vert="horz" lIns="360000" tIns="360000" rIns="360000" bIns="0"/>
          <a:lstStyle>
            <a:lvl1pPr marL="0" indent="0">
              <a:spcAft>
                <a:spcPts val="500"/>
              </a:spcAft>
              <a:buFont typeface="Arial"/>
              <a:buNone/>
              <a:defRPr sz="1400" b="1" i="0">
                <a:solidFill>
                  <a:srgbClr val="191446"/>
                </a:solidFill>
                <a:latin typeface="+mn-lt"/>
              </a:defRPr>
            </a:lvl1pPr>
          </a:lstStyle>
          <a:p>
            <a:pPr lvl="0"/>
            <a:r>
              <a:rPr lang="en-GB"/>
              <a:t>Subhead</a:t>
            </a:r>
            <a:endParaRPr lang="en-US"/>
          </a:p>
        </p:txBody>
      </p:sp>
      <p:sp>
        <p:nvSpPr>
          <p:cNvPr id="12" name="Text Placeholder 11"/>
          <p:cNvSpPr>
            <a:spLocks noGrp="1"/>
          </p:cNvSpPr>
          <p:nvPr>
            <p:ph type="body" sz="quarter" idx="12" hasCustomPrompt="1"/>
          </p:nvPr>
        </p:nvSpPr>
        <p:spPr>
          <a:xfrm>
            <a:off x="0" y="1608668"/>
            <a:ext cx="9144000" cy="1642533"/>
          </a:xfrm>
          <a:prstGeom prst="rect">
            <a:avLst/>
          </a:prstGeom>
        </p:spPr>
        <p:txBody>
          <a:bodyPr vert="horz" lIns="360000" tIns="360000" rIns="360000" bIns="0"/>
          <a:lstStyle>
            <a:lvl1pPr marL="179996" indent="-179996">
              <a:spcBef>
                <a:spcPts val="750"/>
              </a:spcBef>
              <a:buFont typeface="Arial"/>
              <a:buChar char="•"/>
              <a:defRPr sz="1400" baseline="0">
                <a:solidFill>
                  <a:srgbClr val="3C3C3B"/>
                </a:solidFill>
              </a:defRPr>
            </a:lvl1pPr>
            <a:lvl2pPr marL="742931" indent="-285743">
              <a:buFont typeface="Arial"/>
              <a:buChar char="•"/>
              <a:defRPr sz="1400">
                <a:solidFill>
                  <a:srgbClr val="191446"/>
                </a:solidFill>
              </a:defRPr>
            </a:lvl2pPr>
            <a:lvl3pPr marL="1200120" indent="-285743">
              <a:buFont typeface="Arial"/>
              <a:buChar char="•"/>
              <a:defRPr sz="1400">
                <a:solidFill>
                  <a:srgbClr val="191446"/>
                </a:solidFill>
              </a:defRPr>
            </a:lvl3pPr>
            <a:lvl4pPr marL="1657309" indent="-285743">
              <a:buFont typeface="Arial"/>
              <a:buChar char="•"/>
              <a:defRPr sz="1400">
                <a:solidFill>
                  <a:srgbClr val="191446"/>
                </a:solidFill>
              </a:defRPr>
            </a:lvl4pPr>
            <a:lvl5pPr marL="2114498" indent="-285743">
              <a:buFont typeface="Arial"/>
              <a:buChar char="•"/>
              <a:defRPr sz="1400">
                <a:solidFill>
                  <a:srgbClr val="191446"/>
                </a:solidFill>
              </a:defRPr>
            </a:lvl5pPr>
          </a:lstStyle>
          <a:p>
            <a:pPr lvl="0"/>
            <a:r>
              <a:rPr lang="en-GB"/>
              <a:t>Bullet point </a:t>
            </a:r>
          </a:p>
          <a:p>
            <a:pPr lvl="0"/>
            <a:r>
              <a:rPr lang="en-GB"/>
              <a:t>80% Black </a:t>
            </a:r>
          </a:p>
          <a:p>
            <a:pPr lvl="0"/>
            <a:r>
              <a:rPr lang="en-GB"/>
              <a:t>14 point Calibri</a:t>
            </a:r>
          </a:p>
        </p:txBody>
      </p:sp>
    </p:spTree>
    <p:extLst>
      <p:ext uri="{BB962C8B-B14F-4D97-AF65-F5344CB8AC3E}">
        <p14:creationId xmlns:p14="http://schemas.microsoft.com/office/powerpoint/2010/main" val="136554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lide with Sub title">
    <p:bg>
      <p:bgPr>
        <a:solidFill>
          <a:schemeClr val="accent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0"/>
            <a:ext cx="9144000" cy="74453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191446"/>
                </a:solidFill>
                <a:latin typeface="+mj-lt"/>
              </a:defRPr>
            </a:lvl2pPr>
            <a:lvl3pPr>
              <a:defRPr>
                <a:solidFill>
                  <a:srgbClr val="191446"/>
                </a:solidFill>
                <a:latin typeface="+mj-lt"/>
              </a:defRPr>
            </a:lvl3pPr>
            <a:lvl4pPr>
              <a:defRPr>
                <a:solidFill>
                  <a:srgbClr val="191446"/>
                </a:solidFill>
                <a:latin typeface="+mj-lt"/>
              </a:defRPr>
            </a:lvl4pPr>
            <a:lvl5pPr>
              <a:defRPr>
                <a:solidFill>
                  <a:srgbClr val="191446"/>
                </a:solidFill>
                <a:latin typeface="+mj-lt"/>
              </a:defRPr>
            </a:lvl5pPr>
          </a:lstStyle>
          <a:p>
            <a:pPr lvl="0"/>
            <a:r>
              <a:rPr lang="en-GB"/>
              <a:t>Heading</a:t>
            </a:r>
            <a:endParaRPr lang="en-US"/>
          </a:p>
        </p:txBody>
      </p:sp>
      <p:sp>
        <p:nvSpPr>
          <p:cNvPr id="7" name="Text Placeholder 6"/>
          <p:cNvSpPr>
            <a:spLocks noGrp="1"/>
          </p:cNvSpPr>
          <p:nvPr>
            <p:ph type="body" sz="quarter" idx="11" hasCustomPrompt="1"/>
          </p:nvPr>
        </p:nvSpPr>
        <p:spPr>
          <a:xfrm>
            <a:off x="-1" y="744023"/>
            <a:ext cx="4393245" cy="864645"/>
          </a:xfrm>
          <a:prstGeom prst="rect">
            <a:avLst/>
          </a:prstGeom>
        </p:spPr>
        <p:txBody>
          <a:bodyPr vert="horz" lIns="360000" tIns="360000" rIns="360000" bIns="0"/>
          <a:lstStyle>
            <a:lvl1pPr marL="0" indent="0">
              <a:spcAft>
                <a:spcPts val="500"/>
              </a:spcAft>
              <a:buFont typeface="Arial"/>
              <a:buNone/>
              <a:defRPr sz="1400" b="1" i="0">
                <a:solidFill>
                  <a:srgbClr val="191446"/>
                </a:solidFill>
                <a:latin typeface="+mn-lt"/>
              </a:defRPr>
            </a:lvl1pPr>
          </a:lstStyle>
          <a:p>
            <a:pPr lvl="0"/>
            <a:r>
              <a:rPr lang="en-GB"/>
              <a:t>Subhead</a:t>
            </a:r>
            <a:endParaRPr lang="en-US"/>
          </a:p>
        </p:txBody>
      </p:sp>
      <p:sp>
        <p:nvSpPr>
          <p:cNvPr id="12" name="Text Placeholder 11"/>
          <p:cNvSpPr>
            <a:spLocks noGrp="1"/>
          </p:cNvSpPr>
          <p:nvPr>
            <p:ph type="body" sz="quarter" idx="12" hasCustomPrompt="1"/>
          </p:nvPr>
        </p:nvSpPr>
        <p:spPr>
          <a:xfrm>
            <a:off x="-1" y="1608668"/>
            <a:ext cx="4393245" cy="2541299"/>
          </a:xfrm>
          <a:prstGeom prst="rect">
            <a:avLst/>
          </a:prstGeom>
        </p:spPr>
        <p:txBody>
          <a:bodyPr vert="horz" lIns="360000" tIns="360000" rIns="360000" bIns="0"/>
          <a:lstStyle>
            <a:lvl1pPr marL="179996" indent="-179996">
              <a:spcBef>
                <a:spcPts val="750"/>
              </a:spcBef>
              <a:buFont typeface="Arial"/>
              <a:buChar char="•"/>
              <a:defRPr sz="1400" baseline="0">
                <a:solidFill>
                  <a:schemeClr val="tx1"/>
                </a:solidFill>
              </a:defRPr>
            </a:lvl1pPr>
            <a:lvl2pPr marL="742931" indent="-285743">
              <a:buFont typeface="Arial"/>
              <a:buChar char="•"/>
              <a:defRPr sz="1400">
                <a:solidFill>
                  <a:srgbClr val="191446"/>
                </a:solidFill>
              </a:defRPr>
            </a:lvl2pPr>
            <a:lvl3pPr marL="1200120" indent="-285743">
              <a:buFont typeface="Arial"/>
              <a:buChar char="•"/>
              <a:defRPr sz="1400">
                <a:solidFill>
                  <a:srgbClr val="191446"/>
                </a:solidFill>
              </a:defRPr>
            </a:lvl3pPr>
            <a:lvl4pPr marL="1657309" indent="-285743">
              <a:buFont typeface="Arial"/>
              <a:buChar char="•"/>
              <a:defRPr sz="1400">
                <a:solidFill>
                  <a:srgbClr val="191446"/>
                </a:solidFill>
              </a:defRPr>
            </a:lvl4pPr>
            <a:lvl5pPr marL="2114498" indent="-285743">
              <a:buFont typeface="Arial"/>
              <a:buChar char="•"/>
              <a:defRPr sz="1400">
                <a:solidFill>
                  <a:srgbClr val="191446"/>
                </a:solidFill>
              </a:defRPr>
            </a:lvl5pPr>
          </a:lstStyle>
          <a:p>
            <a:pPr lvl="0"/>
            <a:r>
              <a:rPr lang="en-GB"/>
              <a:t>Bullet point </a:t>
            </a:r>
          </a:p>
          <a:p>
            <a:pPr lvl="0"/>
            <a:r>
              <a:rPr lang="en-GB"/>
              <a:t>80% Black </a:t>
            </a:r>
          </a:p>
          <a:p>
            <a:pPr lvl="0"/>
            <a:r>
              <a:rPr lang="en-GB"/>
              <a:t>14 point Calibri</a:t>
            </a:r>
          </a:p>
        </p:txBody>
      </p:sp>
      <p:sp>
        <p:nvSpPr>
          <p:cNvPr id="6" name="Text Placeholder 6">
            <a:extLst>
              <a:ext uri="{FF2B5EF4-FFF2-40B4-BE49-F238E27FC236}">
                <a16:creationId xmlns:a16="http://schemas.microsoft.com/office/drawing/2014/main" id="{A8C6F46D-552B-48C1-8A78-1851700BEFEB}"/>
              </a:ext>
            </a:extLst>
          </p:cNvPr>
          <p:cNvSpPr>
            <a:spLocks noGrp="1"/>
          </p:cNvSpPr>
          <p:nvPr>
            <p:ph type="body" sz="quarter" idx="13" hasCustomPrompt="1"/>
          </p:nvPr>
        </p:nvSpPr>
        <p:spPr>
          <a:xfrm>
            <a:off x="4757631" y="739795"/>
            <a:ext cx="4386370" cy="864645"/>
          </a:xfrm>
          <a:prstGeom prst="rect">
            <a:avLst/>
          </a:prstGeom>
        </p:spPr>
        <p:txBody>
          <a:bodyPr vert="horz" lIns="360000" tIns="360000" rIns="360000" bIns="0"/>
          <a:lstStyle>
            <a:lvl1pPr marL="0" indent="0">
              <a:spcAft>
                <a:spcPts val="500"/>
              </a:spcAft>
              <a:buFont typeface="Arial"/>
              <a:buNone/>
              <a:defRPr sz="1400" b="1" i="0">
                <a:solidFill>
                  <a:srgbClr val="191446"/>
                </a:solidFill>
                <a:latin typeface="+mn-lt"/>
              </a:defRPr>
            </a:lvl1pPr>
          </a:lstStyle>
          <a:p>
            <a:pPr lvl="0"/>
            <a:r>
              <a:rPr lang="en-GB"/>
              <a:t>Subhead</a:t>
            </a:r>
            <a:endParaRPr lang="en-US"/>
          </a:p>
        </p:txBody>
      </p:sp>
      <p:sp>
        <p:nvSpPr>
          <p:cNvPr id="8" name="Text Placeholder 11">
            <a:extLst>
              <a:ext uri="{FF2B5EF4-FFF2-40B4-BE49-F238E27FC236}">
                <a16:creationId xmlns:a16="http://schemas.microsoft.com/office/drawing/2014/main" id="{38DE1AD2-1A0F-4F11-9DAD-5F7A43366F13}"/>
              </a:ext>
            </a:extLst>
          </p:cNvPr>
          <p:cNvSpPr>
            <a:spLocks noGrp="1"/>
          </p:cNvSpPr>
          <p:nvPr>
            <p:ph type="body" sz="quarter" idx="14" hasCustomPrompt="1"/>
          </p:nvPr>
        </p:nvSpPr>
        <p:spPr>
          <a:xfrm>
            <a:off x="4757631" y="1604440"/>
            <a:ext cx="4386370" cy="2541299"/>
          </a:xfrm>
          <a:prstGeom prst="rect">
            <a:avLst/>
          </a:prstGeom>
        </p:spPr>
        <p:txBody>
          <a:bodyPr vert="horz" lIns="360000" tIns="360000" rIns="360000" bIns="0"/>
          <a:lstStyle>
            <a:lvl1pPr marL="179996" indent="-179996">
              <a:spcBef>
                <a:spcPts val="750"/>
              </a:spcBef>
              <a:buFont typeface="Arial"/>
              <a:buChar char="•"/>
              <a:defRPr sz="1400" baseline="0">
                <a:solidFill>
                  <a:schemeClr val="tx1"/>
                </a:solidFill>
              </a:defRPr>
            </a:lvl1pPr>
            <a:lvl2pPr marL="742931" indent="-285743">
              <a:buFont typeface="Arial"/>
              <a:buChar char="•"/>
              <a:defRPr sz="1400">
                <a:solidFill>
                  <a:srgbClr val="191446"/>
                </a:solidFill>
              </a:defRPr>
            </a:lvl2pPr>
            <a:lvl3pPr marL="1200120" indent="-285743">
              <a:buFont typeface="Arial"/>
              <a:buChar char="•"/>
              <a:defRPr sz="1400">
                <a:solidFill>
                  <a:srgbClr val="191446"/>
                </a:solidFill>
              </a:defRPr>
            </a:lvl3pPr>
            <a:lvl4pPr marL="1657309" indent="-285743">
              <a:buFont typeface="Arial"/>
              <a:buChar char="•"/>
              <a:defRPr sz="1400">
                <a:solidFill>
                  <a:srgbClr val="191446"/>
                </a:solidFill>
              </a:defRPr>
            </a:lvl4pPr>
            <a:lvl5pPr marL="2114498" indent="-285743">
              <a:buFont typeface="Arial"/>
              <a:buChar char="•"/>
              <a:defRPr sz="1400">
                <a:solidFill>
                  <a:srgbClr val="191446"/>
                </a:solidFill>
              </a:defRPr>
            </a:lvl5pPr>
          </a:lstStyle>
          <a:p>
            <a:pPr lvl="0"/>
            <a:r>
              <a:rPr lang="en-GB"/>
              <a:t>Bullet point </a:t>
            </a:r>
          </a:p>
          <a:p>
            <a:pPr lvl="0"/>
            <a:r>
              <a:rPr lang="en-GB"/>
              <a:t>80% Black </a:t>
            </a:r>
          </a:p>
          <a:p>
            <a:pPr lvl="0"/>
            <a:r>
              <a:rPr lang="en-GB"/>
              <a:t>14 point Calibri</a:t>
            </a:r>
          </a:p>
        </p:txBody>
      </p:sp>
    </p:spTree>
    <p:extLst>
      <p:ext uri="{BB962C8B-B14F-4D97-AF65-F5344CB8AC3E}">
        <p14:creationId xmlns:p14="http://schemas.microsoft.com/office/powerpoint/2010/main" val="177657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Mission Statement - boy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A01B26-2646-4B14-AD3A-2DB120C778A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3999" cy="5143500"/>
          </a:xfrm>
          <a:prstGeom prst="rect">
            <a:avLst/>
          </a:prstGeom>
        </p:spPr>
      </p:pic>
      <p:pic>
        <p:nvPicPr>
          <p:cNvPr id="4" name="Picture 3" descr="Blog Overlay_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16" name="Text Placeholder 15"/>
          <p:cNvSpPr>
            <a:spLocks noGrp="1"/>
          </p:cNvSpPr>
          <p:nvPr>
            <p:ph type="body" sz="quarter" idx="12" hasCustomPrompt="1"/>
          </p:nvPr>
        </p:nvSpPr>
        <p:spPr>
          <a:xfrm>
            <a:off x="0" y="3381518"/>
            <a:ext cx="3663950" cy="277000"/>
          </a:xfrm>
          <a:prstGeom prst="rect">
            <a:avLst/>
          </a:prstGeom>
        </p:spPr>
        <p:txBody>
          <a:bodyPr vert="horz" lIns="360000" tIns="0" rIns="0" bIns="0" anchor="ctr" anchorCtr="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Date</a:t>
            </a:r>
            <a:endParaRPr lang="en-US"/>
          </a:p>
        </p:txBody>
      </p:sp>
      <p:sp>
        <p:nvSpPr>
          <p:cNvPr id="18" name="Text Placeholder 17"/>
          <p:cNvSpPr>
            <a:spLocks noGrp="1"/>
          </p:cNvSpPr>
          <p:nvPr>
            <p:ph type="body" sz="quarter" idx="13" hasCustomPrompt="1"/>
          </p:nvPr>
        </p:nvSpPr>
        <p:spPr>
          <a:xfrm>
            <a:off x="0" y="0"/>
            <a:ext cx="4357688" cy="2347913"/>
          </a:xfrm>
          <a:prstGeom prst="rect">
            <a:avLst/>
          </a:prstGeom>
        </p:spPr>
        <p:txBody>
          <a:bodyPr vert="horz" lIns="360000" tIns="432000" rIns="720000" bIns="0"/>
          <a:lstStyle>
            <a:lvl1pPr marL="0" indent="0">
              <a:lnSpc>
                <a:spcPct val="100000"/>
              </a:lnSpc>
              <a:buNone/>
              <a:defRPr sz="4400">
                <a:latin typeface="+mj-lt"/>
              </a:defRPr>
            </a:lvl1pPr>
            <a:lvl2pPr marL="457200" indent="0">
              <a:buNone/>
              <a:defRPr sz="4400"/>
            </a:lvl2pPr>
            <a:lvl3pPr marL="914400" indent="0">
              <a:buNone/>
              <a:defRPr sz="4400"/>
            </a:lvl3pPr>
            <a:lvl4pPr marL="1371600" indent="0">
              <a:buNone/>
              <a:defRPr sz="4400"/>
            </a:lvl4pPr>
            <a:lvl5pPr marL="1828800" indent="0">
              <a:buNone/>
              <a:defRPr sz="4400"/>
            </a:lvl5pPr>
          </a:lstStyle>
          <a:p>
            <a:pPr lvl="0"/>
            <a:r>
              <a:rPr lang="en-GB"/>
              <a:t>Title</a:t>
            </a:r>
            <a:endParaRPr lang="en-US"/>
          </a:p>
        </p:txBody>
      </p:sp>
      <p:pic>
        <p:nvPicPr>
          <p:cNvPr id="7" name="Picture 6">
            <a:extLst>
              <a:ext uri="{FF2B5EF4-FFF2-40B4-BE49-F238E27FC236}">
                <a16:creationId xmlns:a16="http://schemas.microsoft.com/office/drawing/2014/main" id="{13560409-27D8-41A7-BF6C-1028672C2F75}"/>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56894" y="4151011"/>
            <a:ext cx="2275126" cy="926419"/>
          </a:xfrm>
          <a:prstGeom prst="rect">
            <a:avLst/>
          </a:prstGeom>
        </p:spPr>
      </p:pic>
    </p:spTree>
    <p:extLst>
      <p:ext uri="{BB962C8B-B14F-4D97-AF65-F5344CB8AC3E}">
        <p14:creationId xmlns:p14="http://schemas.microsoft.com/office/powerpoint/2010/main" val="264257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Mission Statement - boy image">
    <p:spTree>
      <p:nvGrpSpPr>
        <p:cNvPr id="1" name=""/>
        <p:cNvGrpSpPr/>
        <p:nvPr/>
      </p:nvGrpSpPr>
      <p:grpSpPr>
        <a:xfrm>
          <a:off x="0" y="0"/>
          <a:ext cx="0" cy="0"/>
          <a:chOff x="0" y="0"/>
          <a:chExt cx="0" cy="0"/>
        </a:xfrm>
      </p:grpSpPr>
      <p:pic>
        <p:nvPicPr>
          <p:cNvPr id="3" name="Picture 2" descr="A group of people sitting and looking at the camera&#10;&#10;Description automatically generated">
            <a:extLst>
              <a:ext uri="{FF2B5EF4-FFF2-40B4-BE49-F238E27FC236}">
                <a16:creationId xmlns:a16="http://schemas.microsoft.com/office/drawing/2014/main" id="{111408F9-293A-4AF8-B94B-2E8E439D540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2" name="Picture 1" descr="A group of people sitting and looking at the camera&#10;&#10;Description automatically generated">
            <a:extLst>
              <a:ext uri="{FF2B5EF4-FFF2-40B4-BE49-F238E27FC236}">
                <a16:creationId xmlns:a16="http://schemas.microsoft.com/office/drawing/2014/main" id="{A1388AE9-3F3E-4B23-8DDE-AF89A79B0072}"/>
              </a:ext>
            </a:extLst>
          </p:cNvPr>
          <p:cNvPicPr>
            <a:picLocks noChangeAspect="1"/>
          </p:cNvPicPr>
          <p:nvPr userDrawn="1"/>
        </p:nvPicPr>
        <p:blipFill rotWithShape="1">
          <a:blip r:embed="rId3" cstate="email">
            <a:alphaModFix/>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8" name="Picture 4" descr="A close up of a logo&#10;&#10;Description generated with very high confidence">
            <a:extLst>
              <a:ext uri="{FF2B5EF4-FFF2-40B4-BE49-F238E27FC236}">
                <a16:creationId xmlns:a16="http://schemas.microsoft.com/office/drawing/2014/main" id="{88019E7E-7876-4858-82F2-0547293BA713}"/>
              </a:ext>
            </a:extLst>
          </p:cNvPr>
          <p:cNvPicPr>
            <a:picLocks noChangeAspect="1"/>
          </p:cNvPicPr>
          <p:nvPr userDrawn="1"/>
        </p:nvPicPr>
        <p:blipFill>
          <a:blip r:embed="rId5">
            <a:clrChange>
              <a:clrFrom>
                <a:srgbClr val="151441"/>
              </a:clrFrom>
              <a:clrTo>
                <a:srgbClr val="151441">
                  <a:alpha val="0"/>
                </a:srgbClr>
              </a:clrTo>
            </a:clrChange>
          </a:blip>
          <a:stretch>
            <a:fillRect/>
          </a:stretch>
        </p:blipFill>
        <p:spPr>
          <a:xfrm>
            <a:off x="-3396343" y="0"/>
            <a:ext cx="12540343" cy="5326743"/>
          </a:xfrm>
          <a:prstGeom prst="rect">
            <a:avLst/>
          </a:prstGeom>
        </p:spPr>
      </p:pic>
      <p:sp>
        <p:nvSpPr>
          <p:cNvPr id="16" name="Text Placeholder 15"/>
          <p:cNvSpPr>
            <a:spLocks noGrp="1"/>
          </p:cNvSpPr>
          <p:nvPr>
            <p:ph type="body" sz="quarter" idx="12" hasCustomPrompt="1"/>
          </p:nvPr>
        </p:nvSpPr>
        <p:spPr>
          <a:xfrm>
            <a:off x="0" y="3381518"/>
            <a:ext cx="3663950" cy="277000"/>
          </a:xfrm>
          <a:prstGeom prst="rect">
            <a:avLst/>
          </a:prstGeom>
        </p:spPr>
        <p:txBody>
          <a:bodyPr vert="horz" lIns="360000" tIns="0" rIns="0" bIns="0" anchor="ctr" anchorCtr="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Date</a:t>
            </a:r>
            <a:endParaRPr lang="en-US"/>
          </a:p>
        </p:txBody>
      </p:sp>
      <p:sp>
        <p:nvSpPr>
          <p:cNvPr id="18" name="Text Placeholder 17"/>
          <p:cNvSpPr>
            <a:spLocks noGrp="1"/>
          </p:cNvSpPr>
          <p:nvPr>
            <p:ph type="body" sz="quarter" idx="13" hasCustomPrompt="1"/>
          </p:nvPr>
        </p:nvSpPr>
        <p:spPr>
          <a:xfrm>
            <a:off x="0" y="0"/>
            <a:ext cx="4357688" cy="2347913"/>
          </a:xfrm>
          <a:prstGeom prst="rect">
            <a:avLst/>
          </a:prstGeom>
        </p:spPr>
        <p:txBody>
          <a:bodyPr vert="horz" lIns="360000" tIns="432000" rIns="720000" bIns="0"/>
          <a:lstStyle>
            <a:lvl1pPr marL="0" indent="0">
              <a:lnSpc>
                <a:spcPct val="100000"/>
              </a:lnSpc>
              <a:buNone/>
              <a:defRPr sz="4400">
                <a:latin typeface="+mj-lt"/>
              </a:defRPr>
            </a:lvl1pPr>
            <a:lvl2pPr marL="457200" indent="0">
              <a:buNone/>
              <a:defRPr sz="4400"/>
            </a:lvl2pPr>
            <a:lvl3pPr marL="914400" indent="0">
              <a:buNone/>
              <a:defRPr sz="4400"/>
            </a:lvl3pPr>
            <a:lvl4pPr marL="1371600" indent="0">
              <a:buNone/>
              <a:defRPr sz="4400"/>
            </a:lvl4pPr>
            <a:lvl5pPr marL="1828800" indent="0">
              <a:buNone/>
              <a:defRPr sz="4400"/>
            </a:lvl5pPr>
          </a:lstStyle>
          <a:p>
            <a:pPr lvl="0"/>
            <a:r>
              <a:rPr lang="en-GB"/>
              <a:t>Title</a:t>
            </a:r>
            <a:endParaRPr lang="en-US"/>
          </a:p>
        </p:txBody>
      </p:sp>
      <p:pic>
        <p:nvPicPr>
          <p:cNvPr id="7" name="Picture 6" descr="Preservica_RGB-Logo_White_Main Logo_01.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66776" y="4335203"/>
            <a:ext cx="1868423" cy="513369"/>
          </a:xfrm>
          <a:prstGeom prst="rect">
            <a:avLst/>
          </a:prstGeom>
        </p:spPr>
      </p:pic>
    </p:spTree>
    <p:extLst>
      <p:ext uri="{BB962C8B-B14F-4D97-AF65-F5344CB8AC3E}">
        <p14:creationId xmlns:p14="http://schemas.microsoft.com/office/powerpoint/2010/main" val="38330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3" name="Picture 2" descr="A person on a computer&#10;&#10;Description automatically generated">
            <a:extLst>
              <a:ext uri="{FF2B5EF4-FFF2-40B4-BE49-F238E27FC236}">
                <a16:creationId xmlns:a16="http://schemas.microsoft.com/office/drawing/2014/main" id="{9D08736F-1BB3-49FE-98A6-D8242BFE43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
            <a:ext cx="9144001" cy="5143501"/>
          </a:xfrm>
          <a:prstGeom prst="rect">
            <a:avLst/>
          </a:prstGeom>
        </p:spPr>
      </p:pic>
      <p:pic>
        <p:nvPicPr>
          <p:cNvPr id="4" name="Picture 3" descr="Blog Overlay_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16" name="Text Placeholder 15"/>
          <p:cNvSpPr>
            <a:spLocks noGrp="1"/>
          </p:cNvSpPr>
          <p:nvPr>
            <p:ph type="body" sz="quarter" idx="12" hasCustomPrompt="1"/>
          </p:nvPr>
        </p:nvSpPr>
        <p:spPr>
          <a:xfrm>
            <a:off x="0" y="3381519"/>
            <a:ext cx="3663950" cy="277000"/>
          </a:xfrm>
          <a:prstGeom prst="rect">
            <a:avLst/>
          </a:prstGeom>
        </p:spPr>
        <p:txBody>
          <a:bodyPr vert="horz" lIns="360000" tIns="0" rIns="0" bIns="0" anchor="ctr" anchorCtr="0"/>
          <a:lstStyle>
            <a:lvl1pPr marL="0" indent="0">
              <a:buNone/>
              <a:defRPr sz="1595"/>
            </a:lvl1pPr>
            <a:lvl2pPr marL="405068" indent="0">
              <a:buNone/>
              <a:defRPr sz="1595"/>
            </a:lvl2pPr>
            <a:lvl3pPr marL="810136" indent="0">
              <a:buNone/>
              <a:defRPr sz="1595"/>
            </a:lvl3pPr>
            <a:lvl4pPr marL="1215203" indent="0">
              <a:buNone/>
              <a:defRPr sz="1595"/>
            </a:lvl4pPr>
            <a:lvl5pPr marL="1620271" indent="0">
              <a:buNone/>
              <a:defRPr sz="1595"/>
            </a:lvl5pPr>
          </a:lstStyle>
          <a:p>
            <a:pPr lvl="0"/>
            <a:r>
              <a:rPr lang="en-GB"/>
              <a:t>Copy</a:t>
            </a:r>
            <a:endParaRPr lang="en-US"/>
          </a:p>
        </p:txBody>
      </p:sp>
      <p:sp>
        <p:nvSpPr>
          <p:cNvPr id="18" name="Text Placeholder 17"/>
          <p:cNvSpPr>
            <a:spLocks noGrp="1"/>
          </p:cNvSpPr>
          <p:nvPr>
            <p:ph type="body" sz="quarter" idx="13" hasCustomPrompt="1"/>
          </p:nvPr>
        </p:nvSpPr>
        <p:spPr>
          <a:xfrm>
            <a:off x="0" y="1"/>
            <a:ext cx="4357688" cy="2347913"/>
          </a:xfrm>
          <a:prstGeom prst="rect">
            <a:avLst/>
          </a:prstGeom>
        </p:spPr>
        <p:txBody>
          <a:bodyPr vert="horz" lIns="360000" tIns="432000" rIns="720000" bIns="0"/>
          <a:lstStyle>
            <a:lvl1pPr marL="0" indent="0">
              <a:lnSpc>
                <a:spcPct val="100000"/>
              </a:lnSpc>
              <a:buNone/>
              <a:defRPr sz="3899">
                <a:latin typeface="+mj-lt"/>
              </a:defRPr>
            </a:lvl1pPr>
            <a:lvl2pPr marL="405068" indent="0">
              <a:buNone/>
              <a:defRPr sz="3899"/>
            </a:lvl2pPr>
            <a:lvl3pPr marL="810136" indent="0">
              <a:buNone/>
              <a:defRPr sz="3899"/>
            </a:lvl3pPr>
            <a:lvl4pPr marL="1215203" indent="0">
              <a:buNone/>
              <a:defRPr sz="3899"/>
            </a:lvl4pPr>
            <a:lvl5pPr marL="1620271" indent="0">
              <a:buNone/>
              <a:defRPr sz="3899"/>
            </a:lvl5pPr>
          </a:lstStyle>
          <a:p>
            <a:pPr lvl="0"/>
            <a:r>
              <a:rPr lang="en-GB"/>
              <a:t>Title</a:t>
            </a:r>
            <a:endParaRPr lang="en-US"/>
          </a:p>
        </p:txBody>
      </p:sp>
      <p:pic>
        <p:nvPicPr>
          <p:cNvPr id="2" name="Picture 1">
            <a:extLst>
              <a:ext uri="{FF2B5EF4-FFF2-40B4-BE49-F238E27FC236}">
                <a16:creationId xmlns:a16="http://schemas.microsoft.com/office/drawing/2014/main" id="{E8FC092F-591C-4598-B71F-9D357CF6ADDC}"/>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56894" y="4151011"/>
            <a:ext cx="2275126" cy="926419"/>
          </a:xfrm>
          <a:prstGeom prst="rect">
            <a:avLst/>
          </a:prstGeom>
        </p:spPr>
      </p:pic>
    </p:spTree>
    <p:extLst>
      <p:ext uri="{BB962C8B-B14F-4D97-AF65-F5344CB8AC3E}">
        <p14:creationId xmlns:p14="http://schemas.microsoft.com/office/powerpoint/2010/main" val="268553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7" name="Picture 6" descr="A picture containing outdoor, building, snow, photo&#10;&#10;Description automatically generated">
            <a:extLst>
              <a:ext uri="{FF2B5EF4-FFF2-40B4-BE49-F238E27FC236}">
                <a16:creationId xmlns:a16="http://schemas.microsoft.com/office/drawing/2014/main" id="{A936C98C-01C6-4793-9031-A13F1FFE3E9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5143502"/>
          </a:xfrm>
          <a:prstGeom prst="rect">
            <a:avLst/>
          </a:prstGeom>
        </p:spPr>
      </p:pic>
      <p:pic>
        <p:nvPicPr>
          <p:cNvPr id="4" name="Picture 3" descr="Blog Overlay_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16" name="Text Placeholder 15"/>
          <p:cNvSpPr>
            <a:spLocks noGrp="1"/>
          </p:cNvSpPr>
          <p:nvPr>
            <p:ph type="body" sz="quarter" idx="12" hasCustomPrompt="1"/>
          </p:nvPr>
        </p:nvSpPr>
        <p:spPr>
          <a:xfrm>
            <a:off x="0" y="3381519"/>
            <a:ext cx="3663950" cy="277000"/>
          </a:xfrm>
          <a:prstGeom prst="rect">
            <a:avLst/>
          </a:prstGeom>
        </p:spPr>
        <p:txBody>
          <a:bodyPr vert="horz" lIns="360000" tIns="0" rIns="0" bIns="0" anchor="ctr" anchorCtr="0"/>
          <a:lstStyle>
            <a:lvl1pPr marL="0" indent="0">
              <a:buNone/>
              <a:defRPr sz="1595"/>
            </a:lvl1pPr>
            <a:lvl2pPr marL="405068" indent="0">
              <a:buNone/>
              <a:defRPr sz="1595"/>
            </a:lvl2pPr>
            <a:lvl3pPr marL="810136" indent="0">
              <a:buNone/>
              <a:defRPr sz="1595"/>
            </a:lvl3pPr>
            <a:lvl4pPr marL="1215203" indent="0">
              <a:buNone/>
              <a:defRPr sz="1595"/>
            </a:lvl4pPr>
            <a:lvl5pPr marL="1620271" indent="0">
              <a:buNone/>
              <a:defRPr sz="1595"/>
            </a:lvl5pPr>
          </a:lstStyle>
          <a:p>
            <a:pPr lvl="0"/>
            <a:r>
              <a:rPr lang="en-GB"/>
              <a:t>Copy</a:t>
            </a:r>
            <a:endParaRPr lang="en-US"/>
          </a:p>
        </p:txBody>
      </p:sp>
      <p:sp>
        <p:nvSpPr>
          <p:cNvPr id="18" name="Text Placeholder 17"/>
          <p:cNvSpPr>
            <a:spLocks noGrp="1"/>
          </p:cNvSpPr>
          <p:nvPr>
            <p:ph type="body" sz="quarter" idx="13" hasCustomPrompt="1"/>
          </p:nvPr>
        </p:nvSpPr>
        <p:spPr>
          <a:xfrm>
            <a:off x="0" y="1"/>
            <a:ext cx="4357688" cy="2347913"/>
          </a:xfrm>
          <a:prstGeom prst="rect">
            <a:avLst/>
          </a:prstGeom>
        </p:spPr>
        <p:txBody>
          <a:bodyPr vert="horz" lIns="360000" tIns="432000" rIns="720000" bIns="0"/>
          <a:lstStyle>
            <a:lvl1pPr marL="0" indent="0">
              <a:lnSpc>
                <a:spcPct val="100000"/>
              </a:lnSpc>
              <a:buNone/>
              <a:defRPr sz="3899">
                <a:latin typeface="+mj-lt"/>
              </a:defRPr>
            </a:lvl1pPr>
            <a:lvl2pPr marL="405068" indent="0">
              <a:buNone/>
              <a:defRPr sz="3899"/>
            </a:lvl2pPr>
            <a:lvl3pPr marL="810136" indent="0">
              <a:buNone/>
              <a:defRPr sz="3899"/>
            </a:lvl3pPr>
            <a:lvl4pPr marL="1215203" indent="0">
              <a:buNone/>
              <a:defRPr sz="3899"/>
            </a:lvl4pPr>
            <a:lvl5pPr marL="1620271" indent="0">
              <a:buNone/>
              <a:defRPr sz="3899"/>
            </a:lvl5pPr>
          </a:lstStyle>
          <a:p>
            <a:pPr lvl="0"/>
            <a:r>
              <a:rPr lang="en-GB"/>
              <a:t>Title</a:t>
            </a:r>
            <a:endParaRPr lang="en-US"/>
          </a:p>
        </p:txBody>
      </p:sp>
      <p:pic>
        <p:nvPicPr>
          <p:cNvPr id="9" name="Picture 8">
            <a:extLst>
              <a:ext uri="{FF2B5EF4-FFF2-40B4-BE49-F238E27FC236}">
                <a16:creationId xmlns:a16="http://schemas.microsoft.com/office/drawing/2014/main" id="{77B16212-12F2-45CB-8DD1-853B058E4E76}"/>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56894" y="4151011"/>
            <a:ext cx="2275126" cy="926419"/>
          </a:xfrm>
          <a:prstGeom prst="rect">
            <a:avLst/>
          </a:prstGeom>
        </p:spPr>
      </p:pic>
    </p:spTree>
    <p:extLst>
      <p:ext uri="{BB962C8B-B14F-4D97-AF65-F5344CB8AC3E}">
        <p14:creationId xmlns:p14="http://schemas.microsoft.com/office/powerpoint/2010/main" val="169178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ide with Sub titl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0"/>
            <a:ext cx="9144000" cy="74453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191446"/>
                </a:solidFill>
                <a:latin typeface="+mj-lt"/>
              </a:defRPr>
            </a:lvl2pPr>
            <a:lvl3pPr>
              <a:defRPr>
                <a:solidFill>
                  <a:srgbClr val="191446"/>
                </a:solidFill>
                <a:latin typeface="+mj-lt"/>
              </a:defRPr>
            </a:lvl3pPr>
            <a:lvl4pPr>
              <a:defRPr>
                <a:solidFill>
                  <a:srgbClr val="191446"/>
                </a:solidFill>
                <a:latin typeface="+mj-lt"/>
              </a:defRPr>
            </a:lvl4pPr>
            <a:lvl5pPr>
              <a:defRPr>
                <a:solidFill>
                  <a:srgbClr val="191446"/>
                </a:solidFill>
                <a:latin typeface="+mj-lt"/>
              </a:defRPr>
            </a:lvl5pPr>
          </a:lstStyle>
          <a:p>
            <a:pPr lvl="0"/>
            <a:r>
              <a:rPr lang="en-GB"/>
              <a:t>Heading</a:t>
            </a:r>
            <a:endParaRPr lang="en-US"/>
          </a:p>
        </p:txBody>
      </p:sp>
      <p:sp>
        <p:nvSpPr>
          <p:cNvPr id="7" name="Text Placeholder 6"/>
          <p:cNvSpPr>
            <a:spLocks noGrp="1"/>
          </p:cNvSpPr>
          <p:nvPr>
            <p:ph type="body" sz="quarter" idx="11" hasCustomPrompt="1"/>
          </p:nvPr>
        </p:nvSpPr>
        <p:spPr>
          <a:xfrm>
            <a:off x="0" y="744022"/>
            <a:ext cx="9144000" cy="864645"/>
          </a:xfrm>
          <a:prstGeom prst="rect">
            <a:avLst/>
          </a:prstGeom>
        </p:spPr>
        <p:txBody>
          <a:bodyPr vert="horz" lIns="360000" tIns="360000" rIns="360000" bIns="0"/>
          <a:lstStyle>
            <a:lvl1pPr marL="0" indent="0">
              <a:spcAft>
                <a:spcPts val="500"/>
              </a:spcAft>
              <a:buFont typeface="Arial"/>
              <a:buNone/>
              <a:defRPr sz="1400" b="1" i="0">
                <a:solidFill>
                  <a:srgbClr val="191446"/>
                </a:solidFill>
                <a:latin typeface="+mn-lt"/>
              </a:defRPr>
            </a:lvl1pPr>
          </a:lstStyle>
          <a:p>
            <a:pPr lvl="0"/>
            <a:r>
              <a:rPr lang="en-GB"/>
              <a:t>Subhead</a:t>
            </a:r>
            <a:endParaRPr lang="en-US"/>
          </a:p>
        </p:txBody>
      </p:sp>
      <p:sp>
        <p:nvSpPr>
          <p:cNvPr id="12" name="Text Placeholder 11"/>
          <p:cNvSpPr>
            <a:spLocks noGrp="1"/>
          </p:cNvSpPr>
          <p:nvPr>
            <p:ph type="body" sz="quarter" idx="12" hasCustomPrompt="1"/>
          </p:nvPr>
        </p:nvSpPr>
        <p:spPr>
          <a:xfrm>
            <a:off x="0" y="1608667"/>
            <a:ext cx="9144000" cy="1642533"/>
          </a:xfrm>
          <a:prstGeom prst="rect">
            <a:avLst/>
          </a:prstGeom>
        </p:spPr>
        <p:txBody>
          <a:bodyPr vert="horz" lIns="360000" tIns="360000" rIns="360000" bIns="0"/>
          <a:lstStyle>
            <a:lvl1pPr marL="180000" indent="-180000">
              <a:spcBef>
                <a:spcPts val="750"/>
              </a:spcBef>
              <a:buFont typeface="Arial"/>
              <a:buChar char="•"/>
              <a:defRPr sz="1400" baseline="0">
                <a:solidFill>
                  <a:srgbClr val="3C3C3B"/>
                </a:solidFill>
              </a:defRPr>
            </a:lvl1pPr>
            <a:lvl2pPr marL="742950" indent="-285750">
              <a:buFont typeface="Arial"/>
              <a:buChar char="•"/>
              <a:defRPr sz="1400">
                <a:solidFill>
                  <a:srgbClr val="191446"/>
                </a:solidFill>
              </a:defRPr>
            </a:lvl2pPr>
            <a:lvl3pPr marL="1200150" indent="-285750">
              <a:buFont typeface="Arial"/>
              <a:buChar char="•"/>
              <a:defRPr sz="1400">
                <a:solidFill>
                  <a:srgbClr val="191446"/>
                </a:solidFill>
              </a:defRPr>
            </a:lvl3pPr>
            <a:lvl4pPr marL="1657350" indent="-285750">
              <a:buFont typeface="Arial"/>
              <a:buChar char="•"/>
              <a:defRPr sz="1400">
                <a:solidFill>
                  <a:srgbClr val="191446"/>
                </a:solidFill>
              </a:defRPr>
            </a:lvl4pPr>
            <a:lvl5pPr marL="2114550" indent="-285750">
              <a:buFont typeface="Arial"/>
              <a:buChar char="•"/>
              <a:defRPr sz="1400">
                <a:solidFill>
                  <a:srgbClr val="191446"/>
                </a:solidFill>
              </a:defRPr>
            </a:lvl5pPr>
          </a:lstStyle>
          <a:p>
            <a:pPr lvl="0"/>
            <a:r>
              <a:rPr lang="en-GB"/>
              <a:t>Bullet point </a:t>
            </a:r>
          </a:p>
          <a:p>
            <a:pPr lvl="0"/>
            <a:r>
              <a:rPr lang="en-GB"/>
              <a:t>80% Black </a:t>
            </a:r>
          </a:p>
          <a:p>
            <a:pPr lvl="0"/>
            <a:r>
              <a:rPr lang="en-GB"/>
              <a:t>14 point Calibri</a:t>
            </a:r>
          </a:p>
        </p:txBody>
      </p:sp>
    </p:spTree>
    <p:extLst>
      <p:ext uri="{BB962C8B-B14F-4D97-AF65-F5344CB8AC3E}">
        <p14:creationId xmlns:p14="http://schemas.microsoft.com/office/powerpoint/2010/main" val="5151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6" name="Picture 5" descr="A tree in front of a house&#10;&#10;Description automatically generated">
            <a:extLst>
              <a:ext uri="{FF2B5EF4-FFF2-40B4-BE49-F238E27FC236}">
                <a16:creationId xmlns:a16="http://schemas.microsoft.com/office/drawing/2014/main" id="{E0F8151D-4C93-4D8E-B806-72253DD1A44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5143501"/>
          </a:xfrm>
          <a:prstGeom prst="rect">
            <a:avLst/>
          </a:prstGeom>
        </p:spPr>
      </p:pic>
      <p:pic>
        <p:nvPicPr>
          <p:cNvPr id="4" name="Picture 3" descr="Blog Overlay_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16" name="Text Placeholder 15"/>
          <p:cNvSpPr>
            <a:spLocks noGrp="1"/>
          </p:cNvSpPr>
          <p:nvPr>
            <p:ph type="body" sz="quarter" idx="12" hasCustomPrompt="1"/>
          </p:nvPr>
        </p:nvSpPr>
        <p:spPr>
          <a:xfrm>
            <a:off x="0" y="3381519"/>
            <a:ext cx="3663950" cy="277000"/>
          </a:xfrm>
          <a:prstGeom prst="rect">
            <a:avLst/>
          </a:prstGeom>
        </p:spPr>
        <p:txBody>
          <a:bodyPr vert="horz" lIns="360000" tIns="0" rIns="0" bIns="0" anchor="ctr" anchorCtr="0"/>
          <a:lstStyle>
            <a:lvl1pPr marL="0" indent="0">
              <a:buNone/>
              <a:defRPr sz="1595"/>
            </a:lvl1pPr>
            <a:lvl2pPr marL="405068" indent="0">
              <a:buNone/>
              <a:defRPr sz="1595"/>
            </a:lvl2pPr>
            <a:lvl3pPr marL="810136" indent="0">
              <a:buNone/>
              <a:defRPr sz="1595"/>
            </a:lvl3pPr>
            <a:lvl4pPr marL="1215203" indent="0">
              <a:buNone/>
              <a:defRPr sz="1595"/>
            </a:lvl4pPr>
            <a:lvl5pPr marL="1620271" indent="0">
              <a:buNone/>
              <a:defRPr sz="1595"/>
            </a:lvl5pPr>
          </a:lstStyle>
          <a:p>
            <a:pPr lvl="0"/>
            <a:r>
              <a:rPr lang="en-GB"/>
              <a:t>Copy</a:t>
            </a:r>
            <a:endParaRPr lang="en-US"/>
          </a:p>
        </p:txBody>
      </p:sp>
      <p:sp>
        <p:nvSpPr>
          <p:cNvPr id="18" name="Text Placeholder 17"/>
          <p:cNvSpPr>
            <a:spLocks noGrp="1"/>
          </p:cNvSpPr>
          <p:nvPr>
            <p:ph type="body" sz="quarter" idx="13" hasCustomPrompt="1"/>
          </p:nvPr>
        </p:nvSpPr>
        <p:spPr>
          <a:xfrm>
            <a:off x="0" y="1"/>
            <a:ext cx="4357688" cy="2347913"/>
          </a:xfrm>
          <a:prstGeom prst="rect">
            <a:avLst/>
          </a:prstGeom>
        </p:spPr>
        <p:txBody>
          <a:bodyPr vert="horz" lIns="360000" tIns="432000" rIns="720000" bIns="0"/>
          <a:lstStyle>
            <a:lvl1pPr marL="0" indent="0">
              <a:lnSpc>
                <a:spcPct val="100000"/>
              </a:lnSpc>
              <a:buNone/>
              <a:defRPr sz="3899">
                <a:latin typeface="+mj-lt"/>
              </a:defRPr>
            </a:lvl1pPr>
            <a:lvl2pPr marL="405068" indent="0">
              <a:buNone/>
              <a:defRPr sz="3899"/>
            </a:lvl2pPr>
            <a:lvl3pPr marL="810136" indent="0">
              <a:buNone/>
              <a:defRPr sz="3899"/>
            </a:lvl3pPr>
            <a:lvl4pPr marL="1215203" indent="0">
              <a:buNone/>
              <a:defRPr sz="3899"/>
            </a:lvl4pPr>
            <a:lvl5pPr marL="1620271" indent="0">
              <a:buNone/>
              <a:defRPr sz="3899"/>
            </a:lvl5pPr>
          </a:lstStyle>
          <a:p>
            <a:pPr lvl="0"/>
            <a:r>
              <a:rPr lang="en-GB"/>
              <a:t>Title</a:t>
            </a:r>
            <a:endParaRPr lang="en-US"/>
          </a:p>
        </p:txBody>
      </p:sp>
      <p:pic>
        <p:nvPicPr>
          <p:cNvPr id="7" name="Picture 6">
            <a:extLst>
              <a:ext uri="{FF2B5EF4-FFF2-40B4-BE49-F238E27FC236}">
                <a16:creationId xmlns:a16="http://schemas.microsoft.com/office/drawing/2014/main" id="{16A69B96-241D-4455-B51B-F730FD5FE7C1}"/>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56894" y="4151011"/>
            <a:ext cx="2275126" cy="926419"/>
          </a:xfrm>
          <a:prstGeom prst="rect">
            <a:avLst/>
          </a:prstGeom>
        </p:spPr>
      </p:pic>
    </p:spTree>
    <p:extLst>
      <p:ext uri="{BB962C8B-B14F-4D97-AF65-F5344CB8AC3E}">
        <p14:creationId xmlns:p14="http://schemas.microsoft.com/office/powerpoint/2010/main" val="115251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DF6B39-6B20-4C09-88CC-D91E27FCF62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4" name="Picture 3" descr="Blog Overlay_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16" name="Text Placeholder 15"/>
          <p:cNvSpPr>
            <a:spLocks noGrp="1"/>
          </p:cNvSpPr>
          <p:nvPr>
            <p:ph type="body" sz="quarter" idx="12" hasCustomPrompt="1"/>
          </p:nvPr>
        </p:nvSpPr>
        <p:spPr>
          <a:xfrm>
            <a:off x="0" y="3381519"/>
            <a:ext cx="3663950" cy="277000"/>
          </a:xfrm>
          <a:prstGeom prst="rect">
            <a:avLst/>
          </a:prstGeom>
        </p:spPr>
        <p:txBody>
          <a:bodyPr vert="horz" lIns="360000" tIns="0" rIns="0" bIns="0" anchor="ctr" anchorCtr="0"/>
          <a:lstStyle>
            <a:lvl1pPr marL="0" indent="0">
              <a:buNone/>
              <a:defRPr sz="1595"/>
            </a:lvl1pPr>
            <a:lvl2pPr marL="405068" indent="0">
              <a:buNone/>
              <a:defRPr sz="1595"/>
            </a:lvl2pPr>
            <a:lvl3pPr marL="810136" indent="0">
              <a:buNone/>
              <a:defRPr sz="1595"/>
            </a:lvl3pPr>
            <a:lvl4pPr marL="1215203" indent="0">
              <a:buNone/>
              <a:defRPr sz="1595"/>
            </a:lvl4pPr>
            <a:lvl5pPr marL="1620271" indent="0">
              <a:buNone/>
              <a:defRPr sz="1595"/>
            </a:lvl5pPr>
          </a:lstStyle>
          <a:p>
            <a:pPr lvl="0"/>
            <a:r>
              <a:rPr lang="en-GB"/>
              <a:t>Copy</a:t>
            </a:r>
            <a:endParaRPr lang="en-US"/>
          </a:p>
        </p:txBody>
      </p:sp>
      <p:sp>
        <p:nvSpPr>
          <p:cNvPr id="18" name="Text Placeholder 17"/>
          <p:cNvSpPr>
            <a:spLocks noGrp="1"/>
          </p:cNvSpPr>
          <p:nvPr>
            <p:ph type="body" sz="quarter" idx="13" hasCustomPrompt="1"/>
          </p:nvPr>
        </p:nvSpPr>
        <p:spPr>
          <a:xfrm>
            <a:off x="0" y="1"/>
            <a:ext cx="4357688" cy="2347913"/>
          </a:xfrm>
          <a:prstGeom prst="rect">
            <a:avLst/>
          </a:prstGeom>
        </p:spPr>
        <p:txBody>
          <a:bodyPr vert="horz" lIns="360000" tIns="432000" rIns="720000" bIns="0"/>
          <a:lstStyle>
            <a:lvl1pPr marL="0" indent="0">
              <a:lnSpc>
                <a:spcPct val="100000"/>
              </a:lnSpc>
              <a:buNone/>
              <a:defRPr sz="3899">
                <a:latin typeface="+mj-lt"/>
              </a:defRPr>
            </a:lvl1pPr>
            <a:lvl2pPr marL="405068" indent="0">
              <a:buNone/>
              <a:defRPr sz="3899"/>
            </a:lvl2pPr>
            <a:lvl3pPr marL="810136" indent="0">
              <a:buNone/>
              <a:defRPr sz="3899"/>
            </a:lvl3pPr>
            <a:lvl4pPr marL="1215203" indent="0">
              <a:buNone/>
              <a:defRPr sz="3899"/>
            </a:lvl4pPr>
            <a:lvl5pPr marL="1620271" indent="0">
              <a:buNone/>
              <a:defRPr sz="3899"/>
            </a:lvl5pPr>
          </a:lstStyle>
          <a:p>
            <a:pPr lvl="0"/>
            <a:r>
              <a:rPr lang="en-GB"/>
              <a:t>Title</a:t>
            </a:r>
            <a:endParaRPr lang="en-US"/>
          </a:p>
        </p:txBody>
      </p:sp>
      <p:pic>
        <p:nvPicPr>
          <p:cNvPr id="2" name="Picture 1">
            <a:extLst>
              <a:ext uri="{FF2B5EF4-FFF2-40B4-BE49-F238E27FC236}">
                <a16:creationId xmlns:a16="http://schemas.microsoft.com/office/drawing/2014/main" id="{56DC7B48-094F-4322-829A-AF86C5235206}"/>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56894" y="4151011"/>
            <a:ext cx="2275126" cy="926419"/>
          </a:xfrm>
          <a:prstGeom prst="rect">
            <a:avLst/>
          </a:prstGeom>
        </p:spPr>
      </p:pic>
    </p:spTree>
    <p:extLst>
      <p:ext uri="{BB962C8B-B14F-4D97-AF65-F5344CB8AC3E}">
        <p14:creationId xmlns:p14="http://schemas.microsoft.com/office/powerpoint/2010/main" val="84731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6" name="Picture 5" descr="A person standing in front of a book shelf&#10;&#10;Description automatically generated">
            <a:extLst>
              <a:ext uri="{FF2B5EF4-FFF2-40B4-BE49-F238E27FC236}">
                <a16:creationId xmlns:a16="http://schemas.microsoft.com/office/drawing/2014/main" id="{1E4A89BB-A2F1-4B30-B7E3-F3A459CCFDD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499"/>
          </a:xfrm>
          <a:prstGeom prst="rect">
            <a:avLst/>
          </a:prstGeom>
        </p:spPr>
      </p:pic>
      <p:pic>
        <p:nvPicPr>
          <p:cNvPr id="4" name="Picture 3" descr="Blog Overlay_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16" name="Text Placeholder 15"/>
          <p:cNvSpPr>
            <a:spLocks noGrp="1"/>
          </p:cNvSpPr>
          <p:nvPr>
            <p:ph type="body" sz="quarter" idx="12" hasCustomPrompt="1"/>
          </p:nvPr>
        </p:nvSpPr>
        <p:spPr>
          <a:xfrm>
            <a:off x="0" y="3381519"/>
            <a:ext cx="3663950" cy="277000"/>
          </a:xfrm>
          <a:prstGeom prst="rect">
            <a:avLst/>
          </a:prstGeom>
        </p:spPr>
        <p:txBody>
          <a:bodyPr vert="horz" lIns="360000" tIns="0" rIns="0" bIns="0" anchor="ctr" anchorCtr="0"/>
          <a:lstStyle>
            <a:lvl1pPr marL="0" indent="0">
              <a:buNone/>
              <a:defRPr sz="1595"/>
            </a:lvl1pPr>
            <a:lvl2pPr marL="405068" indent="0">
              <a:buNone/>
              <a:defRPr sz="1595"/>
            </a:lvl2pPr>
            <a:lvl3pPr marL="810136" indent="0">
              <a:buNone/>
              <a:defRPr sz="1595"/>
            </a:lvl3pPr>
            <a:lvl4pPr marL="1215203" indent="0">
              <a:buNone/>
              <a:defRPr sz="1595"/>
            </a:lvl4pPr>
            <a:lvl5pPr marL="1620271" indent="0">
              <a:buNone/>
              <a:defRPr sz="1595"/>
            </a:lvl5pPr>
          </a:lstStyle>
          <a:p>
            <a:pPr lvl="0"/>
            <a:r>
              <a:rPr lang="en-GB"/>
              <a:t>Copy</a:t>
            </a:r>
            <a:endParaRPr lang="en-US"/>
          </a:p>
        </p:txBody>
      </p:sp>
      <p:sp>
        <p:nvSpPr>
          <p:cNvPr id="18" name="Text Placeholder 17"/>
          <p:cNvSpPr>
            <a:spLocks noGrp="1"/>
          </p:cNvSpPr>
          <p:nvPr>
            <p:ph type="body" sz="quarter" idx="13" hasCustomPrompt="1"/>
          </p:nvPr>
        </p:nvSpPr>
        <p:spPr>
          <a:xfrm>
            <a:off x="0" y="1"/>
            <a:ext cx="4357688" cy="2347913"/>
          </a:xfrm>
          <a:prstGeom prst="rect">
            <a:avLst/>
          </a:prstGeom>
        </p:spPr>
        <p:txBody>
          <a:bodyPr vert="horz" lIns="360000" tIns="432000" rIns="720000" bIns="0"/>
          <a:lstStyle>
            <a:lvl1pPr marL="0" indent="0">
              <a:lnSpc>
                <a:spcPct val="100000"/>
              </a:lnSpc>
              <a:buNone/>
              <a:defRPr sz="3899">
                <a:latin typeface="+mj-lt"/>
              </a:defRPr>
            </a:lvl1pPr>
            <a:lvl2pPr marL="405068" indent="0">
              <a:buNone/>
              <a:defRPr sz="3899"/>
            </a:lvl2pPr>
            <a:lvl3pPr marL="810136" indent="0">
              <a:buNone/>
              <a:defRPr sz="3899"/>
            </a:lvl3pPr>
            <a:lvl4pPr marL="1215203" indent="0">
              <a:buNone/>
              <a:defRPr sz="3899"/>
            </a:lvl4pPr>
            <a:lvl5pPr marL="1620271" indent="0">
              <a:buNone/>
              <a:defRPr sz="3899"/>
            </a:lvl5pPr>
          </a:lstStyle>
          <a:p>
            <a:pPr lvl="0"/>
            <a:r>
              <a:rPr lang="en-GB"/>
              <a:t>Title</a:t>
            </a:r>
            <a:endParaRPr lang="en-US"/>
          </a:p>
        </p:txBody>
      </p:sp>
      <p:pic>
        <p:nvPicPr>
          <p:cNvPr id="3" name="Picture 2">
            <a:extLst>
              <a:ext uri="{FF2B5EF4-FFF2-40B4-BE49-F238E27FC236}">
                <a16:creationId xmlns:a16="http://schemas.microsoft.com/office/drawing/2014/main" id="{B94ACA0E-F1F8-47EC-879D-9A709E5C94D8}"/>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56894" y="4151011"/>
            <a:ext cx="2275126" cy="926419"/>
          </a:xfrm>
          <a:prstGeom prst="rect">
            <a:avLst/>
          </a:prstGeom>
        </p:spPr>
      </p:pic>
    </p:spTree>
    <p:extLst>
      <p:ext uri="{BB962C8B-B14F-4D97-AF65-F5344CB8AC3E}">
        <p14:creationId xmlns:p14="http://schemas.microsoft.com/office/powerpoint/2010/main" val="263089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4CF960EE-8DC8-4173-BF12-4C9ADB8232F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1750" y="0"/>
            <a:ext cx="9175750" cy="5143500"/>
          </a:xfrm>
          <a:prstGeom prst="rect">
            <a:avLst/>
          </a:prstGeom>
        </p:spPr>
      </p:pic>
      <p:pic>
        <p:nvPicPr>
          <p:cNvPr id="4" name="Picture 3" descr="Blog Overlay_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16" name="Text Placeholder 15"/>
          <p:cNvSpPr>
            <a:spLocks noGrp="1"/>
          </p:cNvSpPr>
          <p:nvPr>
            <p:ph type="body" sz="quarter" idx="12" hasCustomPrompt="1"/>
          </p:nvPr>
        </p:nvSpPr>
        <p:spPr>
          <a:xfrm>
            <a:off x="0" y="3381519"/>
            <a:ext cx="3663950" cy="277000"/>
          </a:xfrm>
          <a:prstGeom prst="rect">
            <a:avLst/>
          </a:prstGeom>
        </p:spPr>
        <p:txBody>
          <a:bodyPr vert="horz" lIns="360000" tIns="0" rIns="0" bIns="0" anchor="ctr" anchorCtr="0"/>
          <a:lstStyle>
            <a:lvl1pPr marL="0" indent="0">
              <a:buNone/>
              <a:defRPr sz="1595"/>
            </a:lvl1pPr>
            <a:lvl2pPr marL="405068" indent="0">
              <a:buNone/>
              <a:defRPr sz="1595"/>
            </a:lvl2pPr>
            <a:lvl3pPr marL="810136" indent="0">
              <a:buNone/>
              <a:defRPr sz="1595"/>
            </a:lvl3pPr>
            <a:lvl4pPr marL="1215203" indent="0">
              <a:buNone/>
              <a:defRPr sz="1595"/>
            </a:lvl4pPr>
            <a:lvl5pPr marL="1620271" indent="0">
              <a:buNone/>
              <a:defRPr sz="1595"/>
            </a:lvl5pPr>
          </a:lstStyle>
          <a:p>
            <a:pPr lvl="0"/>
            <a:r>
              <a:rPr lang="en-GB"/>
              <a:t>Copy</a:t>
            </a:r>
            <a:endParaRPr lang="en-US"/>
          </a:p>
        </p:txBody>
      </p:sp>
      <p:sp>
        <p:nvSpPr>
          <p:cNvPr id="18" name="Text Placeholder 17"/>
          <p:cNvSpPr>
            <a:spLocks noGrp="1"/>
          </p:cNvSpPr>
          <p:nvPr>
            <p:ph type="body" sz="quarter" idx="13" hasCustomPrompt="1"/>
          </p:nvPr>
        </p:nvSpPr>
        <p:spPr>
          <a:xfrm>
            <a:off x="0" y="1"/>
            <a:ext cx="4357688" cy="2347913"/>
          </a:xfrm>
          <a:prstGeom prst="rect">
            <a:avLst/>
          </a:prstGeom>
        </p:spPr>
        <p:txBody>
          <a:bodyPr vert="horz" lIns="360000" tIns="432000" rIns="720000" bIns="0"/>
          <a:lstStyle>
            <a:lvl1pPr marL="0" indent="0">
              <a:lnSpc>
                <a:spcPct val="100000"/>
              </a:lnSpc>
              <a:buNone/>
              <a:defRPr sz="3899">
                <a:latin typeface="+mj-lt"/>
              </a:defRPr>
            </a:lvl1pPr>
            <a:lvl2pPr marL="405068" indent="0">
              <a:buNone/>
              <a:defRPr sz="3899"/>
            </a:lvl2pPr>
            <a:lvl3pPr marL="810136" indent="0">
              <a:buNone/>
              <a:defRPr sz="3899"/>
            </a:lvl3pPr>
            <a:lvl4pPr marL="1215203" indent="0">
              <a:buNone/>
              <a:defRPr sz="3899"/>
            </a:lvl4pPr>
            <a:lvl5pPr marL="1620271" indent="0">
              <a:buNone/>
              <a:defRPr sz="3899"/>
            </a:lvl5pPr>
          </a:lstStyle>
          <a:p>
            <a:pPr lvl="0"/>
            <a:r>
              <a:rPr lang="en-GB"/>
              <a:t>Title</a:t>
            </a:r>
            <a:endParaRPr lang="en-US"/>
          </a:p>
        </p:txBody>
      </p:sp>
      <p:pic>
        <p:nvPicPr>
          <p:cNvPr id="3" name="Picture 2">
            <a:extLst>
              <a:ext uri="{FF2B5EF4-FFF2-40B4-BE49-F238E27FC236}">
                <a16:creationId xmlns:a16="http://schemas.microsoft.com/office/drawing/2014/main" id="{B94ACA0E-F1F8-47EC-879D-9A709E5C94D8}"/>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56894" y="4151011"/>
            <a:ext cx="2275126" cy="926419"/>
          </a:xfrm>
          <a:prstGeom prst="rect">
            <a:avLst/>
          </a:prstGeom>
        </p:spPr>
      </p:pic>
    </p:spTree>
    <p:extLst>
      <p:ext uri="{BB962C8B-B14F-4D97-AF65-F5344CB8AC3E}">
        <p14:creationId xmlns:p14="http://schemas.microsoft.com/office/powerpoint/2010/main" val="115708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 with Sub title">
    <p:spTree>
      <p:nvGrpSpPr>
        <p:cNvPr id="1" name=""/>
        <p:cNvGrpSpPr/>
        <p:nvPr/>
      </p:nvGrpSpPr>
      <p:grpSpPr>
        <a:xfrm>
          <a:off x="0" y="0"/>
          <a:ext cx="0" cy="0"/>
          <a:chOff x="0" y="0"/>
          <a:chExt cx="0" cy="0"/>
        </a:xfrm>
      </p:grpSpPr>
      <p:sp>
        <p:nvSpPr>
          <p:cNvPr id="2" name="Text Placeholder 6"/>
          <p:cNvSpPr>
            <a:spLocks noGrp="1"/>
          </p:cNvSpPr>
          <p:nvPr>
            <p:ph type="body" sz="quarter" idx="10" hasCustomPrompt="1"/>
          </p:nvPr>
        </p:nvSpPr>
        <p:spPr>
          <a:xfrm>
            <a:off x="0" y="353"/>
            <a:ext cx="9144000" cy="80519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GB"/>
              <a:t>Heading</a:t>
            </a:r>
            <a:endParaRPr lang="en-US"/>
          </a:p>
        </p:txBody>
      </p:sp>
      <p:pic>
        <p:nvPicPr>
          <p:cNvPr id="3" name="Picture 2">
            <a:extLst>
              <a:ext uri="{FF2B5EF4-FFF2-40B4-BE49-F238E27FC236}">
                <a16:creationId xmlns:a16="http://schemas.microsoft.com/office/drawing/2014/main" id="{418A63B9-3A2B-41EB-A9E7-DFEEE1CAE7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4268" y="4225393"/>
            <a:ext cx="1977247" cy="805125"/>
          </a:xfrm>
          <a:prstGeom prst="rect">
            <a:avLst/>
          </a:prstGeom>
        </p:spPr>
      </p:pic>
    </p:spTree>
    <p:extLst>
      <p:ext uri="{BB962C8B-B14F-4D97-AF65-F5344CB8AC3E}">
        <p14:creationId xmlns:p14="http://schemas.microsoft.com/office/powerpoint/2010/main" val="194502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lide with Sub titl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0"/>
            <a:ext cx="9144000" cy="74453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191446"/>
                </a:solidFill>
                <a:latin typeface="+mj-lt"/>
              </a:defRPr>
            </a:lvl2pPr>
            <a:lvl3pPr>
              <a:defRPr>
                <a:solidFill>
                  <a:srgbClr val="191446"/>
                </a:solidFill>
                <a:latin typeface="+mj-lt"/>
              </a:defRPr>
            </a:lvl3pPr>
            <a:lvl4pPr>
              <a:defRPr>
                <a:solidFill>
                  <a:srgbClr val="191446"/>
                </a:solidFill>
                <a:latin typeface="+mj-lt"/>
              </a:defRPr>
            </a:lvl4pPr>
            <a:lvl5pPr>
              <a:defRPr>
                <a:solidFill>
                  <a:srgbClr val="191446"/>
                </a:solidFill>
                <a:latin typeface="+mj-lt"/>
              </a:defRPr>
            </a:lvl5pPr>
          </a:lstStyle>
          <a:p>
            <a:pPr lvl="0"/>
            <a:r>
              <a:rPr lang="en-GB"/>
              <a:t>Heading</a:t>
            </a:r>
            <a:endParaRPr lang="en-US"/>
          </a:p>
        </p:txBody>
      </p:sp>
      <p:sp>
        <p:nvSpPr>
          <p:cNvPr id="7" name="Text Placeholder 6"/>
          <p:cNvSpPr>
            <a:spLocks noGrp="1"/>
          </p:cNvSpPr>
          <p:nvPr>
            <p:ph type="body" sz="quarter" idx="11" hasCustomPrompt="1"/>
          </p:nvPr>
        </p:nvSpPr>
        <p:spPr>
          <a:xfrm>
            <a:off x="0" y="744022"/>
            <a:ext cx="9144000" cy="864645"/>
          </a:xfrm>
          <a:prstGeom prst="rect">
            <a:avLst/>
          </a:prstGeom>
        </p:spPr>
        <p:txBody>
          <a:bodyPr vert="horz" lIns="360000" tIns="360000" rIns="360000" bIns="0"/>
          <a:lstStyle>
            <a:lvl1pPr marL="0" indent="0">
              <a:spcAft>
                <a:spcPts val="500"/>
              </a:spcAft>
              <a:buFont typeface="Arial"/>
              <a:buNone/>
              <a:defRPr sz="1400" b="1" i="0">
                <a:solidFill>
                  <a:srgbClr val="191446"/>
                </a:solidFill>
                <a:latin typeface="+mn-lt"/>
              </a:defRPr>
            </a:lvl1pPr>
          </a:lstStyle>
          <a:p>
            <a:pPr lvl="0"/>
            <a:r>
              <a:rPr lang="en-GB"/>
              <a:t>Subhead</a:t>
            </a:r>
            <a:endParaRPr lang="en-US"/>
          </a:p>
        </p:txBody>
      </p:sp>
      <p:sp>
        <p:nvSpPr>
          <p:cNvPr id="12" name="Text Placeholder 11"/>
          <p:cNvSpPr>
            <a:spLocks noGrp="1"/>
          </p:cNvSpPr>
          <p:nvPr>
            <p:ph type="body" sz="quarter" idx="12" hasCustomPrompt="1"/>
          </p:nvPr>
        </p:nvSpPr>
        <p:spPr>
          <a:xfrm>
            <a:off x="0" y="1608667"/>
            <a:ext cx="9144000" cy="1642533"/>
          </a:xfrm>
          <a:prstGeom prst="rect">
            <a:avLst/>
          </a:prstGeom>
        </p:spPr>
        <p:txBody>
          <a:bodyPr vert="horz" lIns="360000" tIns="360000" rIns="360000" bIns="0"/>
          <a:lstStyle>
            <a:lvl1pPr marL="180000" indent="-180000">
              <a:spcBef>
                <a:spcPts val="750"/>
              </a:spcBef>
              <a:buFont typeface="Arial"/>
              <a:buChar char="•"/>
              <a:defRPr sz="1400" baseline="0">
                <a:solidFill>
                  <a:srgbClr val="3C3C3B"/>
                </a:solidFill>
              </a:defRPr>
            </a:lvl1pPr>
            <a:lvl2pPr marL="742950" indent="-285750">
              <a:buFont typeface="Arial"/>
              <a:buChar char="•"/>
              <a:defRPr sz="1400">
                <a:solidFill>
                  <a:srgbClr val="191446"/>
                </a:solidFill>
              </a:defRPr>
            </a:lvl2pPr>
            <a:lvl3pPr marL="1200150" indent="-285750">
              <a:buFont typeface="Arial"/>
              <a:buChar char="•"/>
              <a:defRPr sz="1400">
                <a:solidFill>
                  <a:srgbClr val="191446"/>
                </a:solidFill>
              </a:defRPr>
            </a:lvl3pPr>
            <a:lvl4pPr marL="1657350" indent="-285750">
              <a:buFont typeface="Arial"/>
              <a:buChar char="•"/>
              <a:defRPr sz="1400">
                <a:solidFill>
                  <a:srgbClr val="191446"/>
                </a:solidFill>
              </a:defRPr>
            </a:lvl4pPr>
            <a:lvl5pPr marL="2114550" indent="-285750">
              <a:buFont typeface="Arial"/>
              <a:buChar char="•"/>
              <a:defRPr sz="1400">
                <a:solidFill>
                  <a:srgbClr val="191446"/>
                </a:solidFill>
              </a:defRPr>
            </a:lvl5pPr>
          </a:lstStyle>
          <a:p>
            <a:pPr lvl="0"/>
            <a:r>
              <a:rPr lang="en-GB"/>
              <a:t>Bullet point </a:t>
            </a:r>
          </a:p>
          <a:p>
            <a:pPr lvl="0"/>
            <a:r>
              <a:rPr lang="en-GB"/>
              <a:t>80% Black </a:t>
            </a:r>
          </a:p>
          <a:p>
            <a:pPr lvl="0"/>
            <a:r>
              <a:rPr lang="en-GB"/>
              <a:t>14 point Calibri</a:t>
            </a:r>
          </a:p>
        </p:txBody>
      </p:sp>
      <p:pic>
        <p:nvPicPr>
          <p:cNvPr id="8" name="Picture 7" descr="Icon&#10;&#10;Description automatically generated with low confidence">
            <a:extLst>
              <a:ext uri="{FF2B5EF4-FFF2-40B4-BE49-F238E27FC236}">
                <a16:creationId xmlns:a16="http://schemas.microsoft.com/office/drawing/2014/main" id="{48A27CF7-09A2-437F-AA90-77C375EFEF2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0" y="1"/>
            <a:ext cx="4572000" cy="2571750"/>
          </a:xfrm>
          <a:prstGeom prst="rect">
            <a:avLst/>
          </a:prstGeom>
        </p:spPr>
      </p:pic>
    </p:spTree>
    <p:extLst>
      <p:ext uri="{BB962C8B-B14F-4D97-AF65-F5344CB8AC3E}">
        <p14:creationId xmlns:p14="http://schemas.microsoft.com/office/powerpoint/2010/main" val="1624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with Sub title">
    <p:spTree>
      <p:nvGrpSpPr>
        <p:cNvPr id="1" name=""/>
        <p:cNvGrpSpPr/>
        <p:nvPr/>
      </p:nvGrpSpPr>
      <p:grpSpPr>
        <a:xfrm>
          <a:off x="0" y="0"/>
          <a:ext cx="0" cy="0"/>
          <a:chOff x="0" y="0"/>
          <a:chExt cx="0" cy="0"/>
        </a:xfrm>
      </p:grpSpPr>
      <p:sp>
        <p:nvSpPr>
          <p:cNvPr id="2" name="Text Placeholder 6"/>
          <p:cNvSpPr>
            <a:spLocks noGrp="1"/>
          </p:cNvSpPr>
          <p:nvPr>
            <p:ph type="body" sz="quarter" idx="10" hasCustomPrompt="1"/>
          </p:nvPr>
        </p:nvSpPr>
        <p:spPr>
          <a:xfrm>
            <a:off x="0" y="353"/>
            <a:ext cx="9144000" cy="80519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GB"/>
              <a:t>Heading</a:t>
            </a:r>
            <a:endParaRPr lang="en-US"/>
          </a:p>
        </p:txBody>
      </p:sp>
      <p:pic>
        <p:nvPicPr>
          <p:cNvPr id="3" name="Picture 2">
            <a:extLst>
              <a:ext uri="{FF2B5EF4-FFF2-40B4-BE49-F238E27FC236}">
                <a16:creationId xmlns:a16="http://schemas.microsoft.com/office/drawing/2014/main" id="{418A63B9-3A2B-41EB-A9E7-DFEEE1CAE7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4268" y="4225393"/>
            <a:ext cx="1977247" cy="805125"/>
          </a:xfrm>
          <a:prstGeom prst="rect">
            <a:avLst/>
          </a:prstGeom>
        </p:spPr>
      </p:pic>
    </p:spTree>
    <p:extLst>
      <p:ext uri="{BB962C8B-B14F-4D97-AF65-F5344CB8AC3E}">
        <p14:creationId xmlns:p14="http://schemas.microsoft.com/office/powerpoint/2010/main" val="195245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lide with Sub titl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0"/>
            <a:ext cx="9144000" cy="74453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191446"/>
                </a:solidFill>
                <a:latin typeface="+mj-lt"/>
              </a:defRPr>
            </a:lvl2pPr>
            <a:lvl3pPr>
              <a:defRPr>
                <a:solidFill>
                  <a:srgbClr val="191446"/>
                </a:solidFill>
                <a:latin typeface="+mj-lt"/>
              </a:defRPr>
            </a:lvl3pPr>
            <a:lvl4pPr>
              <a:defRPr>
                <a:solidFill>
                  <a:srgbClr val="191446"/>
                </a:solidFill>
                <a:latin typeface="+mj-lt"/>
              </a:defRPr>
            </a:lvl4pPr>
            <a:lvl5pPr>
              <a:defRPr>
                <a:solidFill>
                  <a:srgbClr val="191446"/>
                </a:solidFill>
                <a:latin typeface="+mj-lt"/>
              </a:defRPr>
            </a:lvl5pPr>
          </a:lstStyle>
          <a:p>
            <a:pPr lvl="0"/>
            <a:r>
              <a:rPr lang="en-GB"/>
              <a:t>Heading</a:t>
            </a:r>
            <a:endParaRPr lang="en-US"/>
          </a:p>
        </p:txBody>
      </p:sp>
      <p:sp>
        <p:nvSpPr>
          <p:cNvPr id="7" name="Text Placeholder 6"/>
          <p:cNvSpPr>
            <a:spLocks noGrp="1"/>
          </p:cNvSpPr>
          <p:nvPr>
            <p:ph type="body" sz="quarter" idx="11" hasCustomPrompt="1"/>
          </p:nvPr>
        </p:nvSpPr>
        <p:spPr>
          <a:xfrm>
            <a:off x="0" y="744022"/>
            <a:ext cx="9144000" cy="864645"/>
          </a:xfrm>
          <a:prstGeom prst="rect">
            <a:avLst/>
          </a:prstGeom>
        </p:spPr>
        <p:txBody>
          <a:bodyPr vert="horz" lIns="360000" tIns="360000" rIns="360000" bIns="0"/>
          <a:lstStyle>
            <a:lvl1pPr marL="0" indent="0">
              <a:spcAft>
                <a:spcPts val="500"/>
              </a:spcAft>
              <a:buFont typeface="Arial"/>
              <a:buNone/>
              <a:defRPr sz="1400" b="1" i="0">
                <a:solidFill>
                  <a:srgbClr val="191446"/>
                </a:solidFill>
                <a:latin typeface="+mn-lt"/>
              </a:defRPr>
            </a:lvl1pPr>
          </a:lstStyle>
          <a:p>
            <a:pPr lvl="0"/>
            <a:r>
              <a:rPr lang="en-GB"/>
              <a:t>Subhead</a:t>
            </a:r>
            <a:endParaRPr lang="en-US"/>
          </a:p>
        </p:txBody>
      </p:sp>
      <p:sp>
        <p:nvSpPr>
          <p:cNvPr id="12" name="Text Placeholder 11"/>
          <p:cNvSpPr>
            <a:spLocks noGrp="1"/>
          </p:cNvSpPr>
          <p:nvPr>
            <p:ph type="body" sz="quarter" idx="12" hasCustomPrompt="1"/>
          </p:nvPr>
        </p:nvSpPr>
        <p:spPr>
          <a:xfrm>
            <a:off x="0" y="1608667"/>
            <a:ext cx="9144000" cy="1642533"/>
          </a:xfrm>
          <a:prstGeom prst="rect">
            <a:avLst/>
          </a:prstGeom>
        </p:spPr>
        <p:txBody>
          <a:bodyPr vert="horz" lIns="360000" tIns="360000" rIns="360000" bIns="0"/>
          <a:lstStyle>
            <a:lvl1pPr marL="180000" indent="-180000">
              <a:spcBef>
                <a:spcPts val="750"/>
              </a:spcBef>
              <a:buFont typeface="Arial"/>
              <a:buChar char="•"/>
              <a:defRPr sz="1400" baseline="0">
                <a:solidFill>
                  <a:srgbClr val="3C3C3B"/>
                </a:solidFill>
              </a:defRPr>
            </a:lvl1pPr>
            <a:lvl2pPr marL="742950" indent="-285750">
              <a:buFont typeface="Arial"/>
              <a:buChar char="•"/>
              <a:defRPr sz="1400">
                <a:solidFill>
                  <a:srgbClr val="191446"/>
                </a:solidFill>
              </a:defRPr>
            </a:lvl2pPr>
            <a:lvl3pPr marL="1200150" indent="-285750">
              <a:buFont typeface="Arial"/>
              <a:buChar char="•"/>
              <a:defRPr sz="1400">
                <a:solidFill>
                  <a:srgbClr val="191446"/>
                </a:solidFill>
              </a:defRPr>
            </a:lvl3pPr>
            <a:lvl4pPr marL="1657350" indent="-285750">
              <a:buFont typeface="Arial"/>
              <a:buChar char="•"/>
              <a:defRPr sz="1400">
                <a:solidFill>
                  <a:srgbClr val="191446"/>
                </a:solidFill>
              </a:defRPr>
            </a:lvl4pPr>
            <a:lvl5pPr marL="2114550" indent="-285750">
              <a:buFont typeface="Arial"/>
              <a:buChar char="•"/>
              <a:defRPr sz="1400">
                <a:solidFill>
                  <a:srgbClr val="191446"/>
                </a:solidFill>
              </a:defRPr>
            </a:lvl5pPr>
          </a:lstStyle>
          <a:p>
            <a:pPr lvl="0"/>
            <a:r>
              <a:rPr lang="en-GB"/>
              <a:t>Bullet point </a:t>
            </a:r>
          </a:p>
          <a:p>
            <a:pPr lvl="0"/>
            <a:r>
              <a:rPr lang="en-GB"/>
              <a:t>80% Black </a:t>
            </a:r>
          </a:p>
          <a:p>
            <a:pPr lvl="0"/>
            <a:r>
              <a:rPr lang="en-GB"/>
              <a:t>14 point Calibri</a:t>
            </a:r>
          </a:p>
        </p:txBody>
      </p:sp>
      <p:pic>
        <p:nvPicPr>
          <p:cNvPr id="8" name="Picture 7" descr="Icon&#10;&#10;Description automatically generated with low confidence">
            <a:extLst>
              <a:ext uri="{FF2B5EF4-FFF2-40B4-BE49-F238E27FC236}">
                <a16:creationId xmlns:a16="http://schemas.microsoft.com/office/drawing/2014/main" id="{48A27CF7-09A2-437F-AA90-77C375EFEF2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0" y="1"/>
            <a:ext cx="4572000" cy="2571750"/>
          </a:xfrm>
          <a:prstGeom prst="rect">
            <a:avLst/>
          </a:prstGeom>
        </p:spPr>
      </p:pic>
    </p:spTree>
    <p:extLst>
      <p:ext uri="{BB962C8B-B14F-4D97-AF65-F5344CB8AC3E}">
        <p14:creationId xmlns:p14="http://schemas.microsoft.com/office/powerpoint/2010/main" val="172255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0" y="353"/>
            <a:ext cx="9144000" cy="80519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GB"/>
              <a:t>Heading</a:t>
            </a:r>
            <a:endParaRPr lang="en-US"/>
          </a:p>
        </p:txBody>
      </p:sp>
    </p:spTree>
    <p:extLst>
      <p:ext uri="{BB962C8B-B14F-4D97-AF65-F5344CB8AC3E}">
        <p14:creationId xmlns:p14="http://schemas.microsoft.com/office/powerpoint/2010/main" val="226038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5901" y="2"/>
            <a:ext cx="8712200" cy="642938"/>
          </a:xfrm>
          <a:prstGeom prst="rect">
            <a:avLst/>
          </a:prstGeom>
        </p:spPr>
        <p:txBody>
          <a:bodyPr/>
          <a:lstStyle>
            <a:lvl1pPr>
              <a:defRPr>
                <a:solidFill>
                  <a:schemeClr val="tx1"/>
                </a:solidFill>
              </a:defRPr>
            </a:lvl1pPr>
          </a:lstStyle>
          <a:p>
            <a:r>
              <a:rPr lang="en-US"/>
              <a:t>Click to edit Master title style</a:t>
            </a:r>
            <a:endParaRPr lang="en-GB"/>
          </a:p>
        </p:txBody>
      </p:sp>
      <p:sp>
        <p:nvSpPr>
          <p:cNvPr id="3" name="Content Placeholder 2"/>
          <p:cNvSpPr>
            <a:spLocks noGrp="1"/>
          </p:cNvSpPr>
          <p:nvPr>
            <p:ph idx="1"/>
          </p:nvPr>
        </p:nvSpPr>
        <p:spPr>
          <a:xfrm>
            <a:off x="457201" y="951314"/>
            <a:ext cx="8229600" cy="3394474"/>
          </a:xfrm>
          <a:prstGeom prst="rect">
            <a:avLst/>
          </a:prstGeom>
        </p:spPr>
        <p:txBody>
          <a:bodyPr/>
          <a:lstStyle>
            <a:lvl1pPr>
              <a:defRPr>
                <a:latin typeface="Nunito Regular"/>
              </a:defRPr>
            </a:lvl1pPr>
            <a:lvl2pPr>
              <a:defRPr>
                <a:latin typeface="Nunito Regular"/>
              </a:defRPr>
            </a:lvl2pPr>
            <a:lvl3pPr>
              <a:defRPr>
                <a:latin typeface="Nunito Regular"/>
              </a:defRPr>
            </a:lvl3pPr>
            <a:lvl4pPr>
              <a:defRPr>
                <a:latin typeface="Nunito Regular"/>
              </a:defRPr>
            </a:lvl4pPr>
            <a:lvl5pPr>
              <a:defRPr>
                <a:latin typeface="Nunito Regul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4087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3" name="Picture 2" descr="Boy_Culture_7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4" name="Picture 3" descr="Blog Overlay_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16" name="Text Placeholder 15"/>
          <p:cNvSpPr>
            <a:spLocks noGrp="1"/>
          </p:cNvSpPr>
          <p:nvPr>
            <p:ph type="body" sz="quarter" idx="12" hasCustomPrompt="1"/>
          </p:nvPr>
        </p:nvSpPr>
        <p:spPr>
          <a:xfrm>
            <a:off x="0" y="3381519"/>
            <a:ext cx="3663950" cy="277000"/>
          </a:xfrm>
          <a:prstGeom prst="rect">
            <a:avLst/>
          </a:prstGeom>
        </p:spPr>
        <p:txBody>
          <a:bodyPr vert="horz" lIns="360000" tIns="0" rIns="0" bIns="0" anchor="ctr" anchorCtr="0"/>
          <a:lstStyle>
            <a:lvl1pPr marL="0" indent="0">
              <a:buNone/>
              <a:defRPr sz="1595"/>
            </a:lvl1pPr>
            <a:lvl2pPr marL="405068" indent="0">
              <a:buNone/>
              <a:defRPr sz="1595"/>
            </a:lvl2pPr>
            <a:lvl3pPr marL="810136" indent="0">
              <a:buNone/>
              <a:defRPr sz="1595"/>
            </a:lvl3pPr>
            <a:lvl4pPr marL="1215203" indent="0">
              <a:buNone/>
              <a:defRPr sz="1595"/>
            </a:lvl4pPr>
            <a:lvl5pPr marL="1620271" indent="0">
              <a:buNone/>
              <a:defRPr sz="1595"/>
            </a:lvl5pPr>
          </a:lstStyle>
          <a:p>
            <a:pPr lvl="0"/>
            <a:r>
              <a:rPr lang="en-GB"/>
              <a:t>Copy</a:t>
            </a:r>
            <a:endParaRPr lang="en-US"/>
          </a:p>
        </p:txBody>
      </p:sp>
      <p:sp>
        <p:nvSpPr>
          <p:cNvPr id="18" name="Text Placeholder 17"/>
          <p:cNvSpPr>
            <a:spLocks noGrp="1"/>
          </p:cNvSpPr>
          <p:nvPr>
            <p:ph type="body" sz="quarter" idx="13" hasCustomPrompt="1"/>
          </p:nvPr>
        </p:nvSpPr>
        <p:spPr>
          <a:xfrm>
            <a:off x="0" y="1"/>
            <a:ext cx="4357688" cy="2347913"/>
          </a:xfrm>
          <a:prstGeom prst="rect">
            <a:avLst/>
          </a:prstGeom>
        </p:spPr>
        <p:txBody>
          <a:bodyPr vert="horz" lIns="360000" tIns="432000" rIns="720000" bIns="0"/>
          <a:lstStyle>
            <a:lvl1pPr marL="0" indent="0">
              <a:lnSpc>
                <a:spcPct val="100000"/>
              </a:lnSpc>
              <a:buNone/>
              <a:defRPr sz="3899">
                <a:latin typeface="+mj-lt"/>
              </a:defRPr>
            </a:lvl1pPr>
            <a:lvl2pPr marL="405068" indent="0">
              <a:buNone/>
              <a:defRPr sz="3899"/>
            </a:lvl2pPr>
            <a:lvl3pPr marL="810136" indent="0">
              <a:buNone/>
              <a:defRPr sz="3899"/>
            </a:lvl3pPr>
            <a:lvl4pPr marL="1215203" indent="0">
              <a:buNone/>
              <a:defRPr sz="3899"/>
            </a:lvl4pPr>
            <a:lvl5pPr marL="1620271" indent="0">
              <a:buNone/>
              <a:defRPr sz="3899"/>
            </a:lvl5pPr>
          </a:lstStyle>
          <a:p>
            <a:pPr lvl="0"/>
            <a:r>
              <a:rPr lang="en-GB"/>
              <a:t>Title</a:t>
            </a:r>
            <a:endParaRPr lang="en-US"/>
          </a:p>
        </p:txBody>
      </p:sp>
      <p:pic>
        <p:nvPicPr>
          <p:cNvPr id="7" name="Picture 6" descr="Preservica_RGB-Logo_White_Main Logo_01.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6777" y="4335203"/>
            <a:ext cx="1868423" cy="513369"/>
          </a:xfrm>
          <a:prstGeom prst="rect">
            <a:avLst/>
          </a:prstGeom>
        </p:spPr>
      </p:pic>
    </p:spTree>
    <p:extLst>
      <p:ext uri="{BB962C8B-B14F-4D97-AF65-F5344CB8AC3E}">
        <p14:creationId xmlns:p14="http://schemas.microsoft.com/office/powerpoint/2010/main" val="278958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descr="Boy_Culture_7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4" name="Picture 3" descr="Blog Overlay_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16" name="Text Placeholder 15"/>
          <p:cNvSpPr>
            <a:spLocks noGrp="1"/>
          </p:cNvSpPr>
          <p:nvPr>
            <p:ph type="body" sz="quarter" idx="12" hasCustomPrompt="1"/>
          </p:nvPr>
        </p:nvSpPr>
        <p:spPr>
          <a:xfrm>
            <a:off x="1" y="3381519"/>
            <a:ext cx="3663950" cy="277000"/>
          </a:xfrm>
          <a:prstGeom prst="rect">
            <a:avLst/>
          </a:prstGeom>
        </p:spPr>
        <p:txBody>
          <a:bodyPr vert="horz" lIns="360000" tIns="0" rIns="0" bIns="0" anchor="ctr" anchorCtr="0"/>
          <a:lstStyle>
            <a:lvl1pPr marL="0" indent="0">
              <a:buNone/>
              <a:defRPr sz="1800"/>
            </a:lvl1pPr>
            <a:lvl2pPr marL="457189" indent="0">
              <a:buNone/>
              <a:defRPr sz="1800"/>
            </a:lvl2pPr>
            <a:lvl3pPr marL="914378" indent="0">
              <a:buNone/>
              <a:defRPr sz="1800"/>
            </a:lvl3pPr>
            <a:lvl4pPr marL="1371566" indent="0">
              <a:buNone/>
              <a:defRPr sz="1800"/>
            </a:lvl4pPr>
            <a:lvl5pPr marL="1828754" indent="0">
              <a:buNone/>
              <a:defRPr sz="1800"/>
            </a:lvl5pPr>
          </a:lstStyle>
          <a:p>
            <a:pPr lvl="0"/>
            <a:r>
              <a:rPr lang="en-GB"/>
              <a:t>Copy</a:t>
            </a:r>
            <a:endParaRPr lang="en-US"/>
          </a:p>
        </p:txBody>
      </p:sp>
      <p:sp>
        <p:nvSpPr>
          <p:cNvPr id="18" name="Text Placeholder 17"/>
          <p:cNvSpPr>
            <a:spLocks noGrp="1"/>
          </p:cNvSpPr>
          <p:nvPr>
            <p:ph type="body" sz="quarter" idx="13" hasCustomPrompt="1"/>
          </p:nvPr>
        </p:nvSpPr>
        <p:spPr>
          <a:xfrm>
            <a:off x="1" y="1"/>
            <a:ext cx="4357688" cy="2347913"/>
          </a:xfrm>
          <a:prstGeom prst="rect">
            <a:avLst/>
          </a:prstGeom>
        </p:spPr>
        <p:txBody>
          <a:bodyPr vert="horz" lIns="360000" tIns="432000" rIns="720000" bIns="0"/>
          <a:lstStyle>
            <a:lvl1pPr marL="0" indent="0">
              <a:lnSpc>
                <a:spcPct val="100000"/>
              </a:lnSpc>
              <a:buNone/>
              <a:defRPr sz="4400">
                <a:latin typeface="+mj-lt"/>
              </a:defRPr>
            </a:lvl1pPr>
            <a:lvl2pPr marL="457189" indent="0">
              <a:buNone/>
              <a:defRPr sz="4400"/>
            </a:lvl2pPr>
            <a:lvl3pPr marL="914378" indent="0">
              <a:buNone/>
              <a:defRPr sz="4400"/>
            </a:lvl3pPr>
            <a:lvl4pPr marL="1371566" indent="0">
              <a:buNone/>
              <a:defRPr sz="4400"/>
            </a:lvl4pPr>
            <a:lvl5pPr marL="1828754" indent="0">
              <a:buNone/>
              <a:defRPr sz="4400"/>
            </a:lvl5pPr>
          </a:lstStyle>
          <a:p>
            <a:pPr lvl="0"/>
            <a:r>
              <a:rPr lang="en-GB"/>
              <a:t>Title</a:t>
            </a:r>
            <a:endParaRPr lang="en-US"/>
          </a:p>
        </p:txBody>
      </p:sp>
      <p:pic>
        <p:nvPicPr>
          <p:cNvPr id="7" name="Picture 6" descr="Preservica_RGB-Logo_White_Main Logo_01.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6777" y="4335203"/>
            <a:ext cx="1868423" cy="513369"/>
          </a:xfrm>
          <a:prstGeom prst="rect">
            <a:avLst/>
          </a:prstGeom>
        </p:spPr>
      </p:pic>
    </p:spTree>
    <p:extLst>
      <p:ext uri="{BB962C8B-B14F-4D97-AF65-F5344CB8AC3E}">
        <p14:creationId xmlns:p14="http://schemas.microsoft.com/office/powerpoint/2010/main" val="414574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ide with Sub title">
    <p:spTree>
      <p:nvGrpSpPr>
        <p:cNvPr id="1" name=""/>
        <p:cNvGrpSpPr/>
        <p:nvPr/>
      </p:nvGrpSpPr>
      <p:grpSpPr>
        <a:xfrm>
          <a:off x="0" y="0"/>
          <a:ext cx="0" cy="0"/>
          <a:chOff x="0" y="0"/>
          <a:chExt cx="0" cy="0"/>
        </a:xfrm>
      </p:grpSpPr>
      <p:sp>
        <p:nvSpPr>
          <p:cNvPr id="2" name="Text Placeholder 6"/>
          <p:cNvSpPr>
            <a:spLocks noGrp="1"/>
          </p:cNvSpPr>
          <p:nvPr>
            <p:ph type="body" sz="quarter" idx="10" hasCustomPrompt="1"/>
          </p:nvPr>
        </p:nvSpPr>
        <p:spPr>
          <a:xfrm>
            <a:off x="0" y="353"/>
            <a:ext cx="9144000" cy="80519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GB"/>
              <a:t>Heading</a:t>
            </a:r>
            <a:endParaRPr lang="en-US"/>
          </a:p>
        </p:txBody>
      </p:sp>
      <p:pic>
        <p:nvPicPr>
          <p:cNvPr id="3" name="Picture 2">
            <a:extLst>
              <a:ext uri="{FF2B5EF4-FFF2-40B4-BE49-F238E27FC236}">
                <a16:creationId xmlns:a16="http://schemas.microsoft.com/office/drawing/2014/main" id="{418A63B9-3A2B-41EB-A9E7-DFEEE1CAE7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4269" y="4225394"/>
            <a:ext cx="1977247" cy="805125"/>
          </a:xfrm>
          <a:prstGeom prst="rect">
            <a:avLst/>
          </a:prstGeom>
        </p:spPr>
      </p:pic>
    </p:spTree>
    <p:extLst>
      <p:ext uri="{BB962C8B-B14F-4D97-AF65-F5344CB8AC3E}">
        <p14:creationId xmlns:p14="http://schemas.microsoft.com/office/powerpoint/2010/main" val="357391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lide with Sub titl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0"/>
            <a:ext cx="9144000" cy="74453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191446"/>
                </a:solidFill>
                <a:latin typeface="+mj-lt"/>
              </a:defRPr>
            </a:lvl2pPr>
            <a:lvl3pPr>
              <a:defRPr>
                <a:solidFill>
                  <a:srgbClr val="191446"/>
                </a:solidFill>
                <a:latin typeface="+mj-lt"/>
              </a:defRPr>
            </a:lvl3pPr>
            <a:lvl4pPr>
              <a:defRPr>
                <a:solidFill>
                  <a:srgbClr val="191446"/>
                </a:solidFill>
                <a:latin typeface="+mj-lt"/>
              </a:defRPr>
            </a:lvl4pPr>
            <a:lvl5pPr>
              <a:defRPr>
                <a:solidFill>
                  <a:srgbClr val="191446"/>
                </a:solidFill>
                <a:latin typeface="+mj-lt"/>
              </a:defRPr>
            </a:lvl5pPr>
          </a:lstStyle>
          <a:p>
            <a:pPr lvl="0"/>
            <a:r>
              <a:rPr lang="en-GB"/>
              <a:t>Heading</a:t>
            </a:r>
            <a:endParaRPr lang="en-US"/>
          </a:p>
        </p:txBody>
      </p:sp>
      <p:sp>
        <p:nvSpPr>
          <p:cNvPr id="7" name="Text Placeholder 6"/>
          <p:cNvSpPr>
            <a:spLocks noGrp="1"/>
          </p:cNvSpPr>
          <p:nvPr>
            <p:ph type="body" sz="quarter" idx="11" hasCustomPrompt="1"/>
          </p:nvPr>
        </p:nvSpPr>
        <p:spPr>
          <a:xfrm>
            <a:off x="0" y="744023"/>
            <a:ext cx="9144000" cy="864645"/>
          </a:xfrm>
          <a:prstGeom prst="rect">
            <a:avLst/>
          </a:prstGeom>
        </p:spPr>
        <p:txBody>
          <a:bodyPr vert="horz" lIns="360000" tIns="360000" rIns="360000" bIns="0"/>
          <a:lstStyle>
            <a:lvl1pPr marL="0" indent="0">
              <a:spcAft>
                <a:spcPts val="500"/>
              </a:spcAft>
              <a:buFont typeface="Arial"/>
              <a:buNone/>
              <a:defRPr sz="1400" b="1" i="0">
                <a:solidFill>
                  <a:srgbClr val="191446"/>
                </a:solidFill>
                <a:latin typeface="+mn-lt"/>
              </a:defRPr>
            </a:lvl1pPr>
          </a:lstStyle>
          <a:p>
            <a:pPr lvl="0"/>
            <a:r>
              <a:rPr lang="en-GB"/>
              <a:t>Subhead</a:t>
            </a:r>
            <a:endParaRPr lang="en-US"/>
          </a:p>
        </p:txBody>
      </p:sp>
      <p:sp>
        <p:nvSpPr>
          <p:cNvPr id="12" name="Text Placeholder 11"/>
          <p:cNvSpPr>
            <a:spLocks noGrp="1"/>
          </p:cNvSpPr>
          <p:nvPr>
            <p:ph type="body" sz="quarter" idx="12" hasCustomPrompt="1"/>
          </p:nvPr>
        </p:nvSpPr>
        <p:spPr>
          <a:xfrm>
            <a:off x="0" y="1608668"/>
            <a:ext cx="9144000" cy="1642533"/>
          </a:xfrm>
          <a:prstGeom prst="rect">
            <a:avLst/>
          </a:prstGeom>
        </p:spPr>
        <p:txBody>
          <a:bodyPr vert="horz" lIns="360000" tIns="360000" rIns="360000" bIns="0"/>
          <a:lstStyle>
            <a:lvl1pPr marL="179996" indent="-179996">
              <a:spcBef>
                <a:spcPts val="750"/>
              </a:spcBef>
              <a:buFont typeface="Arial"/>
              <a:buChar char="•"/>
              <a:defRPr sz="1400" baseline="0">
                <a:solidFill>
                  <a:srgbClr val="3C3C3B"/>
                </a:solidFill>
              </a:defRPr>
            </a:lvl1pPr>
            <a:lvl2pPr marL="742931" indent="-285743">
              <a:buFont typeface="Arial"/>
              <a:buChar char="•"/>
              <a:defRPr sz="1400">
                <a:solidFill>
                  <a:srgbClr val="191446"/>
                </a:solidFill>
              </a:defRPr>
            </a:lvl2pPr>
            <a:lvl3pPr marL="1200120" indent="-285743">
              <a:buFont typeface="Arial"/>
              <a:buChar char="•"/>
              <a:defRPr sz="1400">
                <a:solidFill>
                  <a:srgbClr val="191446"/>
                </a:solidFill>
              </a:defRPr>
            </a:lvl3pPr>
            <a:lvl4pPr marL="1657309" indent="-285743">
              <a:buFont typeface="Arial"/>
              <a:buChar char="•"/>
              <a:defRPr sz="1400">
                <a:solidFill>
                  <a:srgbClr val="191446"/>
                </a:solidFill>
              </a:defRPr>
            </a:lvl4pPr>
            <a:lvl5pPr marL="2114498" indent="-285743">
              <a:buFont typeface="Arial"/>
              <a:buChar char="•"/>
              <a:defRPr sz="1400">
                <a:solidFill>
                  <a:srgbClr val="191446"/>
                </a:solidFill>
              </a:defRPr>
            </a:lvl5pPr>
          </a:lstStyle>
          <a:p>
            <a:pPr lvl="0"/>
            <a:r>
              <a:rPr lang="en-GB"/>
              <a:t>Bullet point </a:t>
            </a:r>
          </a:p>
          <a:p>
            <a:pPr lvl="0"/>
            <a:r>
              <a:rPr lang="en-GB"/>
              <a:t>80% Black </a:t>
            </a:r>
          </a:p>
          <a:p>
            <a:pPr lvl="0"/>
            <a:r>
              <a:rPr lang="en-GB"/>
              <a:t>14 point Calibri</a:t>
            </a:r>
          </a:p>
        </p:txBody>
      </p:sp>
      <p:pic>
        <p:nvPicPr>
          <p:cNvPr id="8" name="Picture 7" descr="Icon&#10;&#10;Description automatically generated with low confidence">
            <a:extLst>
              <a:ext uri="{FF2B5EF4-FFF2-40B4-BE49-F238E27FC236}">
                <a16:creationId xmlns:a16="http://schemas.microsoft.com/office/drawing/2014/main" id="{48A27CF7-09A2-437F-AA90-77C375EFEF2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0" y="1"/>
            <a:ext cx="4572000" cy="2571750"/>
          </a:xfrm>
          <a:prstGeom prst="rect">
            <a:avLst/>
          </a:prstGeom>
        </p:spPr>
      </p:pic>
    </p:spTree>
    <p:extLst>
      <p:ext uri="{BB962C8B-B14F-4D97-AF65-F5344CB8AC3E}">
        <p14:creationId xmlns:p14="http://schemas.microsoft.com/office/powerpoint/2010/main" val="264990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lide with Sub title">
    <p:spTree>
      <p:nvGrpSpPr>
        <p:cNvPr id="1" name=""/>
        <p:cNvGrpSpPr/>
        <p:nvPr/>
      </p:nvGrpSpPr>
      <p:grpSpPr>
        <a:xfrm>
          <a:off x="0" y="0"/>
          <a:ext cx="0" cy="0"/>
          <a:chOff x="0" y="0"/>
          <a:chExt cx="0" cy="0"/>
        </a:xfrm>
      </p:grpSpPr>
      <p:sp>
        <p:nvSpPr>
          <p:cNvPr id="2" name="Text Placeholder 6"/>
          <p:cNvSpPr>
            <a:spLocks noGrp="1"/>
          </p:cNvSpPr>
          <p:nvPr>
            <p:ph type="body" sz="quarter" idx="10" hasCustomPrompt="1"/>
          </p:nvPr>
        </p:nvSpPr>
        <p:spPr>
          <a:xfrm>
            <a:off x="0" y="353"/>
            <a:ext cx="9144000" cy="80519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GB"/>
              <a:t>Heading</a:t>
            </a:r>
            <a:endParaRPr lang="en-US"/>
          </a:p>
        </p:txBody>
      </p:sp>
    </p:spTree>
    <p:extLst>
      <p:ext uri="{BB962C8B-B14F-4D97-AF65-F5344CB8AC3E}">
        <p14:creationId xmlns:p14="http://schemas.microsoft.com/office/powerpoint/2010/main" val="29404976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lide with Sub title">
    <p:spTree>
      <p:nvGrpSpPr>
        <p:cNvPr id="1" name=""/>
        <p:cNvGrpSpPr/>
        <p:nvPr/>
      </p:nvGrpSpPr>
      <p:grpSpPr>
        <a:xfrm>
          <a:off x="0" y="0"/>
          <a:ext cx="0" cy="0"/>
          <a:chOff x="0" y="0"/>
          <a:chExt cx="0" cy="0"/>
        </a:xfrm>
      </p:grpSpPr>
      <p:pic>
        <p:nvPicPr>
          <p:cNvPr id="4" name="Picture 3" descr="A computer on a table&#10;&#10;Description automatically generated with medium confidence">
            <a:extLst>
              <a:ext uri="{FF2B5EF4-FFF2-40B4-BE49-F238E27FC236}">
                <a16:creationId xmlns:a16="http://schemas.microsoft.com/office/drawing/2014/main" id="{91D9F9BC-D2EF-494C-A201-97E3CA3B7DF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7620"/>
            <a:ext cx="9144000" cy="5143147"/>
          </a:xfrm>
          <a:prstGeom prst="rect">
            <a:avLst/>
          </a:prstGeom>
        </p:spPr>
      </p:pic>
      <p:sp>
        <p:nvSpPr>
          <p:cNvPr id="2" name="Text Placeholder 6"/>
          <p:cNvSpPr>
            <a:spLocks noGrp="1"/>
          </p:cNvSpPr>
          <p:nvPr>
            <p:ph type="body" sz="quarter" idx="10" hasCustomPrompt="1"/>
          </p:nvPr>
        </p:nvSpPr>
        <p:spPr>
          <a:xfrm>
            <a:off x="0" y="353"/>
            <a:ext cx="9144000" cy="80519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GB"/>
              <a:t>Heading</a:t>
            </a:r>
            <a:endParaRPr lang="en-US"/>
          </a:p>
        </p:txBody>
      </p:sp>
      <p:pic>
        <p:nvPicPr>
          <p:cNvPr id="6" name="Picture 5" descr="Preservica_RGB Logo_White_2_Main Logo_04.png">
            <a:extLst>
              <a:ext uri="{FF2B5EF4-FFF2-40B4-BE49-F238E27FC236}">
                <a16:creationId xmlns:a16="http://schemas.microsoft.com/office/drawing/2014/main" id="{33C3BC5E-ED08-48BA-B843-AEA7AE6E2A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1133" y="4338096"/>
            <a:ext cx="1869887" cy="513771"/>
          </a:xfrm>
          <a:prstGeom prst="rect">
            <a:avLst/>
          </a:prstGeom>
        </p:spPr>
      </p:pic>
    </p:spTree>
    <p:extLst>
      <p:ext uri="{BB962C8B-B14F-4D97-AF65-F5344CB8AC3E}">
        <p14:creationId xmlns:p14="http://schemas.microsoft.com/office/powerpoint/2010/main" val="1878634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Slide with Sub title">
    <p:spTree>
      <p:nvGrpSpPr>
        <p:cNvPr id="1" name=""/>
        <p:cNvGrpSpPr/>
        <p:nvPr/>
      </p:nvGrpSpPr>
      <p:grpSpPr>
        <a:xfrm>
          <a:off x="0" y="0"/>
          <a:ext cx="0" cy="0"/>
          <a:chOff x="0" y="0"/>
          <a:chExt cx="0" cy="0"/>
        </a:xfrm>
      </p:grpSpPr>
      <p:pic>
        <p:nvPicPr>
          <p:cNvPr id="5" name="Picture 4" descr="A computer on a table&#10;&#10;Description automatically generated with medium confidence">
            <a:extLst>
              <a:ext uri="{FF2B5EF4-FFF2-40B4-BE49-F238E27FC236}">
                <a16:creationId xmlns:a16="http://schemas.microsoft.com/office/drawing/2014/main" id="{DE29273E-8FAB-4A22-BB73-D3F43324A88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44000" cy="5143500"/>
          </a:xfrm>
          <a:prstGeom prst="rect">
            <a:avLst/>
          </a:prstGeom>
        </p:spPr>
      </p:pic>
      <p:sp>
        <p:nvSpPr>
          <p:cNvPr id="2" name="Text Placeholder 6"/>
          <p:cNvSpPr>
            <a:spLocks noGrp="1"/>
          </p:cNvSpPr>
          <p:nvPr>
            <p:ph type="body" sz="quarter" idx="10" hasCustomPrompt="1"/>
          </p:nvPr>
        </p:nvSpPr>
        <p:spPr>
          <a:xfrm>
            <a:off x="0" y="353"/>
            <a:ext cx="9144000" cy="80519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GB"/>
              <a:t>Heading</a:t>
            </a:r>
            <a:endParaRPr lang="en-US"/>
          </a:p>
        </p:txBody>
      </p:sp>
      <p:pic>
        <p:nvPicPr>
          <p:cNvPr id="6" name="Picture 5" descr="Preservica_RGB Logo_White_2_Main Logo_04.png">
            <a:extLst>
              <a:ext uri="{FF2B5EF4-FFF2-40B4-BE49-F238E27FC236}">
                <a16:creationId xmlns:a16="http://schemas.microsoft.com/office/drawing/2014/main" id="{33C3BC5E-ED08-48BA-B843-AEA7AE6E2A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1133" y="4338096"/>
            <a:ext cx="1869887" cy="513771"/>
          </a:xfrm>
          <a:prstGeom prst="rect">
            <a:avLst/>
          </a:prstGeom>
        </p:spPr>
      </p:pic>
    </p:spTree>
    <p:extLst>
      <p:ext uri="{BB962C8B-B14F-4D97-AF65-F5344CB8AC3E}">
        <p14:creationId xmlns:p14="http://schemas.microsoft.com/office/powerpoint/2010/main" val="15251784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Slide with Sub title">
    <p:spTree>
      <p:nvGrpSpPr>
        <p:cNvPr id="1" name=""/>
        <p:cNvGrpSpPr/>
        <p:nvPr/>
      </p:nvGrpSpPr>
      <p:grpSpPr>
        <a:xfrm>
          <a:off x="0" y="0"/>
          <a:ext cx="0" cy="0"/>
          <a:chOff x="0" y="0"/>
          <a:chExt cx="0" cy="0"/>
        </a:xfrm>
      </p:grpSpPr>
      <p:pic>
        <p:nvPicPr>
          <p:cNvPr id="4" name="Picture 3" descr="A computer on a table&#10;&#10;Description automatically generated with medium confidence">
            <a:extLst>
              <a:ext uri="{FF2B5EF4-FFF2-40B4-BE49-F238E27FC236}">
                <a16:creationId xmlns:a16="http://schemas.microsoft.com/office/drawing/2014/main" id="{46EC03AB-D32F-4F0B-809F-0B4EACEED30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147"/>
          </a:xfrm>
          <a:prstGeom prst="rect">
            <a:avLst/>
          </a:prstGeom>
        </p:spPr>
      </p:pic>
      <p:sp>
        <p:nvSpPr>
          <p:cNvPr id="2" name="Text Placeholder 6"/>
          <p:cNvSpPr>
            <a:spLocks noGrp="1"/>
          </p:cNvSpPr>
          <p:nvPr>
            <p:ph type="body" sz="quarter" idx="10" hasCustomPrompt="1"/>
          </p:nvPr>
        </p:nvSpPr>
        <p:spPr>
          <a:xfrm>
            <a:off x="0" y="353"/>
            <a:ext cx="9144000" cy="80519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GB"/>
              <a:t>Heading</a:t>
            </a:r>
            <a:endParaRPr lang="en-US"/>
          </a:p>
        </p:txBody>
      </p:sp>
      <p:pic>
        <p:nvPicPr>
          <p:cNvPr id="6" name="Picture 5" descr="Preservica_RGB Logo_White_2_Main Logo_04.png">
            <a:extLst>
              <a:ext uri="{FF2B5EF4-FFF2-40B4-BE49-F238E27FC236}">
                <a16:creationId xmlns:a16="http://schemas.microsoft.com/office/drawing/2014/main" id="{33C3BC5E-ED08-48BA-B843-AEA7AE6E2A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1133" y="4338096"/>
            <a:ext cx="1869887" cy="513771"/>
          </a:xfrm>
          <a:prstGeom prst="rect">
            <a:avLst/>
          </a:prstGeom>
        </p:spPr>
      </p:pic>
    </p:spTree>
    <p:extLst>
      <p:ext uri="{BB962C8B-B14F-4D97-AF65-F5344CB8AC3E}">
        <p14:creationId xmlns:p14="http://schemas.microsoft.com/office/powerpoint/2010/main" val="4272305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lide with Sub titl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0"/>
            <a:ext cx="9144000" cy="74453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191446"/>
                </a:solidFill>
                <a:latin typeface="+mj-lt"/>
              </a:defRPr>
            </a:lvl2pPr>
            <a:lvl3pPr>
              <a:defRPr>
                <a:solidFill>
                  <a:srgbClr val="191446"/>
                </a:solidFill>
                <a:latin typeface="+mj-lt"/>
              </a:defRPr>
            </a:lvl3pPr>
            <a:lvl4pPr>
              <a:defRPr>
                <a:solidFill>
                  <a:srgbClr val="191446"/>
                </a:solidFill>
                <a:latin typeface="+mj-lt"/>
              </a:defRPr>
            </a:lvl4pPr>
            <a:lvl5pPr>
              <a:defRPr>
                <a:solidFill>
                  <a:srgbClr val="191446"/>
                </a:solidFill>
                <a:latin typeface="+mj-lt"/>
              </a:defRPr>
            </a:lvl5pPr>
          </a:lstStyle>
          <a:p>
            <a:pPr lvl="0"/>
            <a:r>
              <a:rPr lang="en-GB"/>
              <a:t>Heading</a:t>
            </a:r>
            <a:endParaRPr lang="en-US"/>
          </a:p>
        </p:txBody>
      </p:sp>
      <p:sp>
        <p:nvSpPr>
          <p:cNvPr id="7" name="Text Placeholder 6"/>
          <p:cNvSpPr>
            <a:spLocks noGrp="1"/>
          </p:cNvSpPr>
          <p:nvPr>
            <p:ph type="body" sz="quarter" idx="11" hasCustomPrompt="1"/>
          </p:nvPr>
        </p:nvSpPr>
        <p:spPr>
          <a:xfrm>
            <a:off x="0" y="744022"/>
            <a:ext cx="9144000" cy="864645"/>
          </a:xfrm>
          <a:prstGeom prst="rect">
            <a:avLst/>
          </a:prstGeom>
        </p:spPr>
        <p:txBody>
          <a:bodyPr vert="horz" lIns="360000" tIns="360000" rIns="360000" bIns="0"/>
          <a:lstStyle>
            <a:lvl1pPr marL="0" indent="0">
              <a:spcAft>
                <a:spcPts val="500"/>
              </a:spcAft>
              <a:buFont typeface="Arial"/>
              <a:buNone/>
              <a:defRPr sz="1400" b="1" i="0">
                <a:solidFill>
                  <a:srgbClr val="191446"/>
                </a:solidFill>
                <a:latin typeface="+mn-lt"/>
              </a:defRPr>
            </a:lvl1pPr>
          </a:lstStyle>
          <a:p>
            <a:pPr lvl="0"/>
            <a:r>
              <a:rPr lang="en-GB"/>
              <a:t>Subhead</a:t>
            </a:r>
            <a:endParaRPr lang="en-US"/>
          </a:p>
        </p:txBody>
      </p:sp>
      <p:sp>
        <p:nvSpPr>
          <p:cNvPr id="12" name="Text Placeholder 11"/>
          <p:cNvSpPr>
            <a:spLocks noGrp="1"/>
          </p:cNvSpPr>
          <p:nvPr>
            <p:ph type="body" sz="quarter" idx="12" hasCustomPrompt="1"/>
          </p:nvPr>
        </p:nvSpPr>
        <p:spPr>
          <a:xfrm>
            <a:off x="0" y="1608667"/>
            <a:ext cx="9144000" cy="1642533"/>
          </a:xfrm>
          <a:prstGeom prst="rect">
            <a:avLst/>
          </a:prstGeom>
        </p:spPr>
        <p:txBody>
          <a:bodyPr vert="horz" lIns="360000" tIns="360000" rIns="360000" bIns="0"/>
          <a:lstStyle>
            <a:lvl1pPr marL="180000" indent="-180000">
              <a:spcBef>
                <a:spcPts val="750"/>
              </a:spcBef>
              <a:buFont typeface="Arial"/>
              <a:buChar char="•"/>
              <a:defRPr sz="1400" baseline="0">
                <a:solidFill>
                  <a:srgbClr val="3C3C3B"/>
                </a:solidFill>
              </a:defRPr>
            </a:lvl1pPr>
            <a:lvl2pPr marL="742950" indent="-285750">
              <a:buFont typeface="Arial"/>
              <a:buChar char="•"/>
              <a:defRPr sz="1400">
                <a:solidFill>
                  <a:srgbClr val="191446"/>
                </a:solidFill>
              </a:defRPr>
            </a:lvl2pPr>
            <a:lvl3pPr marL="1200150" indent="-285750">
              <a:buFont typeface="Arial"/>
              <a:buChar char="•"/>
              <a:defRPr sz="1400">
                <a:solidFill>
                  <a:srgbClr val="191446"/>
                </a:solidFill>
              </a:defRPr>
            </a:lvl3pPr>
            <a:lvl4pPr marL="1657350" indent="-285750">
              <a:buFont typeface="Arial"/>
              <a:buChar char="•"/>
              <a:defRPr sz="1400">
                <a:solidFill>
                  <a:srgbClr val="191446"/>
                </a:solidFill>
              </a:defRPr>
            </a:lvl4pPr>
            <a:lvl5pPr marL="2114550" indent="-285750">
              <a:buFont typeface="Arial"/>
              <a:buChar char="•"/>
              <a:defRPr sz="1400">
                <a:solidFill>
                  <a:srgbClr val="191446"/>
                </a:solidFill>
              </a:defRPr>
            </a:lvl5pPr>
          </a:lstStyle>
          <a:p>
            <a:pPr lvl="0"/>
            <a:r>
              <a:rPr lang="en-GB"/>
              <a:t>Bullet point </a:t>
            </a:r>
          </a:p>
          <a:p>
            <a:pPr lvl="0"/>
            <a:r>
              <a:rPr lang="en-GB"/>
              <a:t>80% Black </a:t>
            </a:r>
          </a:p>
          <a:p>
            <a:pPr lvl="0"/>
            <a:r>
              <a:rPr lang="en-GB"/>
              <a:t>14 point Calibri</a:t>
            </a:r>
          </a:p>
        </p:txBody>
      </p:sp>
    </p:spTree>
    <p:extLst>
      <p:ext uri="{BB962C8B-B14F-4D97-AF65-F5344CB8AC3E}">
        <p14:creationId xmlns:p14="http://schemas.microsoft.com/office/powerpoint/2010/main" val="21267238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pic>
        <p:nvPicPr>
          <p:cNvPr id="2" name="Picture 1" descr="Blog Overlay_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667500" cy="5143500"/>
          </a:xfrm>
          <a:prstGeom prst="rect">
            <a:avLst/>
          </a:prstGeom>
        </p:spPr>
      </p:pic>
      <p:sp>
        <p:nvSpPr>
          <p:cNvPr id="3" name="Text Placeholder 2"/>
          <p:cNvSpPr>
            <a:spLocks noGrp="1"/>
          </p:cNvSpPr>
          <p:nvPr>
            <p:ph type="body" sz="quarter" idx="10" hasCustomPrompt="1"/>
          </p:nvPr>
        </p:nvSpPr>
        <p:spPr>
          <a:xfrm>
            <a:off x="0" y="0"/>
            <a:ext cx="5183188" cy="2652210"/>
          </a:xfrm>
          <a:prstGeom prst="rect">
            <a:avLst/>
          </a:prstGeom>
        </p:spPr>
        <p:txBody>
          <a:bodyPr vert="horz" lIns="360000" tIns="432000" rIns="720000" bIns="0"/>
          <a:lstStyle>
            <a:lvl1pPr marL="0" indent="0">
              <a:buNone/>
              <a:defRPr sz="3600">
                <a:latin typeface="+mj-lt"/>
              </a:defRPr>
            </a:lvl1pPr>
          </a:lstStyle>
          <a:p>
            <a:pPr lvl="0"/>
            <a:r>
              <a:rPr lang="en-GB"/>
              <a:t>Heading</a:t>
            </a:r>
            <a:endParaRPr lang="en-US"/>
          </a:p>
        </p:txBody>
      </p:sp>
      <p:pic>
        <p:nvPicPr>
          <p:cNvPr id="6" name="Picture 5" descr="Preservica_RGB Logo_White_2_Main Logo_04.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1133" y="4338096"/>
            <a:ext cx="1869887" cy="513771"/>
          </a:xfrm>
          <a:prstGeom prst="rect">
            <a:avLst/>
          </a:prstGeom>
        </p:spPr>
      </p:pic>
    </p:spTree>
    <p:extLst>
      <p:ext uri="{BB962C8B-B14F-4D97-AF65-F5344CB8AC3E}">
        <p14:creationId xmlns:p14="http://schemas.microsoft.com/office/powerpoint/2010/main" val="13836528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2" name="Picture 1" descr="Blog Overlay_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8" name="Text Placeholder 7"/>
          <p:cNvSpPr>
            <a:spLocks noGrp="1"/>
          </p:cNvSpPr>
          <p:nvPr>
            <p:ph type="body" sz="quarter" idx="10" hasCustomPrompt="1"/>
          </p:nvPr>
        </p:nvSpPr>
        <p:spPr>
          <a:xfrm>
            <a:off x="0" y="0"/>
            <a:ext cx="5183706" cy="959439"/>
          </a:xfrm>
          <a:prstGeom prst="rect">
            <a:avLst/>
          </a:prstGeom>
        </p:spPr>
        <p:txBody>
          <a:bodyPr vert="horz" lIns="360000" tIns="432000" rIns="720000" bIns="0"/>
          <a:lstStyle>
            <a:lvl1pPr marL="0" indent="0">
              <a:buNone/>
              <a:defRPr sz="3400">
                <a:latin typeface="+mj-lt"/>
              </a:defRPr>
            </a:lvl1pPr>
          </a:lstStyle>
          <a:p>
            <a:pPr lvl="0"/>
            <a:r>
              <a:rPr lang="en-GB"/>
              <a:t>Title</a:t>
            </a:r>
            <a:endParaRPr lang="en-US"/>
          </a:p>
        </p:txBody>
      </p:sp>
      <p:sp>
        <p:nvSpPr>
          <p:cNvPr id="10" name="Text Placeholder 9"/>
          <p:cNvSpPr>
            <a:spLocks noGrp="1"/>
          </p:cNvSpPr>
          <p:nvPr>
            <p:ph type="body" sz="quarter" idx="11" hasCustomPrompt="1"/>
          </p:nvPr>
        </p:nvSpPr>
        <p:spPr>
          <a:xfrm>
            <a:off x="0" y="877575"/>
            <a:ext cx="5183706" cy="3251514"/>
          </a:xfrm>
          <a:prstGeom prst="rect">
            <a:avLst/>
          </a:prstGeom>
        </p:spPr>
        <p:txBody>
          <a:bodyPr vert="horz" lIns="360000" tIns="540000" rIns="0" bIns="0"/>
          <a:lstStyle>
            <a:lvl1pPr marL="180000" indent="-180000">
              <a:spcBef>
                <a:spcPts val="1000"/>
              </a:spcBef>
              <a:buFont typeface="Arial"/>
              <a:buChar char="•"/>
              <a:defRPr sz="1600"/>
            </a:lvl1pPr>
          </a:lstStyle>
          <a:p>
            <a:pPr lvl="0"/>
            <a:r>
              <a:rPr lang="en-GB"/>
              <a:t>Bullet points</a:t>
            </a:r>
            <a:endParaRPr lang="en-US"/>
          </a:p>
        </p:txBody>
      </p:sp>
      <p:pic>
        <p:nvPicPr>
          <p:cNvPr id="6" name="Picture 5" descr="Preservica_RGB Logo_White_2_Main Logo_04.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1133" y="4338096"/>
            <a:ext cx="1869887" cy="513771"/>
          </a:xfrm>
          <a:prstGeom prst="rect">
            <a:avLst/>
          </a:prstGeom>
        </p:spPr>
      </p:pic>
    </p:spTree>
    <p:extLst>
      <p:ext uri="{BB962C8B-B14F-4D97-AF65-F5344CB8AC3E}">
        <p14:creationId xmlns:p14="http://schemas.microsoft.com/office/powerpoint/2010/main" val="131221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DFC514-5E3C-4AF0-B130-7C31756E801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4" name="Picture 3" descr="Blog Overlay_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16" name="Text Placeholder 15"/>
          <p:cNvSpPr>
            <a:spLocks noGrp="1"/>
          </p:cNvSpPr>
          <p:nvPr>
            <p:ph type="body" sz="quarter" idx="12" hasCustomPrompt="1"/>
          </p:nvPr>
        </p:nvSpPr>
        <p:spPr>
          <a:xfrm>
            <a:off x="0" y="3381519"/>
            <a:ext cx="3663950" cy="277000"/>
          </a:xfrm>
          <a:prstGeom prst="rect">
            <a:avLst/>
          </a:prstGeom>
        </p:spPr>
        <p:txBody>
          <a:bodyPr vert="horz" lIns="360000" tIns="0" rIns="0" bIns="0" anchor="ctr" anchorCtr="0"/>
          <a:lstStyle>
            <a:lvl1pPr marL="0" indent="0">
              <a:buNone/>
              <a:defRPr sz="1595"/>
            </a:lvl1pPr>
            <a:lvl2pPr marL="405068" indent="0">
              <a:buNone/>
              <a:defRPr sz="1595"/>
            </a:lvl2pPr>
            <a:lvl3pPr marL="810136" indent="0">
              <a:buNone/>
              <a:defRPr sz="1595"/>
            </a:lvl3pPr>
            <a:lvl4pPr marL="1215203" indent="0">
              <a:buNone/>
              <a:defRPr sz="1595"/>
            </a:lvl4pPr>
            <a:lvl5pPr marL="1620271" indent="0">
              <a:buNone/>
              <a:defRPr sz="1595"/>
            </a:lvl5pPr>
          </a:lstStyle>
          <a:p>
            <a:pPr lvl="0"/>
            <a:r>
              <a:rPr lang="en-GB"/>
              <a:t>Copy</a:t>
            </a:r>
            <a:endParaRPr lang="en-US"/>
          </a:p>
        </p:txBody>
      </p:sp>
      <p:sp>
        <p:nvSpPr>
          <p:cNvPr id="18" name="Text Placeholder 17"/>
          <p:cNvSpPr>
            <a:spLocks noGrp="1"/>
          </p:cNvSpPr>
          <p:nvPr>
            <p:ph type="body" sz="quarter" idx="13" hasCustomPrompt="1"/>
          </p:nvPr>
        </p:nvSpPr>
        <p:spPr>
          <a:xfrm>
            <a:off x="0" y="1"/>
            <a:ext cx="4357688" cy="2347913"/>
          </a:xfrm>
          <a:prstGeom prst="rect">
            <a:avLst/>
          </a:prstGeom>
        </p:spPr>
        <p:txBody>
          <a:bodyPr vert="horz" lIns="360000" tIns="432000" rIns="720000" bIns="0"/>
          <a:lstStyle>
            <a:lvl1pPr marL="0" indent="0">
              <a:lnSpc>
                <a:spcPct val="100000"/>
              </a:lnSpc>
              <a:buNone/>
              <a:defRPr sz="3899">
                <a:latin typeface="+mj-lt"/>
              </a:defRPr>
            </a:lvl1pPr>
            <a:lvl2pPr marL="405068" indent="0">
              <a:buNone/>
              <a:defRPr sz="3899"/>
            </a:lvl2pPr>
            <a:lvl3pPr marL="810136" indent="0">
              <a:buNone/>
              <a:defRPr sz="3899"/>
            </a:lvl3pPr>
            <a:lvl4pPr marL="1215203" indent="0">
              <a:buNone/>
              <a:defRPr sz="3899"/>
            </a:lvl4pPr>
            <a:lvl5pPr marL="1620271" indent="0">
              <a:buNone/>
              <a:defRPr sz="3899"/>
            </a:lvl5pPr>
          </a:lstStyle>
          <a:p>
            <a:pPr lvl="0"/>
            <a:r>
              <a:rPr lang="en-GB"/>
              <a:t>Title</a:t>
            </a:r>
            <a:endParaRPr lang="en-US"/>
          </a:p>
        </p:txBody>
      </p:sp>
      <p:pic>
        <p:nvPicPr>
          <p:cNvPr id="7" name="Picture 6" descr="Preservica_RGB-Logo_White_Main Logo_01.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6777" y="4335203"/>
            <a:ext cx="1868423" cy="513369"/>
          </a:xfrm>
          <a:prstGeom prst="rect">
            <a:avLst/>
          </a:prstGeom>
        </p:spPr>
      </p:pic>
    </p:spTree>
    <p:extLst>
      <p:ext uri="{BB962C8B-B14F-4D97-AF65-F5344CB8AC3E}">
        <p14:creationId xmlns:p14="http://schemas.microsoft.com/office/powerpoint/2010/main" val="359676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pic>
        <p:nvPicPr>
          <p:cNvPr id="2" name="Picture 1" descr="Blog Overlay_02.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5280377" cy="5143500"/>
          </a:xfrm>
          <a:prstGeom prst="rect">
            <a:avLst/>
          </a:prstGeom>
        </p:spPr>
      </p:pic>
      <p:sp>
        <p:nvSpPr>
          <p:cNvPr id="3" name="Text Placeholder 2"/>
          <p:cNvSpPr>
            <a:spLocks noGrp="1"/>
          </p:cNvSpPr>
          <p:nvPr>
            <p:ph type="body" sz="quarter" idx="10" hasCustomPrompt="1"/>
          </p:nvPr>
        </p:nvSpPr>
        <p:spPr>
          <a:xfrm>
            <a:off x="0" y="0"/>
            <a:ext cx="5183188" cy="2652210"/>
          </a:xfrm>
          <a:prstGeom prst="rect">
            <a:avLst/>
          </a:prstGeom>
        </p:spPr>
        <p:txBody>
          <a:bodyPr vert="horz" lIns="360000" tIns="432000" rIns="720000" bIns="0"/>
          <a:lstStyle>
            <a:lvl1pPr marL="0" indent="0">
              <a:buNone/>
              <a:defRPr sz="3600">
                <a:latin typeface="+mj-lt"/>
              </a:defRPr>
            </a:lvl1pPr>
          </a:lstStyle>
          <a:p>
            <a:pPr lvl="0"/>
            <a:r>
              <a:rPr lang="en-GB"/>
              <a:t>Heading</a:t>
            </a:r>
            <a:endParaRPr lang="en-US"/>
          </a:p>
        </p:txBody>
      </p:sp>
      <p:pic>
        <p:nvPicPr>
          <p:cNvPr id="6" name="Picture 5" descr="Preservica_RGB Logo_White_2_Main Logo_04.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1133" y="4338096"/>
            <a:ext cx="1869887" cy="513771"/>
          </a:xfrm>
          <a:prstGeom prst="rect">
            <a:avLst/>
          </a:prstGeom>
        </p:spPr>
      </p:pic>
    </p:spTree>
    <p:extLst>
      <p:ext uri="{BB962C8B-B14F-4D97-AF65-F5344CB8AC3E}">
        <p14:creationId xmlns:p14="http://schemas.microsoft.com/office/powerpoint/2010/main" val="37396377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pic>
        <p:nvPicPr>
          <p:cNvPr id="6" name="Picture 5" descr="Blog Overlay_02.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5280377" cy="5143500"/>
          </a:xfrm>
          <a:prstGeom prst="rect">
            <a:avLst/>
          </a:prstGeom>
        </p:spPr>
      </p:pic>
      <p:sp>
        <p:nvSpPr>
          <p:cNvPr id="3" name="Text Placeholder 2"/>
          <p:cNvSpPr>
            <a:spLocks noGrp="1"/>
          </p:cNvSpPr>
          <p:nvPr>
            <p:ph type="body" sz="quarter" idx="10" hasCustomPrompt="1"/>
          </p:nvPr>
        </p:nvSpPr>
        <p:spPr>
          <a:xfrm>
            <a:off x="0" y="0"/>
            <a:ext cx="5183188" cy="2652210"/>
          </a:xfrm>
          <a:prstGeom prst="rect">
            <a:avLst/>
          </a:prstGeom>
        </p:spPr>
        <p:txBody>
          <a:bodyPr vert="horz" lIns="360000" tIns="432000" rIns="720000" bIns="0"/>
          <a:lstStyle>
            <a:lvl1pPr marL="0" indent="0">
              <a:buNone/>
              <a:defRPr sz="3600">
                <a:latin typeface="+mj-lt"/>
              </a:defRPr>
            </a:lvl1pPr>
          </a:lstStyle>
          <a:p>
            <a:pPr lvl="0"/>
            <a:r>
              <a:rPr lang="en-GB"/>
              <a:t>Heading</a:t>
            </a:r>
            <a:endParaRPr lang="en-US"/>
          </a:p>
        </p:txBody>
      </p:sp>
      <p:pic>
        <p:nvPicPr>
          <p:cNvPr id="7" name="Picture 6" descr="Preservica_RGB Logo_White_2_Main Logo_04.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1133" y="4338096"/>
            <a:ext cx="1869887" cy="513771"/>
          </a:xfrm>
          <a:prstGeom prst="rect">
            <a:avLst/>
          </a:prstGeom>
        </p:spPr>
      </p:pic>
    </p:spTree>
    <p:extLst>
      <p:ext uri="{BB962C8B-B14F-4D97-AF65-F5344CB8AC3E}">
        <p14:creationId xmlns:p14="http://schemas.microsoft.com/office/powerpoint/2010/main" val="39327430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pic>
        <p:nvPicPr>
          <p:cNvPr id="3" name="Picture 2" descr="Untitled-15.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5458178" cy="5143500"/>
          </a:xfrm>
          <a:prstGeom prst="rect">
            <a:avLst/>
          </a:prstGeom>
        </p:spPr>
      </p:pic>
      <p:sp>
        <p:nvSpPr>
          <p:cNvPr id="8" name="Text Placeholder 7"/>
          <p:cNvSpPr>
            <a:spLocks noGrp="1"/>
          </p:cNvSpPr>
          <p:nvPr>
            <p:ph type="body" sz="quarter" idx="10" hasCustomPrompt="1"/>
          </p:nvPr>
        </p:nvSpPr>
        <p:spPr>
          <a:xfrm>
            <a:off x="0" y="0"/>
            <a:ext cx="5183706" cy="959439"/>
          </a:xfrm>
          <a:prstGeom prst="rect">
            <a:avLst/>
          </a:prstGeom>
        </p:spPr>
        <p:txBody>
          <a:bodyPr vert="horz" lIns="360000" tIns="432000" rIns="720000" bIns="0"/>
          <a:lstStyle>
            <a:lvl1pPr marL="0" indent="0">
              <a:buNone/>
              <a:defRPr sz="3400">
                <a:latin typeface="+mj-lt"/>
              </a:defRPr>
            </a:lvl1pPr>
          </a:lstStyle>
          <a:p>
            <a:pPr lvl="0"/>
            <a:r>
              <a:rPr lang="en-GB"/>
              <a:t>Title</a:t>
            </a:r>
            <a:endParaRPr lang="en-US"/>
          </a:p>
        </p:txBody>
      </p:sp>
      <p:sp>
        <p:nvSpPr>
          <p:cNvPr id="10" name="Text Placeholder 9"/>
          <p:cNvSpPr>
            <a:spLocks noGrp="1"/>
          </p:cNvSpPr>
          <p:nvPr>
            <p:ph type="body" sz="quarter" idx="11" hasCustomPrompt="1"/>
          </p:nvPr>
        </p:nvSpPr>
        <p:spPr>
          <a:xfrm>
            <a:off x="0" y="877575"/>
            <a:ext cx="5183706" cy="3251514"/>
          </a:xfrm>
          <a:prstGeom prst="rect">
            <a:avLst/>
          </a:prstGeom>
        </p:spPr>
        <p:txBody>
          <a:bodyPr vert="horz" lIns="360000" tIns="540000" rIns="0" bIns="0"/>
          <a:lstStyle>
            <a:lvl1pPr marL="180000" indent="-180000">
              <a:spcBef>
                <a:spcPts val="1000"/>
              </a:spcBef>
              <a:buFont typeface="Arial"/>
              <a:buChar char="•"/>
              <a:defRPr sz="1600"/>
            </a:lvl1pPr>
          </a:lstStyle>
          <a:p>
            <a:pPr lvl="0"/>
            <a:r>
              <a:rPr lang="en-GB"/>
              <a:t>Bullet points</a:t>
            </a:r>
            <a:endParaRPr lang="en-US"/>
          </a:p>
        </p:txBody>
      </p:sp>
      <p:pic>
        <p:nvPicPr>
          <p:cNvPr id="6" name="Picture 5" descr="Preservica_RGB Logo_White_2_Main Logo_04.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1133" y="4338096"/>
            <a:ext cx="1869887" cy="513771"/>
          </a:xfrm>
          <a:prstGeom prst="rect">
            <a:avLst/>
          </a:prstGeom>
        </p:spPr>
      </p:pic>
    </p:spTree>
    <p:extLst>
      <p:ext uri="{BB962C8B-B14F-4D97-AF65-F5344CB8AC3E}">
        <p14:creationId xmlns:p14="http://schemas.microsoft.com/office/powerpoint/2010/main" val="37561709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Vertical Title and Text">
    <p:bg>
      <p:bgRef idx="1001">
        <a:schemeClr val="bg2"/>
      </p:bgRef>
    </p:bg>
    <p:spTree>
      <p:nvGrpSpPr>
        <p:cNvPr id="1" name=""/>
        <p:cNvGrpSpPr/>
        <p:nvPr/>
      </p:nvGrpSpPr>
      <p:grpSpPr>
        <a:xfrm>
          <a:off x="0" y="0"/>
          <a:ext cx="0" cy="0"/>
          <a:chOff x="0" y="0"/>
          <a:chExt cx="0" cy="0"/>
        </a:xfrm>
      </p:grpSpPr>
      <p:pic>
        <p:nvPicPr>
          <p:cNvPr id="3" name="Picture 2" descr="Green_Blog Overlay_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5214938" cy="5143500"/>
          </a:xfrm>
          <a:prstGeom prst="rect">
            <a:avLst/>
          </a:prstGeom>
        </p:spPr>
      </p:pic>
      <p:sp>
        <p:nvSpPr>
          <p:cNvPr id="8" name="Text Placeholder 7"/>
          <p:cNvSpPr>
            <a:spLocks noGrp="1"/>
          </p:cNvSpPr>
          <p:nvPr>
            <p:ph type="body" sz="quarter" idx="10" hasCustomPrompt="1"/>
          </p:nvPr>
        </p:nvSpPr>
        <p:spPr>
          <a:xfrm>
            <a:off x="0" y="0"/>
            <a:ext cx="5183706" cy="959439"/>
          </a:xfrm>
          <a:prstGeom prst="rect">
            <a:avLst/>
          </a:prstGeom>
        </p:spPr>
        <p:txBody>
          <a:bodyPr vert="horz" lIns="360000" tIns="432000" rIns="720000" bIns="0"/>
          <a:lstStyle>
            <a:lvl1pPr marL="0" indent="0">
              <a:buNone/>
              <a:defRPr sz="3400">
                <a:latin typeface="+mj-lt"/>
              </a:defRPr>
            </a:lvl1pPr>
          </a:lstStyle>
          <a:p>
            <a:pPr lvl="0"/>
            <a:r>
              <a:rPr lang="en-GB"/>
              <a:t>Title</a:t>
            </a:r>
            <a:endParaRPr lang="en-US"/>
          </a:p>
        </p:txBody>
      </p:sp>
      <p:sp>
        <p:nvSpPr>
          <p:cNvPr id="10" name="Text Placeholder 9"/>
          <p:cNvSpPr>
            <a:spLocks noGrp="1"/>
          </p:cNvSpPr>
          <p:nvPr>
            <p:ph type="body" sz="quarter" idx="11" hasCustomPrompt="1"/>
          </p:nvPr>
        </p:nvSpPr>
        <p:spPr>
          <a:xfrm>
            <a:off x="0" y="877575"/>
            <a:ext cx="5183706" cy="3251514"/>
          </a:xfrm>
          <a:prstGeom prst="rect">
            <a:avLst/>
          </a:prstGeom>
        </p:spPr>
        <p:txBody>
          <a:bodyPr vert="horz" lIns="360000" tIns="540000" rIns="0" bIns="0"/>
          <a:lstStyle>
            <a:lvl1pPr marL="180000" indent="-180000">
              <a:spcBef>
                <a:spcPts val="1000"/>
              </a:spcBef>
              <a:buFont typeface="Arial"/>
              <a:buChar char="•"/>
              <a:defRPr sz="1600"/>
            </a:lvl1pPr>
          </a:lstStyle>
          <a:p>
            <a:pPr lvl="0"/>
            <a:r>
              <a:rPr lang="en-GB"/>
              <a:t>Bullet points</a:t>
            </a:r>
            <a:endParaRPr lang="en-US"/>
          </a:p>
        </p:txBody>
      </p:sp>
      <p:pic>
        <p:nvPicPr>
          <p:cNvPr id="7" name="Picture 6" descr="Preservica_RGB Logo_White_2_Main Logo_04.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1133" y="4338096"/>
            <a:ext cx="1869887" cy="513771"/>
          </a:xfrm>
          <a:prstGeom prst="rect">
            <a:avLst/>
          </a:prstGeom>
        </p:spPr>
      </p:pic>
    </p:spTree>
    <p:extLst>
      <p:ext uri="{BB962C8B-B14F-4D97-AF65-F5344CB8AC3E}">
        <p14:creationId xmlns:p14="http://schemas.microsoft.com/office/powerpoint/2010/main" val="819164634"/>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Vertical Title and Text">
    <p:bg>
      <p:bgRef idx="1001">
        <a:schemeClr val="bg2"/>
      </p:bgRef>
    </p:bg>
    <p:spTree>
      <p:nvGrpSpPr>
        <p:cNvPr id="1" name=""/>
        <p:cNvGrpSpPr/>
        <p:nvPr/>
      </p:nvGrpSpPr>
      <p:grpSpPr>
        <a:xfrm>
          <a:off x="0" y="0"/>
          <a:ext cx="0" cy="0"/>
          <a:chOff x="0" y="0"/>
          <a:chExt cx="0" cy="0"/>
        </a:xfrm>
      </p:grpSpPr>
      <p:pic>
        <p:nvPicPr>
          <p:cNvPr id="5" name="Picture 4" descr="Green_Blog Overlay_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700838" cy="5143500"/>
          </a:xfrm>
          <a:prstGeom prst="rect">
            <a:avLst/>
          </a:prstGeom>
        </p:spPr>
      </p:pic>
      <p:sp>
        <p:nvSpPr>
          <p:cNvPr id="8" name="Text Placeholder 7"/>
          <p:cNvSpPr>
            <a:spLocks noGrp="1"/>
          </p:cNvSpPr>
          <p:nvPr>
            <p:ph type="body" sz="quarter" idx="10" hasCustomPrompt="1"/>
          </p:nvPr>
        </p:nvSpPr>
        <p:spPr>
          <a:xfrm>
            <a:off x="0" y="0"/>
            <a:ext cx="5183706" cy="959439"/>
          </a:xfrm>
          <a:prstGeom prst="rect">
            <a:avLst/>
          </a:prstGeom>
        </p:spPr>
        <p:txBody>
          <a:bodyPr vert="horz" lIns="360000" tIns="432000" rIns="720000" bIns="0"/>
          <a:lstStyle>
            <a:lvl1pPr marL="0" indent="0">
              <a:buNone/>
              <a:defRPr sz="3400">
                <a:latin typeface="+mj-lt"/>
              </a:defRPr>
            </a:lvl1pPr>
          </a:lstStyle>
          <a:p>
            <a:pPr lvl="0"/>
            <a:r>
              <a:rPr lang="en-GB"/>
              <a:t>Title</a:t>
            </a:r>
            <a:endParaRPr lang="en-US"/>
          </a:p>
        </p:txBody>
      </p:sp>
      <p:sp>
        <p:nvSpPr>
          <p:cNvPr id="10" name="Text Placeholder 9"/>
          <p:cNvSpPr>
            <a:spLocks noGrp="1"/>
          </p:cNvSpPr>
          <p:nvPr>
            <p:ph type="body" sz="quarter" idx="11" hasCustomPrompt="1"/>
          </p:nvPr>
        </p:nvSpPr>
        <p:spPr>
          <a:xfrm>
            <a:off x="0" y="877575"/>
            <a:ext cx="5183706" cy="3251514"/>
          </a:xfrm>
          <a:prstGeom prst="rect">
            <a:avLst/>
          </a:prstGeom>
        </p:spPr>
        <p:txBody>
          <a:bodyPr vert="horz" lIns="360000" tIns="540000" rIns="0" bIns="0"/>
          <a:lstStyle>
            <a:lvl1pPr marL="180000" indent="-180000">
              <a:spcBef>
                <a:spcPts val="1000"/>
              </a:spcBef>
              <a:buFont typeface="Arial"/>
              <a:buChar char="•"/>
              <a:defRPr sz="1600"/>
            </a:lvl1pPr>
          </a:lstStyle>
          <a:p>
            <a:pPr lvl="0"/>
            <a:r>
              <a:rPr lang="en-GB"/>
              <a:t>Bullet points</a:t>
            </a:r>
            <a:endParaRPr lang="en-US"/>
          </a:p>
        </p:txBody>
      </p:sp>
      <p:pic>
        <p:nvPicPr>
          <p:cNvPr id="9" name="Picture 8" descr="Preservica_RGB Logo_White_2_Main Logo_04.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1133" y="4338096"/>
            <a:ext cx="1869887" cy="513771"/>
          </a:xfrm>
          <a:prstGeom prst="rect">
            <a:avLst/>
          </a:prstGeom>
        </p:spPr>
      </p:pic>
    </p:spTree>
    <p:extLst>
      <p:ext uri="{BB962C8B-B14F-4D97-AF65-F5344CB8AC3E}">
        <p14:creationId xmlns:p14="http://schemas.microsoft.com/office/powerpoint/2010/main" val="1467272357"/>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0_Vertical Title and Text">
    <p:bg>
      <p:bgPr>
        <a:gradFill flip="none" rotWithShape="1">
          <a:gsLst>
            <a:gs pos="0">
              <a:srgbClr val="69C3AF"/>
            </a:gs>
            <a:gs pos="100000">
              <a:srgbClr val="195FAA"/>
            </a:gs>
            <a:gs pos="40000">
              <a:srgbClr val="41B9C3"/>
            </a:gs>
            <a:gs pos="70000">
              <a:srgbClr val="009BC3"/>
            </a:gs>
          </a:gsLst>
          <a:lin ang="1200000" scaled="0"/>
          <a:tileRect/>
        </a:gradFill>
        <a:effectLst/>
      </p:bgPr>
    </p:bg>
    <p:spTree>
      <p:nvGrpSpPr>
        <p:cNvPr id="1" name=""/>
        <p:cNvGrpSpPr/>
        <p:nvPr/>
      </p:nvGrpSpPr>
      <p:grpSpPr>
        <a:xfrm>
          <a:off x="0" y="0"/>
          <a:ext cx="0" cy="0"/>
          <a:chOff x="0" y="0"/>
          <a:chExt cx="0" cy="0"/>
        </a:xfrm>
      </p:grpSpPr>
      <p:pic>
        <p:nvPicPr>
          <p:cNvPr id="3" name="Picture 2" descr="Green_Blog Overlay_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5214938" cy="5143500"/>
          </a:xfrm>
          <a:prstGeom prst="rect">
            <a:avLst/>
          </a:prstGeom>
        </p:spPr>
      </p:pic>
      <p:sp>
        <p:nvSpPr>
          <p:cNvPr id="8" name="Text Placeholder 7"/>
          <p:cNvSpPr>
            <a:spLocks noGrp="1"/>
          </p:cNvSpPr>
          <p:nvPr>
            <p:ph type="body" sz="quarter" idx="10" hasCustomPrompt="1"/>
          </p:nvPr>
        </p:nvSpPr>
        <p:spPr>
          <a:xfrm>
            <a:off x="0" y="0"/>
            <a:ext cx="5183706" cy="959439"/>
          </a:xfrm>
          <a:prstGeom prst="rect">
            <a:avLst/>
          </a:prstGeom>
        </p:spPr>
        <p:txBody>
          <a:bodyPr vert="horz" lIns="360000" tIns="432000" rIns="720000" bIns="0"/>
          <a:lstStyle>
            <a:lvl1pPr marL="0" indent="0">
              <a:buNone/>
              <a:defRPr sz="3400">
                <a:latin typeface="+mj-lt"/>
              </a:defRPr>
            </a:lvl1pPr>
          </a:lstStyle>
          <a:p>
            <a:pPr lvl="0"/>
            <a:r>
              <a:rPr lang="en-GB"/>
              <a:t>Title</a:t>
            </a:r>
            <a:endParaRPr lang="en-US"/>
          </a:p>
        </p:txBody>
      </p:sp>
      <p:sp>
        <p:nvSpPr>
          <p:cNvPr id="10" name="Text Placeholder 9"/>
          <p:cNvSpPr>
            <a:spLocks noGrp="1"/>
          </p:cNvSpPr>
          <p:nvPr>
            <p:ph type="body" sz="quarter" idx="11" hasCustomPrompt="1"/>
          </p:nvPr>
        </p:nvSpPr>
        <p:spPr>
          <a:xfrm>
            <a:off x="0" y="877575"/>
            <a:ext cx="5183706" cy="3251514"/>
          </a:xfrm>
          <a:prstGeom prst="rect">
            <a:avLst/>
          </a:prstGeom>
        </p:spPr>
        <p:txBody>
          <a:bodyPr vert="horz" lIns="360000" tIns="540000" rIns="0" bIns="0"/>
          <a:lstStyle>
            <a:lvl1pPr marL="180000" indent="-180000">
              <a:spcBef>
                <a:spcPts val="1000"/>
              </a:spcBef>
              <a:buFont typeface="Arial"/>
              <a:buChar char="•"/>
              <a:defRPr sz="1600"/>
            </a:lvl1pPr>
          </a:lstStyle>
          <a:p>
            <a:pPr lvl="0"/>
            <a:r>
              <a:rPr lang="en-GB"/>
              <a:t>Bullet points</a:t>
            </a:r>
            <a:endParaRPr lang="en-US"/>
          </a:p>
        </p:txBody>
      </p:sp>
      <p:pic>
        <p:nvPicPr>
          <p:cNvPr id="7" name="Picture 6" descr="Preservica_RGB Logo_White_2_Main Logo_04.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1133" y="4338096"/>
            <a:ext cx="1869887" cy="513771"/>
          </a:xfrm>
          <a:prstGeom prst="rect">
            <a:avLst/>
          </a:prstGeom>
        </p:spPr>
      </p:pic>
    </p:spTree>
    <p:extLst>
      <p:ext uri="{BB962C8B-B14F-4D97-AF65-F5344CB8AC3E}">
        <p14:creationId xmlns:p14="http://schemas.microsoft.com/office/powerpoint/2010/main" val="1021528313"/>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Vertical Title and Text">
    <p:bg>
      <p:bgPr>
        <a:gradFill flip="none" rotWithShape="1">
          <a:gsLst>
            <a:gs pos="0">
              <a:srgbClr val="69C3AF"/>
            </a:gs>
            <a:gs pos="100000">
              <a:srgbClr val="195FAA"/>
            </a:gs>
            <a:gs pos="40000">
              <a:srgbClr val="41B9C3"/>
            </a:gs>
            <a:gs pos="70000">
              <a:srgbClr val="009BC3"/>
            </a:gs>
          </a:gsLst>
          <a:lin ang="1200000" scaled="0"/>
          <a:tileRect/>
        </a:gradFill>
        <a:effectLst/>
      </p:bgPr>
    </p:bg>
    <p:spTree>
      <p:nvGrpSpPr>
        <p:cNvPr id="1" name=""/>
        <p:cNvGrpSpPr/>
        <p:nvPr/>
      </p:nvGrpSpPr>
      <p:grpSpPr>
        <a:xfrm>
          <a:off x="0" y="0"/>
          <a:ext cx="0" cy="0"/>
          <a:chOff x="0" y="0"/>
          <a:chExt cx="0" cy="0"/>
        </a:xfrm>
      </p:grpSpPr>
      <p:pic>
        <p:nvPicPr>
          <p:cNvPr id="3" name="Picture 2" descr="Green_Blog Overlay_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700838" cy="5143500"/>
          </a:xfrm>
          <a:prstGeom prst="rect">
            <a:avLst/>
          </a:prstGeom>
        </p:spPr>
      </p:pic>
      <p:sp>
        <p:nvSpPr>
          <p:cNvPr id="8" name="Text Placeholder 7"/>
          <p:cNvSpPr>
            <a:spLocks noGrp="1"/>
          </p:cNvSpPr>
          <p:nvPr>
            <p:ph type="body" sz="quarter" idx="10" hasCustomPrompt="1"/>
          </p:nvPr>
        </p:nvSpPr>
        <p:spPr>
          <a:xfrm>
            <a:off x="0" y="0"/>
            <a:ext cx="5183706" cy="959439"/>
          </a:xfrm>
          <a:prstGeom prst="rect">
            <a:avLst/>
          </a:prstGeom>
        </p:spPr>
        <p:txBody>
          <a:bodyPr vert="horz" lIns="360000" tIns="432000" rIns="720000" bIns="0"/>
          <a:lstStyle>
            <a:lvl1pPr marL="0" indent="0">
              <a:buNone/>
              <a:defRPr sz="3400">
                <a:latin typeface="+mj-lt"/>
              </a:defRPr>
            </a:lvl1pPr>
          </a:lstStyle>
          <a:p>
            <a:pPr lvl="0"/>
            <a:r>
              <a:rPr lang="en-GB"/>
              <a:t>Title</a:t>
            </a:r>
            <a:endParaRPr lang="en-US"/>
          </a:p>
        </p:txBody>
      </p:sp>
      <p:sp>
        <p:nvSpPr>
          <p:cNvPr id="10" name="Text Placeholder 9"/>
          <p:cNvSpPr>
            <a:spLocks noGrp="1"/>
          </p:cNvSpPr>
          <p:nvPr>
            <p:ph type="body" sz="quarter" idx="11" hasCustomPrompt="1"/>
          </p:nvPr>
        </p:nvSpPr>
        <p:spPr>
          <a:xfrm>
            <a:off x="0" y="877575"/>
            <a:ext cx="5183706" cy="3251514"/>
          </a:xfrm>
          <a:prstGeom prst="rect">
            <a:avLst/>
          </a:prstGeom>
        </p:spPr>
        <p:txBody>
          <a:bodyPr vert="horz" lIns="360000" tIns="540000" rIns="0" bIns="0"/>
          <a:lstStyle>
            <a:lvl1pPr marL="180000" indent="-180000">
              <a:spcBef>
                <a:spcPts val="1000"/>
              </a:spcBef>
              <a:buFont typeface="Arial"/>
              <a:buChar char="•"/>
              <a:defRPr sz="1600"/>
            </a:lvl1pPr>
          </a:lstStyle>
          <a:p>
            <a:pPr lvl="0"/>
            <a:r>
              <a:rPr lang="en-GB"/>
              <a:t>Bullet points</a:t>
            </a:r>
            <a:endParaRPr lang="en-US"/>
          </a:p>
        </p:txBody>
      </p:sp>
      <p:pic>
        <p:nvPicPr>
          <p:cNvPr id="9" name="Picture 8" descr="Preservica_RGB Logo_White_2_Main Logo_04.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1133" y="4338096"/>
            <a:ext cx="1869887" cy="513771"/>
          </a:xfrm>
          <a:prstGeom prst="rect">
            <a:avLst/>
          </a:prstGeom>
        </p:spPr>
      </p:pic>
    </p:spTree>
    <p:extLst>
      <p:ext uri="{BB962C8B-B14F-4D97-AF65-F5344CB8AC3E}">
        <p14:creationId xmlns:p14="http://schemas.microsoft.com/office/powerpoint/2010/main" val="3403908485"/>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_Vertical Title and Text">
    <p:bg>
      <p:bgRef idx="1001">
        <a:schemeClr val="bg2"/>
      </p:bgRef>
    </p:bg>
    <p:spTree>
      <p:nvGrpSpPr>
        <p:cNvPr id="1" name=""/>
        <p:cNvGrpSpPr/>
        <p:nvPr/>
      </p:nvGrpSpPr>
      <p:grpSpPr>
        <a:xfrm>
          <a:off x="0" y="0"/>
          <a:ext cx="0" cy="0"/>
          <a:chOff x="0" y="0"/>
          <a:chExt cx="0" cy="0"/>
        </a:xfrm>
      </p:grpSpPr>
      <p:pic>
        <p:nvPicPr>
          <p:cNvPr id="3" name="Picture 2" descr="Pink_Blog Overlay_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5310188" cy="5143500"/>
          </a:xfrm>
          <a:prstGeom prst="rect">
            <a:avLst/>
          </a:prstGeom>
        </p:spPr>
      </p:pic>
      <p:sp>
        <p:nvSpPr>
          <p:cNvPr id="8" name="Text Placeholder 7"/>
          <p:cNvSpPr>
            <a:spLocks noGrp="1"/>
          </p:cNvSpPr>
          <p:nvPr>
            <p:ph type="body" sz="quarter" idx="10" hasCustomPrompt="1"/>
          </p:nvPr>
        </p:nvSpPr>
        <p:spPr>
          <a:xfrm>
            <a:off x="0" y="0"/>
            <a:ext cx="5183706" cy="959439"/>
          </a:xfrm>
          <a:prstGeom prst="rect">
            <a:avLst/>
          </a:prstGeom>
        </p:spPr>
        <p:txBody>
          <a:bodyPr vert="horz" lIns="360000" tIns="432000" rIns="720000" bIns="0"/>
          <a:lstStyle>
            <a:lvl1pPr marL="0" indent="0">
              <a:buNone/>
              <a:defRPr sz="3400">
                <a:latin typeface="+mj-lt"/>
              </a:defRPr>
            </a:lvl1pPr>
          </a:lstStyle>
          <a:p>
            <a:pPr lvl="0"/>
            <a:r>
              <a:rPr lang="en-GB"/>
              <a:t>Title</a:t>
            </a:r>
            <a:endParaRPr lang="en-US"/>
          </a:p>
        </p:txBody>
      </p:sp>
      <p:sp>
        <p:nvSpPr>
          <p:cNvPr id="10" name="Text Placeholder 9"/>
          <p:cNvSpPr>
            <a:spLocks noGrp="1"/>
          </p:cNvSpPr>
          <p:nvPr>
            <p:ph type="body" sz="quarter" idx="11" hasCustomPrompt="1"/>
          </p:nvPr>
        </p:nvSpPr>
        <p:spPr>
          <a:xfrm>
            <a:off x="0" y="877575"/>
            <a:ext cx="5183706" cy="3251514"/>
          </a:xfrm>
          <a:prstGeom prst="rect">
            <a:avLst/>
          </a:prstGeom>
        </p:spPr>
        <p:txBody>
          <a:bodyPr vert="horz" lIns="360000" tIns="540000" rIns="0" bIns="0"/>
          <a:lstStyle>
            <a:lvl1pPr marL="180000" indent="-180000">
              <a:spcBef>
                <a:spcPts val="1000"/>
              </a:spcBef>
              <a:buFont typeface="Arial"/>
              <a:buChar char="•"/>
              <a:defRPr sz="1600"/>
            </a:lvl1pPr>
          </a:lstStyle>
          <a:p>
            <a:pPr lvl="0"/>
            <a:r>
              <a:rPr lang="en-GB"/>
              <a:t>Bullet points</a:t>
            </a:r>
            <a:endParaRPr lang="en-US"/>
          </a:p>
        </p:txBody>
      </p:sp>
      <p:pic>
        <p:nvPicPr>
          <p:cNvPr id="7" name="Picture 6" descr="Preservica_RGB Logo_White_2_Main Logo_04.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1133" y="4338096"/>
            <a:ext cx="1869887" cy="513771"/>
          </a:xfrm>
          <a:prstGeom prst="rect">
            <a:avLst/>
          </a:prstGeom>
        </p:spPr>
      </p:pic>
    </p:spTree>
    <p:extLst>
      <p:ext uri="{BB962C8B-B14F-4D97-AF65-F5344CB8AC3E}">
        <p14:creationId xmlns:p14="http://schemas.microsoft.com/office/powerpoint/2010/main" val="1613787426"/>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_Vertical Title and Text">
    <p:bg>
      <p:bgRef idx="1001">
        <a:schemeClr val="bg2"/>
      </p:bgRef>
    </p:bg>
    <p:spTree>
      <p:nvGrpSpPr>
        <p:cNvPr id="1" name=""/>
        <p:cNvGrpSpPr/>
        <p:nvPr/>
      </p:nvGrpSpPr>
      <p:grpSpPr>
        <a:xfrm>
          <a:off x="0" y="0"/>
          <a:ext cx="0" cy="0"/>
          <a:chOff x="0" y="0"/>
          <a:chExt cx="0" cy="0"/>
        </a:xfrm>
      </p:grpSpPr>
      <p:pic>
        <p:nvPicPr>
          <p:cNvPr id="2" name="Picture 1" descr="Pink_Blog Overlay_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667500" cy="5143500"/>
          </a:xfrm>
          <a:prstGeom prst="rect">
            <a:avLst/>
          </a:prstGeom>
        </p:spPr>
      </p:pic>
      <p:sp>
        <p:nvSpPr>
          <p:cNvPr id="8" name="Text Placeholder 7"/>
          <p:cNvSpPr>
            <a:spLocks noGrp="1"/>
          </p:cNvSpPr>
          <p:nvPr>
            <p:ph type="body" sz="quarter" idx="10" hasCustomPrompt="1"/>
          </p:nvPr>
        </p:nvSpPr>
        <p:spPr>
          <a:xfrm>
            <a:off x="0" y="0"/>
            <a:ext cx="5183706" cy="959439"/>
          </a:xfrm>
          <a:prstGeom prst="rect">
            <a:avLst/>
          </a:prstGeom>
        </p:spPr>
        <p:txBody>
          <a:bodyPr vert="horz" lIns="360000" tIns="432000" rIns="720000" bIns="0"/>
          <a:lstStyle>
            <a:lvl1pPr marL="0" indent="0">
              <a:buNone/>
              <a:defRPr sz="3400">
                <a:latin typeface="+mj-lt"/>
              </a:defRPr>
            </a:lvl1pPr>
          </a:lstStyle>
          <a:p>
            <a:pPr lvl="0"/>
            <a:r>
              <a:rPr lang="en-GB"/>
              <a:t>Title</a:t>
            </a:r>
            <a:endParaRPr lang="en-US"/>
          </a:p>
        </p:txBody>
      </p:sp>
      <p:sp>
        <p:nvSpPr>
          <p:cNvPr id="10" name="Text Placeholder 9"/>
          <p:cNvSpPr>
            <a:spLocks noGrp="1"/>
          </p:cNvSpPr>
          <p:nvPr>
            <p:ph type="body" sz="quarter" idx="11" hasCustomPrompt="1"/>
          </p:nvPr>
        </p:nvSpPr>
        <p:spPr>
          <a:xfrm>
            <a:off x="0" y="877575"/>
            <a:ext cx="5183706" cy="3251514"/>
          </a:xfrm>
          <a:prstGeom prst="rect">
            <a:avLst/>
          </a:prstGeom>
        </p:spPr>
        <p:txBody>
          <a:bodyPr vert="horz" lIns="360000" tIns="540000" rIns="0" bIns="0"/>
          <a:lstStyle>
            <a:lvl1pPr marL="180000" indent="-180000">
              <a:spcBef>
                <a:spcPts val="1000"/>
              </a:spcBef>
              <a:buFont typeface="Arial"/>
              <a:buChar char="•"/>
              <a:defRPr sz="1600"/>
            </a:lvl1pPr>
          </a:lstStyle>
          <a:p>
            <a:pPr lvl="0"/>
            <a:r>
              <a:rPr lang="en-GB"/>
              <a:t>Bullet points</a:t>
            </a:r>
            <a:endParaRPr lang="en-US"/>
          </a:p>
        </p:txBody>
      </p:sp>
      <p:pic>
        <p:nvPicPr>
          <p:cNvPr id="7" name="Picture 6" descr="Preservica_RGB Logo_White_2_Main Logo_04.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1133" y="4338096"/>
            <a:ext cx="1869887" cy="513771"/>
          </a:xfrm>
          <a:prstGeom prst="rect">
            <a:avLst/>
          </a:prstGeom>
        </p:spPr>
      </p:pic>
    </p:spTree>
    <p:extLst>
      <p:ext uri="{BB962C8B-B14F-4D97-AF65-F5344CB8AC3E}">
        <p14:creationId xmlns:p14="http://schemas.microsoft.com/office/powerpoint/2010/main" val="383379659"/>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_Vertical Title and Text">
    <p:bg>
      <p:bgPr>
        <a:gradFill flip="none" rotWithShape="1">
          <a:gsLst>
            <a:gs pos="10000">
              <a:srgbClr val="AF5AA5"/>
            </a:gs>
            <a:gs pos="100000">
              <a:srgbClr val="3C237D"/>
            </a:gs>
            <a:gs pos="70000">
              <a:srgbClr val="784191"/>
            </a:gs>
            <a:gs pos="40000">
              <a:srgbClr val="784191"/>
            </a:gs>
          </a:gsLst>
          <a:lin ang="3600000" scaled="0"/>
          <a:tileRect/>
        </a:gradFill>
        <a:effectLst/>
      </p:bgPr>
    </p:bg>
    <p:spTree>
      <p:nvGrpSpPr>
        <p:cNvPr id="1" name=""/>
        <p:cNvGrpSpPr/>
        <p:nvPr/>
      </p:nvGrpSpPr>
      <p:grpSpPr>
        <a:xfrm>
          <a:off x="0" y="0"/>
          <a:ext cx="0" cy="0"/>
          <a:chOff x="0" y="0"/>
          <a:chExt cx="0" cy="0"/>
        </a:xfrm>
      </p:grpSpPr>
      <p:pic>
        <p:nvPicPr>
          <p:cNvPr id="3" name="Picture 2" descr="Pink_Blog Overlay_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5310188" cy="5143500"/>
          </a:xfrm>
          <a:prstGeom prst="rect">
            <a:avLst/>
          </a:prstGeom>
        </p:spPr>
      </p:pic>
      <p:sp>
        <p:nvSpPr>
          <p:cNvPr id="8" name="Text Placeholder 7"/>
          <p:cNvSpPr>
            <a:spLocks noGrp="1"/>
          </p:cNvSpPr>
          <p:nvPr>
            <p:ph type="body" sz="quarter" idx="10" hasCustomPrompt="1"/>
          </p:nvPr>
        </p:nvSpPr>
        <p:spPr>
          <a:xfrm>
            <a:off x="0" y="0"/>
            <a:ext cx="5183706" cy="959439"/>
          </a:xfrm>
          <a:prstGeom prst="rect">
            <a:avLst/>
          </a:prstGeom>
        </p:spPr>
        <p:txBody>
          <a:bodyPr vert="horz" lIns="360000" tIns="432000" rIns="720000" bIns="0"/>
          <a:lstStyle>
            <a:lvl1pPr marL="0" indent="0">
              <a:buNone/>
              <a:defRPr sz="3400">
                <a:latin typeface="+mj-lt"/>
              </a:defRPr>
            </a:lvl1pPr>
          </a:lstStyle>
          <a:p>
            <a:pPr lvl="0"/>
            <a:r>
              <a:rPr lang="en-GB"/>
              <a:t>Title</a:t>
            </a:r>
            <a:endParaRPr lang="en-US"/>
          </a:p>
        </p:txBody>
      </p:sp>
      <p:sp>
        <p:nvSpPr>
          <p:cNvPr id="10" name="Text Placeholder 9"/>
          <p:cNvSpPr>
            <a:spLocks noGrp="1"/>
          </p:cNvSpPr>
          <p:nvPr>
            <p:ph type="body" sz="quarter" idx="11" hasCustomPrompt="1"/>
          </p:nvPr>
        </p:nvSpPr>
        <p:spPr>
          <a:xfrm>
            <a:off x="0" y="877575"/>
            <a:ext cx="5183706" cy="3251514"/>
          </a:xfrm>
          <a:prstGeom prst="rect">
            <a:avLst/>
          </a:prstGeom>
        </p:spPr>
        <p:txBody>
          <a:bodyPr vert="horz" lIns="360000" tIns="540000" rIns="0" bIns="0"/>
          <a:lstStyle>
            <a:lvl1pPr marL="180000" indent="-180000">
              <a:spcBef>
                <a:spcPts val="1000"/>
              </a:spcBef>
              <a:buFont typeface="Arial"/>
              <a:buChar char="•"/>
              <a:defRPr sz="1600"/>
            </a:lvl1pPr>
          </a:lstStyle>
          <a:p>
            <a:pPr lvl="0"/>
            <a:r>
              <a:rPr lang="en-GB"/>
              <a:t>Bullet points</a:t>
            </a:r>
            <a:endParaRPr lang="en-US"/>
          </a:p>
        </p:txBody>
      </p:sp>
      <p:pic>
        <p:nvPicPr>
          <p:cNvPr id="7" name="Picture 6" descr="Preservica_RGB Logo_White_2_Main Logo_04.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1133" y="4338096"/>
            <a:ext cx="1869887" cy="513771"/>
          </a:xfrm>
          <a:prstGeom prst="rect">
            <a:avLst/>
          </a:prstGeom>
        </p:spPr>
      </p:pic>
    </p:spTree>
    <p:extLst>
      <p:ext uri="{BB962C8B-B14F-4D97-AF65-F5344CB8AC3E}">
        <p14:creationId xmlns:p14="http://schemas.microsoft.com/office/powerpoint/2010/main" val="260082090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A circuit board&#10;&#10;Description automatically generated">
            <a:extLst>
              <a:ext uri="{FF2B5EF4-FFF2-40B4-BE49-F238E27FC236}">
                <a16:creationId xmlns:a16="http://schemas.microsoft.com/office/drawing/2014/main" id="{676B1DEF-97B7-4C58-9E8B-F5E6EC73F5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6" y="0"/>
            <a:ext cx="9141768" cy="5143500"/>
          </a:xfrm>
          <a:prstGeom prst="rect">
            <a:avLst/>
          </a:prstGeom>
        </p:spPr>
      </p:pic>
      <p:pic>
        <p:nvPicPr>
          <p:cNvPr id="4" name="Picture 3" descr="Blog Overlay_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16" name="Text Placeholder 15"/>
          <p:cNvSpPr>
            <a:spLocks noGrp="1"/>
          </p:cNvSpPr>
          <p:nvPr>
            <p:ph type="body" sz="quarter" idx="12" hasCustomPrompt="1"/>
          </p:nvPr>
        </p:nvSpPr>
        <p:spPr>
          <a:xfrm>
            <a:off x="0" y="3381519"/>
            <a:ext cx="3663950" cy="277000"/>
          </a:xfrm>
          <a:prstGeom prst="rect">
            <a:avLst/>
          </a:prstGeom>
        </p:spPr>
        <p:txBody>
          <a:bodyPr vert="horz" lIns="360000" tIns="0" rIns="0" bIns="0" anchor="ctr" anchorCtr="0"/>
          <a:lstStyle>
            <a:lvl1pPr marL="0" indent="0">
              <a:buNone/>
              <a:defRPr sz="1595"/>
            </a:lvl1pPr>
            <a:lvl2pPr marL="405068" indent="0">
              <a:buNone/>
              <a:defRPr sz="1595"/>
            </a:lvl2pPr>
            <a:lvl3pPr marL="810136" indent="0">
              <a:buNone/>
              <a:defRPr sz="1595"/>
            </a:lvl3pPr>
            <a:lvl4pPr marL="1215203" indent="0">
              <a:buNone/>
              <a:defRPr sz="1595"/>
            </a:lvl4pPr>
            <a:lvl5pPr marL="1620271" indent="0">
              <a:buNone/>
              <a:defRPr sz="1595"/>
            </a:lvl5pPr>
          </a:lstStyle>
          <a:p>
            <a:pPr lvl="0"/>
            <a:r>
              <a:rPr lang="en-GB"/>
              <a:t>Copy</a:t>
            </a:r>
            <a:endParaRPr lang="en-US"/>
          </a:p>
        </p:txBody>
      </p:sp>
      <p:sp>
        <p:nvSpPr>
          <p:cNvPr id="18" name="Text Placeholder 17"/>
          <p:cNvSpPr>
            <a:spLocks noGrp="1"/>
          </p:cNvSpPr>
          <p:nvPr>
            <p:ph type="body" sz="quarter" idx="13" hasCustomPrompt="1"/>
          </p:nvPr>
        </p:nvSpPr>
        <p:spPr>
          <a:xfrm>
            <a:off x="0" y="1"/>
            <a:ext cx="4357688" cy="2347913"/>
          </a:xfrm>
          <a:prstGeom prst="rect">
            <a:avLst/>
          </a:prstGeom>
        </p:spPr>
        <p:txBody>
          <a:bodyPr vert="horz" lIns="360000" tIns="432000" rIns="720000" bIns="0"/>
          <a:lstStyle>
            <a:lvl1pPr marL="0" indent="0">
              <a:lnSpc>
                <a:spcPct val="100000"/>
              </a:lnSpc>
              <a:buNone/>
              <a:defRPr sz="3899">
                <a:latin typeface="+mj-lt"/>
              </a:defRPr>
            </a:lvl1pPr>
            <a:lvl2pPr marL="405068" indent="0">
              <a:buNone/>
              <a:defRPr sz="3899"/>
            </a:lvl2pPr>
            <a:lvl3pPr marL="810136" indent="0">
              <a:buNone/>
              <a:defRPr sz="3899"/>
            </a:lvl3pPr>
            <a:lvl4pPr marL="1215203" indent="0">
              <a:buNone/>
              <a:defRPr sz="3899"/>
            </a:lvl4pPr>
            <a:lvl5pPr marL="1620271" indent="0">
              <a:buNone/>
              <a:defRPr sz="3899"/>
            </a:lvl5pPr>
          </a:lstStyle>
          <a:p>
            <a:pPr lvl="0"/>
            <a:r>
              <a:rPr lang="en-GB"/>
              <a:t>Title</a:t>
            </a:r>
            <a:endParaRPr lang="en-US"/>
          </a:p>
        </p:txBody>
      </p:sp>
      <p:pic>
        <p:nvPicPr>
          <p:cNvPr id="7" name="Picture 6" descr="Preservica_RGB-Logo_White_Main Logo_01.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6777" y="4335203"/>
            <a:ext cx="1868423" cy="513369"/>
          </a:xfrm>
          <a:prstGeom prst="rect">
            <a:avLst/>
          </a:prstGeom>
        </p:spPr>
      </p:pic>
    </p:spTree>
    <p:extLst>
      <p:ext uri="{BB962C8B-B14F-4D97-AF65-F5344CB8AC3E}">
        <p14:creationId xmlns:p14="http://schemas.microsoft.com/office/powerpoint/2010/main" val="34597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3_Vertical Title and Text">
    <p:bg>
      <p:bgPr>
        <a:gradFill flip="none" rotWithShape="1">
          <a:gsLst>
            <a:gs pos="10000">
              <a:srgbClr val="AF5AA5"/>
            </a:gs>
            <a:gs pos="100000">
              <a:srgbClr val="3C237D"/>
            </a:gs>
            <a:gs pos="70000">
              <a:srgbClr val="784191"/>
            </a:gs>
            <a:gs pos="40000">
              <a:srgbClr val="784191"/>
            </a:gs>
          </a:gsLst>
          <a:lin ang="3600000" scaled="0"/>
          <a:tileRect/>
        </a:gradFill>
        <a:effectLst/>
      </p:bgPr>
    </p:bg>
    <p:spTree>
      <p:nvGrpSpPr>
        <p:cNvPr id="1" name=""/>
        <p:cNvGrpSpPr/>
        <p:nvPr/>
      </p:nvGrpSpPr>
      <p:grpSpPr>
        <a:xfrm>
          <a:off x="0" y="0"/>
          <a:ext cx="0" cy="0"/>
          <a:chOff x="0" y="0"/>
          <a:chExt cx="0" cy="0"/>
        </a:xfrm>
      </p:grpSpPr>
      <p:pic>
        <p:nvPicPr>
          <p:cNvPr id="2" name="Picture 1" descr="Pink_Blog Overlay_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667500" cy="5143500"/>
          </a:xfrm>
          <a:prstGeom prst="rect">
            <a:avLst/>
          </a:prstGeom>
        </p:spPr>
      </p:pic>
      <p:sp>
        <p:nvSpPr>
          <p:cNvPr id="8" name="Text Placeholder 7"/>
          <p:cNvSpPr>
            <a:spLocks noGrp="1"/>
          </p:cNvSpPr>
          <p:nvPr>
            <p:ph type="body" sz="quarter" idx="10" hasCustomPrompt="1"/>
          </p:nvPr>
        </p:nvSpPr>
        <p:spPr>
          <a:xfrm>
            <a:off x="0" y="0"/>
            <a:ext cx="5183706" cy="959439"/>
          </a:xfrm>
          <a:prstGeom prst="rect">
            <a:avLst/>
          </a:prstGeom>
        </p:spPr>
        <p:txBody>
          <a:bodyPr vert="horz" lIns="360000" tIns="432000" rIns="720000" bIns="0"/>
          <a:lstStyle>
            <a:lvl1pPr marL="0" indent="0">
              <a:buNone/>
              <a:defRPr sz="3400">
                <a:latin typeface="+mj-lt"/>
              </a:defRPr>
            </a:lvl1pPr>
          </a:lstStyle>
          <a:p>
            <a:pPr lvl="0"/>
            <a:r>
              <a:rPr lang="en-GB"/>
              <a:t>Title</a:t>
            </a:r>
            <a:endParaRPr lang="en-US"/>
          </a:p>
        </p:txBody>
      </p:sp>
      <p:sp>
        <p:nvSpPr>
          <p:cNvPr id="10" name="Text Placeholder 9"/>
          <p:cNvSpPr>
            <a:spLocks noGrp="1"/>
          </p:cNvSpPr>
          <p:nvPr>
            <p:ph type="body" sz="quarter" idx="11" hasCustomPrompt="1"/>
          </p:nvPr>
        </p:nvSpPr>
        <p:spPr>
          <a:xfrm>
            <a:off x="0" y="877575"/>
            <a:ext cx="5183706" cy="3251514"/>
          </a:xfrm>
          <a:prstGeom prst="rect">
            <a:avLst/>
          </a:prstGeom>
        </p:spPr>
        <p:txBody>
          <a:bodyPr vert="horz" lIns="360000" tIns="540000" rIns="0" bIns="0"/>
          <a:lstStyle>
            <a:lvl1pPr marL="180000" indent="-180000">
              <a:spcBef>
                <a:spcPts val="1000"/>
              </a:spcBef>
              <a:buFont typeface="Arial"/>
              <a:buChar char="•"/>
              <a:defRPr sz="1600"/>
            </a:lvl1pPr>
          </a:lstStyle>
          <a:p>
            <a:pPr lvl="0"/>
            <a:r>
              <a:rPr lang="en-GB"/>
              <a:t>Bullet points</a:t>
            </a:r>
            <a:endParaRPr lang="en-US"/>
          </a:p>
        </p:txBody>
      </p:sp>
      <p:pic>
        <p:nvPicPr>
          <p:cNvPr id="7" name="Picture 6" descr="Preservica_RGB Logo_White_2_Main Logo_04.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1133" y="4338096"/>
            <a:ext cx="1869887" cy="513771"/>
          </a:xfrm>
          <a:prstGeom prst="rect">
            <a:avLst/>
          </a:prstGeom>
        </p:spPr>
      </p:pic>
    </p:spTree>
    <p:extLst>
      <p:ext uri="{BB962C8B-B14F-4D97-AF65-F5344CB8AC3E}">
        <p14:creationId xmlns:p14="http://schemas.microsoft.com/office/powerpoint/2010/main" val="453081260"/>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0" y="353"/>
            <a:ext cx="9144000" cy="80519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GB"/>
              <a:t>Heading</a:t>
            </a:r>
            <a:endParaRPr lang="en-US"/>
          </a:p>
        </p:txBody>
      </p:sp>
      <p:pic>
        <p:nvPicPr>
          <p:cNvPr id="5" name="Picture 4" descr="Preservica_RGB Logo_Main Logo_02.png">
            <a:extLst>
              <a:ext uri="{FF2B5EF4-FFF2-40B4-BE49-F238E27FC236}">
                <a16:creationId xmlns:a16="http://schemas.microsoft.com/office/drawing/2014/main" id="{9BD39F7F-6157-4658-B8B8-4BD109FB9D5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1135" y="4335046"/>
            <a:ext cx="1869887" cy="519745"/>
          </a:xfrm>
          <a:prstGeom prst="rect">
            <a:avLst/>
          </a:prstGeom>
        </p:spPr>
      </p:pic>
    </p:spTree>
    <p:extLst>
      <p:ext uri="{BB962C8B-B14F-4D97-AF65-F5344CB8AC3E}">
        <p14:creationId xmlns:p14="http://schemas.microsoft.com/office/powerpoint/2010/main" val="14790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 name="Picture 1" descr="HeaderImageOverlaysPurple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190625"/>
          </a:xfrm>
          <a:prstGeom prst="rect">
            <a:avLst/>
          </a:prstGeom>
        </p:spPr>
      </p:pic>
      <p:sp>
        <p:nvSpPr>
          <p:cNvPr id="3" name="Text Placeholder 3"/>
          <p:cNvSpPr>
            <a:spLocks noGrp="1"/>
          </p:cNvSpPr>
          <p:nvPr>
            <p:ph type="body" sz="quarter" idx="10" hasCustomPrompt="1"/>
          </p:nvPr>
        </p:nvSpPr>
        <p:spPr>
          <a:xfrm>
            <a:off x="0" y="0"/>
            <a:ext cx="9144000" cy="1190625"/>
          </a:xfrm>
          <a:prstGeom prst="rect">
            <a:avLst/>
          </a:prstGeom>
        </p:spPr>
        <p:txBody>
          <a:bodyPr vert="horz" lIns="360000" tIns="432000" rIns="720000" bIns="0"/>
          <a:lstStyle>
            <a:lvl1pPr marL="0" indent="0">
              <a:buNone/>
              <a:defRPr sz="2400">
                <a:latin typeface="+mj-lt"/>
              </a:defRPr>
            </a:lvl1pPr>
          </a:lstStyle>
          <a:p>
            <a:pPr lvl="0"/>
            <a:r>
              <a:rPr lang="en-GB"/>
              <a:t>Heading</a:t>
            </a:r>
            <a:endParaRPr lang="en-US"/>
          </a:p>
        </p:txBody>
      </p:sp>
      <p:sp>
        <p:nvSpPr>
          <p:cNvPr id="4" name="Text Placeholder 11"/>
          <p:cNvSpPr>
            <a:spLocks noGrp="1"/>
          </p:cNvSpPr>
          <p:nvPr>
            <p:ph type="body" sz="quarter" idx="12" hasCustomPrompt="1"/>
          </p:nvPr>
        </p:nvSpPr>
        <p:spPr>
          <a:xfrm>
            <a:off x="0" y="1139829"/>
            <a:ext cx="9144000" cy="2918527"/>
          </a:xfrm>
          <a:prstGeom prst="rect">
            <a:avLst/>
          </a:prstGeom>
        </p:spPr>
        <p:txBody>
          <a:bodyPr vert="horz" lIns="360000" tIns="360000" rIns="360000" bIns="0"/>
          <a:lstStyle>
            <a:lvl1pPr marL="180000" indent="-180000">
              <a:spcBef>
                <a:spcPts val="750"/>
              </a:spcBef>
              <a:buFont typeface="Arial"/>
              <a:buChar char="•"/>
              <a:defRPr sz="1400" baseline="0">
                <a:solidFill>
                  <a:srgbClr val="3C3C3B"/>
                </a:solidFill>
              </a:defRPr>
            </a:lvl1pPr>
            <a:lvl2pPr marL="742950" indent="-285750">
              <a:buFont typeface="Arial"/>
              <a:buChar char="•"/>
              <a:defRPr sz="1400">
                <a:solidFill>
                  <a:srgbClr val="191446"/>
                </a:solidFill>
              </a:defRPr>
            </a:lvl2pPr>
            <a:lvl3pPr marL="1200150" indent="-285750">
              <a:buFont typeface="Arial"/>
              <a:buChar char="•"/>
              <a:defRPr sz="1400">
                <a:solidFill>
                  <a:srgbClr val="191446"/>
                </a:solidFill>
              </a:defRPr>
            </a:lvl3pPr>
            <a:lvl4pPr marL="1657350" indent="-285750">
              <a:buFont typeface="Arial"/>
              <a:buChar char="•"/>
              <a:defRPr sz="1400">
                <a:solidFill>
                  <a:srgbClr val="191446"/>
                </a:solidFill>
              </a:defRPr>
            </a:lvl4pPr>
            <a:lvl5pPr marL="2114550" indent="-285750">
              <a:buFont typeface="Arial"/>
              <a:buChar char="•"/>
              <a:defRPr sz="1400">
                <a:solidFill>
                  <a:srgbClr val="191446"/>
                </a:solidFill>
              </a:defRPr>
            </a:lvl5pPr>
          </a:lstStyle>
          <a:p>
            <a:pPr lvl="0"/>
            <a:r>
              <a:rPr lang="en-GB"/>
              <a:t>Bullet point </a:t>
            </a:r>
          </a:p>
          <a:p>
            <a:pPr lvl="0"/>
            <a:r>
              <a:rPr lang="en-GB"/>
              <a:t>80% Black </a:t>
            </a:r>
          </a:p>
          <a:p>
            <a:pPr lvl="0"/>
            <a:r>
              <a:rPr lang="en-GB"/>
              <a:t>14 point Calibri</a:t>
            </a:r>
          </a:p>
        </p:txBody>
      </p:sp>
      <p:pic>
        <p:nvPicPr>
          <p:cNvPr id="5" name="Picture 4" descr="Preservica_RGB Logo_Main Logo_02.png">
            <a:extLst>
              <a:ext uri="{FF2B5EF4-FFF2-40B4-BE49-F238E27FC236}">
                <a16:creationId xmlns:a16="http://schemas.microsoft.com/office/drawing/2014/main" id="{54C75263-0131-45EE-B2E8-6A4F16F3E1F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1135" y="4335046"/>
            <a:ext cx="1869887" cy="519745"/>
          </a:xfrm>
          <a:prstGeom prst="rect">
            <a:avLst/>
          </a:prstGeom>
        </p:spPr>
      </p:pic>
    </p:spTree>
    <p:extLst>
      <p:ext uri="{BB962C8B-B14F-4D97-AF65-F5344CB8AC3E}">
        <p14:creationId xmlns:p14="http://schemas.microsoft.com/office/powerpoint/2010/main" val="3427717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Title Slide">
    <p:bg>
      <p:bgPr>
        <a:solidFill>
          <a:schemeClr val="tx1">
            <a:lumMod val="85000"/>
          </a:schemeClr>
        </a:solidFill>
        <a:effectLst/>
      </p:bgPr>
    </p:bg>
    <p:spTree>
      <p:nvGrpSpPr>
        <p:cNvPr id="1" name=""/>
        <p:cNvGrpSpPr/>
        <p:nvPr/>
      </p:nvGrpSpPr>
      <p:grpSpPr>
        <a:xfrm>
          <a:off x="0" y="0"/>
          <a:ext cx="0" cy="0"/>
          <a:chOff x="0" y="0"/>
          <a:chExt cx="0" cy="0"/>
        </a:xfrm>
      </p:grpSpPr>
      <p:pic>
        <p:nvPicPr>
          <p:cNvPr id="4" name="Picture 3" descr="Blog Overlay_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6" name="Text Placeholder 15"/>
          <p:cNvSpPr>
            <a:spLocks noGrp="1"/>
          </p:cNvSpPr>
          <p:nvPr>
            <p:ph type="body" sz="quarter" idx="12" hasCustomPrompt="1"/>
          </p:nvPr>
        </p:nvSpPr>
        <p:spPr>
          <a:xfrm>
            <a:off x="0" y="3381518"/>
            <a:ext cx="3663950" cy="277000"/>
          </a:xfrm>
          <a:prstGeom prst="rect">
            <a:avLst/>
          </a:prstGeom>
        </p:spPr>
        <p:txBody>
          <a:bodyPr vert="horz" lIns="360000" tIns="0" rIns="0" bIns="0" anchor="ctr" anchorCtr="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Copy</a:t>
            </a:r>
            <a:endParaRPr lang="en-US"/>
          </a:p>
        </p:txBody>
      </p:sp>
      <p:sp>
        <p:nvSpPr>
          <p:cNvPr id="7" name="Text Placeholder 17"/>
          <p:cNvSpPr>
            <a:spLocks noGrp="1"/>
          </p:cNvSpPr>
          <p:nvPr>
            <p:ph type="body" sz="quarter" idx="13" hasCustomPrompt="1"/>
          </p:nvPr>
        </p:nvSpPr>
        <p:spPr>
          <a:xfrm>
            <a:off x="0" y="0"/>
            <a:ext cx="4357688" cy="2347913"/>
          </a:xfrm>
          <a:prstGeom prst="rect">
            <a:avLst/>
          </a:prstGeom>
        </p:spPr>
        <p:txBody>
          <a:bodyPr vert="horz" lIns="360000" tIns="432000" rIns="720000" bIns="0"/>
          <a:lstStyle>
            <a:lvl1pPr marL="0" indent="0">
              <a:lnSpc>
                <a:spcPct val="100000"/>
              </a:lnSpc>
              <a:buNone/>
              <a:defRPr sz="4400">
                <a:latin typeface="+mj-lt"/>
              </a:defRPr>
            </a:lvl1pPr>
            <a:lvl2pPr marL="457200" indent="0">
              <a:buNone/>
              <a:defRPr sz="4400"/>
            </a:lvl2pPr>
            <a:lvl3pPr marL="914400" indent="0">
              <a:buNone/>
              <a:defRPr sz="4400"/>
            </a:lvl3pPr>
            <a:lvl4pPr marL="1371600" indent="0">
              <a:buNone/>
              <a:defRPr sz="4400"/>
            </a:lvl4pPr>
            <a:lvl5pPr marL="1828800" indent="0">
              <a:buNone/>
              <a:defRPr sz="4400"/>
            </a:lvl5pPr>
          </a:lstStyle>
          <a:p>
            <a:pPr lvl="0"/>
            <a:r>
              <a:rPr lang="en-GB"/>
              <a:t>Title</a:t>
            </a:r>
            <a:endParaRPr lang="en-US"/>
          </a:p>
        </p:txBody>
      </p:sp>
      <p:pic>
        <p:nvPicPr>
          <p:cNvPr id="9" name="Picture 8" descr="Preservica_RGB-Logo_White_Main Logo_01.png">
            <a:extLst>
              <a:ext uri="{FF2B5EF4-FFF2-40B4-BE49-F238E27FC236}">
                <a16:creationId xmlns:a16="http://schemas.microsoft.com/office/drawing/2014/main" id="{A1AE0FD6-C2A2-42CC-9494-38FA8C50883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6776" y="4335203"/>
            <a:ext cx="1868423" cy="513369"/>
          </a:xfrm>
          <a:prstGeom prst="rect">
            <a:avLst/>
          </a:prstGeom>
        </p:spPr>
      </p:pic>
      <p:pic>
        <p:nvPicPr>
          <p:cNvPr id="10" name="Picture 9" descr="Image result for amazon web services logo white png">
            <a:extLst>
              <a:ext uri="{FF2B5EF4-FFF2-40B4-BE49-F238E27FC236}">
                <a16:creationId xmlns:a16="http://schemas.microsoft.com/office/drawing/2014/main" id="{8EB7B4CC-7D77-4721-BE04-4419B05259DA}"/>
              </a:ext>
            </a:extLst>
          </p:cNvPr>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7902887" y="4352587"/>
            <a:ext cx="947044" cy="64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22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Slide with Sub titl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0"/>
            <a:ext cx="9144000" cy="74453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191446"/>
                </a:solidFill>
                <a:latin typeface="+mj-lt"/>
              </a:defRPr>
            </a:lvl2pPr>
            <a:lvl3pPr>
              <a:defRPr>
                <a:solidFill>
                  <a:srgbClr val="191446"/>
                </a:solidFill>
                <a:latin typeface="+mj-lt"/>
              </a:defRPr>
            </a:lvl3pPr>
            <a:lvl4pPr>
              <a:defRPr>
                <a:solidFill>
                  <a:srgbClr val="191446"/>
                </a:solidFill>
                <a:latin typeface="+mj-lt"/>
              </a:defRPr>
            </a:lvl4pPr>
            <a:lvl5pPr>
              <a:defRPr>
                <a:solidFill>
                  <a:srgbClr val="191446"/>
                </a:solidFill>
                <a:latin typeface="+mj-lt"/>
              </a:defRPr>
            </a:lvl5pPr>
          </a:lstStyle>
          <a:p>
            <a:pPr lvl="0"/>
            <a:r>
              <a:rPr lang="en-GB"/>
              <a:t>Heading</a:t>
            </a:r>
            <a:endParaRPr lang="en-US"/>
          </a:p>
        </p:txBody>
      </p:sp>
      <p:sp>
        <p:nvSpPr>
          <p:cNvPr id="7" name="Text Placeholder 6"/>
          <p:cNvSpPr>
            <a:spLocks noGrp="1"/>
          </p:cNvSpPr>
          <p:nvPr>
            <p:ph type="body" sz="quarter" idx="11" hasCustomPrompt="1"/>
          </p:nvPr>
        </p:nvSpPr>
        <p:spPr>
          <a:xfrm>
            <a:off x="0" y="744023"/>
            <a:ext cx="9144000" cy="864645"/>
          </a:xfrm>
          <a:prstGeom prst="rect">
            <a:avLst/>
          </a:prstGeom>
        </p:spPr>
        <p:txBody>
          <a:bodyPr vert="horz" lIns="360000" tIns="360000" rIns="360000" bIns="0"/>
          <a:lstStyle>
            <a:lvl1pPr marL="0" indent="0">
              <a:spcAft>
                <a:spcPts val="500"/>
              </a:spcAft>
              <a:buFont typeface="Arial"/>
              <a:buNone/>
              <a:defRPr sz="1400" b="1" i="0">
                <a:solidFill>
                  <a:srgbClr val="191446"/>
                </a:solidFill>
                <a:latin typeface="+mn-lt"/>
              </a:defRPr>
            </a:lvl1pPr>
          </a:lstStyle>
          <a:p>
            <a:pPr lvl="0"/>
            <a:r>
              <a:rPr lang="en-GB"/>
              <a:t>Subhead</a:t>
            </a:r>
            <a:endParaRPr lang="en-US"/>
          </a:p>
        </p:txBody>
      </p:sp>
      <p:sp>
        <p:nvSpPr>
          <p:cNvPr id="12" name="Text Placeholder 11"/>
          <p:cNvSpPr>
            <a:spLocks noGrp="1"/>
          </p:cNvSpPr>
          <p:nvPr>
            <p:ph type="body" sz="quarter" idx="12" hasCustomPrompt="1"/>
          </p:nvPr>
        </p:nvSpPr>
        <p:spPr>
          <a:xfrm>
            <a:off x="0" y="1608668"/>
            <a:ext cx="9144000" cy="1642533"/>
          </a:xfrm>
          <a:prstGeom prst="rect">
            <a:avLst/>
          </a:prstGeom>
        </p:spPr>
        <p:txBody>
          <a:bodyPr vert="horz" lIns="360000" tIns="360000" rIns="360000" bIns="0"/>
          <a:lstStyle>
            <a:lvl1pPr marL="179996" indent="-179996">
              <a:spcBef>
                <a:spcPts val="750"/>
              </a:spcBef>
              <a:buFont typeface="Arial"/>
              <a:buChar char="•"/>
              <a:defRPr sz="1400" baseline="0">
                <a:solidFill>
                  <a:srgbClr val="3C3C3B"/>
                </a:solidFill>
              </a:defRPr>
            </a:lvl1pPr>
            <a:lvl2pPr marL="742931" indent="-285743">
              <a:buFont typeface="Arial"/>
              <a:buChar char="•"/>
              <a:defRPr sz="1400">
                <a:solidFill>
                  <a:srgbClr val="191446"/>
                </a:solidFill>
              </a:defRPr>
            </a:lvl2pPr>
            <a:lvl3pPr marL="1200120" indent="-285743">
              <a:buFont typeface="Arial"/>
              <a:buChar char="•"/>
              <a:defRPr sz="1400">
                <a:solidFill>
                  <a:srgbClr val="191446"/>
                </a:solidFill>
              </a:defRPr>
            </a:lvl3pPr>
            <a:lvl4pPr marL="1657309" indent="-285743">
              <a:buFont typeface="Arial"/>
              <a:buChar char="•"/>
              <a:defRPr sz="1400">
                <a:solidFill>
                  <a:srgbClr val="191446"/>
                </a:solidFill>
              </a:defRPr>
            </a:lvl4pPr>
            <a:lvl5pPr marL="2114498" indent="-285743">
              <a:buFont typeface="Arial"/>
              <a:buChar char="•"/>
              <a:defRPr sz="1400">
                <a:solidFill>
                  <a:srgbClr val="191446"/>
                </a:solidFill>
              </a:defRPr>
            </a:lvl5pPr>
          </a:lstStyle>
          <a:p>
            <a:pPr lvl="0"/>
            <a:r>
              <a:rPr lang="en-GB"/>
              <a:t>Bullet point </a:t>
            </a:r>
          </a:p>
          <a:p>
            <a:pPr lvl="0"/>
            <a:r>
              <a:rPr lang="en-GB"/>
              <a:t>80% Black </a:t>
            </a:r>
          </a:p>
          <a:p>
            <a:pPr lvl="0"/>
            <a:r>
              <a:rPr lang="en-GB"/>
              <a:t>14 point Calibri</a:t>
            </a:r>
          </a:p>
        </p:txBody>
      </p:sp>
      <p:pic>
        <p:nvPicPr>
          <p:cNvPr id="8" name="Picture 7" descr="Icon&#10;&#10;Description automatically generated with low confidence">
            <a:extLst>
              <a:ext uri="{FF2B5EF4-FFF2-40B4-BE49-F238E27FC236}">
                <a16:creationId xmlns:a16="http://schemas.microsoft.com/office/drawing/2014/main" id="{48A27CF7-09A2-437F-AA90-77C375EFEF2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0" y="1"/>
            <a:ext cx="4572000" cy="2571750"/>
          </a:xfrm>
          <a:prstGeom prst="rect">
            <a:avLst/>
          </a:prstGeom>
        </p:spPr>
      </p:pic>
    </p:spTree>
    <p:extLst>
      <p:ext uri="{BB962C8B-B14F-4D97-AF65-F5344CB8AC3E}">
        <p14:creationId xmlns:p14="http://schemas.microsoft.com/office/powerpoint/2010/main" val="303210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0" y="353"/>
            <a:ext cx="9144000" cy="80519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GB"/>
              <a:t>Heading</a:t>
            </a:r>
            <a:endParaRPr lang="en-US"/>
          </a:p>
        </p:txBody>
      </p:sp>
    </p:spTree>
    <p:extLst>
      <p:ext uri="{BB962C8B-B14F-4D97-AF65-F5344CB8AC3E}">
        <p14:creationId xmlns:p14="http://schemas.microsoft.com/office/powerpoint/2010/main" val="4332806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Slide with Sub titl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0"/>
            <a:ext cx="9144000" cy="74453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191446"/>
                </a:solidFill>
                <a:latin typeface="+mj-lt"/>
              </a:defRPr>
            </a:lvl2pPr>
            <a:lvl3pPr>
              <a:defRPr>
                <a:solidFill>
                  <a:srgbClr val="191446"/>
                </a:solidFill>
                <a:latin typeface="+mj-lt"/>
              </a:defRPr>
            </a:lvl3pPr>
            <a:lvl4pPr>
              <a:defRPr>
                <a:solidFill>
                  <a:srgbClr val="191446"/>
                </a:solidFill>
                <a:latin typeface="+mj-lt"/>
              </a:defRPr>
            </a:lvl4pPr>
            <a:lvl5pPr>
              <a:defRPr>
                <a:solidFill>
                  <a:srgbClr val="191446"/>
                </a:solidFill>
                <a:latin typeface="+mj-lt"/>
              </a:defRPr>
            </a:lvl5pPr>
          </a:lstStyle>
          <a:p>
            <a:pPr lvl="0"/>
            <a:r>
              <a:rPr lang="en-GB"/>
              <a:t>Heading</a:t>
            </a:r>
            <a:endParaRPr lang="en-US"/>
          </a:p>
        </p:txBody>
      </p:sp>
      <p:sp>
        <p:nvSpPr>
          <p:cNvPr id="7" name="Text Placeholder 6"/>
          <p:cNvSpPr>
            <a:spLocks noGrp="1"/>
          </p:cNvSpPr>
          <p:nvPr>
            <p:ph type="body" sz="quarter" idx="11" hasCustomPrompt="1"/>
          </p:nvPr>
        </p:nvSpPr>
        <p:spPr>
          <a:xfrm>
            <a:off x="0" y="744023"/>
            <a:ext cx="9144000" cy="864645"/>
          </a:xfrm>
          <a:prstGeom prst="rect">
            <a:avLst/>
          </a:prstGeom>
        </p:spPr>
        <p:txBody>
          <a:bodyPr vert="horz" lIns="360000" tIns="360000" rIns="360000" bIns="0"/>
          <a:lstStyle>
            <a:lvl1pPr marL="0" indent="0">
              <a:spcAft>
                <a:spcPts val="500"/>
              </a:spcAft>
              <a:buFont typeface="Arial"/>
              <a:buNone/>
              <a:defRPr sz="1400" b="1" i="0">
                <a:solidFill>
                  <a:srgbClr val="191446"/>
                </a:solidFill>
                <a:latin typeface="+mn-lt"/>
              </a:defRPr>
            </a:lvl1pPr>
          </a:lstStyle>
          <a:p>
            <a:pPr lvl="0"/>
            <a:r>
              <a:rPr lang="en-GB"/>
              <a:t>Subhead</a:t>
            </a:r>
            <a:endParaRPr lang="en-US"/>
          </a:p>
        </p:txBody>
      </p:sp>
      <p:sp>
        <p:nvSpPr>
          <p:cNvPr id="12" name="Text Placeholder 11"/>
          <p:cNvSpPr>
            <a:spLocks noGrp="1"/>
          </p:cNvSpPr>
          <p:nvPr>
            <p:ph type="body" sz="quarter" idx="12" hasCustomPrompt="1"/>
          </p:nvPr>
        </p:nvSpPr>
        <p:spPr>
          <a:xfrm>
            <a:off x="0" y="1608668"/>
            <a:ext cx="9144000" cy="1642533"/>
          </a:xfrm>
          <a:prstGeom prst="rect">
            <a:avLst/>
          </a:prstGeom>
        </p:spPr>
        <p:txBody>
          <a:bodyPr vert="horz" lIns="360000" tIns="360000" rIns="360000" bIns="0"/>
          <a:lstStyle>
            <a:lvl1pPr marL="179992" indent="-179992">
              <a:spcBef>
                <a:spcPts val="750"/>
              </a:spcBef>
              <a:buFont typeface="Arial"/>
              <a:buChar char="•"/>
              <a:defRPr sz="1400" baseline="0">
                <a:solidFill>
                  <a:srgbClr val="3C3C3B"/>
                </a:solidFill>
              </a:defRPr>
            </a:lvl1pPr>
            <a:lvl2pPr marL="742913" indent="-285736">
              <a:buFont typeface="Arial"/>
              <a:buChar char="•"/>
              <a:defRPr sz="1400">
                <a:solidFill>
                  <a:srgbClr val="191446"/>
                </a:solidFill>
              </a:defRPr>
            </a:lvl2pPr>
            <a:lvl3pPr marL="1200090" indent="-285736">
              <a:buFont typeface="Arial"/>
              <a:buChar char="•"/>
              <a:defRPr sz="1400">
                <a:solidFill>
                  <a:srgbClr val="191446"/>
                </a:solidFill>
              </a:defRPr>
            </a:lvl3pPr>
            <a:lvl4pPr marL="1657268" indent="-285736">
              <a:buFont typeface="Arial"/>
              <a:buChar char="•"/>
              <a:defRPr sz="1400">
                <a:solidFill>
                  <a:srgbClr val="191446"/>
                </a:solidFill>
              </a:defRPr>
            </a:lvl4pPr>
            <a:lvl5pPr marL="2114445" indent="-285736">
              <a:buFont typeface="Arial"/>
              <a:buChar char="•"/>
              <a:defRPr sz="1400">
                <a:solidFill>
                  <a:srgbClr val="191446"/>
                </a:solidFill>
              </a:defRPr>
            </a:lvl5pPr>
          </a:lstStyle>
          <a:p>
            <a:pPr lvl="0"/>
            <a:r>
              <a:rPr lang="en-GB"/>
              <a:t>Bullet point </a:t>
            </a:r>
          </a:p>
          <a:p>
            <a:pPr lvl="0"/>
            <a:r>
              <a:rPr lang="en-GB"/>
              <a:t>80% Black </a:t>
            </a:r>
          </a:p>
          <a:p>
            <a:pPr lvl="0"/>
            <a:r>
              <a:rPr lang="en-GB"/>
              <a:t>14 point Calibri</a:t>
            </a:r>
          </a:p>
        </p:txBody>
      </p:sp>
    </p:spTree>
    <p:extLst>
      <p:ext uri="{BB962C8B-B14F-4D97-AF65-F5344CB8AC3E}">
        <p14:creationId xmlns:p14="http://schemas.microsoft.com/office/powerpoint/2010/main" val="296557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Slide with Sub title">
    <p:spTree>
      <p:nvGrpSpPr>
        <p:cNvPr id="1" name=""/>
        <p:cNvGrpSpPr/>
        <p:nvPr/>
      </p:nvGrpSpPr>
      <p:grpSpPr>
        <a:xfrm>
          <a:off x="0" y="0"/>
          <a:ext cx="0" cy="0"/>
          <a:chOff x="0" y="0"/>
          <a:chExt cx="0" cy="0"/>
        </a:xfrm>
      </p:grpSpPr>
      <p:sp>
        <p:nvSpPr>
          <p:cNvPr id="2" name="Text Placeholder 6"/>
          <p:cNvSpPr>
            <a:spLocks noGrp="1"/>
          </p:cNvSpPr>
          <p:nvPr>
            <p:ph type="body" sz="quarter" idx="10" hasCustomPrompt="1"/>
          </p:nvPr>
        </p:nvSpPr>
        <p:spPr>
          <a:xfrm>
            <a:off x="0" y="353"/>
            <a:ext cx="9144000" cy="80519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GB"/>
              <a:t>Heading</a:t>
            </a:r>
            <a:endParaRPr lang="en-US"/>
          </a:p>
        </p:txBody>
      </p:sp>
    </p:spTree>
    <p:extLst>
      <p:ext uri="{BB962C8B-B14F-4D97-AF65-F5344CB8AC3E}">
        <p14:creationId xmlns:p14="http://schemas.microsoft.com/office/powerpoint/2010/main" val="146231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lide with Sub title">
    <p:spTree>
      <p:nvGrpSpPr>
        <p:cNvPr id="1" name=""/>
        <p:cNvGrpSpPr/>
        <p:nvPr/>
      </p:nvGrpSpPr>
      <p:grpSpPr>
        <a:xfrm>
          <a:off x="0" y="0"/>
          <a:ext cx="0" cy="0"/>
          <a:chOff x="0" y="0"/>
          <a:chExt cx="0" cy="0"/>
        </a:xfrm>
      </p:grpSpPr>
      <p:sp>
        <p:nvSpPr>
          <p:cNvPr id="2" name="Text Placeholder 6"/>
          <p:cNvSpPr>
            <a:spLocks noGrp="1"/>
          </p:cNvSpPr>
          <p:nvPr>
            <p:ph type="body" sz="quarter" idx="10" hasCustomPrompt="1"/>
          </p:nvPr>
        </p:nvSpPr>
        <p:spPr>
          <a:xfrm>
            <a:off x="0" y="353"/>
            <a:ext cx="9144000" cy="80519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GB"/>
              <a:t>Heading</a:t>
            </a:r>
            <a:endParaRPr lang="en-US"/>
          </a:p>
        </p:txBody>
      </p:sp>
      <p:pic>
        <p:nvPicPr>
          <p:cNvPr id="3" name="Picture 2">
            <a:extLst>
              <a:ext uri="{FF2B5EF4-FFF2-40B4-BE49-F238E27FC236}">
                <a16:creationId xmlns:a16="http://schemas.microsoft.com/office/drawing/2014/main" id="{418A63B9-3A2B-41EB-A9E7-DFEEE1CAE7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4268" y="4225393"/>
            <a:ext cx="1977247" cy="805125"/>
          </a:xfrm>
          <a:prstGeom prst="rect">
            <a:avLst/>
          </a:prstGeom>
        </p:spPr>
      </p:pic>
    </p:spTree>
    <p:extLst>
      <p:ext uri="{BB962C8B-B14F-4D97-AF65-F5344CB8AC3E}">
        <p14:creationId xmlns:p14="http://schemas.microsoft.com/office/powerpoint/2010/main" val="264478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lide with Sub titl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0"/>
            <a:ext cx="9144000" cy="74453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191446"/>
                </a:solidFill>
                <a:latin typeface="+mj-lt"/>
              </a:defRPr>
            </a:lvl2pPr>
            <a:lvl3pPr>
              <a:defRPr>
                <a:solidFill>
                  <a:srgbClr val="191446"/>
                </a:solidFill>
                <a:latin typeface="+mj-lt"/>
              </a:defRPr>
            </a:lvl3pPr>
            <a:lvl4pPr>
              <a:defRPr>
                <a:solidFill>
                  <a:srgbClr val="191446"/>
                </a:solidFill>
                <a:latin typeface="+mj-lt"/>
              </a:defRPr>
            </a:lvl4pPr>
            <a:lvl5pPr>
              <a:defRPr>
                <a:solidFill>
                  <a:srgbClr val="191446"/>
                </a:solidFill>
                <a:latin typeface="+mj-lt"/>
              </a:defRPr>
            </a:lvl5pPr>
          </a:lstStyle>
          <a:p>
            <a:pPr lvl="0"/>
            <a:r>
              <a:rPr lang="en-GB"/>
              <a:t>Heading</a:t>
            </a:r>
            <a:endParaRPr lang="en-US"/>
          </a:p>
        </p:txBody>
      </p:sp>
      <p:sp>
        <p:nvSpPr>
          <p:cNvPr id="7" name="Text Placeholder 6"/>
          <p:cNvSpPr>
            <a:spLocks noGrp="1"/>
          </p:cNvSpPr>
          <p:nvPr>
            <p:ph type="body" sz="quarter" idx="11" hasCustomPrompt="1"/>
          </p:nvPr>
        </p:nvSpPr>
        <p:spPr>
          <a:xfrm>
            <a:off x="0" y="744022"/>
            <a:ext cx="9144000" cy="864645"/>
          </a:xfrm>
          <a:prstGeom prst="rect">
            <a:avLst/>
          </a:prstGeom>
        </p:spPr>
        <p:txBody>
          <a:bodyPr vert="horz" lIns="360000" tIns="360000" rIns="360000" bIns="0"/>
          <a:lstStyle>
            <a:lvl1pPr marL="0" indent="0">
              <a:spcAft>
                <a:spcPts val="500"/>
              </a:spcAft>
              <a:buFont typeface="Arial"/>
              <a:buNone/>
              <a:defRPr sz="1400" b="1" i="0">
                <a:solidFill>
                  <a:srgbClr val="191446"/>
                </a:solidFill>
                <a:latin typeface="+mn-lt"/>
              </a:defRPr>
            </a:lvl1pPr>
          </a:lstStyle>
          <a:p>
            <a:pPr lvl="0"/>
            <a:r>
              <a:rPr lang="en-GB"/>
              <a:t>Subhead</a:t>
            </a:r>
            <a:endParaRPr lang="en-US"/>
          </a:p>
        </p:txBody>
      </p:sp>
      <p:sp>
        <p:nvSpPr>
          <p:cNvPr id="12" name="Text Placeholder 11"/>
          <p:cNvSpPr>
            <a:spLocks noGrp="1"/>
          </p:cNvSpPr>
          <p:nvPr>
            <p:ph type="body" sz="quarter" idx="12" hasCustomPrompt="1"/>
          </p:nvPr>
        </p:nvSpPr>
        <p:spPr>
          <a:xfrm>
            <a:off x="0" y="1608667"/>
            <a:ext cx="9144000" cy="1642533"/>
          </a:xfrm>
          <a:prstGeom prst="rect">
            <a:avLst/>
          </a:prstGeom>
        </p:spPr>
        <p:txBody>
          <a:bodyPr vert="horz" lIns="360000" tIns="360000" rIns="360000" bIns="0"/>
          <a:lstStyle>
            <a:lvl1pPr marL="180000" indent="-180000">
              <a:spcBef>
                <a:spcPts val="750"/>
              </a:spcBef>
              <a:buFont typeface="Arial"/>
              <a:buChar char="•"/>
              <a:defRPr sz="1400" baseline="0">
                <a:solidFill>
                  <a:srgbClr val="3C3C3B"/>
                </a:solidFill>
              </a:defRPr>
            </a:lvl1pPr>
            <a:lvl2pPr marL="742950" indent="-285750">
              <a:buFont typeface="Arial"/>
              <a:buChar char="•"/>
              <a:defRPr sz="1400">
                <a:solidFill>
                  <a:srgbClr val="191446"/>
                </a:solidFill>
              </a:defRPr>
            </a:lvl2pPr>
            <a:lvl3pPr marL="1200150" indent="-285750">
              <a:buFont typeface="Arial"/>
              <a:buChar char="•"/>
              <a:defRPr sz="1400">
                <a:solidFill>
                  <a:srgbClr val="191446"/>
                </a:solidFill>
              </a:defRPr>
            </a:lvl3pPr>
            <a:lvl4pPr marL="1657350" indent="-285750">
              <a:buFont typeface="Arial"/>
              <a:buChar char="•"/>
              <a:defRPr sz="1400">
                <a:solidFill>
                  <a:srgbClr val="191446"/>
                </a:solidFill>
              </a:defRPr>
            </a:lvl4pPr>
            <a:lvl5pPr marL="2114550" indent="-285750">
              <a:buFont typeface="Arial"/>
              <a:buChar char="•"/>
              <a:defRPr sz="1400">
                <a:solidFill>
                  <a:srgbClr val="191446"/>
                </a:solidFill>
              </a:defRPr>
            </a:lvl5pPr>
          </a:lstStyle>
          <a:p>
            <a:pPr lvl="0"/>
            <a:r>
              <a:rPr lang="en-GB"/>
              <a:t>Bullet point </a:t>
            </a:r>
          </a:p>
          <a:p>
            <a:pPr lvl="0"/>
            <a:r>
              <a:rPr lang="en-GB"/>
              <a:t>80% Black </a:t>
            </a:r>
          </a:p>
          <a:p>
            <a:pPr lvl="0"/>
            <a:r>
              <a:rPr lang="en-GB"/>
              <a:t>14 point Calibri</a:t>
            </a:r>
          </a:p>
        </p:txBody>
      </p:sp>
      <p:pic>
        <p:nvPicPr>
          <p:cNvPr id="8" name="Picture 7" descr="Icon&#10;&#10;Description automatically generated with low confidence">
            <a:extLst>
              <a:ext uri="{FF2B5EF4-FFF2-40B4-BE49-F238E27FC236}">
                <a16:creationId xmlns:a16="http://schemas.microsoft.com/office/drawing/2014/main" id="{48A27CF7-09A2-437F-AA90-77C375EFEF2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0" y="1"/>
            <a:ext cx="4572000" cy="2571750"/>
          </a:xfrm>
          <a:prstGeom prst="rect">
            <a:avLst/>
          </a:prstGeom>
        </p:spPr>
      </p:pic>
    </p:spTree>
    <p:extLst>
      <p:ext uri="{BB962C8B-B14F-4D97-AF65-F5344CB8AC3E}">
        <p14:creationId xmlns:p14="http://schemas.microsoft.com/office/powerpoint/2010/main" val="348944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descr="A group of people sitting and looking at the camera&#10;&#10;Description automatically generated">
            <a:extLst>
              <a:ext uri="{FF2B5EF4-FFF2-40B4-BE49-F238E27FC236}">
                <a16:creationId xmlns:a16="http://schemas.microsoft.com/office/drawing/2014/main" id="{6451B4D1-DA48-42E9-833D-67CD7184B1B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4" name="Picture 3" descr="Blog Overlay_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16" name="Text Placeholder 15"/>
          <p:cNvSpPr>
            <a:spLocks noGrp="1"/>
          </p:cNvSpPr>
          <p:nvPr>
            <p:ph type="body" sz="quarter" idx="12" hasCustomPrompt="1"/>
          </p:nvPr>
        </p:nvSpPr>
        <p:spPr>
          <a:xfrm>
            <a:off x="0" y="3381519"/>
            <a:ext cx="3663950" cy="277000"/>
          </a:xfrm>
          <a:prstGeom prst="rect">
            <a:avLst/>
          </a:prstGeom>
        </p:spPr>
        <p:txBody>
          <a:bodyPr vert="horz" lIns="360000" tIns="0" rIns="0" bIns="0" anchor="ctr" anchorCtr="0"/>
          <a:lstStyle>
            <a:lvl1pPr marL="0" indent="0">
              <a:buNone/>
              <a:defRPr sz="1595"/>
            </a:lvl1pPr>
            <a:lvl2pPr marL="405068" indent="0">
              <a:buNone/>
              <a:defRPr sz="1595"/>
            </a:lvl2pPr>
            <a:lvl3pPr marL="810136" indent="0">
              <a:buNone/>
              <a:defRPr sz="1595"/>
            </a:lvl3pPr>
            <a:lvl4pPr marL="1215203" indent="0">
              <a:buNone/>
              <a:defRPr sz="1595"/>
            </a:lvl4pPr>
            <a:lvl5pPr marL="1620271" indent="0">
              <a:buNone/>
              <a:defRPr sz="1595"/>
            </a:lvl5pPr>
          </a:lstStyle>
          <a:p>
            <a:pPr lvl="0"/>
            <a:r>
              <a:rPr lang="en-GB"/>
              <a:t>Copy</a:t>
            </a:r>
            <a:endParaRPr lang="en-US"/>
          </a:p>
        </p:txBody>
      </p:sp>
      <p:sp>
        <p:nvSpPr>
          <p:cNvPr id="18" name="Text Placeholder 17"/>
          <p:cNvSpPr>
            <a:spLocks noGrp="1"/>
          </p:cNvSpPr>
          <p:nvPr>
            <p:ph type="body" sz="quarter" idx="13" hasCustomPrompt="1"/>
          </p:nvPr>
        </p:nvSpPr>
        <p:spPr>
          <a:xfrm>
            <a:off x="0" y="1"/>
            <a:ext cx="4357688" cy="2347913"/>
          </a:xfrm>
          <a:prstGeom prst="rect">
            <a:avLst/>
          </a:prstGeom>
        </p:spPr>
        <p:txBody>
          <a:bodyPr vert="horz" lIns="360000" tIns="432000" rIns="720000" bIns="0"/>
          <a:lstStyle>
            <a:lvl1pPr marL="0" indent="0">
              <a:lnSpc>
                <a:spcPct val="100000"/>
              </a:lnSpc>
              <a:buNone/>
              <a:defRPr sz="3899">
                <a:latin typeface="+mj-lt"/>
              </a:defRPr>
            </a:lvl1pPr>
            <a:lvl2pPr marL="405068" indent="0">
              <a:buNone/>
              <a:defRPr sz="3899"/>
            </a:lvl2pPr>
            <a:lvl3pPr marL="810136" indent="0">
              <a:buNone/>
              <a:defRPr sz="3899"/>
            </a:lvl3pPr>
            <a:lvl4pPr marL="1215203" indent="0">
              <a:buNone/>
              <a:defRPr sz="3899"/>
            </a:lvl4pPr>
            <a:lvl5pPr marL="1620271" indent="0">
              <a:buNone/>
              <a:defRPr sz="3899"/>
            </a:lvl5pPr>
          </a:lstStyle>
          <a:p>
            <a:pPr lvl="0"/>
            <a:r>
              <a:rPr lang="en-GB"/>
              <a:t>Title</a:t>
            </a:r>
            <a:endParaRPr lang="en-US"/>
          </a:p>
        </p:txBody>
      </p:sp>
      <p:pic>
        <p:nvPicPr>
          <p:cNvPr id="7" name="Picture 6" descr="Preservica_RGB-Logo_White_Main Logo_01.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6777" y="4335203"/>
            <a:ext cx="1868423" cy="513369"/>
          </a:xfrm>
          <a:prstGeom prst="rect">
            <a:avLst/>
          </a:prstGeom>
        </p:spPr>
      </p:pic>
    </p:spTree>
    <p:extLst>
      <p:ext uri="{BB962C8B-B14F-4D97-AF65-F5344CB8AC3E}">
        <p14:creationId xmlns:p14="http://schemas.microsoft.com/office/powerpoint/2010/main" val="248801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lide with Sub title">
    <p:spTree>
      <p:nvGrpSpPr>
        <p:cNvPr id="1" name=""/>
        <p:cNvGrpSpPr/>
        <p:nvPr/>
      </p:nvGrpSpPr>
      <p:grpSpPr>
        <a:xfrm>
          <a:off x="0" y="0"/>
          <a:ext cx="0" cy="0"/>
          <a:chOff x="0" y="0"/>
          <a:chExt cx="0" cy="0"/>
        </a:xfrm>
      </p:grpSpPr>
      <p:sp>
        <p:nvSpPr>
          <p:cNvPr id="2" name="Text Placeholder 6"/>
          <p:cNvSpPr>
            <a:spLocks noGrp="1"/>
          </p:cNvSpPr>
          <p:nvPr>
            <p:ph type="body" sz="quarter" idx="10" hasCustomPrompt="1"/>
          </p:nvPr>
        </p:nvSpPr>
        <p:spPr>
          <a:xfrm>
            <a:off x="0" y="353"/>
            <a:ext cx="9144000" cy="80519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GB"/>
              <a:t>Heading</a:t>
            </a:r>
            <a:endParaRPr lang="en-US"/>
          </a:p>
        </p:txBody>
      </p:sp>
    </p:spTree>
    <p:extLst>
      <p:ext uri="{BB962C8B-B14F-4D97-AF65-F5344CB8AC3E}">
        <p14:creationId xmlns:p14="http://schemas.microsoft.com/office/powerpoint/2010/main" val="257765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lide with Sub titl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0"/>
            <a:ext cx="9144000" cy="74453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191446"/>
                </a:solidFill>
                <a:latin typeface="+mj-lt"/>
              </a:defRPr>
            </a:lvl2pPr>
            <a:lvl3pPr>
              <a:defRPr>
                <a:solidFill>
                  <a:srgbClr val="191446"/>
                </a:solidFill>
                <a:latin typeface="+mj-lt"/>
              </a:defRPr>
            </a:lvl3pPr>
            <a:lvl4pPr>
              <a:defRPr>
                <a:solidFill>
                  <a:srgbClr val="191446"/>
                </a:solidFill>
                <a:latin typeface="+mj-lt"/>
              </a:defRPr>
            </a:lvl4pPr>
            <a:lvl5pPr>
              <a:defRPr>
                <a:solidFill>
                  <a:srgbClr val="191446"/>
                </a:solidFill>
                <a:latin typeface="+mj-lt"/>
              </a:defRPr>
            </a:lvl5pPr>
          </a:lstStyle>
          <a:p>
            <a:pPr lvl="0"/>
            <a:r>
              <a:rPr lang="en-GB"/>
              <a:t>Heading</a:t>
            </a:r>
            <a:endParaRPr lang="en-US"/>
          </a:p>
        </p:txBody>
      </p:sp>
      <p:sp>
        <p:nvSpPr>
          <p:cNvPr id="7" name="Text Placeholder 6"/>
          <p:cNvSpPr>
            <a:spLocks noGrp="1"/>
          </p:cNvSpPr>
          <p:nvPr>
            <p:ph type="body" sz="quarter" idx="11" hasCustomPrompt="1"/>
          </p:nvPr>
        </p:nvSpPr>
        <p:spPr>
          <a:xfrm>
            <a:off x="0" y="744023"/>
            <a:ext cx="9144000" cy="864645"/>
          </a:xfrm>
          <a:prstGeom prst="rect">
            <a:avLst/>
          </a:prstGeom>
        </p:spPr>
        <p:txBody>
          <a:bodyPr vert="horz" lIns="360000" tIns="360000" rIns="360000" bIns="0"/>
          <a:lstStyle>
            <a:lvl1pPr marL="0" indent="0">
              <a:spcAft>
                <a:spcPts val="500"/>
              </a:spcAft>
              <a:buFont typeface="Arial"/>
              <a:buNone/>
              <a:defRPr sz="1400" b="1" i="0">
                <a:solidFill>
                  <a:srgbClr val="191446"/>
                </a:solidFill>
                <a:latin typeface="+mn-lt"/>
              </a:defRPr>
            </a:lvl1pPr>
          </a:lstStyle>
          <a:p>
            <a:pPr lvl="0"/>
            <a:r>
              <a:rPr lang="en-GB"/>
              <a:t>Subhead</a:t>
            </a:r>
            <a:endParaRPr lang="en-US"/>
          </a:p>
        </p:txBody>
      </p:sp>
      <p:sp>
        <p:nvSpPr>
          <p:cNvPr id="12" name="Text Placeholder 11"/>
          <p:cNvSpPr>
            <a:spLocks noGrp="1"/>
          </p:cNvSpPr>
          <p:nvPr>
            <p:ph type="body" sz="quarter" idx="12" hasCustomPrompt="1"/>
          </p:nvPr>
        </p:nvSpPr>
        <p:spPr>
          <a:xfrm>
            <a:off x="0" y="1608668"/>
            <a:ext cx="9144000" cy="1642533"/>
          </a:xfrm>
          <a:prstGeom prst="rect">
            <a:avLst/>
          </a:prstGeom>
        </p:spPr>
        <p:txBody>
          <a:bodyPr vert="horz" lIns="360000" tIns="360000" rIns="360000" bIns="0"/>
          <a:lstStyle>
            <a:lvl1pPr marL="179996" indent="-179996">
              <a:spcBef>
                <a:spcPts val="750"/>
              </a:spcBef>
              <a:buFont typeface="Arial"/>
              <a:buChar char="•"/>
              <a:defRPr sz="1400" baseline="0">
                <a:solidFill>
                  <a:srgbClr val="3C3C3B"/>
                </a:solidFill>
              </a:defRPr>
            </a:lvl1pPr>
            <a:lvl2pPr marL="742931" indent="-285743">
              <a:buFont typeface="Arial"/>
              <a:buChar char="•"/>
              <a:defRPr sz="1400">
                <a:solidFill>
                  <a:srgbClr val="191446"/>
                </a:solidFill>
              </a:defRPr>
            </a:lvl2pPr>
            <a:lvl3pPr marL="1200120" indent="-285743">
              <a:buFont typeface="Arial"/>
              <a:buChar char="•"/>
              <a:defRPr sz="1400">
                <a:solidFill>
                  <a:srgbClr val="191446"/>
                </a:solidFill>
              </a:defRPr>
            </a:lvl3pPr>
            <a:lvl4pPr marL="1657309" indent="-285743">
              <a:buFont typeface="Arial"/>
              <a:buChar char="•"/>
              <a:defRPr sz="1400">
                <a:solidFill>
                  <a:srgbClr val="191446"/>
                </a:solidFill>
              </a:defRPr>
            </a:lvl4pPr>
            <a:lvl5pPr marL="2114498" indent="-285743">
              <a:buFont typeface="Arial"/>
              <a:buChar char="•"/>
              <a:defRPr sz="1400">
                <a:solidFill>
                  <a:srgbClr val="191446"/>
                </a:solidFill>
              </a:defRPr>
            </a:lvl5pPr>
          </a:lstStyle>
          <a:p>
            <a:pPr lvl="0"/>
            <a:r>
              <a:rPr lang="en-GB"/>
              <a:t>Bullet point </a:t>
            </a:r>
          </a:p>
          <a:p>
            <a:pPr lvl="0"/>
            <a:r>
              <a:rPr lang="en-GB"/>
              <a:t>80% Black </a:t>
            </a:r>
          </a:p>
          <a:p>
            <a:pPr lvl="0"/>
            <a:r>
              <a:rPr lang="en-GB"/>
              <a:t>14 point Calibri</a:t>
            </a:r>
          </a:p>
        </p:txBody>
      </p:sp>
      <p:pic>
        <p:nvPicPr>
          <p:cNvPr id="8" name="Picture 7" descr="Icon&#10;&#10;Description automatically generated with low confidence">
            <a:extLst>
              <a:ext uri="{FF2B5EF4-FFF2-40B4-BE49-F238E27FC236}">
                <a16:creationId xmlns:a16="http://schemas.microsoft.com/office/drawing/2014/main" id="{48A27CF7-09A2-437F-AA90-77C375EFEF2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0" y="1"/>
            <a:ext cx="4572000" cy="2571750"/>
          </a:xfrm>
          <a:prstGeom prst="rect">
            <a:avLst/>
          </a:prstGeom>
        </p:spPr>
      </p:pic>
    </p:spTree>
    <p:extLst>
      <p:ext uri="{BB962C8B-B14F-4D97-AF65-F5344CB8AC3E}">
        <p14:creationId xmlns:p14="http://schemas.microsoft.com/office/powerpoint/2010/main" val="61416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82F5A-5A99-4FA8-BF50-C9A665EAAD8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FCB2F6D-880F-4D3C-AD17-4195DCD6311E}"/>
              </a:ext>
            </a:extLst>
          </p:cNvPr>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5" name="Footer Placeholder 4">
            <a:extLst>
              <a:ext uri="{FF2B5EF4-FFF2-40B4-BE49-F238E27FC236}">
                <a16:creationId xmlns:a16="http://schemas.microsoft.com/office/drawing/2014/main" id="{5107FDC1-0D35-4DA8-9007-C1A86F2DF1C8}"/>
              </a:ext>
            </a:extLst>
          </p:cNvPr>
          <p:cNvSpPr>
            <a:spLocks noGrp="1"/>
          </p:cNvSpPr>
          <p:nvPr>
            <p:ph type="ftr" sz="quarter" idx="11"/>
          </p:nvPr>
        </p:nvSpPr>
        <p:spPr>
          <a:xfrm>
            <a:off x="6308002" y="4767266"/>
            <a:ext cx="1514192" cy="273844"/>
          </a:xfrm>
        </p:spPr>
        <p:txBody>
          <a:bodyPr/>
          <a:lstStyle/>
          <a:p>
            <a:r>
              <a:rPr lang="en-US" dirty="0"/>
              <a:t>January 28, 2021</a:t>
            </a:r>
          </a:p>
        </p:txBody>
      </p:sp>
      <p:sp>
        <p:nvSpPr>
          <p:cNvPr id="6" name="Slide Number Placeholder 5">
            <a:extLst>
              <a:ext uri="{FF2B5EF4-FFF2-40B4-BE49-F238E27FC236}">
                <a16:creationId xmlns:a16="http://schemas.microsoft.com/office/drawing/2014/main" id="{0C042D1E-C743-439E-B3C2-77B63285CC1E}"/>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17055386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DE847-9DBE-4A24-A988-D323CD7EE2B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FFCBF32-AA32-40A7-8B1C-8EE04C22E2A6}"/>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7F4D9A0-7153-472F-BAB0-74289963714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5AD2454-2158-4A0B-B54A-D79DFFCD1B39}"/>
              </a:ext>
            </a:extLst>
          </p:cNvPr>
          <p:cNvSpPr>
            <a:spLocks noGrp="1"/>
          </p:cNvSpPr>
          <p:nvPr>
            <p:ph type="ftr" sz="quarter" idx="11"/>
          </p:nvPr>
        </p:nvSpPr>
        <p:spPr/>
        <p:txBody>
          <a:bodyPr/>
          <a:lstStyle>
            <a:lvl1pPr>
              <a:defRPr/>
            </a:lvl1pPr>
          </a:lstStyle>
          <a:p>
            <a:r>
              <a:rPr lang="en-US" dirty="0"/>
              <a:t>February 11, 2021</a:t>
            </a:r>
          </a:p>
          <a:p>
            <a:endParaRPr lang="en-US" dirty="0"/>
          </a:p>
        </p:txBody>
      </p:sp>
      <p:sp>
        <p:nvSpPr>
          <p:cNvPr id="6" name="Slide Number Placeholder 5">
            <a:extLst>
              <a:ext uri="{FF2B5EF4-FFF2-40B4-BE49-F238E27FC236}">
                <a16:creationId xmlns:a16="http://schemas.microsoft.com/office/drawing/2014/main" id="{40C33380-18C6-47C1-8389-47619138D3FB}"/>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3303136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1C757-E44F-4DEB-801A-A628CF06F9FB}"/>
              </a:ext>
            </a:extLst>
          </p:cNvPr>
          <p:cNvSpPr>
            <a:spLocks noGrp="1"/>
          </p:cNvSpPr>
          <p:nvPr>
            <p:ph type="title"/>
          </p:nvPr>
        </p:nvSpPr>
        <p:spPr>
          <a:xfrm>
            <a:off x="623888" y="1282307"/>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8264B83-5791-4A02-A941-1AC1F1177376}"/>
              </a:ext>
            </a:extLst>
          </p:cNvPr>
          <p:cNvSpPr>
            <a:spLocks noGrp="1"/>
          </p:cNvSpPr>
          <p:nvPr>
            <p:ph type="body" idx="1"/>
          </p:nvPr>
        </p:nvSpPr>
        <p:spPr>
          <a:xfrm>
            <a:off x="623888" y="3442101"/>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0E6FFB-D9BE-4016-932F-67998905C00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59D8610-80B9-4217-970D-19CBA6445153}"/>
              </a:ext>
            </a:extLst>
          </p:cNvPr>
          <p:cNvSpPr>
            <a:spLocks noGrp="1"/>
          </p:cNvSpPr>
          <p:nvPr>
            <p:ph type="ftr" sz="quarter" idx="11"/>
          </p:nvPr>
        </p:nvSpPr>
        <p:spPr/>
        <p:txBody>
          <a:bodyPr/>
          <a:lstStyle/>
          <a:p>
            <a:r>
              <a:rPr lang="en-US" dirty="0"/>
              <a:t>January 28, 2021</a:t>
            </a:r>
          </a:p>
        </p:txBody>
      </p:sp>
      <p:sp>
        <p:nvSpPr>
          <p:cNvPr id="6" name="Slide Number Placeholder 5">
            <a:extLst>
              <a:ext uri="{FF2B5EF4-FFF2-40B4-BE49-F238E27FC236}">
                <a16:creationId xmlns:a16="http://schemas.microsoft.com/office/drawing/2014/main" id="{EE52405B-7E94-4915-9C34-8DE9CDC34F8E}"/>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16134516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BAEC9-FB54-453B-B3E3-2004E95819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8A30AC-6BF2-4312-AF5E-372C487B8E8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222E05-60E3-483A-8A6F-B9267C751D4A}"/>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0247B8-9A59-4071-A12A-5F02A640A59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2DD75E0-B604-470D-B3D7-253EC041F471}"/>
              </a:ext>
            </a:extLst>
          </p:cNvPr>
          <p:cNvSpPr>
            <a:spLocks noGrp="1"/>
          </p:cNvSpPr>
          <p:nvPr>
            <p:ph type="ftr" sz="quarter" idx="11"/>
          </p:nvPr>
        </p:nvSpPr>
        <p:spPr/>
        <p:txBody>
          <a:bodyPr/>
          <a:lstStyle/>
          <a:p>
            <a:r>
              <a:rPr lang="en-US" dirty="0"/>
              <a:t>January 28, 2021</a:t>
            </a:r>
          </a:p>
        </p:txBody>
      </p:sp>
      <p:sp>
        <p:nvSpPr>
          <p:cNvPr id="7" name="Slide Number Placeholder 6">
            <a:extLst>
              <a:ext uri="{FF2B5EF4-FFF2-40B4-BE49-F238E27FC236}">
                <a16:creationId xmlns:a16="http://schemas.microsoft.com/office/drawing/2014/main" id="{5EB47E8A-DDC6-4B98-AE63-0D5E7D276798}"/>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14724640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8A5C9-B388-4D27-9B26-8DF22D248970}"/>
              </a:ext>
            </a:extLst>
          </p:cNvPr>
          <p:cNvSpPr>
            <a:spLocks noGrp="1"/>
          </p:cNvSpPr>
          <p:nvPr>
            <p:ph type="title"/>
          </p:nvPr>
        </p:nvSpPr>
        <p:spPr>
          <a:xfrm>
            <a:off x="629841" y="273847"/>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98DDD6-5966-41D0-8881-4EB87C439148}"/>
              </a:ext>
            </a:extLst>
          </p:cNvPr>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F86AEB9-3E6C-4B52-BCDC-9A7EC24D73B1}"/>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00D88D-C0CE-4251-BB24-F7FB06EEFBC8}"/>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97FA920-6DD3-41C2-BE76-6975052CE472}"/>
              </a:ext>
            </a:extLst>
          </p:cNvPr>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57511D-1AA6-4B5B-8568-E85066C01AE9}"/>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787C01AF-418C-47F6-B93B-28D91BA5C367}"/>
              </a:ext>
            </a:extLst>
          </p:cNvPr>
          <p:cNvSpPr>
            <a:spLocks noGrp="1"/>
          </p:cNvSpPr>
          <p:nvPr>
            <p:ph type="ftr" sz="quarter" idx="11"/>
          </p:nvPr>
        </p:nvSpPr>
        <p:spPr/>
        <p:txBody>
          <a:bodyPr/>
          <a:lstStyle/>
          <a:p>
            <a:r>
              <a:rPr lang="en-US" dirty="0"/>
              <a:t>January 28, 2021</a:t>
            </a:r>
          </a:p>
        </p:txBody>
      </p:sp>
      <p:sp>
        <p:nvSpPr>
          <p:cNvPr id="9" name="Slide Number Placeholder 8">
            <a:extLst>
              <a:ext uri="{FF2B5EF4-FFF2-40B4-BE49-F238E27FC236}">
                <a16:creationId xmlns:a16="http://schemas.microsoft.com/office/drawing/2014/main" id="{34D723A6-4938-4EC9-83D1-E97E3949A552}"/>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17288870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86EBD-2A3D-4374-A432-B26325C559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F35087-834D-4991-BBBF-FF7CDADD734D}"/>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68D0E769-A5EB-4E6B-90FC-EC95E93781DD}"/>
              </a:ext>
            </a:extLst>
          </p:cNvPr>
          <p:cNvSpPr>
            <a:spLocks noGrp="1"/>
          </p:cNvSpPr>
          <p:nvPr>
            <p:ph type="ftr" sz="quarter" idx="11"/>
          </p:nvPr>
        </p:nvSpPr>
        <p:spPr/>
        <p:txBody>
          <a:bodyPr/>
          <a:lstStyle/>
          <a:p>
            <a:r>
              <a:rPr lang="en-US" dirty="0"/>
              <a:t>January 28, 2021</a:t>
            </a:r>
          </a:p>
        </p:txBody>
      </p:sp>
      <p:sp>
        <p:nvSpPr>
          <p:cNvPr id="5" name="Slide Number Placeholder 4">
            <a:extLst>
              <a:ext uri="{FF2B5EF4-FFF2-40B4-BE49-F238E27FC236}">
                <a16:creationId xmlns:a16="http://schemas.microsoft.com/office/drawing/2014/main" id="{17057167-7A27-4581-A639-A44CD59410C5}"/>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37512697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71D427-9AA1-4598-82B8-6E1A64DD8C92}"/>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8298DDFD-17CA-411F-A3CB-AB3B4B3AA3FE}"/>
              </a:ext>
            </a:extLst>
          </p:cNvPr>
          <p:cNvSpPr>
            <a:spLocks noGrp="1"/>
          </p:cNvSpPr>
          <p:nvPr>
            <p:ph type="ftr" sz="quarter" idx="11"/>
          </p:nvPr>
        </p:nvSpPr>
        <p:spPr/>
        <p:txBody>
          <a:bodyPr/>
          <a:lstStyle/>
          <a:p>
            <a:r>
              <a:rPr lang="en-US" dirty="0"/>
              <a:t>January 28, 2021</a:t>
            </a:r>
          </a:p>
        </p:txBody>
      </p:sp>
      <p:sp>
        <p:nvSpPr>
          <p:cNvPr id="4" name="Slide Number Placeholder 3">
            <a:extLst>
              <a:ext uri="{FF2B5EF4-FFF2-40B4-BE49-F238E27FC236}">
                <a16:creationId xmlns:a16="http://schemas.microsoft.com/office/drawing/2014/main" id="{C652B304-BCD0-4CE9-A3D1-CD49324CEBE6}"/>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23914293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D6034-2B04-4F61-ADA8-B601B5FEB9A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DD277AB-69B7-48CC-92B1-6C4AE8669931}"/>
              </a:ext>
            </a:extLst>
          </p:cNvPr>
          <p:cNvSpPr>
            <a:spLocks noGrp="1"/>
          </p:cNvSpPr>
          <p:nvPr>
            <p:ph idx="1"/>
          </p:nvPr>
        </p:nvSpPr>
        <p:spPr>
          <a:xfrm>
            <a:off x="3887391" y="740572"/>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D47F81-E59F-4BFB-8D82-FA409A8614C1}"/>
              </a:ext>
            </a:extLst>
          </p:cNvPr>
          <p:cNvSpPr>
            <a:spLocks noGrp="1"/>
          </p:cNvSpPr>
          <p:nvPr>
            <p:ph type="body" sz="half" idx="2"/>
          </p:nvPr>
        </p:nvSpPr>
        <p:spPr>
          <a:xfrm>
            <a:off x="629841" y="1543050"/>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0A98616-17E8-4321-9B07-0C7563E5596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C311B1D2-A3F9-44C0-9863-4A39E9B011B0}"/>
              </a:ext>
            </a:extLst>
          </p:cNvPr>
          <p:cNvSpPr>
            <a:spLocks noGrp="1"/>
          </p:cNvSpPr>
          <p:nvPr>
            <p:ph type="ftr" sz="quarter" idx="11"/>
          </p:nvPr>
        </p:nvSpPr>
        <p:spPr/>
        <p:txBody>
          <a:bodyPr/>
          <a:lstStyle/>
          <a:p>
            <a:r>
              <a:rPr lang="en-US" dirty="0"/>
              <a:t>January 28, 2021</a:t>
            </a:r>
          </a:p>
        </p:txBody>
      </p:sp>
      <p:sp>
        <p:nvSpPr>
          <p:cNvPr id="7" name="Slide Number Placeholder 6">
            <a:extLst>
              <a:ext uri="{FF2B5EF4-FFF2-40B4-BE49-F238E27FC236}">
                <a16:creationId xmlns:a16="http://schemas.microsoft.com/office/drawing/2014/main" id="{0EA78D06-36DC-4E0A-8C4E-9C87027C4FB6}"/>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2226580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BB6DE3-0578-43FC-910B-9FD89767CC4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4" name="Picture 3" descr="Blog Overlay_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16" name="Text Placeholder 15"/>
          <p:cNvSpPr>
            <a:spLocks noGrp="1"/>
          </p:cNvSpPr>
          <p:nvPr>
            <p:ph type="body" sz="quarter" idx="12" hasCustomPrompt="1"/>
          </p:nvPr>
        </p:nvSpPr>
        <p:spPr>
          <a:xfrm>
            <a:off x="0" y="3381519"/>
            <a:ext cx="3663950" cy="277000"/>
          </a:xfrm>
          <a:prstGeom prst="rect">
            <a:avLst/>
          </a:prstGeom>
        </p:spPr>
        <p:txBody>
          <a:bodyPr vert="horz" lIns="360000" tIns="0" rIns="0" bIns="0" anchor="ctr" anchorCtr="0"/>
          <a:lstStyle>
            <a:lvl1pPr marL="0" indent="0">
              <a:buNone/>
              <a:defRPr sz="1595"/>
            </a:lvl1pPr>
            <a:lvl2pPr marL="405068" indent="0">
              <a:buNone/>
              <a:defRPr sz="1595"/>
            </a:lvl2pPr>
            <a:lvl3pPr marL="810136" indent="0">
              <a:buNone/>
              <a:defRPr sz="1595"/>
            </a:lvl3pPr>
            <a:lvl4pPr marL="1215203" indent="0">
              <a:buNone/>
              <a:defRPr sz="1595"/>
            </a:lvl4pPr>
            <a:lvl5pPr marL="1620271" indent="0">
              <a:buNone/>
              <a:defRPr sz="1595"/>
            </a:lvl5pPr>
          </a:lstStyle>
          <a:p>
            <a:pPr lvl="0"/>
            <a:r>
              <a:rPr lang="en-GB"/>
              <a:t>Copy</a:t>
            </a:r>
            <a:endParaRPr lang="en-US"/>
          </a:p>
        </p:txBody>
      </p:sp>
      <p:sp>
        <p:nvSpPr>
          <p:cNvPr id="18" name="Text Placeholder 17"/>
          <p:cNvSpPr>
            <a:spLocks noGrp="1"/>
          </p:cNvSpPr>
          <p:nvPr>
            <p:ph type="body" sz="quarter" idx="13" hasCustomPrompt="1"/>
          </p:nvPr>
        </p:nvSpPr>
        <p:spPr>
          <a:xfrm>
            <a:off x="0" y="1"/>
            <a:ext cx="4357688" cy="2347913"/>
          </a:xfrm>
          <a:prstGeom prst="rect">
            <a:avLst/>
          </a:prstGeom>
        </p:spPr>
        <p:txBody>
          <a:bodyPr vert="horz" lIns="360000" tIns="432000" rIns="720000" bIns="0"/>
          <a:lstStyle>
            <a:lvl1pPr marL="0" indent="0">
              <a:lnSpc>
                <a:spcPct val="100000"/>
              </a:lnSpc>
              <a:buNone/>
              <a:defRPr sz="3899">
                <a:latin typeface="+mj-lt"/>
              </a:defRPr>
            </a:lvl1pPr>
            <a:lvl2pPr marL="405068" indent="0">
              <a:buNone/>
              <a:defRPr sz="3899"/>
            </a:lvl2pPr>
            <a:lvl3pPr marL="810136" indent="0">
              <a:buNone/>
              <a:defRPr sz="3899"/>
            </a:lvl3pPr>
            <a:lvl4pPr marL="1215203" indent="0">
              <a:buNone/>
              <a:defRPr sz="3899"/>
            </a:lvl4pPr>
            <a:lvl5pPr marL="1620271" indent="0">
              <a:buNone/>
              <a:defRPr sz="3899"/>
            </a:lvl5pPr>
          </a:lstStyle>
          <a:p>
            <a:pPr lvl="0"/>
            <a:r>
              <a:rPr lang="en-GB"/>
              <a:t>Title</a:t>
            </a:r>
            <a:endParaRPr lang="en-US"/>
          </a:p>
        </p:txBody>
      </p:sp>
      <p:pic>
        <p:nvPicPr>
          <p:cNvPr id="9" name="Picture 8">
            <a:extLst>
              <a:ext uri="{FF2B5EF4-FFF2-40B4-BE49-F238E27FC236}">
                <a16:creationId xmlns:a16="http://schemas.microsoft.com/office/drawing/2014/main" id="{1500353F-14F5-40C7-9D0A-9F4B7DD06203}"/>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56894" y="4151011"/>
            <a:ext cx="2275126" cy="926419"/>
          </a:xfrm>
          <a:prstGeom prst="rect">
            <a:avLst/>
          </a:prstGeom>
        </p:spPr>
      </p:pic>
    </p:spTree>
    <p:extLst>
      <p:ext uri="{BB962C8B-B14F-4D97-AF65-F5344CB8AC3E}">
        <p14:creationId xmlns:p14="http://schemas.microsoft.com/office/powerpoint/2010/main" val="134379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46ADB-DD63-4C56-AA1F-D80EEFF8464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DC8E35B-8B61-4A59-8506-110FC207B858}"/>
              </a:ext>
            </a:extLst>
          </p:cNvPr>
          <p:cNvSpPr>
            <a:spLocks noGrp="1"/>
          </p:cNvSpPr>
          <p:nvPr>
            <p:ph type="pic" idx="1"/>
          </p:nvPr>
        </p:nvSpPr>
        <p:spPr>
          <a:xfrm>
            <a:off x="3887391" y="740572"/>
            <a:ext cx="4629150" cy="3655219"/>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a:extLst>
              <a:ext uri="{FF2B5EF4-FFF2-40B4-BE49-F238E27FC236}">
                <a16:creationId xmlns:a16="http://schemas.microsoft.com/office/drawing/2014/main" id="{325F4D40-65DA-4843-9271-51FFE170DB2B}"/>
              </a:ext>
            </a:extLst>
          </p:cNvPr>
          <p:cNvSpPr>
            <a:spLocks noGrp="1"/>
          </p:cNvSpPr>
          <p:nvPr>
            <p:ph type="body" sz="half" idx="2"/>
          </p:nvPr>
        </p:nvSpPr>
        <p:spPr>
          <a:xfrm>
            <a:off x="629841" y="1543050"/>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CF48861-EDE8-4F6D-A476-8A4B6AE374C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7195840-02CF-4D41-BFF6-63B48CDCBB5D}"/>
              </a:ext>
            </a:extLst>
          </p:cNvPr>
          <p:cNvSpPr>
            <a:spLocks noGrp="1"/>
          </p:cNvSpPr>
          <p:nvPr>
            <p:ph type="ftr" sz="quarter" idx="11"/>
          </p:nvPr>
        </p:nvSpPr>
        <p:spPr/>
        <p:txBody>
          <a:bodyPr/>
          <a:lstStyle/>
          <a:p>
            <a:r>
              <a:rPr lang="en-US" dirty="0"/>
              <a:t>January 28, 2021</a:t>
            </a:r>
          </a:p>
        </p:txBody>
      </p:sp>
      <p:sp>
        <p:nvSpPr>
          <p:cNvPr id="7" name="Slide Number Placeholder 6">
            <a:extLst>
              <a:ext uri="{FF2B5EF4-FFF2-40B4-BE49-F238E27FC236}">
                <a16:creationId xmlns:a16="http://schemas.microsoft.com/office/drawing/2014/main" id="{3B9FA87C-DE66-4200-BFCB-722A2847FA82}"/>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7085633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41E7D-88F9-49F3-9FDB-0CEEB332E7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6D662F-5D57-4A31-9A88-277DF06CC6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2553FD-CA21-45C2-A63D-D3441F96563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C94E63A-58FB-4F8C-AFE2-5F29F7E17C4C}"/>
              </a:ext>
            </a:extLst>
          </p:cNvPr>
          <p:cNvSpPr>
            <a:spLocks noGrp="1"/>
          </p:cNvSpPr>
          <p:nvPr>
            <p:ph type="ftr" sz="quarter" idx="11"/>
          </p:nvPr>
        </p:nvSpPr>
        <p:spPr/>
        <p:txBody>
          <a:bodyPr/>
          <a:lstStyle/>
          <a:p>
            <a:r>
              <a:rPr lang="en-US" dirty="0"/>
              <a:t>January 28, 2021</a:t>
            </a:r>
          </a:p>
        </p:txBody>
      </p:sp>
      <p:sp>
        <p:nvSpPr>
          <p:cNvPr id="6" name="Slide Number Placeholder 5">
            <a:extLst>
              <a:ext uri="{FF2B5EF4-FFF2-40B4-BE49-F238E27FC236}">
                <a16:creationId xmlns:a16="http://schemas.microsoft.com/office/drawing/2014/main" id="{8E1C3A35-FA1F-4764-8B2A-60017EF948B3}"/>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33806944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9E29FB-4144-4AC5-A3E5-D0709E3131D1}"/>
              </a:ext>
            </a:extLst>
          </p:cNvPr>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046812-1109-4F42-874D-25D718938EC7}"/>
              </a:ext>
            </a:extLst>
          </p:cNvPr>
          <p:cNvSpPr>
            <a:spLocks noGrp="1"/>
          </p:cNvSpPr>
          <p:nvPr>
            <p:ph type="body" orient="vert" idx="1"/>
          </p:nvPr>
        </p:nvSpPr>
        <p:spPr>
          <a:xfrm>
            <a:off x="628652"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E57569-C4D6-409D-B592-4C15FAE261F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6ABF07D-A6A7-4020-AE93-BCDED53D15F9}"/>
              </a:ext>
            </a:extLst>
          </p:cNvPr>
          <p:cNvSpPr>
            <a:spLocks noGrp="1"/>
          </p:cNvSpPr>
          <p:nvPr>
            <p:ph type="ftr" sz="quarter" idx="11"/>
          </p:nvPr>
        </p:nvSpPr>
        <p:spPr/>
        <p:txBody>
          <a:bodyPr/>
          <a:lstStyle/>
          <a:p>
            <a:r>
              <a:rPr lang="en-US" dirty="0"/>
              <a:t>January 28, 2021</a:t>
            </a:r>
          </a:p>
        </p:txBody>
      </p:sp>
      <p:sp>
        <p:nvSpPr>
          <p:cNvPr id="6" name="Slide Number Placeholder 5">
            <a:extLst>
              <a:ext uri="{FF2B5EF4-FFF2-40B4-BE49-F238E27FC236}">
                <a16:creationId xmlns:a16="http://schemas.microsoft.com/office/drawing/2014/main" id="{2B6E15D9-D578-40BD-ADC4-EBD3C1A72B41}"/>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30251110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Mission Statement - boy im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440A2E-04D3-4FF9-86B0-4B0B836AA3E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44001" cy="5143500"/>
          </a:xfrm>
          <a:prstGeom prst="rect">
            <a:avLst/>
          </a:prstGeom>
        </p:spPr>
      </p:pic>
      <p:pic>
        <p:nvPicPr>
          <p:cNvPr id="4" name="Picture 3" descr="Blog Overlay_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16" name="Text Placeholder 15"/>
          <p:cNvSpPr>
            <a:spLocks noGrp="1"/>
          </p:cNvSpPr>
          <p:nvPr>
            <p:ph type="body" sz="quarter" idx="12" hasCustomPrompt="1"/>
          </p:nvPr>
        </p:nvSpPr>
        <p:spPr>
          <a:xfrm>
            <a:off x="1" y="3381519"/>
            <a:ext cx="3663950" cy="277000"/>
          </a:xfrm>
          <a:prstGeom prst="rect">
            <a:avLst/>
          </a:prstGeom>
        </p:spPr>
        <p:txBody>
          <a:bodyPr vert="horz" lIns="360000" tIns="0" rIns="0" bIns="0" anchor="ctr" anchorCtr="0"/>
          <a:lstStyle>
            <a:lvl1pPr marL="0" indent="0">
              <a:buNone/>
              <a:defRPr sz="1800"/>
            </a:lvl1pPr>
            <a:lvl2pPr marL="457189" indent="0">
              <a:buNone/>
              <a:defRPr sz="1800"/>
            </a:lvl2pPr>
            <a:lvl3pPr marL="914378" indent="0">
              <a:buNone/>
              <a:defRPr sz="1800"/>
            </a:lvl3pPr>
            <a:lvl4pPr marL="1371566" indent="0">
              <a:buNone/>
              <a:defRPr sz="1800"/>
            </a:lvl4pPr>
            <a:lvl5pPr marL="1828754" indent="0">
              <a:buNone/>
              <a:defRPr sz="1800"/>
            </a:lvl5pPr>
          </a:lstStyle>
          <a:p>
            <a:pPr lvl="0"/>
            <a:r>
              <a:rPr lang="en-GB"/>
              <a:t>Date</a:t>
            </a:r>
            <a:endParaRPr lang="en-US"/>
          </a:p>
        </p:txBody>
      </p:sp>
      <p:sp>
        <p:nvSpPr>
          <p:cNvPr id="18" name="Text Placeholder 17"/>
          <p:cNvSpPr>
            <a:spLocks noGrp="1"/>
          </p:cNvSpPr>
          <p:nvPr>
            <p:ph type="body" sz="quarter" idx="13" hasCustomPrompt="1"/>
          </p:nvPr>
        </p:nvSpPr>
        <p:spPr>
          <a:xfrm>
            <a:off x="1" y="1"/>
            <a:ext cx="4357688" cy="2347913"/>
          </a:xfrm>
          <a:prstGeom prst="rect">
            <a:avLst/>
          </a:prstGeom>
        </p:spPr>
        <p:txBody>
          <a:bodyPr vert="horz" lIns="360000" tIns="432000" rIns="720000" bIns="0"/>
          <a:lstStyle>
            <a:lvl1pPr marL="0" indent="0">
              <a:lnSpc>
                <a:spcPct val="100000"/>
              </a:lnSpc>
              <a:buNone/>
              <a:defRPr sz="4400">
                <a:latin typeface="+mj-lt"/>
              </a:defRPr>
            </a:lvl1pPr>
            <a:lvl2pPr marL="457189" indent="0">
              <a:buNone/>
              <a:defRPr sz="4400"/>
            </a:lvl2pPr>
            <a:lvl3pPr marL="914378" indent="0">
              <a:buNone/>
              <a:defRPr sz="4400"/>
            </a:lvl3pPr>
            <a:lvl4pPr marL="1371566" indent="0">
              <a:buNone/>
              <a:defRPr sz="4400"/>
            </a:lvl4pPr>
            <a:lvl5pPr marL="1828754" indent="0">
              <a:buNone/>
              <a:defRPr sz="4400"/>
            </a:lvl5pPr>
          </a:lstStyle>
          <a:p>
            <a:pPr lvl="0"/>
            <a:r>
              <a:rPr lang="en-GB"/>
              <a:t>Title</a:t>
            </a:r>
            <a:endParaRPr lang="en-US"/>
          </a:p>
        </p:txBody>
      </p:sp>
      <p:pic>
        <p:nvPicPr>
          <p:cNvPr id="3" name="Picture 2">
            <a:extLst>
              <a:ext uri="{FF2B5EF4-FFF2-40B4-BE49-F238E27FC236}">
                <a16:creationId xmlns:a16="http://schemas.microsoft.com/office/drawing/2014/main" id="{D508A52D-41E4-4922-97E3-0A85B8C7D25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56894" y="4134679"/>
            <a:ext cx="2275126" cy="926419"/>
          </a:xfrm>
          <a:prstGeom prst="rect">
            <a:avLst/>
          </a:prstGeom>
        </p:spPr>
      </p:pic>
    </p:spTree>
    <p:extLst>
      <p:ext uri="{BB962C8B-B14F-4D97-AF65-F5344CB8AC3E}">
        <p14:creationId xmlns:p14="http://schemas.microsoft.com/office/powerpoint/2010/main" val="367151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_Mission Statement - boy image">
    <p:spTree>
      <p:nvGrpSpPr>
        <p:cNvPr id="1" name=""/>
        <p:cNvGrpSpPr/>
        <p:nvPr/>
      </p:nvGrpSpPr>
      <p:grpSpPr>
        <a:xfrm>
          <a:off x="0" y="0"/>
          <a:ext cx="0" cy="0"/>
          <a:chOff x="0" y="0"/>
          <a:chExt cx="0" cy="0"/>
        </a:xfrm>
      </p:grpSpPr>
      <p:pic>
        <p:nvPicPr>
          <p:cNvPr id="6" name="Picture 5" descr="A person looking at a computer screen&#10;&#10;Description automatically generated with low confidence">
            <a:extLst>
              <a:ext uri="{FF2B5EF4-FFF2-40B4-BE49-F238E27FC236}">
                <a16:creationId xmlns:a16="http://schemas.microsoft.com/office/drawing/2014/main" id="{DFF9CA77-DC0C-44C9-8290-803F5368F0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4" name="Picture 3" descr="Blog Overlay_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16" name="Text Placeholder 15"/>
          <p:cNvSpPr>
            <a:spLocks noGrp="1"/>
          </p:cNvSpPr>
          <p:nvPr>
            <p:ph type="body" sz="quarter" idx="12" hasCustomPrompt="1"/>
          </p:nvPr>
        </p:nvSpPr>
        <p:spPr>
          <a:xfrm>
            <a:off x="1" y="3381519"/>
            <a:ext cx="3663950" cy="277000"/>
          </a:xfrm>
          <a:prstGeom prst="rect">
            <a:avLst/>
          </a:prstGeom>
        </p:spPr>
        <p:txBody>
          <a:bodyPr vert="horz" lIns="360000" tIns="0" rIns="0" bIns="0" anchor="ctr" anchorCtr="0"/>
          <a:lstStyle>
            <a:lvl1pPr marL="0" indent="0">
              <a:buNone/>
              <a:defRPr sz="1800"/>
            </a:lvl1pPr>
            <a:lvl2pPr marL="457189" indent="0">
              <a:buNone/>
              <a:defRPr sz="1800"/>
            </a:lvl2pPr>
            <a:lvl3pPr marL="914378" indent="0">
              <a:buNone/>
              <a:defRPr sz="1800"/>
            </a:lvl3pPr>
            <a:lvl4pPr marL="1371566" indent="0">
              <a:buNone/>
              <a:defRPr sz="1800"/>
            </a:lvl4pPr>
            <a:lvl5pPr marL="1828754" indent="0">
              <a:buNone/>
              <a:defRPr sz="1800"/>
            </a:lvl5pPr>
          </a:lstStyle>
          <a:p>
            <a:pPr lvl="0"/>
            <a:r>
              <a:rPr lang="en-GB"/>
              <a:t>Date</a:t>
            </a:r>
            <a:endParaRPr lang="en-US"/>
          </a:p>
        </p:txBody>
      </p:sp>
      <p:sp>
        <p:nvSpPr>
          <p:cNvPr id="18" name="Text Placeholder 17"/>
          <p:cNvSpPr>
            <a:spLocks noGrp="1"/>
          </p:cNvSpPr>
          <p:nvPr>
            <p:ph type="body" sz="quarter" idx="13" hasCustomPrompt="1"/>
          </p:nvPr>
        </p:nvSpPr>
        <p:spPr>
          <a:xfrm>
            <a:off x="1" y="1"/>
            <a:ext cx="4357688" cy="2347913"/>
          </a:xfrm>
          <a:prstGeom prst="rect">
            <a:avLst/>
          </a:prstGeom>
        </p:spPr>
        <p:txBody>
          <a:bodyPr vert="horz" lIns="360000" tIns="432000" rIns="720000" bIns="0"/>
          <a:lstStyle>
            <a:lvl1pPr marL="0" indent="0">
              <a:lnSpc>
                <a:spcPct val="100000"/>
              </a:lnSpc>
              <a:buNone/>
              <a:defRPr sz="4400">
                <a:latin typeface="+mj-lt"/>
              </a:defRPr>
            </a:lvl1pPr>
            <a:lvl2pPr marL="457189" indent="0">
              <a:buNone/>
              <a:defRPr sz="4400"/>
            </a:lvl2pPr>
            <a:lvl3pPr marL="914378" indent="0">
              <a:buNone/>
              <a:defRPr sz="4400"/>
            </a:lvl3pPr>
            <a:lvl4pPr marL="1371566" indent="0">
              <a:buNone/>
              <a:defRPr sz="4400"/>
            </a:lvl4pPr>
            <a:lvl5pPr marL="1828754" indent="0">
              <a:buNone/>
              <a:defRPr sz="4400"/>
            </a:lvl5pPr>
          </a:lstStyle>
          <a:p>
            <a:pPr lvl="0"/>
            <a:r>
              <a:rPr lang="en-GB"/>
              <a:t>Title</a:t>
            </a:r>
            <a:endParaRPr lang="en-US"/>
          </a:p>
        </p:txBody>
      </p:sp>
      <p:pic>
        <p:nvPicPr>
          <p:cNvPr id="7" name="Picture 6" descr="Text&#10;&#10;Description automatically generated with medium confidence">
            <a:extLst>
              <a:ext uri="{FF2B5EF4-FFF2-40B4-BE49-F238E27FC236}">
                <a16:creationId xmlns:a16="http://schemas.microsoft.com/office/drawing/2014/main" id="{4F6EB10B-0A83-44F1-B4BF-53E86794DCA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9210" y="4134386"/>
            <a:ext cx="2270330" cy="924467"/>
          </a:xfrm>
          <a:prstGeom prst="rect">
            <a:avLst/>
          </a:prstGeom>
        </p:spPr>
      </p:pic>
    </p:spTree>
    <p:extLst>
      <p:ext uri="{BB962C8B-B14F-4D97-AF65-F5344CB8AC3E}">
        <p14:creationId xmlns:p14="http://schemas.microsoft.com/office/powerpoint/2010/main" val="222619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lide with Sub title">
    <p:spTree>
      <p:nvGrpSpPr>
        <p:cNvPr id="1" name=""/>
        <p:cNvGrpSpPr/>
        <p:nvPr/>
      </p:nvGrpSpPr>
      <p:grpSpPr>
        <a:xfrm>
          <a:off x="0" y="0"/>
          <a:ext cx="0" cy="0"/>
          <a:chOff x="0" y="0"/>
          <a:chExt cx="0" cy="0"/>
        </a:xfrm>
      </p:grpSpPr>
      <p:sp>
        <p:nvSpPr>
          <p:cNvPr id="2" name="Text Placeholder 6"/>
          <p:cNvSpPr>
            <a:spLocks noGrp="1"/>
          </p:cNvSpPr>
          <p:nvPr>
            <p:ph type="body" sz="quarter" idx="10" hasCustomPrompt="1"/>
          </p:nvPr>
        </p:nvSpPr>
        <p:spPr>
          <a:xfrm>
            <a:off x="0" y="353"/>
            <a:ext cx="9144000" cy="80519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GB"/>
              <a:t>Heading</a:t>
            </a:r>
            <a:endParaRPr lang="en-US"/>
          </a:p>
        </p:txBody>
      </p:sp>
    </p:spTree>
    <p:extLst>
      <p:ext uri="{BB962C8B-B14F-4D97-AF65-F5344CB8AC3E}">
        <p14:creationId xmlns:p14="http://schemas.microsoft.com/office/powerpoint/2010/main" val="291074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Slide with Sub titl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0"/>
            <a:ext cx="9144000" cy="74453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191446"/>
                </a:solidFill>
                <a:latin typeface="+mj-lt"/>
              </a:defRPr>
            </a:lvl2pPr>
            <a:lvl3pPr>
              <a:defRPr>
                <a:solidFill>
                  <a:srgbClr val="191446"/>
                </a:solidFill>
                <a:latin typeface="+mj-lt"/>
              </a:defRPr>
            </a:lvl3pPr>
            <a:lvl4pPr>
              <a:defRPr>
                <a:solidFill>
                  <a:srgbClr val="191446"/>
                </a:solidFill>
                <a:latin typeface="+mj-lt"/>
              </a:defRPr>
            </a:lvl4pPr>
            <a:lvl5pPr>
              <a:defRPr>
                <a:solidFill>
                  <a:srgbClr val="191446"/>
                </a:solidFill>
                <a:latin typeface="+mj-lt"/>
              </a:defRPr>
            </a:lvl5pPr>
          </a:lstStyle>
          <a:p>
            <a:pPr lvl="0"/>
            <a:r>
              <a:rPr lang="en-GB"/>
              <a:t>Heading</a:t>
            </a:r>
            <a:endParaRPr lang="en-US"/>
          </a:p>
        </p:txBody>
      </p:sp>
      <p:sp>
        <p:nvSpPr>
          <p:cNvPr id="7" name="Text Placeholder 6"/>
          <p:cNvSpPr>
            <a:spLocks noGrp="1"/>
          </p:cNvSpPr>
          <p:nvPr>
            <p:ph type="body" sz="quarter" idx="11" hasCustomPrompt="1"/>
          </p:nvPr>
        </p:nvSpPr>
        <p:spPr>
          <a:xfrm>
            <a:off x="0" y="744023"/>
            <a:ext cx="9144000" cy="864645"/>
          </a:xfrm>
          <a:prstGeom prst="rect">
            <a:avLst/>
          </a:prstGeom>
        </p:spPr>
        <p:txBody>
          <a:bodyPr vert="horz" lIns="360000" tIns="360000" rIns="360000" bIns="0"/>
          <a:lstStyle>
            <a:lvl1pPr marL="0" indent="0">
              <a:spcAft>
                <a:spcPts val="500"/>
              </a:spcAft>
              <a:buFont typeface="Arial"/>
              <a:buNone/>
              <a:defRPr sz="1400" b="1" i="0">
                <a:solidFill>
                  <a:srgbClr val="191446"/>
                </a:solidFill>
                <a:latin typeface="+mn-lt"/>
              </a:defRPr>
            </a:lvl1pPr>
          </a:lstStyle>
          <a:p>
            <a:pPr lvl="0"/>
            <a:r>
              <a:rPr lang="en-GB"/>
              <a:t>Subhead</a:t>
            </a:r>
            <a:endParaRPr lang="en-US"/>
          </a:p>
        </p:txBody>
      </p:sp>
      <p:sp>
        <p:nvSpPr>
          <p:cNvPr id="12" name="Text Placeholder 11"/>
          <p:cNvSpPr>
            <a:spLocks noGrp="1"/>
          </p:cNvSpPr>
          <p:nvPr>
            <p:ph type="body" sz="quarter" idx="12" hasCustomPrompt="1"/>
          </p:nvPr>
        </p:nvSpPr>
        <p:spPr>
          <a:xfrm>
            <a:off x="0" y="1608668"/>
            <a:ext cx="9144000" cy="1642533"/>
          </a:xfrm>
          <a:prstGeom prst="rect">
            <a:avLst/>
          </a:prstGeom>
        </p:spPr>
        <p:txBody>
          <a:bodyPr vert="horz" lIns="360000" tIns="360000" rIns="360000" bIns="0"/>
          <a:lstStyle>
            <a:lvl1pPr marL="179996" indent="-179996">
              <a:spcBef>
                <a:spcPts val="750"/>
              </a:spcBef>
              <a:buFont typeface="Arial"/>
              <a:buChar char="•"/>
              <a:defRPr sz="1400" baseline="0">
                <a:solidFill>
                  <a:srgbClr val="3C3C3B"/>
                </a:solidFill>
              </a:defRPr>
            </a:lvl1pPr>
            <a:lvl2pPr marL="742931" indent="-285743">
              <a:buFont typeface="Arial"/>
              <a:buChar char="•"/>
              <a:defRPr sz="1400">
                <a:solidFill>
                  <a:srgbClr val="191446"/>
                </a:solidFill>
              </a:defRPr>
            </a:lvl2pPr>
            <a:lvl3pPr marL="1200120" indent="-285743">
              <a:buFont typeface="Arial"/>
              <a:buChar char="•"/>
              <a:defRPr sz="1400">
                <a:solidFill>
                  <a:srgbClr val="191446"/>
                </a:solidFill>
              </a:defRPr>
            </a:lvl3pPr>
            <a:lvl4pPr marL="1657309" indent="-285743">
              <a:buFont typeface="Arial"/>
              <a:buChar char="•"/>
              <a:defRPr sz="1400">
                <a:solidFill>
                  <a:srgbClr val="191446"/>
                </a:solidFill>
              </a:defRPr>
            </a:lvl4pPr>
            <a:lvl5pPr marL="2114498" indent="-285743">
              <a:buFont typeface="Arial"/>
              <a:buChar char="•"/>
              <a:defRPr sz="1400">
                <a:solidFill>
                  <a:srgbClr val="191446"/>
                </a:solidFill>
              </a:defRPr>
            </a:lvl5pPr>
          </a:lstStyle>
          <a:p>
            <a:pPr lvl="0"/>
            <a:r>
              <a:rPr lang="en-GB"/>
              <a:t>Bullet point </a:t>
            </a:r>
          </a:p>
          <a:p>
            <a:pPr lvl="0"/>
            <a:r>
              <a:rPr lang="en-GB"/>
              <a:t>80% Black </a:t>
            </a:r>
          </a:p>
          <a:p>
            <a:pPr lvl="0"/>
            <a:r>
              <a:rPr lang="en-GB"/>
              <a:t>14 point Calibri</a:t>
            </a:r>
          </a:p>
        </p:txBody>
      </p:sp>
      <p:pic>
        <p:nvPicPr>
          <p:cNvPr id="8" name="Picture 7" descr="Icon&#10;&#10;Description automatically generated with low confidence">
            <a:extLst>
              <a:ext uri="{FF2B5EF4-FFF2-40B4-BE49-F238E27FC236}">
                <a16:creationId xmlns:a16="http://schemas.microsoft.com/office/drawing/2014/main" id="{48A27CF7-09A2-437F-AA90-77C375EFEF2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0" y="1"/>
            <a:ext cx="4572000" cy="2571750"/>
          </a:xfrm>
          <a:prstGeom prst="rect">
            <a:avLst/>
          </a:prstGeom>
        </p:spPr>
      </p:pic>
    </p:spTree>
    <p:extLst>
      <p:ext uri="{BB962C8B-B14F-4D97-AF65-F5344CB8AC3E}">
        <p14:creationId xmlns:p14="http://schemas.microsoft.com/office/powerpoint/2010/main" val="170329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lide with Sub title">
    <p:spTree>
      <p:nvGrpSpPr>
        <p:cNvPr id="1" name=""/>
        <p:cNvGrpSpPr/>
        <p:nvPr/>
      </p:nvGrpSpPr>
      <p:grpSpPr>
        <a:xfrm>
          <a:off x="0" y="0"/>
          <a:ext cx="0" cy="0"/>
          <a:chOff x="0" y="0"/>
          <a:chExt cx="0" cy="0"/>
        </a:xfrm>
      </p:grpSpPr>
      <p:sp>
        <p:nvSpPr>
          <p:cNvPr id="2" name="Text Placeholder 6"/>
          <p:cNvSpPr>
            <a:spLocks noGrp="1"/>
          </p:cNvSpPr>
          <p:nvPr>
            <p:ph type="body" sz="quarter" idx="10" hasCustomPrompt="1"/>
          </p:nvPr>
        </p:nvSpPr>
        <p:spPr>
          <a:xfrm>
            <a:off x="0" y="353"/>
            <a:ext cx="9144000" cy="80519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GB"/>
              <a:t>Heading</a:t>
            </a:r>
            <a:endParaRPr lang="en-US"/>
          </a:p>
        </p:txBody>
      </p:sp>
    </p:spTree>
    <p:extLst>
      <p:ext uri="{BB962C8B-B14F-4D97-AF65-F5344CB8AC3E}">
        <p14:creationId xmlns:p14="http://schemas.microsoft.com/office/powerpoint/2010/main" val="261406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Slide with Sub titl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0"/>
            <a:ext cx="9144000" cy="74453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191446"/>
                </a:solidFill>
                <a:latin typeface="+mj-lt"/>
              </a:defRPr>
            </a:lvl2pPr>
            <a:lvl3pPr>
              <a:defRPr>
                <a:solidFill>
                  <a:srgbClr val="191446"/>
                </a:solidFill>
                <a:latin typeface="+mj-lt"/>
              </a:defRPr>
            </a:lvl3pPr>
            <a:lvl4pPr>
              <a:defRPr>
                <a:solidFill>
                  <a:srgbClr val="191446"/>
                </a:solidFill>
                <a:latin typeface="+mj-lt"/>
              </a:defRPr>
            </a:lvl4pPr>
            <a:lvl5pPr>
              <a:defRPr>
                <a:solidFill>
                  <a:srgbClr val="191446"/>
                </a:solidFill>
                <a:latin typeface="+mj-lt"/>
              </a:defRPr>
            </a:lvl5pPr>
          </a:lstStyle>
          <a:p>
            <a:pPr lvl="0"/>
            <a:r>
              <a:rPr lang="en-GB"/>
              <a:t>Heading</a:t>
            </a:r>
            <a:endParaRPr lang="en-US"/>
          </a:p>
        </p:txBody>
      </p:sp>
      <p:sp>
        <p:nvSpPr>
          <p:cNvPr id="7" name="Text Placeholder 6"/>
          <p:cNvSpPr>
            <a:spLocks noGrp="1"/>
          </p:cNvSpPr>
          <p:nvPr>
            <p:ph type="body" sz="quarter" idx="11" hasCustomPrompt="1"/>
          </p:nvPr>
        </p:nvSpPr>
        <p:spPr>
          <a:xfrm>
            <a:off x="0" y="744023"/>
            <a:ext cx="9144000" cy="864645"/>
          </a:xfrm>
          <a:prstGeom prst="rect">
            <a:avLst/>
          </a:prstGeom>
        </p:spPr>
        <p:txBody>
          <a:bodyPr vert="horz" lIns="360000" tIns="360000" rIns="360000" bIns="0"/>
          <a:lstStyle>
            <a:lvl1pPr marL="0" indent="0">
              <a:spcAft>
                <a:spcPts val="500"/>
              </a:spcAft>
              <a:buFont typeface="Arial"/>
              <a:buNone/>
              <a:defRPr sz="1400" b="1" i="0">
                <a:solidFill>
                  <a:srgbClr val="191446"/>
                </a:solidFill>
                <a:latin typeface="+mn-lt"/>
              </a:defRPr>
            </a:lvl1pPr>
          </a:lstStyle>
          <a:p>
            <a:pPr lvl="0"/>
            <a:r>
              <a:rPr lang="en-GB"/>
              <a:t>Subhead</a:t>
            </a:r>
            <a:endParaRPr lang="en-US"/>
          </a:p>
        </p:txBody>
      </p:sp>
      <p:sp>
        <p:nvSpPr>
          <p:cNvPr id="12" name="Text Placeholder 11"/>
          <p:cNvSpPr>
            <a:spLocks noGrp="1"/>
          </p:cNvSpPr>
          <p:nvPr>
            <p:ph type="body" sz="quarter" idx="12" hasCustomPrompt="1"/>
          </p:nvPr>
        </p:nvSpPr>
        <p:spPr>
          <a:xfrm>
            <a:off x="0" y="1608668"/>
            <a:ext cx="9144000" cy="1642533"/>
          </a:xfrm>
          <a:prstGeom prst="rect">
            <a:avLst/>
          </a:prstGeom>
        </p:spPr>
        <p:txBody>
          <a:bodyPr vert="horz" lIns="360000" tIns="360000" rIns="360000" bIns="0"/>
          <a:lstStyle>
            <a:lvl1pPr marL="179992" indent="-179992">
              <a:spcBef>
                <a:spcPts val="750"/>
              </a:spcBef>
              <a:buFont typeface="Arial"/>
              <a:buChar char="•"/>
              <a:defRPr sz="1400" baseline="0">
                <a:solidFill>
                  <a:srgbClr val="3C3C3B"/>
                </a:solidFill>
              </a:defRPr>
            </a:lvl1pPr>
            <a:lvl2pPr marL="742913" indent="-285736">
              <a:buFont typeface="Arial"/>
              <a:buChar char="•"/>
              <a:defRPr sz="1400">
                <a:solidFill>
                  <a:srgbClr val="191446"/>
                </a:solidFill>
              </a:defRPr>
            </a:lvl2pPr>
            <a:lvl3pPr marL="1200090" indent="-285736">
              <a:buFont typeface="Arial"/>
              <a:buChar char="•"/>
              <a:defRPr sz="1400">
                <a:solidFill>
                  <a:srgbClr val="191446"/>
                </a:solidFill>
              </a:defRPr>
            </a:lvl3pPr>
            <a:lvl4pPr marL="1657268" indent="-285736">
              <a:buFont typeface="Arial"/>
              <a:buChar char="•"/>
              <a:defRPr sz="1400">
                <a:solidFill>
                  <a:srgbClr val="191446"/>
                </a:solidFill>
              </a:defRPr>
            </a:lvl4pPr>
            <a:lvl5pPr marL="2114445" indent="-285736">
              <a:buFont typeface="Arial"/>
              <a:buChar char="•"/>
              <a:defRPr sz="1400">
                <a:solidFill>
                  <a:srgbClr val="191446"/>
                </a:solidFill>
              </a:defRPr>
            </a:lvl5pPr>
          </a:lstStyle>
          <a:p>
            <a:pPr lvl="0"/>
            <a:r>
              <a:rPr lang="en-GB"/>
              <a:t>Bullet point </a:t>
            </a:r>
          </a:p>
          <a:p>
            <a:pPr lvl="0"/>
            <a:r>
              <a:rPr lang="en-GB"/>
              <a:t>80% Black </a:t>
            </a:r>
          </a:p>
          <a:p>
            <a:pPr lvl="0"/>
            <a:r>
              <a:rPr lang="en-GB"/>
              <a:t>14 point Calibri</a:t>
            </a:r>
          </a:p>
        </p:txBody>
      </p:sp>
    </p:spTree>
    <p:extLst>
      <p:ext uri="{BB962C8B-B14F-4D97-AF65-F5344CB8AC3E}">
        <p14:creationId xmlns:p14="http://schemas.microsoft.com/office/powerpoint/2010/main" val="287757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Slide with Sub title">
    <p:bg>
      <p:bgPr>
        <a:solidFill>
          <a:schemeClr val="accent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0"/>
            <a:ext cx="9144000" cy="74453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191446"/>
                </a:solidFill>
                <a:latin typeface="+mj-lt"/>
              </a:defRPr>
            </a:lvl2pPr>
            <a:lvl3pPr>
              <a:defRPr>
                <a:solidFill>
                  <a:srgbClr val="191446"/>
                </a:solidFill>
                <a:latin typeface="+mj-lt"/>
              </a:defRPr>
            </a:lvl3pPr>
            <a:lvl4pPr>
              <a:defRPr>
                <a:solidFill>
                  <a:srgbClr val="191446"/>
                </a:solidFill>
                <a:latin typeface="+mj-lt"/>
              </a:defRPr>
            </a:lvl4pPr>
            <a:lvl5pPr>
              <a:defRPr>
                <a:solidFill>
                  <a:srgbClr val="191446"/>
                </a:solidFill>
                <a:latin typeface="+mj-lt"/>
              </a:defRPr>
            </a:lvl5pPr>
          </a:lstStyle>
          <a:p>
            <a:pPr lvl="0"/>
            <a:r>
              <a:rPr lang="en-GB"/>
              <a:t>Heading</a:t>
            </a:r>
            <a:endParaRPr lang="en-US"/>
          </a:p>
        </p:txBody>
      </p:sp>
      <p:sp>
        <p:nvSpPr>
          <p:cNvPr id="7" name="Text Placeholder 6"/>
          <p:cNvSpPr>
            <a:spLocks noGrp="1"/>
          </p:cNvSpPr>
          <p:nvPr>
            <p:ph type="body" sz="quarter" idx="11" hasCustomPrompt="1"/>
          </p:nvPr>
        </p:nvSpPr>
        <p:spPr>
          <a:xfrm>
            <a:off x="-1" y="744023"/>
            <a:ext cx="4393245" cy="864645"/>
          </a:xfrm>
          <a:prstGeom prst="rect">
            <a:avLst/>
          </a:prstGeom>
        </p:spPr>
        <p:txBody>
          <a:bodyPr vert="horz" lIns="360000" tIns="360000" rIns="360000" bIns="0"/>
          <a:lstStyle>
            <a:lvl1pPr marL="0" indent="0">
              <a:spcAft>
                <a:spcPts val="500"/>
              </a:spcAft>
              <a:buFont typeface="Arial"/>
              <a:buNone/>
              <a:defRPr sz="1400" b="1" i="0">
                <a:solidFill>
                  <a:srgbClr val="191446"/>
                </a:solidFill>
                <a:latin typeface="+mn-lt"/>
              </a:defRPr>
            </a:lvl1pPr>
          </a:lstStyle>
          <a:p>
            <a:pPr lvl="0"/>
            <a:r>
              <a:rPr lang="en-GB"/>
              <a:t>Subhead</a:t>
            </a:r>
            <a:endParaRPr lang="en-US"/>
          </a:p>
        </p:txBody>
      </p:sp>
      <p:sp>
        <p:nvSpPr>
          <p:cNvPr id="12" name="Text Placeholder 11"/>
          <p:cNvSpPr>
            <a:spLocks noGrp="1"/>
          </p:cNvSpPr>
          <p:nvPr>
            <p:ph type="body" sz="quarter" idx="12" hasCustomPrompt="1"/>
          </p:nvPr>
        </p:nvSpPr>
        <p:spPr>
          <a:xfrm>
            <a:off x="-1" y="1608669"/>
            <a:ext cx="4393245" cy="2541299"/>
          </a:xfrm>
          <a:prstGeom prst="rect">
            <a:avLst/>
          </a:prstGeom>
        </p:spPr>
        <p:txBody>
          <a:bodyPr vert="horz" lIns="360000" tIns="360000" rIns="360000" bIns="0"/>
          <a:lstStyle>
            <a:lvl1pPr marL="179992" indent="-179992">
              <a:spcBef>
                <a:spcPts val="750"/>
              </a:spcBef>
              <a:buFont typeface="Arial"/>
              <a:buChar char="•"/>
              <a:defRPr sz="1400" baseline="0">
                <a:solidFill>
                  <a:schemeClr val="tx1"/>
                </a:solidFill>
              </a:defRPr>
            </a:lvl1pPr>
            <a:lvl2pPr marL="742913" indent="-285736">
              <a:buFont typeface="Arial"/>
              <a:buChar char="•"/>
              <a:defRPr sz="1400">
                <a:solidFill>
                  <a:srgbClr val="191446"/>
                </a:solidFill>
              </a:defRPr>
            </a:lvl2pPr>
            <a:lvl3pPr marL="1200090" indent="-285736">
              <a:buFont typeface="Arial"/>
              <a:buChar char="•"/>
              <a:defRPr sz="1400">
                <a:solidFill>
                  <a:srgbClr val="191446"/>
                </a:solidFill>
              </a:defRPr>
            </a:lvl3pPr>
            <a:lvl4pPr marL="1657268" indent="-285736">
              <a:buFont typeface="Arial"/>
              <a:buChar char="•"/>
              <a:defRPr sz="1400">
                <a:solidFill>
                  <a:srgbClr val="191446"/>
                </a:solidFill>
              </a:defRPr>
            </a:lvl4pPr>
            <a:lvl5pPr marL="2114445" indent="-285736">
              <a:buFont typeface="Arial"/>
              <a:buChar char="•"/>
              <a:defRPr sz="1400">
                <a:solidFill>
                  <a:srgbClr val="191446"/>
                </a:solidFill>
              </a:defRPr>
            </a:lvl5pPr>
          </a:lstStyle>
          <a:p>
            <a:pPr lvl="0"/>
            <a:r>
              <a:rPr lang="en-GB"/>
              <a:t>Bullet point </a:t>
            </a:r>
          </a:p>
          <a:p>
            <a:pPr lvl="0"/>
            <a:r>
              <a:rPr lang="en-GB"/>
              <a:t>80% Black </a:t>
            </a:r>
          </a:p>
          <a:p>
            <a:pPr lvl="0"/>
            <a:r>
              <a:rPr lang="en-GB"/>
              <a:t>14 point Calibri</a:t>
            </a:r>
          </a:p>
        </p:txBody>
      </p:sp>
      <p:sp>
        <p:nvSpPr>
          <p:cNvPr id="6" name="Text Placeholder 6">
            <a:extLst>
              <a:ext uri="{FF2B5EF4-FFF2-40B4-BE49-F238E27FC236}">
                <a16:creationId xmlns:a16="http://schemas.microsoft.com/office/drawing/2014/main" id="{A8C6F46D-552B-48C1-8A78-1851700BEFEB}"/>
              </a:ext>
            </a:extLst>
          </p:cNvPr>
          <p:cNvSpPr>
            <a:spLocks noGrp="1"/>
          </p:cNvSpPr>
          <p:nvPr>
            <p:ph type="body" sz="quarter" idx="13" hasCustomPrompt="1"/>
          </p:nvPr>
        </p:nvSpPr>
        <p:spPr>
          <a:xfrm>
            <a:off x="4757631" y="739796"/>
            <a:ext cx="4386370" cy="864645"/>
          </a:xfrm>
          <a:prstGeom prst="rect">
            <a:avLst/>
          </a:prstGeom>
        </p:spPr>
        <p:txBody>
          <a:bodyPr vert="horz" lIns="360000" tIns="360000" rIns="360000" bIns="0"/>
          <a:lstStyle>
            <a:lvl1pPr marL="0" indent="0">
              <a:spcAft>
                <a:spcPts val="500"/>
              </a:spcAft>
              <a:buFont typeface="Arial"/>
              <a:buNone/>
              <a:defRPr sz="1400" b="1" i="0">
                <a:solidFill>
                  <a:srgbClr val="191446"/>
                </a:solidFill>
                <a:latin typeface="+mn-lt"/>
              </a:defRPr>
            </a:lvl1pPr>
          </a:lstStyle>
          <a:p>
            <a:pPr lvl="0"/>
            <a:r>
              <a:rPr lang="en-GB"/>
              <a:t>Subhead</a:t>
            </a:r>
            <a:endParaRPr lang="en-US"/>
          </a:p>
        </p:txBody>
      </p:sp>
      <p:sp>
        <p:nvSpPr>
          <p:cNvPr id="8" name="Text Placeholder 11">
            <a:extLst>
              <a:ext uri="{FF2B5EF4-FFF2-40B4-BE49-F238E27FC236}">
                <a16:creationId xmlns:a16="http://schemas.microsoft.com/office/drawing/2014/main" id="{38DE1AD2-1A0F-4F11-9DAD-5F7A43366F13}"/>
              </a:ext>
            </a:extLst>
          </p:cNvPr>
          <p:cNvSpPr>
            <a:spLocks noGrp="1"/>
          </p:cNvSpPr>
          <p:nvPr>
            <p:ph type="body" sz="quarter" idx="14" hasCustomPrompt="1"/>
          </p:nvPr>
        </p:nvSpPr>
        <p:spPr>
          <a:xfrm>
            <a:off x="4757631" y="1604441"/>
            <a:ext cx="4386370" cy="2541299"/>
          </a:xfrm>
          <a:prstGeom prst="rect">
            <a:avLst/>
          </a:prstGeom>
        </p:spPr>
        <p:txBody>
          <a:bodyPr vert="horz" lIns="360000" tIns="360000" rIns="360000" bIns="0"/>
          <a:lstStyle>
            <a:lvl1pPr marL="179992" indent="-179992">
              <a:spcBef>
                <a:spcPts val="750"/>
              </a:spcBef>
              <a:buFont typeface="Arial"/>
              <a:buChar char="•"/>
              <a:defRPr sz="1400" baseline="0">
                <a:solidFill>
                  <a:schemeClr val="tx1"/>
                </a:solidFill>
              </a:defRPr>
            </a:lvl1pPr>
            <a:lvl2pPr marL="742913" indent="-285736">
              <a:buFont typeface="Arial"/>
              <a:buChar char="•"/>
              <a:defRPr sz="1400">
                <a:solidFill>
                  <a:srgbClr val="191446"/>
                </a:solidFill>
              </a:defRPr>
            </a:lvl2pPr>
            <a:lvl3pPr marL="1200090" indent="-285736">
              <a:buFont typeface="Arial"/>
              <a:buChar char="•"/>
              <a:defRPr sz="1400">
                <a:solidFill>
                  <a:srgbClr val="191446"/>
                </a:solidFill>
              </a:defRPr>
            </a:lvl3pPr>
            <a:lvl4pPr marL="1657268" indent="-285736">
              <a:buFont typeface="Arial"/>
              <a:buChar char="•"/>
              <a:defRPr sz="1400">
                <a:solidFill>
                  <a:srgbClr val="191446"/>
                </a:solidFill>
              </a:defRPr>
            </a:lvl4pPr>
            <a:lvl5pPr marL="2114445" indent="-285736">
              <a:buFont typeface="Arial"/>
              <a:buChar char="•"/>
              <a:defRPr sz="1400">
                <a:solidFill>
                  <a:srgbClr val="191446"/>
                </a:solidFill>
              </a:defRPr>
            </a:lvl5pPr>
          </a:lstStyle>
          <a:p>
            <a:pPr lvl="0"/>
            <a:r>
              <a:rPr lang="en-GB"/>
              <a:t>Bullet point </a:t>
            </a:r>
          </a:p>
          <a:p>
            <a:pPr lvl="0"/>
            <a:r>
              <a:rPr lang="en-GB"/>
              <a:t>80% Black </a:t>
            </a:r>
          </a:p>
          <a:p>
            <a:pPr lvl="0"/>
            <a:r>
              <a:rPr lang="en-GB"/>
              <a:t>14 point Calibri</a:t>
            </a:r>
          </a:p>
        </p:txBody>
      </p:sp>
    </p:spTree>
    <p:extLst>
      <p:ext uri="{BB962C8B-B14F-4D97-AF65-F5344CB8AC3E}">
        <p14:creationId xmlns:p14="http://schemas.microsoft.com/office/powerpoint/2010/main" val="71014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descr="A person on a computer&#10;&#10;Description automatically generated">
            <a:extLst>
              <a:ext uri="{FF2B5EF4-FFF2-40B4-BE49-F238E27FC236}">
                <a16:creationId xmlns:a16="http://schemas.microsoft.com/office/drawing/2014/main" id="{295EB3AC-E2C8-4B18-900B-983773EA05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
            <a:ext cx="9144001" cy="5143501"/>
          </a:xfrm>
          <a:prstGeom prst="rect">
            <a:avLst/>
          </a:prstGeom>
        </p:spPr>
      </p:pic>
      <p:pic>
        <p:nvPicPr>
          <p:cNvPr id="4" name="Picture 3" descr="Blog Overlay_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16" name="Text Placeholder 15"/>
          <p:cNvSpPr>
            <a:spLocks noGrp="1"/>
          </p:cNvSpPr>
          <p:nvPr>
            <p:ph type="body" sz="quarter" idx="12" hasCustomPrompt="1"/>
          </p:nvPr>
        </p:nvSpPr>
        <p:spPr>
          <a:xfrm>
            <a:off x="0" y="3381519"/>
            <a:ext cx="3663950" cy="277000"/>
          </a:xfrm>
          <a:prstGeom prst="rect">
            <a:avLst/>
          </a:prstGeom>
        </p:spPr>
        <p:txBody>
          <a:bodyPr vert="horz" lIns="360000" tIns="0" rIns="0" bIns="0" anchor="ctr" anchorCtr="0"/>
          <a:lstStyle>
            <a:lvl1pPr marL="0" indent="0">
              <a:buNone/>
              <a:defRPr sz="1595"/>
            </a:lvl1pPr>
            <a:lvl2pPr marL="405068" indent="0">
              <a:buNone/>
              <a:defRPr sz="1595"/>
            </a:lvl2pPr>
            <a:lvl3pPr marL="810136" indent="0">
              <a:buNone/>
              <a:defRPr sz="1595"/>
            </a:lvl3pPr>
            <a:lvl4pPr marL="1215203" indent="0">
              <a:buNone/>
              <a:defRPr sz="1595"/>
            </a:lvl4pPr>
            <a:lvl5pPr marL="1620271" indent="0">
              <a:buNone/>
              <a:defRPr sz="1595"/>
            </a:lvl5pPr>
          </a:lstStyle>
          <a:p>
            <a:pPr lvl="0"/>
            <a:r>
              <a:rPr lang="en-GB"/>
              <a:t>Copy</a:t>
            </a:r>
            <a:endParaRPr lang="en-US"/>
          </a:p>
        </p:txBody>
      </p:sp>
      <p:sp>
        <p:nvSpPr>
          <p:cNvPr id="18" name="Text Placeholder 17"/>
          <p:cNvSpPr>
            <a:spLocks noGrp="1"/>
          </p:cNvSpPr>
          <p:nvPr>
            <p:ph type="body" sz="quarter" idx="13" hasCustomPrompt="1"/>
          </p:nvPr>
        </p:nvSpPr>
        <p:spPr>
          <a:xfrm>
            <a:off x="0" y="1"/>
            <a:ext cx="4357688" cy="2347913"/>
          </a:xfrm>
          <a:prstGeom prst="rect">
            <a:avLst/>
          </a:prstGeom>
        </p:spPr>
        <p:txBody>
          <a:bodyPr vert="horz" lIns="360000" tIns="432000" rIns="720000" bIns="0"/>
          <a:lstStyle>
            <a:lvl1pPr marL="0" indent="0">
              <a:lnSpc>
                <a:spcPct val="100000"/>
              </a:lnSpc>
              <a:buNone/>
              <a:defRPr sz="3899">
                <a:latin typeface="+mj-lt"/>
              </a:defRPr>
            </a:lvl1pPr>
            <a:lvl2pPr marL="405068" indent="0">
              <a:buNone/>
              <a:defRPr sz="3899"/>
            </a:lvl2pPr>
            <a:lvl3pPr marL="810136" indent="0">
              <a:buNone/>
              <a:defRPr sz="3899"/>
            </a:lvl3pPr>
            <a:lvl4pPr marL="1215203" indent="0">
              <a:buNone/>
              <a:defRPr sz="3899"/>
            </a:lvl4pPr>
            <a:lvl5pPr marL="1620271" indent="0">
              <a:buNone/>
              <a:defRPr sz="3899"/>
            </a:lvl5pPr>
          </a:lstStyle>
          <a:p>
            <a:pPr lvl="0"/>
            <a:r>
              <a:rPr lang="en-GB"/>
              <a:t>Title</a:t>
            </a:r>
            <a:endParaRPr lang="en-US"/>
          </a:p>
        </p:txBody>
      </p:sp>
      <p:pic>
        <p:nvPicPr>
          <p:cNvPr id="2" name="Picture 1">
            <a:extLst>
              <a:ext uri="{FF2B5EF4-FFF2-40B4-BE49-F238E27FC236}">
                <a16:creationId xmlns:a16="http://schemas.microsoft.com/office/drawing/2014/main" id="{EB12ADDE-2A33-4DC4-AAC6-4FB20C73A993}"/>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56894" y="4151011"/>
            <a:ext cx="2275126" cy="926419"/>
          </a:xfrm>
          <a:prstGeom prst="rect">
            <a:avLst/>
          </a:prstGeom>
        </p:spPr>
      </p:pic>
    </p:spTree>
    <p:extLst>
      <p:ext uri="{BB962C8B-B14F-4D97-AF65-F5344CB8AC3E}">
        <p14:creationId xmlns:p14="http://schemas.microsoft.com/office/powerpoint/2010/main" val="179698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Mission Statement - boy im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440A2E-04D3-4FF9-86B0-4B0B836AA3E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4" name="Picture 3" descr="Blog Overlay_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16" name="Text Placeholder 15"/>
          <p:cNvSpPr>
            <a:spLocks noGrp="1"/>
          </p:cNvSpPr>
          <p:nvPr>
            <p:ph type="body" sz="quarter" idx="12" hasCustomPrompt="1"/>
          </p:nvPr>
        </p:nvSpPr>
        <p:spPr>
          <a:xfrm>
            <a:off x="1" y="3381519"/>
            <a:ext cx="3663950" cy="277000"/>
          </a:xfrm>
          <a:prstGeom prst="rect">
            <a:avLst/>
          </a:prstGeom>
        </p:spPr>
        <p:txBody>
          <a:bodyPr vert="horz" lIns="360000" tIns="0" rIns="0" bIns="0" anchor="ctr" anchorCtr="0"/>
          <a:lstStyle>
            <a:lvl1pPr marL="0" indent="0">
              <a:buNone/>
              <a:defRPr sz="1800"/>
            </a:lvl1pPr>
            <a:lvl2pPr marL="457189" indent="0">
              <a:buNone/>
              <a:defRPr sz="1800"/>
            </a:lvl2pPr>
            <a:lvl3pPr marL="914378" indent="0">
              <a:buNone/>
              <a:defRPr sz="1800"/>
            </a:lvl3pPr>
            <a:lvl4pPr marL="1371566" indent="0">
              <a:buNone/>
              <a:defRPr sz="1800"/>
            </a:lvl4pPr>
            <a:lvl5pPr marL="1828754" indent="0">
              <a:buNone/>
              <a:defRPr sz="1800"/>
            </a:lvl5pPr>
          </a:lstStyle>
          <a:p>
            <a:pPr lvl="0"/>
            <a:r>
              <a:rPr lang="en-GB"/>
              <a:t>Date</a:t>
            </a:r>
            <a:endParaRPr lang="en-US"/>
          </a:p>
        </p:txBody>
      </p:sp>
      <p:sp>
        <p:nvSpPr>
          <p:cNvPr id="18" name="Text Placeholder 17"/>
          <p:cNvSpPr>
            <a:spLocks noGrp="1"/>
          </p:cNvSpPr>
          <p:nvPr>
            <p:ph type="body" sz="quarter" idx="13" hasCustomPrompt="1"/>
          </p:nvPr>
        </p:nvSpPr>
        <p:spPr>
          <a:xfrm>
            <a:off x="1" y="1"/>
            <a:ext cx="4357688" cy="2347913"/>
          </a:xfrm>
          <a:prstGeom prst="rect">
            <a:avLst/>
          </a:prstGeom>
        </p:spPr>
        <p:txBody>
          <a:bodyPr vert="horz" lIns="360000" tIns="432000" rIns="720000" bIns="0"/>
          <a:lstStyle>
            <a:lvl1pPr marL="0" indent="0">
              <a:lnSpc>
                <a:spcPct val="100000"/>
              </a:lnSpc>
              <a:buNone/>
              <a:defRPr sz="4400">
                <a:latin typeface="+mj-lt"/>
              </a:defRPr>
            </a:lvl1pPr>
            <a:lvl2pPr marL="457189" indent="0">
              <a:buNone/>
              <a:defRPr sz="4400"/>
            </a:lvl2pPr>
            <a:lvl3pPr marL="914378" indent="0">
              <a:buNone/>
              <a:defRPr sz="4400"/>
            </a:lvl3pPr>
            <a:lvl4pPr marL="1371566" indent="0">
              <a:buNone/>
              <a:defRPr sz="4400"/>
            </a:lvl4pPr>
            <a:lvl5pPr marL="1828754" indent="0">
              <a:buNone/>
              <a:defRPr sz="4400"/>
            </a:lvl5pPr>
          </a:lstStyle>
          <a:p>
            <a:pPr lvl="0"/>
            <a:r>
              <a:rPr lang="en-GB"/>
              <a:t>Title</a:t>
            </a:r>
            <a:endParaRPr lang="en-US"/>
          </a:p>
        </p:txBody>
      </p:sp>
      <p:pic>
        <p:nvPicPr>
          <p:cNvPr id="3" name="Picture 2">
            <a:extLst>
              <a:ext uri="{FF2B5EF4-FFF2-40B4-BE49-F238E27FC236}">
                <a16:creationId xmlns:a16="http://schemas.microsoft.com/office/drawing/2014/main" id="{D508A52D-41E4-4922-97E3-0A85B8C7D25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56894" y="4134679"/>
            <a:ext cx="2275126" cy="926419"/>
          </a:xfrm>
          <a:prstGeom prst="rect">
            <a:avLst/>
          </a:prstGeom>
        </p:spPr>
      </p:pic>
    </p:spTree>
    <p:extLst>
      <p:ext uri="{BB962C8B-B14F-4D97-AF65-F5344CB8AC3E}">
        <p14:creationId xmlns:p14="http://schemas.microsoft.com/office/powerpoint/2010/main" val="204048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_Mission Statement - boy im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440A2E-04D3-4FF9-86B0-4B0B836AA3E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1"/>
            <a:ext cx="9144001" cy="5143501"/>
          </a:xfrm>
          <a:prstGeom prst="rect">
            <a:avLst/>
          </a:prstGeom>
        </p:spPr>
      </p:pic>
      <p:pic>
        <p:nvPicPr>
          <p:cNvPr id="4" name="Picture 3" descr="Blog Overlay_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16" name="Text Placeholder 15"/>
          <p:cNvSpPr>
            <a:spLocks noGrp="1"/>
          </p:cNvSpPr>
          <p:nvPr>
            <p:ph type="body" sz="quarter" idx="12" hasCustomPrompt="1"/>
          </p:nvPr>
        </p:nvSpPr>
        <p:spPr>
          <a:xfrm>
            <a:off x="1" y="3381519"/>
            <a:ext cx="3663950" cy="277000"/>
          </a:xfrm>
          <a:prstGeom prst="rect">
            <a:avLst/>
          </a:prstGeom>
        </p:spPr>
        <p:txBody>
          <a:bodyPr vert="horz" lIns="360000" tIns="0" rIns="0" bIns="0" anchor="ctr" anchorCtr="0"/>
          <a:lstStyle>
            <a:lvl1pPr marL="0" indent="0">
              <a:buNone/>
              <a:defRPr sz="1800"/>
            </a:lvl1pPr>
            <a:lvl2pPr marL="457189" indent="0">
              <a:buNone/>
              <a:defRPr sz="1800"/>
            </a:lvl2pPr>
            <a:lvl3pPr marL="914378" indent="0">
              <a:buNone/>
              <a:defRPr sz="1800"/>
            </a:lvl3pPr>
            <a:lvl4pPr marL="1371566" indent="0">
              <a:buNone/>
              <a:defRPr sz="1800"/>
            </a:lvl4pPr>
            <a:lvl5pPr marL="1828754" indent="0">
              <a:buNone/>
              <a:defRPr sz="1800"/>
            </a:lvl5pPr>
          </a:lstStyle>
          <a:p>
            <a:pPr lvl="0"/>
            <a:r>
              <a:rPr lang="en-GB"/>
              <a:t>Date</a:t>
            </a:r>
            <a:endParaRPr lang="en-US"/>
          </a:p>
        </p:txBody>
      </p:sp>
      <p:sp>
        <p:nvSpPr>
          <p:cNvPr id="18" name="Text Placeholder 17"/>
          <p:cNvSpPr>
            <a:spLocks noGrp="1"/>
          </p:cNvSpPr>
          <p:nvPr>
            <p:ph type="body" sz="quarter" idx="13" hasCustomPrompt="1"/>
          </p:nvPr>
        </p:nvSpPr>
        <p:spPr>
          <a:xfrm>
            <a:off x="1" y="1"/>
            <a:ext cx="4357688" cy="2347913"/>
          </a:xfrm>
          <a:prstGeom prst="rect">
            <a:avLst/>
          </a:prstGeom>
        </p:spPr>
        <p:txBody>
          <a:bodyPr vert="horz" lIns="360000" tIns="432000" rIns="720000" bIns="0"/>
          <a:lstStyle>
            <a:lvl1pPr marL="0" indent="0">
              <a:lnSpc>
                <a:spcPct val="100000"/>
              </a:lnSpc>
              <a:buNone/>
              <a:defRPr sz="4400">
                <a:latin typeface="+mj-lt"/>
              </a:defRPr>
            </a:lvl1pPr>
            <a:lvl2pPr marL="457189" indent="0">
              <a:buNone/>
              <a:defRPr sz="4400"/>
            </a:lvl2pPr>
            <a:lvl3pPr marL="914378" indent="0">
              <a:buNone/>
              <a:defRPr sz="4400"/>
            </a:lvl3pPr>
            <a:lvl4pPr marL="1371566" indent="0">
              <a:buNone/>
              <a:defRPr sz="4400"/>
            </a:lvl4pPr>
            <a:lvl5pPr marL="1828754" indent="0">
              <a:buNone/>
              <a:defRPr sz="4400"/>
            </a:lvl5pPr>
          </a:lstStyle>
          <a:p>
            <a:pPr lvl="0"/>
            <a:r>
              <a:rPr lang="en-GB"/>
              <a:t>Title</a:t>
            </a:r>
            <a:endParaRPr lang="en-US"/>
          </a:p>
        </p:txBody>
      </p:sp>
      <p:pic>
        <p:nvPicPr>
          <p:cNvPr id="7" name="Picture 6">
            <a:extLst>
              <a:ext uri="{FF2B5EF4-FFF2-40B4-BE49-F238E27FC236}">
                <a16:creationId xmlns:a16="http://schemas.microsoft.com/office/drawing/2014/main" id="{01DEA92D-F9ED-4CE0-BACC-2B5B25930DA9}"/>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56894" y="4151012"/>
            <a:ext cx="2275126" cy="926419"/>
          </a:xfrm>
          <a:prstGeom prst="rect">
            <a:avLst/>
          </a:prstGeom>
        </p:spPr>
      </p:pic>
    </p:spTree>
    <p:extLst>
      <p:ext uri="{BB962C8B-B14F-4D97-AF65-F5344CB8AC3E}">
        <p14:creationId xmlns:p14="http://schemas.microsoft.com/office/powerpoint/2010/main" val="50920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Mission Statement - boy image">
    <p:spTree>
      <p:nvGrpSpPr>
        <p:cNvPr id="1" name=""/>
        <p:cNvGrpSpPr/>
        <p:nvPr/>
      </p:nvGrpSpPr>
      <p:grpSpPr>
        <a:xfrm>
          <a:off x="0" y="0"/>
          <a:ext cx="0" cy="0"/>
          <a:chOff x="0" y="0"/>
          <a:chExt cx="0" cy="0"/>
        </a:xfrm>
      </p:grpSpPr>
      <p:pic>
        <p:nvPicPr>
          <p:cNvPr id="3" name="Picture 2" descr="A group of people sitting and looking at the camera&#10;&#10;Description automatically generated">
            <a:extLst>
              <a:ext uri="{FF2B5EF4-FFF2-40B4-BE49-F238E27FC236}">
                <a16:creationId xmlns:a16="http://schemas.microsoft.com/office/drawing/2014/main" id="{111408F9-293A-4AF8-B94B-2E8E439D540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2" name="Picture 1" descr="A group of people sitting and looking at the camera&#10;&#10;Description automatically generated">
            <a:extLst>
              <a:ext uri="{FF2B5EF4-FFF2-40B4-BE49-F238E27FC236}">
                <a16:creationId xmlns:a16="http://schemas.microsoft.com/office/drawing/2014/main" id="{A1388AE9-3F3E-4B23-8DDE-AF89A79B0072}"/>
              </a:ext>
            </a:extLst>
          </p:cNvPr>
          <p:cNvPicPr>
            <a:picLocks noChangeAspect="1"/>
          </p:cNvPicPr>
          <p:nvPr userDrawn="1"/>
        </p:nvPicPr>
        <p:blipFill rotWithShape="1">
          <a:blip r:embed="rId3" cstate="email">
            <a:alphaModFix/>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8" name="Picture 4" descr="A close up of a logo&#10;&#10;Description generated with very high confidence">
            <a:extLst>
              <a:ext uri="{FF2B5EF4-FFF2-40B4-BE49-F238E27FC236}">
                <a16:creationId xmlns:a16="http://schemas.microsoft.com/office/drawing/2014/main" id="{88019E7E-7876-4858-82F2-0547293BA713}"/>
              </a:ext>
            </a:extLst>
          </p:cNvPr>
          <p:cNvPicPr>
            <a:picLocks noChangeAspect="1"/>
          </p:cNvPicPr>
          <p:nvPr userDrawn="1"/>
        </p:nvPicPr>
        <p:blipFill>
          <a:blip r:embed="rId5">
            <a:clrChange>
              <a:clrFrom>
                <a:srgbClr val="151441"/>
              </a:clrFrom>
              <a:clrTo>
                <a:srgbClr val="151441">
                  <a:alpha val="0"/>
                </a:srgbClr>
              </a:clrTo>
            </a:clrChange>
          </a:blip>
          <a:stretch>
            <a:fillRect/>
          </a:stretch>
        </p:blipFill>
        <p:spPr>
          <a:xfrm>
            <a:off x="-3396343" y="1"/>
            <a:ext cx="12540343" cy="5326743"/>
          </a:xfrm>
          <a:prstGeom prst="rect">
            <a:avLst/>
          </a:prstGeom>
        </p:spPr>
      </p:pic>
      <p:sp>
        <p:nvSpPr>
          <p:cNvPr id="16" name="Text Placeholder 15"/>
          <p:cNvSpPr>
            <a:spLocks noGrp="1"/>
          </p:cNvSpPr>
          <p:nvPr>
            <p:ph type="body" sz="quarter" idx="12" hasCustomPrompt="1"/>
          </p:nvPr>
        </p:nvSpPr>
        <p:spPr>
          <a:xfrm>
            <a:off x="1" y="3381519"/>
            <a:ext cx="3663950" cy="277000"/>
          </a:xfrm>
          <a:prstGeom prst="rect">
            <a:avLst/>
          </a:prstGeom>
        </p:spPr>
        <p:txBody>
          <a:bodyPr vert="horz" lIns="360000" tIns="0" rIns="0" bIns="0" anchor="ctr" anchorCtr="0"/>
          <a:lstStyle>
            <a:lvl1pPr marL="0" indent="0">
              <a:buNone/>
              <a:defRPr sz="1800"/>
            </a:lvl1pPr>
            <a:lvl2pPr marL="457189" indent="0">
              <a:buNone/>
              <a:defRPr sz="1800"/>
            </a:lvl2pPr>
            <a:lvl3pPr marL="914378" indent="0">
              <a:buNone/>
              <a:defRPr sz="1800"/>
            </a:lvl3pPr>
            <a:lvl4pPr marL="1371566" indent="0">
              <a:buNone/>
              <a:defRPr sz="1800"/>
            </a:lvl4pPr>
            <a:lvl5pPr marL="1828754" indent="0">
              <a:buNone/>
              <a:defRPr sz="1800"/>
            </a:lvl5pPr>
          </a:lstStyle>
          <a:p>
            <a:pPr lvl="0"/>
            <a:r>
              <a:rPr lang="en-GB"/>
              <a:t>Date</a:t>
            </a:r>
            <a:endParaRPr lang="en-US"/>
          </a:p>
        </p:txBody>
      </p:sp>
      <p:sp>
        <p:nvSpPr>
          <p:cNvPr id="18" name="Text Placeholder 17"/>
          <p:cNvSpPr>
            <a:spLocks noGrp="1"/>
          </p:cNvSpPr>
          <p:nvPr>
            <p:ph type="body" sz="quarter" idx="13" hasCustomPrompt="1"/>
          </p:nvPr>
        </p:nvSpPr>
        <p:spPr>
          <a:xfrm>
            <a:off x="1" y="1"/>
            <a:ext cx="4357688" cy="2347913"/>
          </a:xfrm>
          <a:prstGeom prst="rect">
            <a:avLst/>
          </a:prstGeom>
        </p:spPr>
        <p:txBody>
          <a:bodyPr vert="horz" lIns="360000" tIns="432000" rIns="720000" bIns="0"/>
          <a:lstStyle>
            <a:lvl1pPr marL="0" indent="0">
              <a:lnSpc>
                <a:spcPct val="100000"/>
              </a:lnSpc>
              <a:buNone/>
              <a:defRPr sz="4400">
                <a:latin typeface="+mj-lt"/>
              </a:defRPr>
            </a:lvl1pPr>
            <a:lvl2pPr marL="457189" indent="0">
              <a:buNone/>
              <a:defRPr sz="4400"/>
            </a:lvl2pPr>
            <a:lvl3pPr marL="914378" indent="0">
              <a:buNone/>
              <a:defRPr sz="4400"/>
            </a:lvl3pPr>
            <a:lvl4pPr marL="1371566" indent="0">
              <a:buNone/>
              <a:defRPr sz="4400"/>
            </a:lvl4pPr>
            <a:lvl5pPr marL="1828754" indent="0">
              <a:buNone/>
              <a:defRPr sz="4400"/>
            </a:lvl5pPr>
          </a:lstStyle>
          <a:p>
            <a:pPr lvl="0"/>
            <a:r>
              <a:rPr lang="en-GB"/>
              <a:t>Title</a:t>
            </a:r>
            <a:endParaRPr lang="en-US"/>
          </a:p>
        </p:txBody>
      </p:sp>
      <p:pic>
        <p:nvPicPr>
          <p:cNvPr id="7" name="Picture 6" descr="Preservica_RGB-Logo_White_Main Logo_01.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66777" y="4335203"/>
            <a:ext cx="1868423" cy="513369"/>
          </a:xfrm>
          <a:prstGeom prst="rect">
            <a:avLst/>
          </a:prstGeom>
        </p:spPr>
      </p:pic>
    </p:spTree>
    <p:extLst>
      <p:ext uri="{BB962C8B-B14F-4D97-AF65-F5344CB8AC3E}">
        <p14:creationId xmlns:p14="http://schemas.microsoft.com/office/powerpoint/2010/main" val="17826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3" name="Picture 2" descr="A person on a computer&#10;&#10;Description automatically generated">
            <a:extLst>
              <a:ext uri="{FF2B5EF4-FFF2-40B4-BE49-F238E27FC236}">
                <a16:creationId xmlns:a16="http://schemas.microsoft.com/office/drawing/2014/main" id="{9D08736F-1BB3-49FE-98A6-D8242BFE43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
            <a:ext cx="9144001" cy="5143501"/>
          </a:xfrm>
          <a:prstGeom prst="rect">
            <a:avLst/>
          </a:prstGeom>
        </p:spPr>
      </p:pic>
      <p:pic>
        <p:nvPicPr>
          <p:cNvPr id="4" name="Picture 3" descr="Blog Overlay_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16" name="Text Placeholder 15"/>
          <p:cNvSpPr>
            <a:spLocks noGrp="1"/>
          </p:cNvSpPr>
          <p:nvPr>
            <p:ph type="body" sz="quarter" idx="12" hasCustomPrompt="1"/>
          </p:nvPr>
        </p:nvSpPr>
        <p:spPr>
          <a:xfrm>
            <a:off x="1" y="3381519"/>
            <a:ext cx="3663950" cy="277000"/>
          </a:xfrm>
          <a:prstGeom prst="rect">
            <a:avLst/>
          </a:prstGeom>
        </p:spPr>
        <p:txBody>
          <a:bodyPr vert="horz" lIns="360000" tIns="0" rIns="0" bIns="0" anchor="ctr" anchorCtr="0"/>
          <a:lstStyle>
            <a:lvl1pPr marL="0" indent="0">
              <a:buNone/>
              <a:defRPr sz="1595"/>
            </a:lvl1pPr>
            <a:lvl2pPr marL="405058" indent="0">
              <a:buNone/>
              <a:defRPr sz="1595"/>
            </a:lvl2pPr>
            <a:lvl3pPr marL="810116" indent="0">
              <a:buNone/>
              <a:defRPr sz="1595"/>
            </a:lvl3pPr>
            <a:lvl4pPr marL="1215173" indent="0">
              <a:buNone/>
              <a:defRPr sz="1595"/>
            </a:lvl4pPr>
            <a:lvl5pPr marL="1620230" indent="0">
              <a:buNone/>
              <a:defRPr sz="1595"/>
            </a:lvl5pPr>
          </a:lstStyle>
          <a:p>
            <a:pPr lvl="0"/>
            <a:r>
              <a:rPr lang="en-GB"/>
              <a:t>Copy</a:t>
            </a:r>
            <a:endParaRPr lang="en-US"/>
          </a:p>
        </p:txBody>
      </p:sp>
      <p:sp>
        <p:nvSpPr>
          <p:cNvPr id="18" name="Text Placeholder 17"/>
          <p:cNvSpPr>
            <a:spLocks noGrp="1"/>
          </p:cNvSpPr>
          <p:nvPr>
            <p:ph type="body" sz="quarter" idx="13" hasCustomPrompt="1"/>
          </p:nvPr>
        </p:nvSpPr>
        <p:spPr>
          <a:xfrm>
            <a:off x="1" y="2"/>
            <a:ext cx="4357688" cy="2347913"/>
          </a:xfrm>
          <a:prstGeom prst="rect">
            <a:avLst/>
          </a:prstGeom>
        </p:spPr>
        <p:txBody>
          <a:bodyPr vert="horz" lIns="360000" tIns="432000" rIns="720000" bIns="0"/>
          <a:lstStyle>
            <a:lvl1pPr marL="0" indent="0">
              <a:lnSpc>
                <a:spcPct val="100000"/>
              </a:lnSpc>
              <a:buNone/>
              <a:defRPr sz="3899">
                <a:latin typeface="+mj-lt"/>
              </a:defRPr>
            </a:lvl1pPr>
            <a:lvl2pPr marL="405058" indent="0">
              <a:buNone/>
              <a:defRPr sz="3899"/>
            </a:lvl2pPr>
            <a:lvl3pPr marL="810116" indent="0">
              <a:buNone/>
              <a:defRPr sz="3899"/>
            </a:lvl3pPr>
            <a:lvl4pPr marL="1215173" indent="0">
              <a:buNone/>
              <a:defRPr sz="3899"/>
            </a:lvl4pPr>
            <a:lvl5pPr marL="1620230" indent="0">
              <a:buNone/>
              <a:defRPr sz="3899"/>
            </a:lvl5pPr>
          </a:lstStyle>
          <a:p>
            <a:pPr lvl="0"/>
            <a:r>
              <a:rPr lang="en-GB"/>
              <a:t>Title</a:t>
            </a:r>
            <a:endParaRPr lang="en-US"/>
          </a:p>
        </p:txBody>
      </p:sp>
      <p:pic>
        <p:nvPicPr>
          <p:cNvPr id="5" name="Picture 4">
            <a:extLst>
              <a:ext uri="{FF2B5EF4-FFF2-40B4-BE49-F238E27FC236}">
                <a16:creationId xmlns:a16="http://schemas.microsoft.com/office/drawing/2014/main" id="{A3E1A54D-4DAC-447B-B66B-0B78C202FF0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56894" y="4134679"/>
            <a:ext cx="2275126" cy="926419"/>
          </a:xfrm>
          <a:prstGeom prst="rect">
            <a:avLst/>
          </a:prstGeom>
        </p:spPr>
      </p:pic>
    </p:spTree>
    <p:extLst>
      <p:ext uri="{BB962C8B-B14F-4D97-AF65-F5344CB8AC3E}">
        <p14:creationId xmlns:p14="http://schemas.microsoft.com/office/powerpoint/2010/main" val="376380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08736F-1BB3-49FE-98A6-D8242BFE43C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5143499"/>
          </a:xfrm>
          <a:prstGeom prst="rect">
            <a:avLst/>
          </a:prstGeom>
        </p:spPr>
      </p:pic>
      <p:pic>
        <p:nvPicPr>
          <p:cNvPr id="4" name="Picture 3" descr="Blog Overlay_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16" name="Text Placeholder 15"/>
          <p:cNvSpPr>
            <a:spLocks noGrp="1"/>
          </p:cNvSpPr>
          <p:nvPr>
            <p:ph type="body" sz="quarter" idx="12" hasCustomPrompt="1"/>
          </p:nvPr>
        </p:nvSpPr>
        <p:spPr>
          <a:xfrm>
            <a:off x="1" y="3381519"/>
            <a:ext cx="3663950" cy="277000"/>
          </a:xfrm>
          <a:prstGeom prst="rect">
            <a:avLst/>
          </a:prstGeom>
        </p:spPr>
        <p:txBody>
          <a:bodyPr vert="horz" lIns="360000" tIns="0" rIns="0" bIns="0" anchor="ctr" anchorCtr="0"/>
          <a:lstStyle>
            <a:lvl1pPr marL="0" indent="0">
              <a:buNone/>
              <a:defRPr sz="1595"/>
            </a:lvl1pPr>
            <a:lvl2pPr marL="405058" indent="0">
              <a:buNone/>
              <a:defRPr sz="1595"/>
            </a:lvl2pPr>
            <a:lvl3pPr marL="810116" indent="0">
              <a:buNone/>
              <a:defRPr sz="1595"/>
            </a:lvl3pPr>
            <a:lvl4pPr marL="1215173" indent="0">
              <a:buNone/>
              <a:defRPr sz="1595"/>
            </a:lvl4pPr>
            <a:lvl5pPr marL="1620230" indent="0">
              <a:buNone/>
              <a:defRPr sz="1595"/>
            </a:lvl5pPr>
          </a:lstStyle>
          <a:p>
            <a:pPr lvl="0"/>
            <a:r>
              <a:rPr lang="en-GB"/>
              <a:t>Copy</a:t>
            </a:r>
            <a:endParaRPr lang="en-US"/>
          </a:p>
        </p:txBody>
      </p:sp>
      <p:sp>
        <p:nvSpPr>
          <p:cNvPr id="18" name="Text Placeholder 17"/>
          <p:cNvSpPr>
            <a:spLocks noGrp="1"/>
          </p:cNvSpPr>
          <p:nvPr>
            <p:ph type="body" sz="quarter" idx="13" hasCustomPrompt="1"/>
          </p:nvPr>
        </p:nvSpPr>
        <p:spPr>
          <a:xfrm>
            <a:off x="1" y="2"/>
            <a:ext cx="4357688" cy="2347913"/>
          </a:xfrm>
          <a:prstGeom prst="rect">
            <a:avLst/>
          </a:prstGeom>
        </p:spPr>
        <p:txBody>
          <a:bodyPr vert="horz" lIns="360000" tIns="432000" rIns="720000" bIns="0"/>
          <a:lstStyle>
            <a:lvl1pPr marL="0" indent="0">
              <a:lnSpc>
                <a:spcPct val="100000"/>
              </a:lnSpc>
              <a:buNone/>
              <a:defRPr sz="3899">
                <a:latin typeface="+mj-lt"/>
              </a:defRPr>
            </a:lvl1pPr>
            <a:lvl2pPr marL="405058" indent="0">
              <a:buNone/>
              <a:defRPr sz="3899"/>
            </a:lvl2pPr>
            <a:lvl3pPr marL="810116" indent="0">
              <a:buNone/>
              <a:defRPr sz="3899"/>
            </a:lvl3pPr>
            <a:lvl4pPr marL="1215173" indent="0">
              <a:buNone/>
              <a:defRPr sz="3899"/>
            </a:lvl4pPr>
            <a:lvl5pPr marL="1620230" indent="0">
              <a:buNone/>
              <a:defRPr sz="3899"/>
            </a:lvl5pPr>
          </a:lstStyle>
          <a:p>
            <a:pPr lvl="0"/>
            <a:r>
              <a:rPr lang="en-GB"/>
              <a:t>Title</a:t>
            </a:r>
            <a:endParaRPr lang="en-US"/>
          </a:p>
        </p:txBody>
      </p:sp>
      <p:pic>
        <p:nvPicPr>
          <p:cNvPr id="5" name="Picture 4">
            <a:extLst>
              <a:ext uri="{FF2B5EF4-FFF2-40B4-BE49-F238E27FC236}">
                <a16:creationId xmlns:a16="http://schemas.microsoft.com/office/drawing/2014/main" id="{A3E1A54D-4DAC-447B-B66B-0B78C202FF0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56894" y="4134679"/>
            <a:ext cx="2275126" cy="926419"/>
          </a:xfrm>
          <a:prstGeom prst="rect">
            <a:avLst/>
          </a:prstGeom>
        </p:spPr>
      </p:pic>
    </p:spTree>
    <p:extLst>
      <p:ext uri="{BB962C8B-B14F-4D97-AF65-F5344CB8AC3E}">
        <p14:creationId xmlns:p14="http://schemas.microsoft.com/office/powerpoint/2010/main" val="197450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1" descr="A person standing in front of a book shelf&#10;&#10;Description automatically generated">
            <a:extLst>
              <a:ext uri="{FF2B5EF4-FFF2-40B4-BE49-F238E27FC236}">
                <a16:creationId xmlns:a16="http://schemas.microsoft.com/office/drawing/2014/main" id="{331C45E8-DAD8-46FF-9A41-9E5A3138BAB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5143499"/>
          </a:xfrm>
          <a:prstGeom prst="rect">
            <a:avLst/>
          </a:prstGeom>
        </p:spPr>
      </p:pic>
      <p:pic>
        <p:nvPicPr>
          <p:cNvPr id="4" name="Picture 3" descr="Blog Overlay_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16" name="Text Placeholder 15"/>
          <p:cNvSpPr>
            <a:spLocks noGrp="1"/>
          </p:cNvSpPr>
          <p:nvPr>
            <p:ph type="body" sz="quarter" idx="12" hasCustomPrompt="1"/>
          </p:nvPr>
        </p:nvSpPr>
        <p:spPr>
          <a:xfrm>
            <a:off x="1" y="3381519"/>
            <a:ext cx="3663950" cy="277000"/>
          </a:xfrm>
          <a:prstGeom prst="rect">
            <a:avLst/>
          </a:prstGeom>
        </p:spPr>
        <p:txBody>
          <a:bodyPr vert="horz" lIns="360000" tIns="0" rIns="0" bIns="0" anchor="ctr" anchorCtr="0"/>
          <a:lstStyle>
            <a:lvl1pPr marL="0" indent="0">
              <a:buNone/>
              <a:defRPr sz="1595"/>
            </a:lvl1pPr>
            <a:lvl2pPr marL="405058" indent="0">
              <a:buNone/>
              <a:defRPr sz="1595"/>
            </a:lvl2pPr>
            <a:lvl3pPr marL="810116" indent="0">
              <a:buNone/>
              <a:defRPr sz="1595"/>
            </a:lvl3pPr>
            <a:lvl4pPr marL="1215173" indent="0">
              <a:buNone/>
              <a:defRPr sz="1595"/>
            </a:lvl4pPr>
            <a:lvl5pPr marL="1620230" indent="0">
              <a:buNone/>
              <a:defRPr sz="1595"/>
            </a:lvl5pPr>
          </a:lstStyle>
          <a:p>
            <a:pPr lvl="0"/>
            <a:r>
              <a:rPr lang="en-GB"/>
              <a:t>Copy</a:t>
            </a:r>
            <a:endParaRPr lang="en-US"/>
          </a:p>
        </p:txBody>
      </p:sp>
      <p:sp>
        <p:nvSpPr>
          <p:cNvPr id="18" name="Text Placeholder 17"/>
          <p:cNvSpPr>
            <a:spLocks noGrp="1"/>
          </p:cNvSpPr>
          <p:nvPr>
            <p:ph type="body" sz="quarter" idx="13" hasCustomPrompt="1"/>
          </p:nvPr>
        </p:nvSpPr>
        <p:spPr>
          <a:xfrm>
            <a:off x="1" y="2"/>
            <a:ext cx="4357688" cy="2347913"/>
          </a:xfrm>
          <a:prstGeom prst="rect">
            <a:avLst/>
          </a:prstGeom>
        </p:spPr>
        <p:txBody>
          <a:bodyPr vert="horz" lIns="360000" tIns="432000" rIns="720000" bIns="0"/>
          <a:lstStyle>
            <a:lvl1pPr marL="0" indent="0">
              <a:lnSpc>
                <a:spcPct val="100000"/>
              </a:lnSpc>
              <a:buNone/>
              <a:defRPr sz="3899">
                <a:latin typeface="+mj-lt"/>
              </a:defRPr>
            </a:lvl1pPr>
            <a:lvl2pPr marL="405058" indent="0">
              <a:buNone/>
              <a:defRPr sz="3899"/>
            </a:lvl2pPr>
            <a:lvl3pPr marL="810116" indent="0">
              <a:buNone/>
              <a:defRPr sz="3899"/>
            </a:lvl3pPr>
            <a:lvl4pPr marL="1215173" indent="0">
              <a:buNone/>
              <a:defRPr sz="3899"/>
            </a:lvl4pPr>
            <a:lvl5pPr marL="1620230" indent="0">
              <a:buNone/>
              <a:defRPr sz="3899"/>
            </a:lvl5pPr>
          </a:lstStyle>
          <a:p>
            <a:pPr lvl="0"/>
            <a:r>
              <a:rPr lang="en-GB"/>
              <a:t>Title</a:t>
            </a:r>
            <a:endParaRPr lang="en-US"/>
          </a:p>
        </p:txBody>
      </p:sp>
      <p:pic>
        <p:nvPicPr>
          <p:cNvPr id="5" name="Picture 4">
            <a:extLst>
              <a:ext uri="{FF2B5EF4-FFF2-40B4-BE49-F238E27FC236}">
                <a16:creationId xmlns:a16="http://schemas.microsoft.com/office/drawing/2014/main" id="{A3E1A54D-4DAC-447B-B66B-0B78C202FF0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56894" y="4134679"/>
            <a:ext cx="2275126" cy="926419"/>
          </a:xfrm>
          <a:prstGeom prst="rect">
            <a:avLst/>
          </a:prstGeom>
        </p:spPr>
      </p:pic>
    </p:spTree>
    <p:extLst>
      <p:ext uri="{BB962C8B-B14F-4D97-AF65-F5344CB8AC3E}">
        <p14:creationId xmlns:p14="http://schemas.microsoft.com/office/powerpoint/2010/main" val="225529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lide with Sub title">
    <p:spTree>
      <p:nvGrpSpPr>
        <p:cNvPr id="1" name=""/>
        <p:cNvGrpSpPr/>
        <p:nvPr/>
      </p:nvGrpSpPr>
      <p:grpSpPr>
        <a:xfrm>
          <a:off x="0" y="0"/>
          <a:ext cx="0" cy="0"/>
          <a:chOff x="0" y="0"/>
          <a:chExt cx="0" cy="0"/>
        </a:xfrm>
      </p:grpSpPr>
      <p:sp>
        <p:nvSpPr>
          <p:cNvPr id="2" name="Text Placeholder 6"/>
          <p:cNvSpPr>
            <a:spLocks noGrp="1"/>
          </p:cNvSpPr>
          <p:nvPr>
            <p:ph type="body" sz="quarter" idx="10" hasCustomPrompt="1"/>
          </p:nvPr>
        </p:nvSpPr>
        <p:spPr>
          <a:xfrm>
            <a:off x="0" y="353"/>
            <a:ext cx="9144000" cy="80519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GB"/>
              <a:t>Heading</a:t>
            </a:r>
            <a:endParaRPr lang="en-US"/>
          </a:p>
        </p:txBody>
      </p:sp>
    </p:spTree>
    <p:extLst>
      <p:ext uri="{BB962C8B-B14F-4D97-AF65-F5344CB8AC3E}">
        <p14:creationId xmlns:p14="http://schemas.microsoft.com/office/powerpoint/2010/main" val="175212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Slide with Sub titl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0"/>
            <a:ext cx="9144000" cy="74453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191446"/>
                </a:solidFill>
                <a:latin typeface="+mj-lt"/>
              </a:defRPr>
            </a:lvl2pPr>
            <a:lvl3pPr>
              <a:defRPr>
                <a:solidFill>
                  <a:srgbClr val="191446"/>
                </a:solidFill>
                <a:latin typeface="+mj-lt"/>
              </a:defRPr>
            </a:lvl3pPr>
            <a:lvl4pPr>
              <a:defRPr>
                <a:solidFill>
                  <a:srgbClr val="191446"/>
                </a:solidFill>
                <a:latin typeface="+mj-lt"/>
              </a:defRPr>
            </a:lvl4pPr>
            <a:lvl5pPr>
              <a:defRPr>
                <a:solidFill>
                  <a:srgbClr val="191446"/>
                </a:solidFill>
                <a:latin typeface="+mj-lt"/>
              </a:defRPr>
            </a:lvl5pPr>
          </a:lstStyle>
          <a:p>
            <a:pPr lvl="0"/>
            <a:r>
              <a:rPr lang="en-GB"/>
              <a:t>Heading</a:t>
            </a:r>
            <a:endParaRPr lang="en-US"/>
          </a:p>
        </p:txBody>
      </p:sp>
      <p:sp>
        <p:nvSpPr>
          <p:cNvPr id="7" name="Text Placeholder 6"/>
          <p:cNvSpPr>
            <a:spLocks noGrp="1"/>
          </p:cNvSpPr>
          <p:nvPr>
            <p:ph type="body" sz="quarter" idx="11" hasCustomPrompt="1"/>
          </p:nvPr>
        </p:nvSpPr>
        <p:spPr>
          <a:xfrm>
            <a:off x="0" y="744023"/>
            <a:ext cx="9144000" cy="864645"/>
          </a:xfrm>
          <a:prstGeom prst="rect">
            <a:avLst/>
          </a:prstGeom>
        </p:spPr>
        <p:txBody>
          <a:bodyPr vert="horz" lIns="360000" tIns="360000" rIns="360000" bIns="0"/>
          <a:lstStyle>
            <a:lvl1pPr marL="0" indent="0">
              <a:spcAft>
                <a:spcPts val="500"/>
              </a:spcAft>
              <a:buFont typeface="Arial"/>
              <a:buNone/>
              <a:defRPr sz="1400" b="1" i="0">
                <a:solidFill>
                  <a:srgbClr val="191446"/>
                </a:solidFill>
                <a:latin typeface="+mn-lt"/>
              </a:defRPr>
            </a:lvl1pPr>
          </a:lstStyle>
          <a:p>
            <a:pPr lvl="0"/>
            <a:r>
              <a:rPr lang="en-GB"/>
              <a:t>Subhead</a:t>
            </a:r>
            <a:endParaRPr lang="en-US"/>
          </a:p>
        </p:txBody>
      </p:sp>
      <p:sp>
        <p:nvSpPr>
          <p:cNvPr id="12" name="Text Placeholder 11"/>
          <p:cNvSpPr>
            <a:spLocks noGrp="1"/>
          </p:cNvSpPr>
          <p:nvPr>
            <p:ph type="body" sz="quarter" idx="12" hasCustomPrompt="1"/>
          </p:nvPr>
        </p:nvSpPr>
        <p:spPr>
          <a:xfrm>
            <a:off x="0" y="1608668"/>
            <a:ext cx="9144000" cy="1642533"/>
          </a:xfrm>
          <a:prstGeom prst="rect">
            <a:avLst/>
          </a:prstGeom>
        </p:spPr>
        <p:txBody>
          <a:bodyPr vert="horz" lIns="360000" tIns="360000" rIns="360000" bIns="0"/>
          <a:lstStyle>
            <a:lvl1pPr marL="179996" indent="-179996">
              <a:spcBef>
                <a:spcPts val="750"/>
              </a:spcBef>
              <a:buFont typeface="Arial"/>
              <a:buChar char="•"/>
              <a:defRPr sz="1400" baseline="0">
                <a:solidFill>
                  <a:srgbClr val="3C3C3B"/>
                </a:solidFill>
              </a:defRPr>
            </a:lvl1pPr>
            <a:lvl2pPr marL="742931" indent="-285743">
              <a:buFont typeface="Arial"/>
              <a:buChar char="•"/>
              <a:defRPr sz="1400">
                <a:solidFill>
                  <a:srgbClr val="191446"/>
                </a:solidFill>
              </a:defRPr>
            </a:lvl2pPr>
            <a:lvl3pPr marL="1200120" indent="-285743">
              <a:buFont typeface="Arial"/>
              <a:buChar char="•"/>
              <a:defRPr sz="1400">
                <a:solidFill>
                  <a:srgbClr val="191446"/>
                </a:solidFill>
              </a:defRPr>
            </a:lvl3pPr>
            <a:lvl4pPr marL="1657309" indent="-285743">
              <a:buFont typeface="Arial"/>
              <a:buChar char="•"/>
              <a:defRPr sz="1400">
                <a:solidFill>
                  <a:srgbClr val="191446"/>
                </a:solidFill>
              </a:defRPr>
            </a:lvl4pPr>
            <a:lvl5pPr marL="2114498" indent="-285743">
              <a:buFont typeface="Arial"/>
              <a:buChar char="•"/>
              <a:defRPr sz="1400">
                <a:solidFill>
                  <a:srgbClr val="191446"/>
                </a:solidFill>
              </a:defRPr>
            </a:lvl5pPr>
          </a:lstStyle>
          <a:p>
            <a:pPr lvl="0"/>
            <a:r>
              <a:rPr lang="en-GB"/>
              <a:t>Bullet point </a:t>
            </a:r>
          </a:p>
          <a:p>
            <a:pPr lvl="0"/>
            <a:r>
              <a:rPr lang="en-GB"/>
              <a:t>80% Black </a:t>
            </a:r>
          </a:p>
          <a:p>
            <a:pPr lvl="0"/>
            <a:r>
              <a:rPr lang="en-GB"/>
              <a:t>14 point Calibri</a:t>
            </a:r>
          </a:p>
        </p:txBody>
      </p:sp>
    </p:spTree>
    <p:extLst>
      <p:ext uri="{BB962C8B-B14F-4D97-AF65-F5344CB8AC3E}">
        <p14:creationId xmlns:p14="http://schemas.microsoft.com/office/powerpoint/2010/main" val="54048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13F6C-B535-4850-A11C-41C18124EE2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BB0C576-1B9D-4921-BEAC-629B06B189CB}"/>
              </a:ext>
            </a:extLst>
          </p:cNvPr>
          <p:cNvSpPr>
            <a:spLocks noGrp="1"/>
          </p:cNvSpPr>
          <p:nvPr>
            <p:ph sz="half" idx="1"/>
          </p:nvPr>
        </p:nvSpPr>
        <p:spPr>
          <a:xfrm>
            <a:off x="628650" y="1369219"/>
            <a:ext cx="7886700" cy="3263504"/>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DCF847B-67C5-40E9-8659-A9F983DC24A5}"/>
              </a:ext>
            </a:extLst>
          </p:cNvPr>
          <p:cNvSpPr>
            <a:spLocks noGrp="1"/>
          </p:cNvSpPr>
          <p:nvPr>
            <p:ph sz="half" idx="2"/>
          </p:nvPr>
        </p:nvSpPr>
        <p:spPr>
          <a:xfrm>
            <a:off x="628650" y="1369219"/>
            <a:ext cx="7886700" cy="3263504"/>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C723991-F480-4288-98E5-7601953B9533}"/>
              </a:ext>
            </a:extLst>
          </p:cNvPr>
          <p:cNvSpPr>
            <a:spLocks noGrp="1"/>
          </p:cNvSpPr>
          <p:nvPr>
            <p:ph type="dt" sz="half" idx="10"/>
          </p:nvPr>
        </p:nvSpPr>
        <p:spPr>
          <a:xfrm>
            <a:off x="628650" y="4767264"/>
            <a:ext cx="2057400" cy="273844"/>
          </a:xfrm>
          <a:prstGeom prst="rect">
            <a:avLst/>
          </a:prstGeom>
        </p:spPr>
        <p:txBody>
          <a:bodyPr vert="horz" lIns="91440" tIns="45720" rIns="91440" bIns="45720" rtlCol="0" anchor="ctr"/>
          <a:lstStyle>
            <a:defPPr>
              <a:defRPr lang="en-US"/>
            </a:defPPr>
            <a:lvl1pPr marL="0" algn="l" defTabSz="457189" rtl="0" eaLnBrk="1" latinLnBrk="0" hangingPunct="1">
              <a:defRPr sz="900" kern="1200">
                <a:solidFill>
                  <a:schemeClr val="tx1">
                    <a:tint val="75000"/>
                  </a:schemeClr>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endParaRPr lang="en-GB"/>
          </a:p>
        </p:txBody>
      </p:sp>
      <p:sp>
        <p:nvSpPr>
          <p:cNvPr id="6" name="Footer Placeholder 5">
            <a:extLst>
              <a:ext uri="{FF2B5EF4-FFF2-40B4-BE49-F238E27FC236}">
                <a16:creationId xmlns:a16="http://schemas.microsoft.com/office/drawing/2014/main" id="{9E9D30D8-6A93-47DB-8D10-C673BC41A06A}"/>
              </a:ext>
            </a:extLst>
          </p:cNvPr>
          <p:cNvSpPr>
            <a:spLocks noGrp="1"/>
          </p:cNvSpPr>
          <p:nvPr>
            <p:ph type="ftr" sz="quarter" idx="11"/>
          </p:nvPr>
        </p:nvSpPr>
        <p:spPr>
          <a:xfrm>
            <a:off x="3028950" y="4767264"/>
            <a:ext cx="3086100" cy="273844"/>
          </a:xfrm>
          <a:prstGeom prst="rect">
            <a:avLst/>
          </a:prstGeom>
        </p:spPr>
        <p:txBody>
          <a:bodyPr vert="horz" lIns="91440" tIns="45720" rIns="91440" bIns="45720" rtlCol="0" anchor="ctr"/>
          <a:lstStyle>
            <a:defPPr>
              <a:defRPr lang="en-US"/>
            </a:defPPr>
            <a:lvl1pPr marL="0" algn="ctr" defTabSz="457189" rtl="0" eaLnBrk="1" latinLnBrk="0" hangingPunct="1">
              <a:defRPr sz="900" kern="1200">
                <a:solidFill>
                  <a:schemeClr val="tx1">
                    <a:tint val="75000"/>
                  </a:schemeClr>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endParaRPr lang="en-GB"/>
          </a:p>
        </p:txBody>
      </p:sp>
      <p:sp>
        <p:nvSpPr>
          <p:cNvPr id="7" name="Slide Number Placeholder 6">
            <a:extLst>
              <a:ext uri="{FF2B5EF4-FFF2-40B4-BE49-F238E27FC236}">
                <a16:creationId xmlns:a16="http://schemas.microsoft.com/office/drawing/2014/main" id="{94ACE11E-5B82-41F2-B8AF-D2C4082809F5}"/>
              </a:ext>
            </a:extLst>
          </p:cNvPr>
          <p:cNvSpPr>
            <a:spLocks noGrp="1"/>
          </p:cNvSpPr>
          <p:nvPr>
            <p:ph type="sldNum" sz="quarter" idx="12"/>
          </p:nvPr>
        </p:nvSpPr>
        <p:spPr>
          <a:xfrm>
            <a:off x="6457950" y="4767264"/>
            <a:ext cx="2057400" cy="273844"/>
          </a:xfrm>
          <a:prstGeom prst="rect">
            <a:avLst/>
          </a:prstGeom>
        </p:spPr>
        <p:txBody>
          <a:bodyPr vert="horz" lIns="91440" tIns="45720" rIns="91440" bIns="45720" rtlCol="0" anchor="ctr"/>
          <a:lstStyle>
            <a:defPPr>
              <a:defRPr lang="en-US"/>
            </a:defPPr>
            <a:lvl1pPr marL="0" algn="r" defTabSz="457189" rtl="0" eaLnBrk="1" latinLnBrk="0" hangingPunct="1">
              <a:defRPr sz="900" kern="1200">
                <a:solidFill>
                  <a:schemeClr val="tx1">
                    <a:tint val="75000"/>
                  </a:schemeClr>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fld id="{47628A04-EC05-441D-BA3A-925C96AFB973}" type="slidenum">
              <a:rPr lang="en-GB" smtClean="0"/>
              <a:pPr/>
              <a:t>‹#›</a:t>
            </a:fld>
            <a:endParaRPr lang="en-GB"/>
          </a:p>
        </p:txBody>
      </p:sp>
    </p:spTree>
    <p:extLst>
      <p:ext uri="{BB962C8B-B14F-4D97-AF65-F5344CB8AC3E}">
        <p14:creationId xmlns:p14="http://schemas.microsoft.com/office/powerpoint/2010/main" val="252862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9ACA-5900-41D3-88B4-F9CDE841929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78EFBEE-DF71-4F8F-860D-C1B641B3C465}"/>
              </a:ext>
            </a:extLst>
          </p:cNvPr>
          <p:cNvSpPr>
            <a:spLocks noGrp="1"/>
          </p:cNvSpPr>
          <p:nvPr>
            <p:ph type="body" idx="1"/>
          </p:nvPr>
        </p:nvSpPr>
        <p:spPr>
          <a:xfrm>
            <a:off x="628650" y="1369219"/>
            <a:ext cx="7886700" cy="3263504"/>
          </a:xfrm>
          <a:prstGeom prst="rect">
            <a:avLst/>
          </a:prstGeom>
        </p:spPr>
        <p:txBody>
          <a:bodyPr vert="horz" lIns="91440" tIns="45720" rIns="91440" bIns="45720" rtlCol="0" anchor="b">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5FE5D7-9253-4D15-85A9-7A90E2648158}"/>
              </a:ext>
            </a:extLst>
          </p:cNvPr>
          <p:cNvSpPr>
            <a:spLocks noGrp="1"/>
          </p:cNvSpPr>
          <p:nvPr>
            <p:ph sz="half" idx="2"/>
          </p:nvPr>
        </p:nvSpPr>
        <p:spPr>
          <a:xfrm>
            <a:off x="628650" y="1369219"/>
            <a:ext cx="7886700" cy="3263504"/>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65D5A89-5843-4F2D-B920-27AB7C38FE17}"/>
              </a:ext>
            </a:extLst>
          </p:cNvPr>
          <p:cNvSpPr>
            <a:spLocks noGrp="1"/>
          </p:cNvSpPr>
          <p:nvPr>
            <p:ph type="body" sz="quarter" idx="3"/>
          </p:nvPr>
        </p:nvSpPr>
        <p:spPr>
          <a:xfrm>
            <a:off x="628650" y="1369219"/>
            <a:ext cx="7886700" cy="3263504"/>
          </a:xfrm>
          <a:prstGeom prst="rect">
            <a:avLst/>
          </a:prstGeom>
        </p:spPr>
        <p:txBody>
          <a:bodyPr vert="horz" lIns="91440" tIns="45720" rIns="91440" bIns="45720" rtlCol="0" anchor="b">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AD41E178-25AE-4ABB-BA36-6587509AD731}"/>
              </a:ext>
            </a:extLst>
          </p:cNvPr>
          <p:cNvSpPr>
            <a:spLocks noGrp="1"/>
          </p:cNvSpPr>
          <p:nvPr>
            <p:ph sz="quarter" idx="4"/>
          </p:nvPr>
        </p:nvSpPr>
        <p:spPr>
          <a:xfrm>
            <a:off x="628650" y="1369219"/>
            <a:ext cx="7886700" cy="3263504"/>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3E4155C-4946-4C3E-85F4-CE7A1399A2A4}"/>
              </a:ext>
            </a:extLst>
          </p:cNvPr>
          <p:cNvSpPr>
            <a:spLocks noGrp="1"/>
          </p:cNvSpPr>
          <p:nvPr>
            <p:ph type="dt" sz="half" idx="10"/>
          </p:nvPr>
        </p:nvSpPr>
        <p:spPr>
          <a:xfrm>
            <a:off x="628650" y="4767264"/>
            <a:ext cx="2057400" cy="273844"/>
          </a:xfrm>
          <a:prstGeom prst="rect">
            <a:avLst/>
          </a:prstGeom>
        </p:spPr>
        <p:txBody>
          <a:bodyPr vert="horz" lIns="91440" tIns="45720" rIns="91440" bIns="45720" rtlCol="0" anchor="ctr"/>
          <a:lstStyle>
            <a:defPPr>
              <a:defRPr lang="en-US"/>
            </a:defPPr>
            <a:lvl1pPr marL="0" algn="l" defTabSz="457189" rtl="0" eaLnBrk="1" latinLnBrk="0" hangingPunct="1">
              <a:defRPr sz="900" kern="1200">
                <a:solidFill>
                  <a:schemeClr val="tx1">
                    <a:tint val="75000"/>
                  </a:schemeClr>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endParaRPr lang="en-GB"/>
          </a:p>
        </p:txBody>
      </p:sp>
      <p:sp>
        <p:nvSpPr>
          <p:cNvPr id="8" name="Footer Placeholder 7">
            <a:extLst>
              <a:ext uri="{FF2B5EF4-FFF2-40B4-BE49-F238E27FC236}">
                <a16:creationId xmlns:a16="http://schemas.microsoft.com/office/drawing/2014/main" id="{81F84881-952D-499F-8161-11465BC537E0}"/>
              </a:ext>
            </a:extLst>
          </p:cNvPr>
          <p:cNvSpPr>
            <a:spLocks noGrp="1"/>
          </p:cNvSpPr>
          <p:nvPr>
            <p:ph type="ftr" sz="quarter" idx="11"/>
          </p:nvPr>
        </p:nvSpPr>
        <p:spPr>
          <a:xfrm>
            <a:off x="3028950" y="4767264"/>
            <a:ext cx="3086100" cy="273844"/>
          </a:xfrm>
          <a:prstGeom prst="rect">
            <a:avLst/>
          </a:prstGeom>
        </p:spPr>
        <p:txBody>
          <a:bodyPr vert="horz" lIns="91440" tIns="45720" rIns="91440" bIns="45720" rtlCol="0" anchor="ctr"/>
          <a:lstStyle>
            <a:defPPr>
              <a:defRPr lang="en-US"/>
            </a:defPPr>
            <a:lvl1pPr marL="0" algn="ctr" defTabSz="457189" rtl="0" eaLnBrk="1" latinLnBrk="0" hangingPunct="1">
              <a:defRPr sz="900" kern="1200">
                <a:solidFill>
                  <a:schemeClr val="tx1">
                    <a:tint val="75000"/>
                  </a:schemeClr>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endParaRPr lang="en-GB"/>
          </a:p>
        </p:txBody>
      </p:sp>
      <p:sp>
        <p:nvSpPr>
          <p:cNvPr id="9" name="Slide Number Placeholder 8">
            <a:extLst>
              <a:ext uri="{FF2B5EF4-FFF2-40B4-BE49-F238E27FC236}">
                <a16:creationId xmlns:a16="http://schemas.microsoft.com/office/drawing/2014/main" id="{7DADE1E6-5FF4-4956-8BC6-246B2E328E41}"/>
              </a:ext>
            </a:extLst>
          </p:cNvPr>
          <p:cNvSpPr>
            <a:spLocks noGrp="1"/>
          </p:cNvSpPr>
          <p:nvPr>
            <p:ph type="sldNum" sz="quarter" idx="12"/>
          </p:nvPr>
        </p:nvSpPr>
        <p:spPr>
          <a:xfrm>
            <a:off x="6457950" y="4767264"/>
            <a:ext cx="2057400" cy="273844"/>
          </a:xfrm>
          <a:prstGeom prst="rect">
            <a:avLst/>
          </a:prstGeom>
        </p:spPr>
        <p:txBody>
          <a:bodyPr vert="horz" lIns="91440" tIns="45720" rIns="91440" bIns="45720" rtlCol="0" anchor="ctr"/>
          <a:lstStyle>
            <a:defPPr>
              <a:defRPr lang="en-US"/>
            </a:defPPr>
            <a:lvl1pPr marL="0" algn="r" defTabSz="457189" rtl="0" eaLnBrk="1" latinLnBrk="0" hangingPunct="1">
              <a:defRPr sz="900" kern="1200">
                <a:solidFill>
                  <a:schemeClr val="tx1">
                    <a:tint val="75000"/>
                  </a:schemeClr>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fld id="{47628A04-EC05-441D-BA3A-925C96AFB973}" type="slidenum">
              <a:rPr lang="en-GB" smtClean="0"/>
              <a:pPr/>
              <a:t>‹#›</a:t>
            </a:fld>
            <a:endParaRPr lang="en-GB"/>
          </a:p>
        </p:txBody>
      </p:sp>
    </p:spTree>
    <p:extLst>
      <p:ext uri="{BB962C8B-B14F-4D97-AF65-F5344CB8AC3E}">
        <p14:creationId xmlns:p14="http://schemas.microsoft.com/office/powerpoint/2010/main" val="369030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5" name="Picture 4" descr="A group of people sitting at a table looking at a book shelf&#10;&#10;Description automatically generated">
            <a:extLst>
              <a:ext uri="{FF2B5EF4-FFF2-40B4-BE49-F238E27FC236}">
                <a16:creationId xmlns:a16="http://schemas.microsoft.com/office/drawing/2014/main" id="{1C4D4727-7FA9-451C-BB2B-ACD7D76A70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5143501"/>
          </a:xfrm>
          <a:prstGeom prst="rect">
            <a:avLst/>
          </a:prstGeom>
        </p:spPr>
      </p:pic>
      <p:pic>
        <p:nvPicPr>
          <p:cNvPr id="4" name="Picture 3" descr="Blog Overlay_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16" name="Text Placeholder 15"/>
          <p:cNvSpPr>
            <a:spLocks noGrp="1"/>
          </p:cNvSpPr>
          <p:nvPr>
            <p:ph type="body" sz="quarter" idx="12" hasCustomPrompt="1"/>
          </p:nvPr>
        </p:nvSpPr>
        <p:spPr>
          <a:xfrm>
            <a:off x="0" y="3381519"/>
            <a:ext cx="3663950" cy="277000"/>
          </a:xfrm>
          <a:prstGeom prst="rect">
            <a:avLst/>
          </a:prstGeom>
        </p:spPr>
        <p:txBody>
          <a:bodyPr vert="horz" lIns="360000" tIns="0" rIns="0" bIns="0" anchor="ctr" anchorCtr="0"/>
          <a:lstStyle>
            <a:lvl1pPr marL="0" indent="0">
              <a:buNone/>
              <a:defRPr sz="1595"/>
            </a:lvl1pPr>
            <a:lvl2pPr marL="405068" indent="0">
              <a:buNone/>
              <a:defRPr sz="1595"/>
            </a:lvl2pPr>
            <a:lvl3pPr marL="810136" indent="0">
              <a:buNone/>
              <a:defRPr sz="1595"/>
            </a:lvl3pPr>
            <a:lvl4pPr marL="1215203" indent="0">
              <a:buNone/>
              <a:defRPr sz="1595"/>
            </a:lvl4pPr>
            <a:lvl5pPr marL="1620271" indent="0">
              <a:buNone/>
              <a:defRPr sz="1595"/>
            </a:lvl5pPr>
          </a:lstStyle>
          <a:p>
            <a:pPr lvl="0"/>
            <a:r>
              <a:rPr lang="en-GB"/>
              <a:t>Copy</a:t>
            </a:r>
            <a:endParaRPr lang="en-US"/>
          </a:p>
        </p:txBody>
      </p:sp>
      <p:sp>
        <p:nvSpPr>
          <p:cNvPr id="18" name="Text Placeholder 17"/>
          <p:cNvSpPr>
            <a:spLocks noGrp="1"/>
          </p:cNvSpPr>
          <p:nvPr>
            <p:ph type="body" sz="quarter" idx="13" hasCustomPrompt="1"/>
          </p:nvPr>
        </p:nvSpPr>
        <p:spPr>
          <a:xfrm>
            <a:off x="0" y="1"/>
            <a:ext cx="4357688" cy="2347913"/>
          </a:xfrm>
          <a:prstGeom prst="rect">
            <a:avLst/>
          </a:prstGeom>
        </p:spPr>
        <p:txBody>
          <a:bodyPr vert="horz" lIns="360000" tIns="432000" rIns="720000" bIns="0"/>
          <a:lstStyle>
            <a:lvl1pPr marL="0" indent="0">
              <a:lnSpc>
                <a:spcPct val="100000"/>
              </a:lnSpc>
              <a:buNone/>
              <a:defRPr sz="3899">
                <a:latin typeface="+mj-lt"/>
              </a:defRPr>
            </a:lvl1pPr>
            <a:lvl2pPr marL="405068" indent="0">
              <a:buNone/>
              <a:defRPr sz="3899"/>
            </a:lvl2pPr>
            <a:lvl3pPr marL="810136" indent="0">
              <a:buNone/>
              <a:defRPr sz="3899"/>
            </a:lvl3pPr>
            <a:lvl4pPr marL="1215203" indent="0">
              <a:buNone/>
              <a:defRPr sz="3899"/>
            </a:lvl4pPr>
            <a:lvl5pPr marL="1620271" indent="0">
              <a:buNone/>
              <a:defRPr sz="3899"/>
            </a:lvl5pPr>
          </a:lstStyle>
          <a:p>
            <a:pPr lvl="0"/>
            <a:r>
              <a:rPr lang="en-GB"/>
              <a:t>Title</a:t>
            </a:r>
            <a:endParaRPr lang="en-US"/>
          </a:p>
        </p:txBody>
      </p:sp>
      <p:pic>
        <p:nvPicPr>
          <p:cNvPr id="7" name="Picture 6" descr="Preservica_RGB-Logo_White_Main Logo_01.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6777" y="4335203"/>
            <a:ext cx="1868423" cy="513369"/>
          </a:xfrm>
          <a:prstGeom prst="rect">
            <a:avLst/>
          </a:prstGeom>
        </p:spPr>
      </p:pic>
    </p:spTree>
    <p:extLst>
      <p:ext uri="{BB962C8B-B14F-4D97-AF65-F5344CB8AC3E}">
        <p14:creationId xmlns:p14="http://schemas.microsoft.com/office/powerpoint/2010/main" val="286055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2" name="Picture 1" descr="HeaderImageOverlaysPurpl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9144000" cy="1190625"/>
          </a:xfrm>
          <a:prstGeom prst="rect">
            <a:avLst/>
          </a:prstGeom>
        </p:spPr>
      </p:pic>
      <p:sp>
        <p:nvSpPr>
          <p:cNvPr id="3" name="Text Placeholder 3"/>
          <p:cNvSpPr>
            <a:spLocks noGrp="1"/>
          </p:cNvSpPr>
          <p:nvPr>
            <p:ph type="body" sz="quarter" idx="10" hasCustomPrompt="1"/>
          </p:nvPr>
        </p:nvSpPr>
        <p:spPr>
          <a:xfrm>
            <a:off x="0" y="2"/>
            <a:ext cx="9144000" cy="1190625"/>
          </a:xfrm>
          <a:prstGeom prst="rect">
            <a:avLst/>
          </a:prstGeom>
        </p:spPr>
        <p:txBody>
          <a:bodyPr vert="horz" lIns="360000" tIns="432000" rIns="720000" bIns="0"/>
          <a:lstStyle>
            <a:lvl1pPr marL="0" indent="0">
              <a:buNone/>
              <a:defRPr sz="2400">
                <a:latin typeface="+mj-lt"/>
              </a:defRPr>
            </a:lvl1pPr>
          </a:lstStyle>
          <a:p>
            <a:pPr lvl="0"/>
            <a:r>
              <a:rPr lang="en-GB"/>
              <a:t>Heading</a:t>
            </a:r>
            <a:endParaRPr lang="en-US"/>
          </a:p>
        </p:txBody>
      </p:sp>
      <p:sp>
        <p:nvSpPr>
          <p:cNvPr id="4" name="Text Placeholder 11"/>
          <p:cNvSpPr>
            <a:spLocks noGrp="1"/>
          </p:cNvSpPr>
          <p:nvPr>
            <p:ph type="body" sz="quarter" idx="12" hasCustomPrompt="1"/>
          </p:nvPr>
        </p:nvSpPr>
        <p:spPr>
          <a:xfrm>
            <a:off x="0" y="1139831"/>
            <a:ext cx="9144000" cy="2918527"/>
          </a:xfrm>
          <a:prstGeom prst="rect">
            <a:avLst/>
          </a:prstGeom>
        </p:spPr>
        <p:txBody>
          <a:bodyPr vert="horz" lIns="360000" tIns="360000" rIns="360000" bIns="0"/>
          <a:lstStyle>
            <a:lvl1pPr marL="179992" indent="-179992">
              <a:spcBef>
                <a:spcPts val="750"/>
              </a:spcBef>
              <a:buFont typeface="Arial"/>
              <a:buChar char="•"/>
              <a:defRPr sz="1400" baseline="0">
                <a:solidFill>
                  <a:srgbClr val="3C3C3B"/>
                </a:solidFill>
              </a:defRPr>
            </a:lvl1pPr>
            <a:lvl2pPr marL="742913" indent="-285736">
              <a:buFont typeface="Arial"/>
              <a:buChar char="•"/>
              <a:defRPr sz="1400">
                <a:solidFill>
                  <a:srgbClr val="191446"/>
                </a:solidFill>
              </a:defRPr>
            </a:lvl2pPr>
            <a:lvl3pPr marL="1200090" indent="-285736">
              <a:buFont typeface="Arial"/>
              <a:buChar char="•"/>
              <a:defRPr sz="1400">
                <a:solidFill>
                  <a:srgbClr val="191446"/>
                </a:solidFill>
              </a:defRPr>
            </a:lvl3pPr>
            <a:lvl4pPr marL="1657268" indent="-285736">
              <a:buFont typeface="Arial"/>
              <a:buChar char="•"/>
              <a:defRPr sz="1400">
                <a:solidFill>
                  <a:srgbClr val="191446"/>
                </a:solidFill>
              </a:defRPr>
            </a:lvl4pPr>
            <a:lvl5pPr marL="2114445" indent="-285736">
              <a:buFont typeface="Arial"/>
              <a:buChar char="•"/>
              <a:defRPr sz="1400">
                <a:solidFill>
                  <a:srgbClr val="191446"/>
                </a:solidFill>
              </a:defRPr>
            </a:lvl5pPr>
          </a:lstStyle>
          <a:p>
            <a:pPr lvl="0"/>
            <a:r>
              <a:rPr lang="en-GB"/>
              <a:t>Bullet point </a:t>
            </a:r>
          </a:p>
          <a:p>
            <a:pPr lvl="0"/>
            <a:r>
              <a:rPr lang="en-GB"/>
              <a:t>80% Black </a:t>
            </a:r>
          </a:p>
          <a:p>
            <a:pPr lvl="0"/>
            <a:r>
              <a:rPr lang="en-GB"/>
              <a:t>14 point Calibri</a:t>
            </a:r>
          </a:p>
        </p:txBody>
      </p:sp>
    </p:spTree>
    <p:extLst>
      <p:ext uri="{BB962C8B-B14F-4D97-AF65-F5344CB8AC3E}">
        <p14:creationId xmlns:p14="http://schemas.microsoft.com/office/powerpoint/2010/main" val="300653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7_Vertical Title and Text">
    <p:bg>
      <p:bgRef idx="1001">
        <a:schemeClr val="bg2"/>
      </p:bgRef>
    </p:bg>
    <p:spTree>
      <p:nvGrpSpPr>
        <p:cNvPr id="1" name=""/>
        <p:cNvGrpSpPr/>
        <p:nvPr/>
      </p:nvGrpSpPr>
      <p:grpSpPr>
        <a:xfrm>
          <a:off x="0" y="0"/>
          <a:ext cx="0" cy="0"/>
          <a:chOff x="0" y="0"/>
          <a:chExt cx="0" cy="0"/>
        </a:xfrm>
      </p:grpSpPr>
      <p:pic>
        <p:nvPicPr>
          <p:cNvPr id="5" name="Picture 4" descr="Green_Blog Overlay_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6700838" cy="5143500"/>
          </a:xfrm>
          <a:prstGeom prst="rect">
            <a:avLst/>
          </a:prstGeom>
        </p:spPr>
      </p:pic>
      <p:sp>
        <p:nvSpPr>
          <p:cNvPr id="8" name="Text Placeholder 7"/>
          <p:cNvSpPr>
            <a:spLocks noGrp="1"/>
          </p:cNvSpPr>
          <p:nvPr>
            <p:ph type="body" sz="quarter" idx="10" hasCustomPrompt="1"/>
          </p:nvPr>
        </p:nvSpPr>
        <p:spPr>
          <a:xfrm>
            <a:off x="0" y="1"/>
            <a:ext cx="5183706" cy="959439"/>
          </a:xfrm>
          <a:prstGeom prst="rect">
            <a:avLst/>
          </a:prstGeom>
        </p:spPr>
        <p:txBody>
          <a:bodyPr vert="horz" lIns="360000" tIns="432000" rIns="720000" bIns="0"/>
          <a:lstStyle>
            <a:lvl1pPr marL="0" indent="0">
              <a:buNone/>
              <a:defRPr sz="3400">
                <a:latin typeface="+mj-lt"/>
              </a:defRPr>
            </a:lvl1pPr>
          </a:lstStyle>
          <a:p>
            <a:pPr lvl="0"/>
            <a:r>
              <a:rPr lang="en-GB"/>
              <a:t>Title</a:t>
            </a:r>
            <a:endParaRPr lang="en-US"/>
          </a:p>
        </p:txBody>
      </p:sp>
      <p:sp>
        <p:nvSpPr>
          <p:cNvPr id="10" name="Text Placeholder 9"/>
          <p:cNvSpPr>
            <a:spLocks noGrp="1"/>
          </p:cNvSpPr>
          <p:nvPr>
            <p:ph type="body" sz="quarter" idx="11" hasCustomPrompt="1"/>
          </p:nvPr>
        </p:nvSpPr>
        <p:spPr>
          <a:xfrm>
            <a:off x="0" y="877575"/>
            <a:ext cx="5183706" cy="3251514"/>
          </a:xfrm>
          <a:prstGeom prst="rect">
            <a:avLst/>
          </a:prstGeom>
        </p:spPr>
        <p:txBody>
          <a:bodyPr vert="horz" lIns="360000" tIns="540000" rIns="0" bIns="0"/>
          <a:lstStyle>
            <a:lvl1pPr marL="179996" indent="-179996">
              <a:spcBef>
                <a:spcPts val="1000"/>
              </a:spcBef>
              <a:buFont typeface="Arial"/>
              <a:buChar char="•"/>
              <a:defRPr sz="1600"/>
            </a:lvl1pPr>
          </a:lstStyle>
          <a:p>
            <a:pPr lvl="0"/>
            <a:r>
              <a:rPr lang="en-GB"/>
              <a:t>Bullet points</a:t>
            </a:r>
            <a:endParaRPr lang="en-US"/>
          </a:p>
        </p:txBody>
      </p:sp>
      <p:pic>
        <p:nvPicPr>
          <p:cNvPr id="9" name="Picture 8" descr="Preservica_RGB Logo_White_2_Main Logo_04.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1134" y="4338097"/>
            <a:ext cx="1869887" cy="513771"/>
          </a:xfrm>
          <a:prstGeom prst="rect">
            <a:avLst/>
          </a:prstGeom>
        </p:spPr>
      </p:pic>
    </p:spTree>
    <p:extLst>
      <p:ext uri="{BB962C8B-B14F-4D97-AF65-F5344CB8AC3E}">
        <p14:creationId xmlns:p14="http://schemas.microsoft.com/office/powerpoint/2010/main" val="40793351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6" name="Picture 5" descr="A circuit board&#10;&#10;Description automatically generated">
            <a:extLst>
              <a:ext uri="{FF2B5EF4-FFF2-40B4-BE49-F238E27FC236}">
                <a16:creationId xmlns:a16="http://schemas.microsoft.com/office/drawing/2014/main" id="{676B1DEF-97B7-4C58-9E8B-F5E6EC73F5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6" y="0"/>
            <a:ext cx="9141768" cy="5143500"/>
          </a:xfrm>
          <a:prstGeom prst="rect">
            <a:avLst/>
          </a:prstGeom>
        </p:spPr>
      </p:pic>
      <p:pic>
        <p:nvPicPr>
          <p:cNvPr id="4" name="Picture 3" descr="Blog Overlay_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16" name="Text Placeholder 15"/>
          <p:cNvSpPr>
            <a:spLocks noGrp="1"/>
          </p:cNvSpPr>
          <p:nvPr>
            <p:ph type="body" sz="quarter" idx="12" hasCustomPrompt="1"/>
          </p:nvPr>
        </p:nvSpPr>
        <p:spPr>
          <a:xfrm>
            <a:off x="1" y="3381519"/>
            <a:ext cx="3663950" cy="277000"/>
          </a:xfrm>
          <a:prstGeom prst="rect">
            <a:avLst/>
          </a:prstGeom>
        </p:spPr>
        <p:txBody>
          <a:bodyPr vert="horz" lIns="360000" tIns="0" rIns="0" bIns="0" anchor="ctr" anchorCtr="0"/>
          <a:lstStyle>
            <a:lvl1pPr marL="0" indent="0">
              <a:buNone/>
              <a:defRPr sz="1595"/>
            </a:lvl1pPr>
            <a:lvl2pPr marL="405058" indent="0">
              <a:buNone/>
              <a:defRPr sz="1595"/>
            </a:lvl2pPr>
            <a:lvl3pPr marL="810116" indent="0">
              <a:buNone/>
              <a:defRPr sz="1595"/>
            </a:lvl3pPr>
            <a:lvl4pPr marL="1215173" indent="0">
              <a:buNone/>
              <a:defRPr sz="1595"/>
            </a:lvl4pPr>
            <a:lvl5pPr marL="1620230" indent="0">
              <a:buNone/>
              <a:defRPr sz="1595"/>
            </a:lvl5pPr>
          </a:lstStyle>
          <a:p>
            <a:pPr lvl="0"/>
            <a:r>
              <a:rPr lang="en-GB"/>
              <a:t>Copy</a:t>
            </a:r>
            <a:endParaRPr lang="en-US"/>
          </a:p>
        </p:txBody>
      </p:sp>
      <p:sp>
        <p:nvSpPr>
          <p:cNvPr id="18" name="Text Placeholder 17"/>
          <p:cNvSpPr>
            <a:spLocks noGrp="1"/>
          </p:cNvSpPr>
          <p:nvPr>
            <p:ph type="body" sz="quarter" idx="13" hasCustomPrompt="1"/>
          </p:nvPr>
        </p:nvSpPr>
        <p:spPr>
          <a:xfrm>
            <a:off x="1" y="2"/>
            <a:ext cx="4357688" cy="2347913"/>
          </a:xfrm>
          <a:prstGeom prst="rect">
            <a:avLst/>
          </a:prstGeom>
        </p:spPr>
        <p:txBody>
          <a:bodyPr vert="horz" lIns="360000" tIns="432000" rIns="720000" bIns="0"/>
          <a:lstStyle>
            <a:lvl1pPr marL="0" indent="0">
              <a:lnSpc>
                <a:spcPct val="100000"/>
              </a:lnSpc>
              <a:buNone/>
              <a:defRPr sz="3899">
                <a:latin typeface="+mj-lt"/>
              </a:defRPr>
            </a:lvl1pPr>
            <a:lvl2pPr marL="405058" indent="0">
              <a:buNone/>
              <a:defRPr sz="3899"/>
            </a:lvl2pPr>
            <a:lvl3pPr marL="810116" indent="0">
              <a:buNone/>
              <a:defRPr sz="3899"/>
            </a:lvl3pPr>
            <a:lvl4pPr marL="1215173" indent="0">
              <a:buNone/>
              <a:defRPr sz="3899"/>
            </a:lvl4pPr>
            <a:lvl5pPr marL="1620230" indent="0">
              <a:buNone/>
              <a:defRPr sz="3899"/>
            </a:lvl5pPr>
          </a:lstStyle>
          <a:p>
            <a:pPr lvl="0"/>
            <a:r>
              <a:rPr lang="en-GB"/>
              <a:t>Title</a:t>
            </a:r>
            <a:endParaRPr lang="en-US"/>
          </a:p>
        </p:txBody>
      </p:sp>
      <p:pic>
        <p:nvPicPr>
          <p:cNvPr id="7" name="Picture 6" descr="Preservica_RGB-Logo_White_Main Logo_01.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6778" y="4335203"/>
            <a:ext cx="1868423" cy="513369"/>
          </a:xfrm>
          <a:prstGeom prst="rect">
            <a:avLst/>
          </a:prstGeom>
        </p:spPr>
      </p:pic>
    </p:spTree>
    <p:extLst>
      <p:ext uri="{BB962C8B-B14F-4D97-AF65-F5344CB8AC3E}">
        <p14:creationId xmlns:p14="http://schemas.microsoft.com/office/powerpoint/2010/main" val="323446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4" name="Picture 3" descr="Blog Overlay_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16" name="Text Placeholder 15"/>
          <p:cNvSpPr>
            <a:spLocks noGrp="1"/>
          </p:cNvSpPr>
          <p:nvPr>
            <p:ph type="body" sz="quarter" idx="12" hasCustomPrompt="1"/>
          </p:nvPr>
        </p:nvSpPr>
        <p:spPr>
          <a:xfrm>
            <a:off x="1" y="3381519"/>
            <a:ext cx="3663950" cy="277000"/>
          </a:xfrm>
          <a:prstGeom prst="rect">
            <a:avLst/>
          </a:prstGeom>
        </p:spPr>
        <p:txBody>
          <a:bodyPr vert="horz" lIns="360000" tIns="0" rIns="0" bIns="0" anchor="ctr" anchorCtr="0"/>
          <a:lstStyle>
            <a:lvl1pPr marL="0" indent="0">
              <a:buNone/>
              <a:defRPr sz="1595"/>
            </a:lvl1pPr>
            <a:lvl2pPr marL="405058" indent="0">
              <a:buNone/>
              <a:defRPr sz="1595"/>
            </a:lvl2pPr>
            <a:lvl3pPr marL="810116" indent="0">
              <a:buNone/>
              <a:defRPr sz="1595"/>
            </a:lvl3pPr>
            <a:lvl4pPr marL="1215173" indent="0">
              <a:buNone/>
              <a:defRPr sz="1595"/>
            </a:lvl4pPr>
            <a:lvl5pPr marL="1620230" indent="0">
              <a:buNone/>
              <a:defRPr sz="1595"/>
            </a:lvl5pPr>
          </a:lstStyle>
          <a:p>
            <a:pPr lvl="0"/>
            <a:r>
              <a:rPr lang="en-GB"/>
              <a:t>Copy</a:t>
            </a:r>
            <a:endParaRPr lang="en-US"/>
          </a:p>
        </p:txBody>
      </p:sp>
      <p:sp>
        <p:nvSpPr>
          <p:cNvPr id="18" name="Text Placeholder 17"/>
          <p:cNvSpPr>
            <a:spLocks noGrp="1"/>
          </p:cNvSpPr>
          <p:nvPr>
            <p:ph type="body" sz="quarter" idx="13" hasCustomPrompt="1"/>
          </p:nvPr>
        </p:nvSpPr>
        <p:spPr>
          <a:xfrm>
            <a:off x="1" y="2"/>
            <a:ext cx="4357688" cy="2347913"/>
          </a:xfrm>
          <a:prstGeom prst="rect">
            <a:avLst/>
          </a:prstGeom>
        </p:spPr>
        <p:txBody>
          <a:bodyPr vert="horz" lIns="360000" tIns="432000" rIns="720000" bIns="0"/>
          <a:lstStyle>
            <a:lvl1pPr marL="0" indent="0">
              <a:lnSpc>
                <a:spcPct val="100000"/>
              </a:lnSpc>
              <a:buNone/>
              <a:defRPr sz="3899">
                <a:latin typeface="+mj-lt"/>
              </a:defRPr>
            </a:lvl1pPr>
            <a:lvl2pPr marL="405058" indent="0">
              <a:buNone/>
              <a:defRPr sz="3899"/>
            </a:lvl2pPr>
            <a:lvl3pPr marL="810116" indent="0">
              <a:buNone/>
              <a:defRPr sz="3899"/>
            </a:lvl3pPr>
            <a:lvl4pPr marL="1215173" indent="0">
              <a:buNone/>
              <a:defRPr sz="3899"/>
            </a:lvl4pPr>
            <a:lvl5pPr marL="1620230" indent="0">
              <a:buNone/>
              <a:defRPr sz="3899"/>
            </a:lvl5pPr>
          </a:lstStyle>
          <a:p>
            <a:pPr lvl="0"/>
            <a:r>
              <a:rPr lang="en-GB"/>
              <a:t>Title</a:t>
            </a:r>
            <a:endParaRPr lang="en-US"/>
          </a:p>
        </p:txBody>
      </p:sp>
      <p:pic>
        <p:nvPicPr>
          <p:cNvPr id="33" name="Picture 32" descr="Logo&#10;&#10;Description automatically generated with medium confidence">
            <a:extLst>
              <a:ext uri="{FF2B5EF4-FFF2-40B4-BE49-F238E27FC236}">
                <a16:creationId xmlns:a16="http://schemas.microsoft.com/office/drawing/2014/main" id="{009CAD87-708A-4494-B919-B60A00D5B4B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4835" y="4271132"/>
            <a:ext cx="1659175" cy="474395"/>
          </a:xfrm>
          <a:prstGeom prst="rect">
            <a:avLst/>
          </a:prstGeom>
        </p:spPr>
      </p:pic>
    </p:spTree>
    <p:extLst>
      <p:ext uri="{BB962C8B-B14F-4D97-AF65-F5344CB8AC3E}">
        <p14:creationId xmlns:p14="http://schemas.microsoft.com/office/powerpoint/2010/main" val="264070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descr="A circuit board&#10;&#10;Description automatically generated">
            <a:extLst>
              <a:ext uri="{FF2B5EF4-FFF2-40B4-BE49-F238E27FC236}">
                <a16:creationId xmlns:a16="http://schemas.microsoft.com/office/drawing/2014/main" id="{676B1DEF-97B7-4C58-9E8B-F5E6EC73F5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6" y="0"/>
            <a:ext cx="9141768" cy="5143500"/>
          </a:xfrm>
          <a:prstGeom prst="rect">
            <a:avLst/>
          </a:prstGeom>
        </p:spPr>
      </p:pic>
      <p:pic>
        <p:nvPicPr>
          <p:cNvPr id="4" name="Picture 3" descr="Blog Overlay_01.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898370"/>
            <a:ext cx="9144000" cy="1346761"/>
          </a:xfrm>
          <a:prstGeom prst="rect">
            <a:avLst/>
          </a:prstGeom>
        </p:spPr>
      </p:pic>
    </p:spTree>
    <p:extLst>
      <p:ext uri="{BB962C8B-B14F-4D97-AF65-F5344CB8AC3E}">
        <p14:creationId xmlns:p14="http://schemas.microsoft.com/office/powerpoint/2010/main" val="201563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81DD7-2C42-5F8E-4B95-4F16785C84F1}"/>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CAE9CF49-3F09-765F-5618-C0CB2272F259}"/>
              </a:ext>
            </a:extLst>
          </p:cNvPr>
          <p:cNvSpPr>
            <a:spLocks noGrp="1"/>
          </p:cNvSpPr>
          <p:nvPr>
            <p:ph idx="1"/>
          </p:nvPr>
        </p:nvSpPr>
        <p:spPr>
          <a:xfrm>
            <a:off x="628650" y="1366837"/>
            <a:ext cx="78867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33173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2D01-7CB7-4403-8EAE-BCC2F9A4113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8902876F-2F57-4393-86E4-1467E1F34F2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077DB51-AB2D-429D-9281-DF72E3085B3F}"/>
              </a:ext>
            </a:extLst>
          </p:cNvPr>
          <p:cNvSpPr>
            <a:spLocks noGrp="1"/>
          </p:cNvSpPr>
          <p:nvPr>
            <p:ph type="dt" sz="half" idx="10"/>
          </p:nvPr>
        </p:nvSpPr>
        <p:spPr/>
        <p:txBody>
          <a:bodyPr/>
          <a:lstStyle/>
          <a:p>
            <a:fld id="{0435EDCF-DA42-4F35-A558-138F455F2A22}" type="datetimeFigureOut">
              <a:rPr lang="en-GB" smtClean="0"/>
              <a:t>12/04/2023</a:t>
            </a:fld>
            <a:endParaRPr lang="en-GB"/>
          </a:p>
        </p:txBody>
      </p:sp>
      <p:sp>
        <p:nvSpPr>
          <p:cNvPr id="5" name="Footer Placeholder 4">
            <a:extLst>
              <a:ext uri="{FF2B5EF4-FFF2-40B4-BE49-F238E27FC236}">
                <a16:creationId xmlns:a16="http://schemas.microsoft.com/office/drawing/2014/main" id="{119F3623-B83E-47C0-960F-92D257279F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9EFF92-062F-47A1-ABEC-1727D52F25A0}"/>
              </a:ext>
            </a:extLst>
          </p:cNvPr>
          <p:cNvSpPr>
            <a:spLocks noGrp="1"/>
          </p:cNvSpPr>
          <p:nvPr>
            <p:ph type="sldNum" sz="quarter" idx="12"/>
          </p:nvPr>
        </p:nvSpPr>
        <p:spPr/>
        <p:txBody>
          <a:bodyPr/>
          <a:lstStyle/>
          <a:p>
            <a:fld id="{61CD32A0-9032-4DC8-92E3-F36DEA3AD8FF}" type="slidenum">
              <a:rPr lang="en-GB" smtClean="0"/>
              <a:t>‹#›</a:t>
            </a:fld>
            <a:endParaRPr lang="en-GB"/>
          </a:p>
        </p:txBody>
      </p:sp>
    </p:spTree>
    <p:extLst>
      <p:ext uri="{BB962C8B-B14F-4D97-AF65-F5344CB8AC3E}">
        <p14:creationId xmlns:p14="http://schemas.microsoft.com/office/powerpoint/2010/main" val="92052434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Financial London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4D6024-2A20-48D8-8D61-004FB19C446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4" name="Picture 3" descr="Blog Overlay_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5143500" cy="5143500"/>
          </a:xfrm>
          <a:prstGeom prst="rect">
            <a:avLst/>
          </a:prstGeom>
        </p:spPr>
      </p:pic>
      <p:sp>
        <p:nvSpPr>
          <p:cNvPr id="16" name="Text Placeholder 15"/>
          <p:cNvSpPr>
            <a:spLocks noGrp="1"/>
          </p:cNvSpPr>
          <p:nvPr>
            <p:ph type="body" sz="quarter" idx="12" hasCustomPrompt="1"/>
          </p:nvPr>
        </p:nvSpPr>
        <p:spPr>
          <a:xfrm>
            <a:off x="1" y="3381519"/>
            <a:ext cx="3663950" cy="277000"/>
          </a:xfrm>
          <a:prstGeom prst="rect">
            <a:avLst/>
          </a:prstGeom>
        </p:spPr>
        <p:txBody>
          <a:bodyPr vert="horz" lIns="360000" tIns="0" rIns="0" bIns="0" anchor="ctr" anchorCtr="0"/>
          <a:lstStyle>
            <a:lvl1pPr marL="0" indent="0">
              <a:buNone/>
              <a:defRPr sz="1800"/>
            </a:lvl1pPr>
            <a:lvl2pPr marL="457189" indent="0">
              <a:buNone/>
              <a:defRPr sz="1800"/>
            </a:lvl2pPr>
            <a:lvl3pPr marL="914378" indent="0">
              <a:buNone/>
              <a:defRPr sz="1800"/>
            </a:lvl3pPr>
            <a:lvl4pPr marL="1371566" indent="0">
              <a:buNone/>
              <a:defRPr sz="1800"/>
            </a:lvl4pPr>
            <a:lvl5pPr marL="1828754" indent="0">
              <a:buNone/>
              <a:defRPr sz="1800"/>
            </a:lvl5pPr>
          </a:lstStyle>
          <a:p>
            <a:pPr lvl="0"/>
            <a:r>
              <a:rPr lang="en-GB"/>
              <a:t>Date</a:t>
            </a:r>
            <a:endParaRPr lang="en-US"/>
          </a:p>
        </p:txBody>
      </p:sp>
      <p:sp>
        <p:nvSpPr>
          <p:cNvPr id="18" name="Text Placeholder 17"/>
          <p:cNvSpPr>
            <a:spLocks noGrp="1"/>
          </p:cNvSpPr>
          <p:nvPr>
            <p:ph type="body" sz="quarter" idx="13" hasCustomPrompt="1"/>
          </p:nvPr>
        </p:nvSpPr>
        <p:spPr>
          <a:xfrm>
            <a:off x="1" y="1"/>
            <a:ext cx="4357688" cy="2347913"/>
          </a:xfrm>
          <a:prstGeom prst="rect">
            <a:avLst/>
          </a:prstGeom>
        </p:spPr>
        <p:txBody>
          <a:bodyPr vert="horz" lIns="360000" tIns="432000" rIns="720000" bIns="0"/>
          <a:lstStyle>
            <a:lvl1pPr marL="0" indent="0">
              <a:lnSpc>
                <a:spcPct val="100000"/>
              </a:lnSpc>
              <a:buNone/>
              <a:defRPr sz="4400">
                <a:latin typeface="+mj-lt"/>
              </a:defRPr>
            </a:lvl1pPr>
            <a:lvl2pPr marL="457189" indent="0">
              <a:buNone/>
              <a:defRPr sz="4400"/>
            </a:lvl2pPr>
            <a:lvl3pPr marL="914378" indent="0">
              <a:buNone/>
              <a:defRPr sz="4400"/>
            </a:lvl3pPr>
            <a:lvl4pPr marL="1371566" indent="0">
              <a:buNone/>
              <a:defRPr sz="4400"/>
            </a:lvl4pPr>
            <a:lvl5pPr marL="1828754" indent="0">
              <a:buNone/>
              <a:defRPr sz="4400"/>
            </a:lvl5pPr>
          </a:lstStyle>
          <a:p>
            <a:pPr lvl="0"/>
            <a:r>
              <a:rPr lang="en-GB"/>
              <a:t>Title</a:t>
            </a:r>
            <a:endParaRPr lang="en-US"/>
          </a:p>
        </p:txBody>
      </p:sp>
      <p:pic>
        <p:nvPicPr>
          <p:cNvPr id="7" name="Picture 6" descr="Preservica_RGB-Logo_White_Main Logo_01.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6777" y="4335203"/>
            <a:ext cx="1868423" cy="513369"/>
          </a:xfrm>
          <a:prstGeom prst="rect">
            <a:avLst/>
          </a:prstGeom>
        </p:spPr>
      </p:pic>
    </p:spTree>
    <p:extLst>
      <p:ext uri="{BB962C8B-B14F-4D97-AF65-F5344CB8AC3E}">
        <p14:creationId xmlns:p14="http://schemas.microsoft.com/office/powerpoint/2010/main" val="321282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Slide with Sub titl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0"/>
            <a:ext cx="9144000" cy="744538"/>
          </a:xfrm>
          <a:prstGeom prst="rect">
            <a:avLst/>
          </a:prstGeom>
        </p:spPr>
        <p:txBody>
          <a:bodyPr vert="horz" lIns="360000" tIns="432000" rIns="720000" bIns="0"/>
          <a:lstStyle>
            <a:lvl1pPr marL="0" indent="0">
              <a:buNone/>
              <a:defRPr sz="2400">
                <a:solidFill>
                  <a:srgbClr val="191446"/>
                </a:solidFill>
                <a:latin typeface="+mj-lt"/>
              </a:defRPr>
            </a:lvl1pPr>
            <a:lvl2pPr>
              <a:defRPr>
                <a:solidFill>
                  <a:srgbClr val="191446"/>
                </a:solidFill>
                <a:latin typeface="+mj-lt"/>
              </a:defRPr>
            </a:lvl2pPr>
            <a:lvl3pPr>
              <a:defRPr>
                <a:solidFill>
                  <a:srgbClr val="191446"/>
                </a:solidFill>
                <a:latin typeface="+mj-lt"/>
              </a:defRPr>
            </a:lvl3pPr>
            <a:lvl4pPr>
              <a:defRPr>
                <a:solidFill>
                  <a:srgbClr val="191446"/>
                </a:solidFill>
                <a:latin typeface="+mj-lt"/>
              </a:defRPr>
            </a:lvl4pPr>
            <a:lvl5pPr>
              <a:defRPr>
                <a:solidFill>
                  <a:srgbClr val="191446"/>
                </a:solidFill>
                <a:latin typeface="+mj-lt"/>
              </a:defRPr>
            </a:lvl5pPr>
          </a:lstStyle>
          <a:p>
            <a:pPr lvl="0"/>
            <a:r>
              <a:rPr lang="en-GB"/>
              <a:t>Heading</a:t>
            </a:r>
            <a:endParaRPr lang="en-US"/>
          </a:p>
        </p:txBody>
      </p:sp>
      <p:sp>
        <p:nvSpPr>
          <p:cNvPr id="7" name="Text Placeholder 6"/>
          <p:cNvSpPr>
            <a:spLocks noGrp="1"/>
          </p:cNvSpPr>
          <p:nvPr>
            <p:ph type="body" sz="quarter" idx="11" hasCustomPrompt="1"/>
          </p:nvPr>
        </p:nvSpPr>
        <p:spPr>
          <a:xfrm>
            <a:off x="0" y="744023"/>
            <a:ext cx="9144000" cy="864645"/>
          </a:xfrm>
          <a:prstGeom prst="rect">
            <a:avLst/>
          </a:prstGeom>
        </p:spPr>
        <p:txBody>
          <a:bodyPr vert="horz" lIns="360000" tIns="360000" rIns="360000" bIns="0"/>
          <a:lstStyle>
            <a:lvl1pPr marL="0" indent="0">
              <a:spcAft>
                <a:spcPts val="500"/>
              </a:spcAft>
              <a:buFont typeface="Arial"/>
              <a:buNone/>
              <a:defRPr sz="1400" b="1" i="0">
                <a:solidFill>
                  <a:srgbClr val="191446"/>
                </a:solidFill>
                <a:latin typeface="+mn-lt"/>
              </a:defRPr>
            </a:lvl1pPr>
          </a:lstStyle>
          <a:p>
            <a:pPr lvl="0"/>
            <a:r>
              <a:rPr lang="en-GB"/>
              <a:t>Subhead</a:t>
            </a:r>
            <a:endParaRPr lang="en-US"/>
          </a:p>
        </p:txBody>
      </p:sp>
      <p:sp>
        <p:nvSpPr>
          <p:cNvPr id="12" name="Text Placeholder 11"/>
          <p:cNvSpPr>
            <a:spLocks noGrp="1"/>
          </p:cNvSpPr>
          <p:nvPr>
            <p:ph type="body" sz="quarter" idx="12" hasCustomPrompt="1"/>
          </p:nvPr>
        </p:nvSpPr>
        <p:spPr>
          <a:xfrm>
            <a:off x="0" y="1608668"/>
            <a:ext cx="9144000" cy="1642533"/>
          </a:xfrm>
          <a:prstGeom prst="rect">
            <a:avLst/>
          </a:prstGeom>
        </p:spPr>
        <p:txBody>
          <a:bodyPr vert="horz" lIns="360000" tIns="360000" rIns="360000" bIns="0"/>
          <a:lstStyle>
            <a:lvl1pPr marL="179992" indent="-179992">
              <a:spcBef>
                <a:spcPts val="750"/>
              </a:spcBef>
              <a:buFont typeface="Arial"/>
              <a:buChar char="•"/>
              <a:defRPr sz="1400" baseline="0">
                <a:solidFill>
                  <a:srgbClr val="3C3C3B"/>
                </a:solidFill>
              </a:defRPr>
            </a:lvl1pPr>
            <a:lvl2pPr marL="742913" indent="-285736">
              <a:buFont typeface="Arial"/>
              <a:buChar char="•"/>
              <a:defRPr sz="1400">
                <a:solidFill>
                  <a:srgbClr val="191446"/>
                </a:solidFill>
              </a:defRPr>
            </a:lvl2pPr>
            <a:lvl3pPr marL="1200090" indent="-285736">
              <a:buFont typeface="Arial"/>
              <a:buChar char="•"/>
              <a:defRPr sz="1400">
                <a:solidFill>
                  <a:srgbClr val="191446"/>
                </a:solidFill>
              </a:defRPr>
            </a:lvl3pPr>
            <a:lvl4pPr marL="1657268" indent="-285736">
              <a:buFont typeface="Arial"/>
              <a:buChar char="•"/>
              <a:defRPr sz="1400">
                <a:solidFill>
                  <a:srgbClr val="191446"/>
                </a:solidFill>
              </a:defRPr>
            </a:lvl4pPr>
            <a:lvl5pPr marL="2114445" indent="-285736">
              <a:buFont typeface="Arial"/>
              <a:buChar char="•"/>
              <a:defRPr sz="1400">
                <a:solidFill>
                  <a:srgbClr val="191446"/>
                </a:solidFill>
              </a:defRPr>
            </a:lvl5pPr>
          </a:lstStyle>
          <a:p>
            <a:pPr lvl="0"/>
            <a:r>
              <a:rPr lang="en-GB"/>
              <a:t>Bullet point </a:t>
            </a:r>
          </a:p>
          <a:p>
            <a:pPr lvl="0"/>
            <a:r>
              <a:rPr lang="en-GB"/>
              <a:t>80% Black </a:t>
            </a:r>
          </a:p>
          <a:p>
            <a:pPr lvl="0"/>
            <a:r>
              <a:rPr lang="en-GB"/>
              <a:t>14 point Calibri</a:t>
            </a:r>
          </a:p>
        </p:txBody>
      </p:sp>
    </p:spTree>
    <p:extLst>
      <p:ext uri="{BB962C8B-B14F-4D97-AF65-F5344CB8AC3E}">
        <p14:creationId xmlns:p14="http://schemas.microsoft.com/office/powerpoint/2010/main" val="133720730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5A64-DB7A-EEDC-6BEB-5E92469D8BB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701B6B5-44FE-709A-9CD3-D1E84009DD2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67A5CC7-2E35-C1CD-9768-F47190A274AC}"/>
              </a:ext>
            </a:extLst>
          </p:cNvPr>
          <p:cNvSpPr>
            <a:spLocks noGrp="1"/>
          </p:cNvSpPr>
          <p:nvPr>
            <p:ph type="dt" sz="half" idx="10"/>
          </p:nvPr>
        </p:nvSpPr>
        <p:spPr/>
        <p:txBody>
          <a:bodyPr/>
          <a:lstStyle/>
          <a:p>
            <a:fld id="{3958CE2B-6A3C-7349-80C3-ADE793536FBE}" type="datetimeFigureOut">
              <a:rPr lang="en-US" smtClean="0"/>
              <a:t>4/12/2023</a:t>
            </a:fld>
            <a:endParaRPr lang="en-US"/>
          </a:p>
        </p:txBody>
      </p:sp>
      <p:sp>
        <p:nvSpPr>
          <p:cNvPr id="5" name="Footer Placeholder 4">
            <a:extLst>
              <a:ext uri="{FF2B5EF4-FFF2-40B4-BE49-F238E27FC236}">
                <a16:creationId xmlns:a16="http://schemas.microsoft.com/office/drawing/2014/main" id="{FF02180B-41A0-0863-5C90-75E60B13CE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4E9832-DEF7-D06C-7CF7-FE76B28A036D}"/>
              </a:ext>
            </a:extLst>
          </p:cNvPr>
          <p:cNvSpPr>
            <a:spLocks noGrp="1"/>
          </p:cNvSpPr>
          <p:nvPr>
            <p:ph type="sldNum" sz="quarter" idx="12"/>
          </p:nvPr>
        </p:nvSpPr>
        <p:spPr/>
        <p:txBody>
          <a:bodyPr/>
          <a:lstStyle/>
          <a:p>
            <a:fld id="{95E415B0-5D78-4643-B2BC-EDBF6DA9587B}" type="slidenum">
              <a:rPr lang="en-US" smtClean="0"/>
              <a:t>‹#›</a:t>
            </a:fld>
            <a:endParaRPr lang="en-US"/>
          </a:p>
        </p:txBody>
      </p:sp>
    </p:spTree>
    <p:extLst>
      <p:ext uri="{BB962C8B-B14F-4D97-AF65-F5344CB8AC3E}">
        <p14:creationId xmlns:p14="http://schemas.microsoft.com/office/powerpoint/2010/main" val="3053454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59.xml"/><Relationship Id="rId1" Type="http://schemas.openxmlformats.org/officeDocument/2006/relationships/slideLayout" Target="../slideLayouts/slideLayout58.xml"/><Relationship Id="rId4" Type="http://schemas.openxmlformats.org/officeDocument/2006/relationships/image" Target="../media/image42.pn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4" Type="http://schemas.openxmlformats.org/officeDocument/2006/relationships/image" Target="../media/image4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1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4" Type="http://schemas.openxmlformats.org/officeDocument/2006/relationships/image" Target="../media/image1.png"/></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76.xml"/><Relationship Id="rId1" Type="http://schemas.openxmlformats.org/officeDocument/2006/relationships/slideLayout" Target="../slideLayouts/slideLayout75.xml"/><Relationship Id="rId4" Type="http://schemas.openxmlformats.org/officeDocument/2006/relationships/image" Target="../media/image47.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image" Target="../media/image47.png"/><Relationship Id="rId5" Type="http://schemas.openxmlformats.org/officeDocument/2006/relationships/slideLayout" Target="../slideLayouts/slideLayout81.xml"/><Relationship Id="rId10" Type="http://schemas.openxmlformats.org/officeDocument/2006/relationships/theme" Target="../theme/theme1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17.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image" Target="../media/image57.png"/></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9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theme" Target="../theme/theme19.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2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25.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30.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image" Target="../media/image25.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1.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7.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3.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5" Type="http://schemas.openxmlformats.org/officeDocument/2006/relationships/theme" Target="../theme/theme9.xml"/><Relationship Id="rId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descr="Preservica_RGB Logo_Main Logo_03.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363167" y="4335043"/>
            <a:ext cx="1869887" cy="519745"/>
          </a:xfrm>
          <a:prstGeom prst="rect">
            <a:avLst/>
          </a:prstGeom>
        </p:spPr>
      </p:pic>
    </p:spTree>
    <p:extLst>
      <p:ext uri="{BB962C8B-B14F-4D97-AF65-F5344CB8AC3E}">
        <p14:creationId xmlns:p14="http://schemas.microsoft.com/office/powerpoint/2010/main" val="1594961510"/>
      </p:ext>
    </p:extLst>
  </p:cSld>
  <p:clrMap bg1="lt1" tx1="dk1" bg2="lt2" tx2="dk2" accent1="accent1" accent2="accent2" accent3="accent3" accent4="accent4" accent5="accent5" accent6="accent6" hlink="hlink" folHlink="folHlink"/>
  <p:sldLayoutIdLst>
    <p:sldLayoutId id="2147494550" r:id="rId1"/>
    <p:sldLayoutId id="2147494551" r:id="rId2"/>
    <p:sldLayoutId id="2147494552" r:id="rId3"/>
    <p:sldLayoutId id="2147494553" r:id="rId4"/>
    <p:sldLayoutId id="2147494634" r:id="rId5"/>
    <p:sldLayoutId id="2147494691" r:id="rId6"/>
    <p:sldLayoutId id="2147494979" r:id="rId7"/>
    <p:sldLayoutId id="2147494707" r:id="rId8"/>
    <p:sldLayoutId id="2147494708" r:id="rId9"/>
    <p:sldLayoutId id="2147494554" r:id="rId10"/>
    <p:sldLayoutId id="2147494557" r:id="rId11"/>
    <p:sldLayoutId id="214749455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9785543"/>
      </p:ext>
    </p:extLst>
  </p:cSld>
  <p:clrMap bg1="lt1" tx1="dk1" bg2="lt2" tx2="dk2" accent1="accent1" accent2="accent2" accent3="accent3" accent4="accent4" accent5="accent5" accent6="accent6" hlink="hlink" folHlink="folHlink"/>
  <p:sldLayoutIdLst>
    <p:sldLayoutId id="2147495082" r:id="rId1"/>
    <p:sldLayoutId id="2147495084" r:id="rId2"/>
    <p:sldLayoutId id="2147495085" r:id="rId3"/>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7CE4D5FA-9BB5-4B75-AE30-BF50E84C21F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67005" y="4119356"/>
            <a:ext cx="2296795" cy="935243"/>
          </a:xfrm>
          <a:prstGeom prst="rect">
            <a:avLst/>
          </a:prstGeom>
        </p:spPr>
      </p:pic>
    </p:spTree>
    <p:extLst>
      <p:ext uri="{BB962C8B-B14F-4D97-AF65-F5344CB8AC3E}">
        <p14:creationId xmlns:p14="http://schemas.microsoft.com/office/powerpoint/2010/main" val="2274107056"/>
      </p:ext>
    </p:extLst>
  </p:cSld>
  <p:clrMap bg1="lt1" tx1="dk1" bg2="lt2" tx2="dk2" accent1="accent1" accent2="accent2" accent3="accent3" accent4="accent4" accent5="accent5" accent6="accent6" hlink="hlink" folHlink="folHlink"/>
  <p:sldLayoutIdLst>
    <p:sldLayoutId id="2147495087" r:id="rId1"/>
    <p:sldLayoutId id="214749508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AE5E5AFC-17BB-4662-9366-3A5B798A784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67005" y="4119356"/>
            <a:ext cx="2296795" cy="935243"/>
          </a:xfrm>
          <a:prstGeom prst="rect">
            <a:avLst/>
          </a:prstGeom>
        </p:spPr>
      </p:pic>
    </p:spTree>
    <p:extLst>
      <p:ext uri="{BB962C8B-B14F-4D97-AF65-F5344CB8AC3E}">
        <p14:creationId xmlns:p14="http://schemas.microsoft.com/office/powerpoint/2010/main" val="2652569674"/>
      </p:ext>
    </p:extLst>
  </p:cSld>
  <p:clrMap bg1="lt1" tx1="dk1" bg2="lt2" tx2="dk2" accent1="accent1" accent2="accent2" accent3="accent3" accent4="accent4" accent5="accent5" accent6="accent6" hlink="hlink" folHlink="folHlink"/>
  <p:sldLayoutIdLst>
    <p:sldLayoutId id="2147495090" r:id="rId1"/>
    <p:sldLayoutId id="214749509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371566" indent="0" algn="l" defTabSz="457189" rtl="0" eaLnBrk="1" latinLnBrk="0" hangingPunct="1">
        <a:spcBef>
          <a:spcPct val="20000"/>
        </a:spcBef>
        <a:buFont typeface="Arial"/>
        <a:buNone/>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0E6EFC-0912-4D55-8912-701F845B5D48}"/>
              </a:ext>
            </a:extLst>
          </p:cNvPr>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5F16EA-27D8-4E32-BCA5-4CD1F45FAAA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7013F9-ED7A-4FEA-B260-6F70CAC15F4D}"/>
              </a:ext>
            </a:extLst>
          </p:cNvPr>
          <p:cNvSpPr>
            <a:spLocks noGrp="1"/>
          </p:cNvSpPr>
          <p:nvPr>
            <p:ph type="dt" sz="half" idx="2"/>
          </p:nvPr>
        </p:nvSpPr>
        <p:spPr>
          <a:xfrm>
            <a:off x="628650" y="4767266"/>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EF38DA4E-D94F-450C-AC4E-6249DEC92815}"/>
              </a:ext>
            </a:extLst>
          </p:cNvPr>
          <p:cNvSpPr>
            <a:spLocks noGrp="1"/>
          </p:cNvSpPr>
          <p:nvPr>
            <p:ph type="ftr" sz="quarter" idx="3"/>
          </p:nvPr>
        </p:nvSpPr>
        <p:spPr>
          <a:xfrm>
            <a:off x="3028950" y="4767266"/>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January 28, 2021</a:t>
            </a:r>
          </a:p>
        </p:txBody>
      </p:sp>
      <p:sp>
        <p:nvSpPr>
          <p:cNvPr id="6" name="Slide Number Placeholder 5">
            <a:extLst>
              <a:ext uri="{FF2B5EF4-FFF2-40B4-BE49-F238E27FC236}">
                <a16:creationId xmlns:a16="http://schemas.microsoft.com/office/drawing/2014/main" id="{D80C6FA2-0C4E-4479-A5F0-EFA73DC0EDF9}"/>
              </a:ext>
            </a:extLst>
          </p:cNvPr>
          <p:cNvSpPr>
            <a:spLocks noGrp="1"/>
          </p:cNvSpPr>
          <p:nvPr>
            <p:ph type="sldNum" sz="quarter" idx="4"/>
          </p:nvPr>
        </p:nvSpPr>
        <p:spPr>
          <a:xfrm>
            <a:off x="6457950" y="4767266"/>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0845E99-662F-4014-8430-82C62712351D}" type="slidenum">
              <a:rPr lang="en-US" smtClean="0"/>
              <a:t>‹#›</a:t>
            </a:fld>
            <a:endParaRPr lang="en-US" dirty="0"/>
          </a:p>
        </p:txBody>
      </p:sp>
    </p:spTree>
    <p:extLst>
      <p:ext uri="{BB962C8B-B14F-4D97-AF65-F5344CB8AC3E}">
        <p14:creationId xmlns:p14="http://schemas.microsoft.com/office/powerpoint/2010/main" val="3014002324"/>
      </p:ext>
    </p:extLst>
  </p:cSld>
  <p:clrMap bg1="lt1" tx1="dk1" bg2="lt2" tx2="dk2" accent1="accent1" accent2="accent2" accent3="accent3" accent4="accent4" accent5="accent5" accent6="accent6" hlink="hlink" folHlink="folHlink"/>
  <p:sldLayoutIdLst>
    <p:sldLayoutId id="2147495107" r:id="rId1"/>
    <p:sldLayoutId id="2147495108" r:id="rId2"/>
    <p:sldLayoutId id="2147495109" r:id="rId3"/>
    <p:sldLayoutId id="2147495110" r:id="rId4"/>
    <p:sldLayoutId id="2147495111" r:id="rId5"/>
    <p:sldLayoutId id="2147495112" r:id="rId6"/>
    <p:sldLayoutId id="2147495113" r:id="rId7"/>
    <p:sldLayoutId id="2147495114" r:id="rId8"/>
    <p:sldLayoutId id="2147495115" r:id="rId9"/>
    <p:sldLayoutId id="2147495116" r:id="rId10"/>
    <p:sldLayoutId id="2147495117" r:id="rId11"/>
  </p:sldLayoutIdLst>
  <p:hf sldNum="0" hd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descr="Preservica_RGB Logo_Main Logo_03.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3169" y="4335045"/>
            <a:ext cx="1869887" cy="519745"/>
          </a:xfrm>
          <a:prstGeom prst="rect">
            <a:avLst/>
          </a:prstGeom>
        </p:spPr>
      </p:pic>
    </p:spTree>
    <p:extLst>
      <p:ext uri="{BB962C8B-B14F-4D97-AF65-F5344CB8AC3E}">
        <p14:creationId xmlns:p14="http://schemas.microsoft.com/office/powerpoint/2010/main" val="3385815447"/>
      </p:ext>
    </p:extLst>
  </p:cSld>
  <p:clrMap bg1="lt1" tx1="dk1" bg2="lt2" tx2="dk2" accent1="accent1" accent2="accent2" accent3="accent3" accent4="accent4" accent5="accent5" accent6="accent6" hlink="hlink" folHlink="folHlink"/>
  <p:sldLayoutIdLst>
    <p:sldLayoutId id="2147495119" r:id="rId1"/>
    <p:sldLayoutId id="214749512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178"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6"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4" indent="-228588" algn="l" defTabSz="457178" rtl="0" eaLnBrk="1" latinLnBrk="0" hangingPunct="1">
        <a:spcBef>
          <a:spcPct val="20000"/>
        </a:spcBef>
        <a:buFont typeface="Arial"/>
        <a:buChar char="•"/>
        <a:defRPr sz="2400" kern="1200">
          <a:solidFill>
            <a:schemeClr val="tx1"/>
          </a:solidFill>
          <a:latin typeface="+mn-lt"/>
          <a:ea typeface="+mn-ea"/>
          <a:cs typeface="+mn-cs"/>
        </a:defRPr>
      </a:lvl3pPr>
      <a:lvl4pPr marL="1371532" indent="0" algn="l" defTabSz="457178" rtl="0" eaLnBrk="1" latinLnBrk="0" hangingPunct="1">
        <a:spcBef>
          <a:spcPct val="20000"/>
        </a:spcBef>
        <a:buFont typeface="Arial"/>
        <a:buNone/>
        <a:defRPr sz="2000" kern="1200">
          <a:solidFill>
            <a:schemeClr val="tx1"/>
          </a:solidFill>
          <a:latin typeface="+mn-lt"/>
          <a:ea typeface="+mn-ea"/>
          <a:cs typeface="+mn-cs"/>
        </a:defRPr>
      </a:lvl4pPr>
      <a:lvl5pPr marL="2057297" indent="-228588"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5759F8-4783-47B9-AE61-36E5773A2E9F}"/>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64024" y="4154319"/>
            <a:ext cx="2281002" cy="928812"/>
          </a:xfrm>
          <a:prstGeom prst="rect">
            <a:avLst/>
          </a:prstGeom>
        </p:spPr>
      </p:pic>
    </p:spTree>
    <p:extLst>
      <p:ext uri="{BB962C8B-B14F-4D97-AF65-F5344CB8AC3E}">
        <p14:creationId xmlns:p14="http://schemas.microsoft.com/office/powerpoint/2010/main" val="3789804670"/>
      </p:ext>
    </p:extLst>
  </p:cSld>
  <p:clrMap bg1="lt1" tx1="dk1" bg2="lt2" tx2="dk2" accent1="accent1" accent2="accent2" accent3="accent3" accent4="accent4" accent5="accent5" accent6="accent6" hlink="hlink" folHlink="folHlink"/>
  <p:sldLayoutIdLst>
    <p:sldLayoutId id="2147495122" r:id="rId1"/>
    <p:sldLayoutId id="2147495123"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371566" indent="0" algn="l" defTabSz="457189" rtl="0" eaLnBrk="1" latinLnBrk="0" hangingPunct="1">
        <a:spcBef>
          <a:spcPct val="20000"/>
        </a:spcBef>
        <a:buFont typeface="Arial"/>
        <a:buNone/>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9D3890-8E83-998F-7C28-9EE7FE2FF2CF}"/>
              </a:ext>
            </a:extLst>
          </p:cNvPr>
          <p:cNvPicPr>
            <a:picLocks noChangeAspect="1"/>
          </p:cNvPicPr>
          <p:nvPr userDrawn="1"/>
        </p:nvPicPr>
        <p:blipFill>
          <a:blip r:embed="rId11" cstate="email">
            <a:extLst>
              <a:ext uri="{28A0092B-C50C-407E-A947-70E740481C1C}">
                <a14:useLocalDpi xmlns:a14="http://schemas.microsoft.com/office/drawing/2010/main"/>
              </a:ext>
            </a:extLst>
          </a:blip>
          <a:srcRect/>
          <a:stretch/>
        </p:blipFill>
        <p:spPr>
          <a:xfrm>
            <a:off x="164024" y="4154319"/>
            <a:ext cx="2281002" cy="928812"/>
          </a:xfrm>
          <a:prstGeom prst="rect">
            <a:avLst/>
          </a:prstGeom>
        </p:spPr>
      </p:pic>
    </p:spTree>
    <p:extLst>
      <p:ext uri="{BB962C8B-B14F-4D97-AF65-F5344CB8AC3E}">
        <p14:creationId xmlns:p14="http://schemas.microsoft.com/office/powerpoint/2010/main" val="2762442550"/>
      </p:ext>
    </p:extLst>
  </p:cSld>
  <p:clrMap bg1="lt1" tx1="dk1" bg2="lt2" tx2="dk2" accent1="accent1" accent2="accent2" accent3="accent3" accent4="accent4" accent5="accent5" accent6="accent6" hlink="hlink" folHlink="folHlink"/>
  <p:sldLayoutIdLst>
    <p:sldLayoutId id="2147495125" r:id="rId1"/>
    <p:sldLayoutId id="2147495126" r:id="rId2"/>
    <p:sldLayoutId id="2147495127" r:id="rId3"/>
    <p:sldLayoutId id="2147495128" r:id="rId4"/>
    <p:sldLayoutId id="2147495129" r:id="rId5"/>
    <p:sldLayoutId id="2147495130" r:id="rId6"/>
    <p:sldLayoutId id="2147495131" r:id="rId7"/>
    <p:sldLayoutId id="2147495132" r:id="rId8"/>
    <p:sldLayoutId id="2147495133"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178"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6"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4" indent="-228588" algn="l" defTabSz="457178" rtl="0" eaLnBrk="1" latinLnBrk="0" hangingPunct="1">
        <a:spcBef>
          <a:spcPct val="20000"/>
        </a:spcBef>
        <a:buFont typeface="Arial"/>
        <a:buChar char="•"/>
        <a:defRPr sz="2400" kern="1200">
          <a:solidFill>
            <a:schemeClr val="tx1"/>
          </a:solidFill>
          <a:latin typeface="+mn-lt"/>
          <a:ea typeface="+mn-ea"/>
          <a:cs typeface="+mn-cs"/>
        </a:defRPr>
      </a:lvl3pPr>
      <a:lvl4pPr marL="1371532" indent="0" algn="l" defTabSz="457178" rtl="0" eaLnBrk="1" latinLnBrk="0" hangingPunct="1">
        <a:spcBef>
          <a:spcPct val="20000"/>
        </a:spcBef>
        <a:buFont typeface="Arial"/>
        <a:buNone/>
        <a:defRPr sz="2000" kern="1200">
          <a:solidFill>
            <a:schemeClr val="tx1"/>
          </a:solidFill>
          <a:latin typeface="+mn-lt"/>
          <a:ea typeface="+mn-ea"/>
          <a:cs typeface="+mn-cs"/>
        </a:defRPr>
      </a:lvl4pPr>
      <a:lvl5pPr marL="2057297" indent="-228588"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descr="Logo&#10;&#10;Description automatically generated with medium confidence">
            <a:extLst>
              <a:ext uri="{FF2B5EF4-FFF2-40B4-BE49-F238E27FC236}">
                <a16:creationId xmlns:a16="http://schemas.microsoft.com/office/drawing/2014/main" id="{A916DDD2-D8F6-6A0A-E022-8AFC113DC09B}"/>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91068" y="4103315"/>
            <a:ext cx="2006222" cy="816923"/>
          </a:xfrm>
          <a:prstGeom prst="rect">
            <a:avLst/>
          </a:prstGeom>
        </p:spPr>
      </p:pic>
    </p:spTree>
    <p:extLst>
      <p:ext uri="{BB962C8B-B14F-4D97-AF65-F5344CB8AC3E}">
        <p14:creationId xmlns:p14="http://schemas.microsoft.com/office/powerpoint/2010/main" val="1562011810"/>
      </p:ext>
    </p:extLst>
  </p:cSld>
  <p:clrMap bg1="lt1" tx1="dk1" bg2="lt2" tx2="dk2" accent1="accent1" accent2="accent2" accent3="accent3" accent4="accent4" accent5="accent5" accent6="accent6" hlink="hlink" folHlink="folHlink"/>
  <p:sldLayoutIdLst>
    <p:sldLayoutId id="2147495135" r:id="rId1"/>
    <p:sldLayoutId id="2147495136" r:id="rId2"/>
    <p:sldLayoutId id="2147495137" r:id="rId3"/>
    <p:sldLayoutId id="2147495138" r:id="rId4"/>
    <p:sldLayoutId id="2147495139" r:id="rId5"/>
    <p:sldLayoutId id="2147495140" r:id="rId6"/>
    <p:sldLayoutId id="2147495141" r:id="rId7"/>
    <p:sldLayoutId id="2147495142" r:id="rId8"/>
    <p:sldLayoutId id="2147495143" r:id="rId9"/>
    <p:sldLayoutId id="2147495144" r:id="rId10"/>
    <p:sldLayoutId id="2147495145" r:id="rId11"/>
    <p:sldLayoutId id="214749514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371566" indent="0" algn="l" defTabSz="457189" rtl="0" eaLnBrk="1" latinLnBrk="0" hangingPunct="1">
        <a:spcBef>
          <a:spcPct val="20000"/>
        </a:spcBef>
        <a:buFont typeface="Arial"/>
        <a:buNone/>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4127848"/>
      </p:ext>
    </p:extLst>
  </p:cSld>
  <p:clrMap bg1="lt1" tx1="dk1" bg2="lt2" tx2="dk2" accent1="accent1" accent2="accent2" accent3="accent3" accent4="accent4" accent5="accent5" accent6="accent6" hlink="hlink" folHlink="folHlink"/>
  <p:sldLayoutIdLst>
    <p:sldLayoutId id="2147495148" r:id="rId1"/>
  </p:sldLayoutIdLst>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xStyles>
    <p:titleStyle>
      <a:lvl1pPr algn="ctr" defTabSz="457178"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6"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4" indent="-228588" algn="l" defTabSz="457178" rtl="0" eaLnBrk="1" latinLnBrk="0" hangingPunct="1">
        <a:spcBef>
          <a:spcPct val="20000"/>
        </a:spcBef>
        <a:buFont typeface="Arial"/>
        <a:buChar char="•"/>
        <a:defRPr sz="2400" kern="1200">
          <a:solidFill>
            <a:schemeClr val="tx1"/>
          </a:solidFill>
          <a:latin typeface="+mn-lt"/>
          <a:ea typeface="+mn-ea"/>
          <a:cs typeface="+mn-cs"/>
        </a:defRPr>
      </a:lvl3pPr>
      <a:lvl4pPr marL="1371532" indent="0" algn="l" defTabSz="457178" rtl="0" eaLnBrk="1" latinLnBrk="0" hangingPunct="1">
        <a:spcBef>
          <a:spcPct val="20000"/>
        </a:spcBef>
        <a:buFont typeface="Arial"/>
        <a:buNone/>
        <a:defRPr sz="2000" kern="1200">
          <a:solidFill>
            <a:schemeClr val="tx1"/>
          </a:solidFill>
          <a:latin typeface="+mn-lt"/>
          <a:ea typeface="+mn-ea"/>
          <a:cs typeface="+mn-cs"/>
        </a:defRPr>
      </a:lvl4pPr>
      <a:lvl5pPr marL="2057297" indent="-228588"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FA0638-BA5C-B222-64EF-EA68F3C6A8B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F4AEF4-831C-B396-5E72-55811EC8D62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809B5A-90DD-AB8E-22A6-A487A0AD0F9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958CE2B-6A3C-7349-80C3-ADE793536FBE}" type="datetimeFigureOut">
              <a:rPr lang="en-US" smtClean="0"/>
              <a:t>4/12/2023</a:t>
            </a:fld>
            <a:endParaRPr lang="en-US"/>
          </a:p>
        </p:txBody>
      </p:sp>
      <p:sp>
        <p:nvSpPr>
          <p:cNvPr id="5" name="Footer Placeholder 4">
            <a:extLst>
              <a:ext uri="{FF2B5EF4-FFF2-40B4-BE49-F238E27FC236}">
                <a16:creationId xmlns:a16="http://schemas.microsoft.com/office/drawing/2014/main" id="{2A6D664C-C732-3E27-4CB0-85D0E2B0091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48506D-DBDA-356F-15B2-0C9E7688D42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5E415B0-5D78-4643-B2BC-EDBF6DA9587B}" type="slidenum">
              <a:rPr lang="en-US" smtClean="0"/>
              <a:t>‹#›</a:t>
            </a:fld>
            <a:endParaRPr lang="en-US"/>
          </a:p>
        </p:txBody>
      </p:sp>
    </p:spTree>
    <p:extLst>
      <p:ext uri="{BB962C8B-B14F-4D97-AF65-F5344CB8AC3E}">
        <p14:creationId xmlns:p14="http://schemas.microsoft.com/office/powerpoint/2010/main" val="4247201980"/>
      </p:ext>
    </p:extLst>
  </p:cSld>
  <p:clrMap bg1="lt1" tx1="dk1" bg2="lt2" tx2="dk2" accent1="accent1" accent2="accent2" accent3="accent3" accent4="accent4" accent5="accent5" accent6="accent6" hlink="hlink" folHlink="folHlink"/>
  <p:sldLayoutIdLst>
    <p:sldLayoutId id="2147495151" r:id="rId1"/>
    <p:sldLayoutId id="2147495152" r:id="rId2"/>
    <p:sldLayoutId id="2147495153" r:id="rId3"/>
    <p:sldLayoutId id="2147495154" r:id="rId4"/>
    <p:sldLayoutId id="2147495155" r:id="rId5"/>
    <p:sldLayoutId id="2147495156" r:id="rId6"/>
    <p:sldLayoutId id="2147495157" r:id="rId7"/>
    <p:sldLayoutId id="2147495158" r:id="rId8"/>
    <p:sldLayoutId id="2147495159" r:id="rId9"/>
    <p:sldLayoutId id="2147495160" r:id="rId10"/>
    <p:sldLayoutId id="2147495161" r:id="rId11"/>
    <p:sldLayoutId id="2147495162" r:id="rId12"/>
    <p:sldLayoutId id="2147495163" r:id="rId13"/>
    <p:sldLayoutId id="2147495164" r:id="rId14"/>
    <p:sldLayoutId id="2147495165" r:id="rId15"/>
    <p:sldLayoutId id="2147495166" r:id="rId16"/>
    <p:sldLayoutId id="2147495167" r:id="rId1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descr="Preservica_RGB Logo_Main Logo_03.pn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363168" y="4335044"/>
            <a:ext cx="1869887" cy="519745"/>
          </a:xfrm>
          <a:prstGeom prst="rect">
            <a:avLst/>
          </a:prstGeom>
        </p:spPr>
      </p:pic>
    </p:spTree>
    <p:extLst>
      <p:ext uri="{BB962C8B-B14F-4D97-AF65-F5344CB8AC3E}">
        <p14:creationId xmlns:p14="http://schemas.microsoft.com/office/powerpoint/2010/main" val="474648749"/>
      </p:ext>
    </p:extLst>
  </p:cSld>
  <p:clrMap bg1="lt1" tx1="dk1" bg2="lt2" tx2="dk2" accent1="accent1" accent2="accent2" accent3="accent3" accent4="accent4" accent5="accent5" accent6="accent6" hlink="hlink" folHlink="folHlink"/>
  <p:sldLayoutIdLst>
    <p:sldLayoutId id="2147494625" r:id="rId1"/>
    <p:sldLayoutId id="2147494626" r:id="rId2"/>
    <p:sldLayoutId id="2147494627" r:id="rId3"/>
    <p:sldLayoutId id="2147494709" r:id="rId4"/>
    <p:sldLayoutId id="2147494693" r:id="rId5"/>
    <p:sldLayoutId id="2147494710" r:id="rId6"/>
    <p:sldLayoutId id="2147494751" r:id="rId7"/>
    <p:sldLayoutId id="2147494752" r:id="rId8"/>
    <p:sldLayoutId id="2147494712" r:id="rId9"/>
    <p:sldLayoutId id="2147494711" r:id="rId10"/>
    <p:sldLayoutId id="214749481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371566" indent="0" algn="l" defTabSz="457189" rtl="0" eaLnBrk="1" latinLnBrk="0" hangingPunct="1">
        <a:spcBef>
          <a:spcPct val="20000"/>
        </a:spcBef>
        <a:buFont typeface="Arial"/>
        <a:buNone/>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5759F8-4783-47B9-AE61-36E5773A2E9F}"/>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64024" y="4154319"/>
            <a:ext cx="2281002" cy="928812"/>
          </a:xfrm>
          <a:prstGeom prst="rect">
            <a:avLst/>
          </a:prstGeom>
        </p:spPr>
      </p:pic>
    </p:spTree>
    <p:extLst>
      <p:ext uri="{BB962C8B-B14F-4D97-AF65-F5344CB8AC3E}">
        <p14:creationId xmlns:p14="http://schemas.microsoft.com/office/powerpoint/2010/main" val="3402303262"/>
      </p:ext>
    </p:extLst>
  </p:cSld>
  <p:clrMap bg1="lt1" tx1="dk1" bg2="lt2" tx2="dk2" accent1="accent1" accent2="accent2" accent3="accent3" accent4="accent4" accent5="accent5" accent6="accent6" hlink="hlink" folHlink="folHlink"/>
  <p:sldLayoutIdLst>
    <p:sldLayoutId id="2147494773" r:id="rId1"/>
    <p:sldLayoutId id="2147494774"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E51EFB-4B80-43E9-8C3F-DC67AF17080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64024" y="4154319"/>
            <a:ext cx="2281002" cy="928812"/>
          </a:xfrm>
          <a:prstGeom prst="rect">
            <a:avLst/>
          </a:prstGeom>
        </p:spPr>
      </p:pic>
    </p:spTree>
    <p:extLst>
      <p:ext uri="{BB962C8B-B14F-4D97-AF65-F5344CB8AC3E}">
        <p14:creationId xmlns:p14="http://schemas.microsoft.com/office/powerpoint/2010/main" val="2160509877"/>
      </p:ext>
    </p:extLst>
  </p:cSld>
  <p:clrMap bg1="lt1" tx1="dk1" bg2="lt2" tx2="dk2" accent1="accent1" accent2="accent2" accent3="accent3" accent4="accent4" accent5="accent5" accent6="accent6" hlink="hlink" folHlink="folHlink"/>
  <p:sldLayoutIdLst>
    <p:sldLayoutId id="2147494814" r:id="rId1"/>
    <p:sldLayoutId id="2147494815"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descr="Preservica_RGB Logo_Main Logo_02.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1136" y="4335047"/>
            <a:ext cx="1869887" cy="519745"/>
          </a:xfrm>
          <a:prstGeom prst="rect">
            <a:avLst/>
          </a:prstGeom>
        </p:spPr>
      </p:pic>
    </p:spTree>
    <p:extLst>
      <p:ext uri="{BB962C8B-B14F-4D97-AF65-F5344CB8AC3E}">
        <p14:creationId xmlns:p14="http://schemas.microsoft.com/office/powerpoint/2010/main" val="2683574719"/>
      </p:ext>
    </p:extLst>
  </p:cSld>
  <p:clrMap bg1="lt1" tx1="dk1" bg2="lt2" tx2="dk2" accent1="accent1" accent2="accent2" accent3="accent3" accent4="accent4" accent5="accent5" accent6="accent6" hlink="hlink" folHlink="folHlink"/>
  <p:sldLayoutIdLst>
    <p:sldLayoutId id="2147494933" r:id="rId1"/>
    <p:sldLayoutId id="2147494936" r:id="rId2"/>
    <p:sldLayoutId id="2147494937"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5759F8-4783-47B9-AE61-36E5773A2E9F}"/>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64024" y="4154319"/>
            <a:ext cx="2281002" cy="928812"/>
          </a:xfrm>
          <a:prstGeom prst="rect">
            <a:avLst/>
          </a:prstGeom>
        </p:spPr>
      </p:pic>
    </p:spTree>
    <p:extLst>
      <p:ext uri="{BB962C8B-B14F-4D97-AF65-F5344CB8AC3E}">
        <p14:creationId xmlns:p14="http://schemas.microsoft.com/office/powerpoint/2010/main" val="3002537948"/>
      </p:ext>
    </p:extLst>
  </p:cSld>
  <p:clrMap bg1="lt1" tx1="dk1" bg2="lt2" tx2="dk2" accent1="accent1" accent2="accent2" accent3="accent3" accent4="accent4" accent5="accent5" accent6="accent6" hlink="hlink" folHlink="folHlink"/>
  <p:sldLayoutIdLst>
    <p:sldLayoutId id="2147495033" r:id="rId1"/>
    <p:sldLayoutId id="2147495034"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371566" indent="0" algn="l" defTabSz="457189" rtl="0" eaLnBrk="1" latinLnBrk="0" hangingPunct="1">
        <a:spcBef>
          <a:spcPct val="20000"/>
        </a:spcBef>
        <a:buFont typeface="Arial"/>
        <a:buNone/>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descr="Preservica_RGB Logo_Main Logo_03.pn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63167" y="4335043"/>
            <a:ext cx="1869887" cy="519745"/>
          </a:xfrm>
          <a:prstGeom prst="rect">
            <a:avLst/>
          </a:prstGeom>
        </p:spPr>
      </p:pic>
    </p:spTree>
    <p:extLst>
      <p:ext uri="{BB962C8B-B14F-4D97-AF65-F5344CB8AC3E}">
        <p14:creationId xmlns:p14="http://schemas.microsoft.com/office/powerpoint/2010/main" val="2433019280"/>
      </p:ext>
    </p:extLst>
  </p:cSld>
  <p:clrMap bg1="lt1" tx1="dk1" bg2="lt2" tx2="dk2" accent1="accent1" accent2="accent2" accent3="accent3" accent4="accent4" accent5="accent5" accent6="accent6" hlink="hlink" folHlink="folHlink"/>
  <p:sldLayoutIdLst>
    <p:sldLayoutId id="2147495045" r:id="rId1"/>
    <p:sldLayoutId id="2147495046" r:id="rId2"/>
    <p:sldLayoutId id="2147495047" r:id="rId3"/>
    <p:sldLayoutId id="2147495048" r:id="rId4"/>
    <p:sldLayoutId id="2147495049"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191446"/>
        </a:solidFill>
        <a:effectLst/>
      </p:bgPr>
    </p:bg>
    <p:spTree>
      <p:nvGrpSpPr>
        <p:cNvPr id="1" name=""/>
        <p:cNvGrpSpPr/>
        <p:nvPr/>
      </p:nvGrpSpPr>
      <p:grpSpPr>
        <a:xfrm>
          <a:off x="0" y="0"/>
          <a:ext cx="0" cy="0"/>
          <a:chOff x="0" y="0"/>
          <a:chExt cx="0" cy="0"/>
        </a:xfrm>
      </p:grpSpPr>
      <p:pic>
        <p:nvPicPr>
          <p:cNvPr id="3" name="Picture 2" descr="Preservica_RGB Logo_White_2_Main Logo_04.png"/>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361133" y="4338096"/>
            <a:ext cx="1869887" cy="513771"/>
          </a:xfrm>
          <a:prstGeom prst="rect">
            <a:avLst/>
          </a:prstGeom>
        </p:spPr>
      </p:pic>
    </p:spTree>
    <p:extLst>
      <p:ext uri="{BB962C8B-B14F-4D97-AF65-F5344CB8AC3E}">
        <p14:creationId xmlns:p14="http://schemas.microsoft.com/office/powerpoint/2010/main" val="2553680085"/>
      </p:ext>
    </p:extLst>
  </p:cSld>
  <p:clrMap bg1="lt1" tx1="dk1" bg2="lt2" tx2="dk2" accent1="accent1" accent2="accent2" accent3="accent3" accent4="accent4" accent5="accent5" accent6="accent6" hlink="hlink" folHlink="folHlink"/>
  <p:sldLayoutIdLst>
    <p:sldLayoutId id="2147495051" r:id="rId1"/>
    <p:sldLayoutId id="2147495052" r:id="rId2"/>
    <p:sldLayoutId id="2147495053" r:id="rId3"/>
    <p:sldLayoutId id="2147495054" r:id="rId4"/>
    <p:sldLayoutId id="2147495055" r:id="rId5"/>
    <p:sldLayoutId id="2147495056" r:id="rId6"/>
    <p:sldLayoutId id="2147495057" r:id="rId7"/>
    <p:sldLayoutId id="2147495058" r:id="rId8"/>
    <p:sldLayoutId id="2147495059" r:id="rId9"/>
    <p:sldLayoutId id="2147495060" r:id="rId10"/>
    <p:sldLayoutId id="2147495061" r:id="rId11"/>
    <p:sldLayoutId id="2147495062" r:id="rId12"/>
    <p:sldLayoutId id="2147495063"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107978"/>
      </p:ext>
    </p:extLst>
  </p:cSld>
  <p:clrMap bg1="lt1" tx1="dk1" bg2="lt2" tx2="dk2" accent1="accent1" accent2="accent2" accent3="accent3" accent4="accent4" accent5="accent5" accent6="accent6" hlink="hlink" folHlink="folHlink"/>
  <p:sldLayoutIdLst>
    <p:sldLayoutId id="2147495077" r:id="rId1"/>
    <p:sldLayoutId id="2147495078" r:id="rId2"/>
    <p:sldLayoutId id="2147495079" r:id="rId3"/>
    <p:sldLayoutId id="2147495080"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1.xml"/></Relationships>
</file>

<file path=ppt/slides/_rels/slide1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8.xml"/><Relationship Id="rId1" Type="http://schemas.openxmlformats.org/officeDocument/2006/relationships/slideLayout" Target="../slideLayouts/slideLayout111.xml"/><Relationship Id="rId4" Type="http://schemas.openxmlformats.org/officeDocument/2006/relationships/image" Target="../media/image78.jpeg"/></Relationships>
</file>

<file path=ppt/slides/_rels/slide1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9.xml"/><Relationship Id="rId1" Type="http://schemas.openxmlformats.org/officeDocument/2006/relationships/slideLayout" Target="../slideLayouts/slideLayout111.xml"/><Relationship Id="rId4" Type="http://schemas.openxmlformats.org/officeDocument/2006/relationships/image" Target="../media/image80.png"/></Relationships>
</file>

<file path=ppt/slides/_rels/slide1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xml"/><Relationship Id="rId1" Type="http://schemas.openxmlformats.org/officeDocument/2006/relationships/slideLayout" Target="../slideLayouts/slideLayout111.xml"/></Relationships>
</file>

<file path=ppt/slides/_rels/slide1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1.xml"/><Relationship Id="rId1" Type="http://schemas.openxmlformats.org/officeDocument/2006/relationships/slideLayout" Target="../slideLayouts/slideLayout1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2.xml"/></Relationships>
</file>

<file path=ppt/slides/_rels/slide1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3.xml"/><Relationship Id="rId1" Type="http://schemas.openxmlformats.org/officeDocument/2006/relationships/slideLayout" Target="../slideLayouts/slideLayout104.xml"/><Relationship Id="rId6" Type="http://schemas.openxmlformats.org/officeDocument/2006/relationships/image" Target="../media/image86.png"/><Relationship Id="rId5" Type="http://schemas.openxmlformats.org/officeDocument/2006/relationships/image" Target="../media/image85.jpeg"/><Relationship Id="rId4" Type="http://schemas.openxmlformats.org/officeDocument/2006/relationships/image" Target="../media/image84.jpeg"/></Relationships>
</file>

<file path=ppt/slides/_rels/slide1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4.xml"/><Relationship Id="rId1" Type="http://schemas.openxmlformats.org/officeDocument/2006/relationships/slideLayout" Target="../slideLayouts/slideLayout113.xml"/><Relationship Id="rId4" Type="http://schemas.openxmlformats.org/officeDocument/2006/relationships/image" Target="../media/image88.jpeg"/></Relationships>
</file>

<file path=ppt/slides/_rels/slide1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5.xml"/><Relationship Id="rId1" Type="http://schemas.openxmlformats.org/officeDocument/2006/relationships/slideLayout" Target="../slideLayouts/slideLayout111.xml"/><Relationship Id="rId4" Type="http://schemas.openxmlformats.org/officeDocument/2006/relationships/image" Target="../media/image90.jpeg"/></Relationships>
</file>

<file path=ppt/slides/_rels/slide1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6.xml"/><Relationship Id="rId1" Type="http://schemas.openxmlformats.org/officeDocument/2006/relationships/slideLayout" Target="../slideLayouts/slideLayout111.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jpeg"/></Relationships>
</file>

<file path=ppt/slides/_rels/slide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2.xml"/></Relationships>
</file>

<file path=ppt/slides/_rels/slide2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9.xml"/><Relationship Id="rId1" Type="http://schemas.openxmlformats.org/officeDocument/2006/relationships/slideLayout" Target="../slideLayouts/slideLayout115.xml"/><Relationship Id="rId5" Type="http://schemas.openxmlformats.org/officeDocument/2006/relationships/image" Target="../media/image97.png"/><Relationship Id="rId4" Type="http://schemas.openxmlformats.org/officeDocument/2006/relationships/image" Target="../media/image96.png"/></Relationships>
</file>

<file path=ppt/slides/_rels/slide2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0.xml"/><Relationship Id="rId1" Type="http://schemas.openxmlformats.org/officeDocument/2006/relationships/slideLayout" Target="../slideLayouts/slideLayout100.xml"/><Relationship Id="rId5" Type="http://schemas.openxmlformats.org/officeDocument/2006/relationships/image" Target="../media/image100.png"/><Relationship Id="rId4" Type="http://schemas.openxmlformats.org/officeDocument/2006/relationships/image" Target="../media/image99.png"/></Relationships>
</file>

<file path=ppt/slides/_rels/slide2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1.xml"/><Relationship Id="rId1" Type="http://schemas.openxmlformats.org/officeDocument/2006/relationships/slideLayout" Target="../slideLayouts/slideLayout100.xml"/><Relationship Id="rId5" Type="http://schemas.openxmlformats.org/officeDocument/2006/relationships/image" Target="../media/image102.png"/><Relationship Id="rId4" Type="http://schemas.openxmlformats.org/officeDocument/2006/relationships/image" Target="../media/image101.png"/></Relationships>
</file>

<file path=ppt/slides/_rels/slide2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2.xml"/><Relationship Id="rId1" Type="http://schemas.openxmlformats.org/officeDocument/2006/relationships/slideLayout" Target="../slideLayouts/slideLayout1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2.xml"/></Relationships>
</file>

<file path=ppt/slides/_rels/slide27.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24.xml"/><Relationship Id="rId1" Type="http://schemas.openxmlformats.org/officeDocument/2006/relationships/slideLayout" Target="../slideLayouts/slideLayout111.xml"/></Relationships>
</file>

<file path=ppt/slides/_rels/slide28.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notesSlide" Target="../notesSlides/notesSlide25.xml"/><Relationship Id="rId1" Type="http://schemas.openxmlformats.org/officeDocument/2006/relationships/slideLayout" Target="../slideLayouts/slideLayout111.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 Id="rId9" Type="http://schemas.openxmlformats.org/officeDocument/2006/relationships/image" Target="../media/image111.png"/></Relationships>
</file>

<file path=ppt/slides/_rels/slide2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6.xml"/><Relationship Id="rId1" Type="http://schemas.openxmlformats.org/officeDocument/2006/relationships/slideLayout" Target="../slideLayouts/slideLayout114.xml"/><Relationship Id="rId5" Type="http://schemas.openxmlformats.org/officeDocument/2006/relationships/image" Target="../media/image114.jpeg"/><Relationship Id="rId4" Type="http://schemas.openxmlformats.org/officeDocument/2006/relationships/image" Target="../media/image113.png"/></Relationships>
</file>

<file path=ppt/slides/_rels/slide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xml"/><Relationship Id="rId1" Type="http://schemas.openxmlformats.org/officeDocument/2006/relationships/slideLayout" Target="../slideLayouts/slideLayout110.xml"/></Relationships>
</file>

<file path=ppt/slides/_rels/slide3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27.xml"/><Relationship Id="rId1" Type="http://schemas.openxmlformats.org/officeDocument/2006/relationships/slideLayout" Target="../slideLayouts/slideLayout1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2.xml"/></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s://www.youtube.com/watch?v=u-trGs_1Gmo&amp;list=PLospvJp0HcS88SS48w-4ruZwZNVdh7b5_&amp;index=2" TargetMode="External"/><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3" Type="http://schemas.openxmlformats.org/officeDocument/2006/relationships/hyperlink" Target="https://www.statearchivists.org/programs/cosa-webinar-series/" TargetMode="External"/><Relationship Id="rId2" Type="http://schemas.openxmlformats.org/officeDocument/2006/relationships/hyperlink" Target="https://www.statearchivists.org/electronic-records/state-electronic-records-initiative/seri-webinars" TargetMode="External"/><Relationship Id="rId1" Type="http://schemas.openxmlformats.org/officeDocument/2006/relationships/slideLayout" Target="../slideLayouts/slideLayout63.xml"/><Relationship Id="rId4" Type="http://schemas.openxmlformats.org/officeDocument/2006/relationships/image" Target="../media/image69.png"/></Relationships>
</file>

<file path=ppt/slides/_rels/slide35.xml.rels><?xml version="1.0" encoding="UTF-8" standalone="yes"?>
<Relationships xmlns="http://schemas.openxmlformats.org/package/2006/relationships"><Relationship Id="rId3" Type="http://schemas.openxmlformats.org/officeDocument/2006/relationships/hyperlink" Target="http://www.statearchivists.org/" TargetMode="External"/><Relationship Id="rId2" Type="http://schemas.openxmlformats.org/officeDocument/2006/relationships/image" Target="../media/image69.png"/><Relationship Id="rId1" Type="http://schemas.openxmlformats.org/officeDocument/2006/relationships/slideLayout" Target="../slideLayouts/slideLayout63.xml"/><Relationship Id="rId6" Type="http://schemas.openxmlformats.org/officeDocument/2006/relationships/hyperlink" Target="https://www.youtube.com/user/StateArchivists/" TargetMode="External"/><Relationship Id="rId5" Type="http://schemas.openxmlformats.org/officeDocument/2006/relationships/hyperlink" Target="http://www.facebook.com/CouncilOfStateArchivists" TargetMode="External"/><Relationship Id="rId4" Type="http://schemas.openxmlformats.org/officeDocument/2006/relationships/hyperlink" Target="https://www.statearchivists.org/research-resources/resource-center"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69.png"/><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1.xml"/></Relationships>
</file>

<file path=ppt/slides/_rels/slide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xml"/><Relationship Id="rId1" Type="http://schemas.openxmlformats.org/officeDocument/2006/relationships/slideLayout" Target="../slideLayouts/slideLayout111.xml"/></Relationships>
</file>

<file path=ppt/slides/_rels/slide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xml"/><Relationship Id="rId1" Type="http://schemas.openxmlformats.org/officeDocument/2006/relationships/slideLayout" Target="../slideLayouts/slideLayout111.xml"/></Relationships>
</file>

<file path=ppt/slides/_rels/slide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05.xml"/></Relationships>
</file>

<file path=ppt/slides/_rels/slide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xml"/><Relationship Id="rId1" Type="http://schemas.openxmlformats.org/officeDocument/2006/relationships/slideLayout" Target="../slideLayouts/slideLayout111.xml"/><Relationship Id="rId5" Type="http://schemas.openxmlformats.org/officeDocument/2006/relationships/image" Target="../media/image76.jpeg"/><Relationship Id="rId4" Type="http://schemas.openxmlformats.org/officeDocument/2006/relationships/image" Target="../media/image7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57" name="Rectangle 5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63155" y="1063154"/>
            <a:ext cx="5156864"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59" name="Rectangle 5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8872" y="1995355"/>
            <a:ext cx="3266696"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61" name="Rectangle 6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85662" y="1228564"/>
            <a:ext cx="5143179"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63" name="Freeform: Shape 6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560517" y="900984"/>
            <a:ext cx="3606227"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783"/>
            <a:endParaRPr lang="en-US" sz="1350" dirty="0">
              <a:solidFill>
                <a:prstClr val="white"/>
              </a:solidFill>
              <a:latin typeface="Calibri" panose="020F0502020204030204"/>
            </a:endParaRPr>
          </a:p>
        </p:txBody>
      </p:sp>
      <p:sp>
        <p:nvSpPr>
          <p:cNvPr id="2" name="Title 1">
            <a:extLst>
              <a:ext uri="{FF2B5EF4-FFF2-40B4-BE49-F238E27FC236}">
                <a16:creationId xmlns:a16="http://schemas.microsoft.com/office/drawing/2014/main" id="{8EF74A7D-4E59-47FD-81F2-D7E49CD03582}"/>
              </a:ext>
            </a:extLst>
          </p:cNvPr>
          <p:cNvSpPr>
            <a:spLocks noGrp="1"/>
          </p:cNvSpPr>
          <p:nvPr>
            <p:ph type="ctrTitle"/>
          </p:nvPr>
        </p:nvSpPr>
        <p:spPr>
          <a:xfrm>
            <a:off x="495032" y="2075329"/>
            <a:ext cx="2160621" cy="2303930"/>
          </a:xfrm>
        </p:spPr>
        <p:txBody>
          <a:bodyPr anchor="t">
            <a:normAutofit/>
          </a:bodyPr>
          <a:lstStyle/>
          <a:p>
            <a:pPr algn="l"/>
            <a:br>
              <a:rPr lang="en-US" sz="2325" b="1" dirty="0">
                <a:solidFill>
                  <a:srgbClr val="FFFFFF"/>
                </a:solidFill>
              </a:rPr>
            </a:br>
            <a:r>
              <a:rPr lang="en-US" sz="2325" b="1" dirty="0" err="1">
                <a:solidFill>
                  <a:srgbClr val="FFFFFF"/>
                </a:solidFill>
              </a:rPr>
              <a:t>CoSA</a:t>
            </a:r>
            <a:br>
              <a:rPr lang="en-US" sz="2325" b="1" dirty="0">
                <a:solidFill>
                  <a:srgbClr val="FFFFFF"/>
                </a:solidFill>
              </a:rPr>
            </a:br>
            <a:r>
              <a:rPr lang="en-US" sz="2325" b="1" dirty="0">
                <a:solidFill>
                  <a:srgbClr val="FFFFFF"/>
                </a:solidFill>
              </a:rPr>
              <a:t>Shop Talk Webinar</a:t>
            </a:r>
          </a:p>
        </p:txBody>
      </p:sp>
      <p:sp>
        <p:nvSpPr>
          <p:cNvPr id="3" name="Subtitle 2">
            <a:extLst>
              <a:ext uri="{FF2B5EF4-FFF2-40B4-BE49-F238E27FC236}">
                <a16:creationId xmlns:a16="http://schemas.microsoft.com/office/drawing/2014/main" id="{76B3F09A-E65B-4EE6-A273-F8AB450AA9AD}"/>
              </a:ext>
            </a:extLst>
          </p:cNvPr>
          <p:cNvSpPr>
            <a:spLocks noGrp="1"/>
          </p:cNvSpPr>
          <p:nvPr>
            <p:ph type="subTitle" idx="1"/>
          </p:nvPr>
        </p:nvSpPr>
        <p:spPr>
          <a:xfrm>
            <a:off x="495031" y="605118"/>
            <a:ext cx="2189804" cy="1120588"/>
          </a:xfrm>
        </p:spPr>
        <p:txBody>
          <a:bodyPr anchor="b">
            <a:normAutofit/>
          </a:bodyPr>
          <a:lstStyle/>
          <a:p>
            <a:pPr algn="l">
              <a:spcBef>
                <a:spcPts val="0"/>
              </a:spcBef>
              <a:spcAft>
                <a:spcPts val="450"/>
              </a:spcAft>
            </a:pPr>
            <a:endParaRPr lang="en-US" sz="1500" b="1" dirty="0">
              <a:solidFill>
                <a:srgbClr val="FFFFFF"/>
              </a:solidFill>
              <a:effectLst>
                <a:outerShdw blurRad="38100" dist="38100" dir="2700000" algn="tl">
                  <a:srgbClr val="000000">
                    <a:alpha val="43137"/>
                  </a:srgbClr>
                </a:outerShdw>
              </a:effectLst>
            </a:endParaRPr>
          </a:p>
          <a:p>
            <a:pPr algn="l">
              <a:spcBef>
                <a:spcPts val="0"/>
              </a:spcBef>
              <a:spcAft>
                <a:spcPts val="450"/>
              </a:spcAft>
            </a:pPr>
            <a:r>
              <a:rPr lang="en-US" sz="1500" b="1" dirty="0">
                <a:solidFill>
                  <a:srgbClr val="FFFFFF"/>
                </a:solidFill>
              </a:rPr>
              <a:t>April 13, 2023</a:t>
            </a:r>
          </a:p>
          <a:p>
            <a:pPr algn="l">
              <a:spcBef>
                <a:spcPts val="0"/>
              </a:spcBef>
              <a:spcAft>
                <a:spcPts val="450"/>
              </a:spcAft>
            </a:pPr>
            <a:r>
              <a:rPr lang="nl-NL" sz="1500" b="1" dirty="0">
                <a:solidFill>
                  <a:srgbClr val="FFFFFF"/>
                </a:solidFill>
              </a:rPr>
              <a:t>3 pm Eastern</a:t>
            </a:r>
            <a:endParaRPr lang="en-US" sz="1500" b="1" dirty="0">
              <a:solidFill>
                <a:srgbClr val="FFFFFF"/>
              </a:solidFill>
            </a:endParaRPr>
          </a:p>
        </p:txBody>
      </p:sp>
      <p:pic>
        <p:nvPicPr>
          <p:cNvPr id="25" name="Picture 24" descr="Logo&#10;&#10;Description automatically generated">
            <a:extLst>
              <a:ext uri="{FF2B5EF4-FFF2-40B4-BE49-F238E27FC236}">
                <a16:creationId xmlns:a16="http://schemas.microsoft.com/office/drawing/2014/main" id="{26A1115E-7DB1-4E19-9059-6C96A3FB1165}"/>
              </a:ext>
            </a:extLst>
          </p:cNvPr>
          <p:cNvPicPr/>
          <p:nvPr/>
        </p:nvPicPr>
        <p:blipFill>
          <a:blip r:embed="rId2" cstate="email">
            <a:extLst>
              <a:ext uri="{28A0092B-C50C-407E-A947-70E740481C1C}">
                <a14:useLocalDpi xmlns:a14="http://schemas.microsoft.com/office/drawing/2010/main"/>
              </a:ext>
            </a:extLst>
          </a:blip>
          <a:stretch>
            <a:fillRect/>
          </a:stretch>
        </p:blipFill>
        <p:spPr bwMode="auto">
          <a:xfrm>
            <a:off x="3260009" y="270773"/>
            <a:ext cx="5419311" cy="989023"/>
          </a:xfrm>
          <a:prstGeom prst="rect">
            <a:avLst/>
          </a:prstGeom>
          <a:noFill/>
        </p:spPr>
      </p:pic>
      <p:sp>
        <p:nvSpPr>
          <p:cNvPr id="11" name="TextBox 10">
            <a:extLst>
              <a:ext uri="{FF2B5EF4-FFF2-40B4-BE49-F238E27FC236}">
                <a16:creationId xmlns:a16="http://schemas.microsoft.com/office/drawing/2014/main" id="{EBF33DA2-76E7-4F2D-A6A7-6D55EC70CCB8}"/>
              </a:ext>
            </a:extLst>
          </p:cNvPr>
          <p:cNvSpPr txBox="1"/>
          <p:nvPr/>
        </p:nvSpPr>
        <p:spPr>
          <a:xfrm rot="10800000" flipV="1">
            <a:off x="3450786" y="4664978"/>
            <a:ext cx="4409941" cy="219291"/>
          </a:xfrm>
          <a:prstGeom prst="rect">
            <a:avLst/>
          </a:prstGeom>
          <a:noFill/>
        </p:spPr>
        <p:txBody>
          <a:bodyPr wrap="square">
            <a:spAutoFit/>
          </a:bodyPr>
          <a:lstStyle/>
          <a:p>
            <a:pPr defTabSz="685783"/>
            <a:r>
              <a:rPr lang="en-US" sz="825" dirty="0">
                <a:solidFill>
                  <a:prstClr val="black"/>
                </a:solidFill>
                <a:latin typeface="Calibri" panose="020F0502020204030204"/>
              </a:rPr>
              <a:t>Disclaimer:  This webinar is being recorded and will be available for viewing on the CoSA website.</a:t>
            </a:r>
          </a:p>
        </p:txBody>
      </p:sp>
      <p:sp>
        <p:nvSpPr>
          <p:cNvPr id="7" name="TextBox 6">
            <a:extLst>
              <a:ext uri="{FF2B5EF4-FFF2-40B4-BE49-F238E27FC236}">
                <a16:creationId xmlns:a16="http://schemas.microsoft.com/office/drawing/2014/main" id="{E593FB79-E0F6-4F33-86F9-59E59A640B38}"/>
              </a:ext>
            </a:extLst>
          </p:cNvPr>
          <p:cNvSpPr txBox="1"/>
          <p:nvPr/>
        </p:nvSpPr>
        <p:spPr>
          <a:xfrm>
            <a:off x="3608787" y="2518694"/>
            <a:ext cx="5070533" cy="1338828"/>
          </a:xfrm>
          <a:prstGeom prst="rect">
            <a:avLst/>
          </a:prstGeom>
          <a:noFill/>
        </p:spPr>
        <p:txBody>
          <a:bodyPr wrap="square" rtlCol="0">
            <a:spAutoFit/>
          </a:bodyPr>
          <a:lstStyle/>
          <a:p>
            <a:pPr defTabSz="685800"/>
            <a:r>
              <a:rPr lang="en-US" sz="2700" b="1" dirty="0">
                <a:solidFill>
                  <a:prstClr val="black"/>
                </a:solidFill>
                <a:latin typeface="Calibri" panose="020F0502020204030204"/>
              </a:rPr>
              <a:t>Shop Talk with Ancestry –</a:t>
            </a:r>
          </a:p>
          <a:p>
            <a:pPr defTabSz="685800"/>
            <a:r>
              <a:rPr lang="en-US" sz="2700" b="1" dirty="0">
                <a:solidFill>
                  <a:prstClr val="black"/>
                </a:solidFill>
                <a:latin typeface="Calibri" panose="020F0502020204030204"/>
              </a:rPr>
              <a:t>Handwriting Recognition Technology: Now and the Future</a:t>
            </a:r>
          </a:p>
        </p:txBody>
      </p:sp>
    </p:spTree>
    <p:extLst>
      <p:ext uri="{BB962C8B-B14F-4D97-AF65-F5344CB8AC3E}">
        <p14:creationId xmlns:p14="http://schemas.microsoft.com/office/powerpoint/2010/main" val="2935986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7139F9-6931-3E59-0BE7-EF88F7FF8C90}"/>
              </a:ext>
            </a:extLst>
          </p:cNvPr>
          <p:cNvSpPr>
            <a:spLocks noGrp="1"/>
          </p:cNvSpPr>
          <p:nvPr>
            <p:ph type="body" idx="1"/>
          </p:nvPr>
        </p:nvSpPr>
        <p:spPr/>
        <p:txBody>
          <a:bodyPr/>
          <a:lstStyle/>
          <a:p>
            <a:r>
              <a:rPr lang="en-US" sz="2700" b="1" dirty="0"/>
              <a:t>Why?</a:t>
            </a:r>
          </a:p>
          <a:p>
            <a:pPr lvl="4"/>
            <a:r>
              <a:rPr lang="en-US" sz="3000" b="1" dirty="0"/>
              <a:t>Security</a:t>
            </a:r>
          </a:p>
          <a:p>
            <a:pPr lvl="4"/>
            <a:r>
              <a:rPr lang="en-US" sz="3000" b="1" dirty="0"/>
              <a:t>Scalability</a:t>
            </a:r>
          </a:p>
          <a:p>
            <a:pPr lvl="4"/>
            <a:r>
              <a:rPr lang="en-US" sz="3000" b="1" dirty="0"/>
              <a:t>Quality</a:t>
            </a:r>
          </a:p>
          <a:p>
            <a:pPr lvl="4"/>
            <a:r>
              <a:rPr lang="en-US" sz="3000" b="1" dirty="0"/>
              <a:t>Cost</a:t>
            </a:r>
          </a:p>
        </p:txBody>
      </p:sp>
      <p:sp>
        <p:nvSpPr>
          <p:cNvPr id="3" name="Title 2">
            <a:extLst>
              <a:ext uri="{FF2B5EF4-FFF2-40B4-BE49-F238E27FC236}">
                <a16:creationId xmlns:a16="http://schemas.microsoft.com/office/drawing/2014/main" id="{AB4F658F-742D-B44B-CD7E-286340BD4E1F}"/>
              </a:ext>
            </a:extLst>
          </p:cNvPr>
          <p:cNvSpPr>
            <a:spLocks noGrp="1"/>
          </p:cNvSpPr>
          <p:nvPr>
            <p:ph type="title"/>
          </p:nvPr>
        </p:nvSpPr>
        <p:spPr/>
        <p:txBody>
          <a:bodyPr/>
          <a:lstStyle/>
          <a:p>
            <a:pPr algn="ctr">
              <a:lnSpc>
                <a:spcPct val="90000"/>
              </a:lnSpc>
            </a:pPr>
            <a:r>
              <a:rPr lang="en-US" dirty="0">
                <a:solidFill>
                  <a:srgbClr val="8CB425"/>
                </a:solidFill>
                <a:latin typeface="Source Sans Pro SemiBold"/>
                <a:ea typeface="Source Sans Pro SemiBold"/>
                <a:cs typeface="Source Sans Pro SemiBold"/>
                <a:sym typeface="Source Sans Pro SemiBold"/>
              </a:rPr>
              <a:t>BUILDING OUR OWN SOLUTION</a:t>
            </a:r>
          </a:p>
        </p:txBody>
      </p:sp>
    </p:spTree>
    <p:extLst>
      <p:ext uri="{BB962C8B-B14F-4D97-AF65-F5344CB8AC3E}">
        <p14:creationId xmlns:p14="http://schemas.microsoft.com/office/powerpoint/2010/main" val="299069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4F658F-742D-B44B-CD7E-286340BD4E1F}"/>
              </a:ext>
            </a:extLst>
          </p:cNvPr>
          <p:cNvSpPr>
            <a:spLocks noGrp="1"/>
          </p:cNvSpPr>
          <p:nvPr>
            <p:ph type="title"/>
          </p:nvPr>
        </p:nvSpPr>
        <p:spPr/>
        <p:txBody>
          <a:bodyPr/>
          <a:lstStyle/>
          <a:p>
            <a:pPr algn="ctr">
              <a:lnSpc>
                <a:spcPct val="90000"/>
              </a:lnSpc>
            </a:pPr>
            <a:r>
              <a:rPr lang="en-US" dirty="0">
                <a:solidFill>
                  <a:srgbClr val="8CB425"/>
                </a:solidFill>
                <a:latin typeface="Source Sans Pro SemiBold"/>
                <a:ea typeface="Source Sans Pro SemiBold"/>
                <a:cs typeface="Source Sans Pro SemiBold"/>
                <a:sym typeface="Source Sans Pro SemiBold"/>
              </a:rPr>
              <a:t>Variety of Form Types</a:t>
            </a:r>
          </a:p>
        </p:txBody>
      </p:sp>
      <p:pic>
        <p:nvPicPr>
          <p:cNvPr id="6" name="Google Shape;933;p242">
            <a:extLst>
              <a:ext uri="{FF2B5EF4-FFF2-40B4-BE49-F238E27FC236}">
                <a16:creationId xmlns:a16="http://schemas.microsoft.com/office/drawing/2014/main" id="{90482CE3-D4A8-5AB8-1C21-730C7035D17B}"/>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485901" y="1212352"/>
            <a:ext cx="2562224" cy="2914652"/>
          </a:xfrm>
          <a:prstGeom prst="rect">
            <a:avLst/>
          </a:prstGeom>
          <a:noFill/>
          <a:ln>
            <a:noFill/>
          </a:ln>
        </p:spPr>
      </p:pic>
      <p:pic>
        <p:nvPicPr>
          <p:cNvPr id="7" name="Google Shape;934;p242">
            <a:extLst>
              <a:ext uri="{FF2B5EF4-FFF2-40B4-BE49-F238E27FC236}">
                <a16:creationId xmlns:a16="http://schemas.microsoft.com/office/drawing/2014/main" id="{9D23BCBB-9C75-1A03-F671-181CC2FD07FB}"/>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822936" y="1212352"/>
            <a:ext cx="2546027" cy="2914652"/>
          </a:xfrm>
          <a:prstGeom prst="rect">
            <a:avLst/>
          </a:prstGeom>
          <a:noFill/>
          <a:ln>
            <a:noFill/>
          </a:ln>
        </p:spPr>
      </p:pic>
    </p:spTree>
    <p:extLst>
      <p:ext uri="{BB962C8B-B14F-4D97-AF65-F5344CB8AC3E}">
        <p14:creationId xmlns:p14="http://schemas.microsoft.com/office/powerpoint/2010/main" val="864611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4F658F-742D-B44B-CD7E-286340BD4E1F}"/>
              </a:ext>
            </a:extLst>
          </p:cNvPr>
          <p:cNvSpPr>
            <a:spLocks noGrp="1"/>
          </p:cNvSpPr>
          <p:nvPr>
            <p:ph type="title"/>
          </p:nvPr>
        </p:nvSpPr>
        <p:spPr/>
        <p:txBody>
          <a:bodyPr/>
          <a:lstStyle/>
          <a:p>
            <a:pPr algn="ctr">
              <a:lnSpc>
                <a:spcPct val="90000"/>
              </a:lnSpc>
            </a:pPr>
            <a:r>
              <a:rPr lang="en-US" dirty="0">
                <a:solidFill>
                  <a:srgbClr val="8CB425"/>
                </a:solidFill>
                <a:latin typeface="Source Sans Pro SemiBold"/>
                <a:ea typeface="Source Sans Pro SemiBold"/>
                <a:cs typeface="Source Sans Pro SemiBold"/>
                <a:sym typeface="Source Sans Pro SemiBold"/>
              </a:rPr>
              <a:t>Variety of Form Types</a:t>
            </a:r>
          </a:p>
        </p:txBody>
      </p:sp>
      <p:pic>
        <p:nvPicPr>
          <p:cNvPr id="5122" name="Picture 2">
            <a:extLst>
              <a:ext uri="{FF2B5EF4-FFF2-40B4-BE49-F238E27FC236}">
                <a16:creationId xmlns:a16="http://schemas.microsoft.com/office/drawing/2014/main" id="{2ACEE56B-8099-A00B-DE51-2EA52FC91CA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8275" y="933450"/>
            <a:ext cx="2618858" cy="37623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8A4D6307-5169-DBCB-B521-77AF537394A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08870" y="1071770"/>
            <a:ext cx="3559969" cy="3485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104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4F658F-742D-B44B-CD7E-286340BD4E1F}"/>
              </a:ext>
            </a:extLst>
          </p:cNvPr>
          <p:cNvSpPr>
            <a:spLocks noGrp="1"/>
          </p:cNvSpPr>
          <p:nvPr>
            <p:ph type="title"/>
          </p:nvPr>
        </p:nvSpPr>
        <p:spPr/>
        <p:txBody>
          <a:bodyPr/>
          <a:lstStyle/>
          <a:p>
            <a:pPr algn="ctr">
              <a:lnSpc>
                <a:spcPct val="90000"/>
              </a:lnSpc>
            </a:pPr>
            <a:r>
              <a:rPr lang="en-US" dirty="0">
                <a:solidFill>
                  <a:srgbClr val="8CB425"/>
                </a:solidFill>
                <a:latin typeface="Source Sans Pro SemiBold"/>
                <a:ea typeface="Source Sans Pro SemiBold"/>
                <a:cs typeface="Source Sans Pro SemiBold"/>
                <a:sym typeface="Source Sans Pro SemiBold"/>
              </a:rPr>
              <a:t>Variety of Form Types</a:t>
            </a:r>
          </a:p>
        </p:txBody>
      </p:sp>
      <p:pic>
        <p:nvPicPr>
          <p:cNvPr id="4" name="Picture 3" descr="Diagram&#10;&#10;Description automatically generated with low confidence">
            <a:extLst>
              <a:ext uri="{FF2B5EF4-FFF2-40B4-BE49-F238E27FC236}">
                <a16:creationId xmlns:a16="http://schemas.microsoft.com/office/drawing/2014/main" id="{7531225F-4F44-EB90-F249-D3DA61721F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8250" y="796553"/>
            <a:ext cx="6934200" cy="3550394"/>
          </a:xfrm>
          <a:prstGeom prst="rect">
            <a:avLst/>
          </a:prstGeom>
        </p:spPr>
      </p:pic>
    </p:spTree>
    <p:extLst>
      <p:ext uri="{BB962C8B-B14F-4D97-AF65-F5344CB8AC3E}">
        <p14:creationId xmlns:p14="http://schemas.microsoft.com/office/powerpoint/2010/main" val="459485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4F658F-742D-B44B-CD7E-286340BD4E1F}"/>
              </a:ext>
            </a:extLst>
          </p:cNvPr>
          <p:cNvSpPr>
            <a:spLocks noGrp="1"/>
          </p:cNvSpPr>
          <p:nvPr>
            <p:ph type="title"/>
          </p:nvPr>
        </p:nvSpPr>
        <p:spPr/>
        <p:txBody>
          <a:bodyPr/>
          <a:lstStyle/>
          <a:p>
            <a:pPr algn="ctr">
              <a:lnSpc>
                <a:spcPct val="90000"/>
              </a:lnSpc>
            </a:pPr>
            <a:r>
              <a:rPr lang="en-US" dirty="0">
                <a:solidFill>
                  <a:srgbClr val="8CB425"/>
                </a:solidFill>
                <a:latin typeface="Source Sans Pro SemiBold"/>
                <a:ea typeface="Source Sans Pro SemiBold"/>
                <a:cs typeface="Source Sans Pro SemiBold"/>
                <a:sym typeface="Source Sans Pro SemiBold"/>
              </a:rPr>
              <a:t>Our Standard Process </a:t>
            </a:r>
          </a:p>
        </p:txBody>
      </p:sp>
      <p:pic>
        <p:nvPicPr>
          <p:cNvPr id="4098" name="Picture 2">
            <a:extLst>
              <a:ext uri="{FF2B5EF4-FFF2-40B4-BE49-F238E27FC236}">
                <a16:creationId xmlns:a16="http://schemas.microsoft.com/office/drawing/2014/main" id="{544FE3D9-01CE-34CE-6A13-58574DF2912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1488" y="1538288"/>
            <a:ext cx="8201025" cy="20669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D8B35B7-F833-A43B-FCA6-F198F3C89250}"/>
              </a:ext>
            </a:extLst>
          </p:cNvPr>
          <p:cNvSpPr txBox="1"/>
          <p:nvPr/>
        </p:nvSpPr>
        <p:spPr>
          <a:xfrm>
            <a:off x="3548234" y="1272830"/>
            <a:ext cx="738016" cy="553998"/>
          </a:xfrm>
          <a:prstGeom prst="rect">
            <a:avLst/>
          </a:prstGeom>
          <a:noFill/>
        </p:spPr>
        <p:txBody>
          <a:bodyPr wrap="square" rtlCol="0">
            <a:spAutoFit/>
          </a:bodyPr>
          <a:lstStyle/>
          <a:p>
            <a:pPr defTabSz="685800"/>
            <a:r>
              <a:rPr lang="en-US" sz="30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latin typeface="Calibri" panose="020F0502020204030204"/>
              </a:rPr>
              <a:t>1</a:t>
            </a:r>
          </a:p>
        </p:txBody>
      </p:sp>
      <p:sp>
        <p:nvSpPr>
          <p:cNvPr id="8" name="TextBox 7">
            <a:extLst>
              <a:ext uri="{FF2B5EF4-FFF2-40B4-BE49-F238E27FC236}">
                <a16:creationId xmlns:a16="http://schemas.microsoft.com/office/drawing/2014/main" id="{EB66BD36-D769-3621-012D-1F619B2B64BC}"/>
              </a:ext>
            </a:extLst>
          </p:cNvPr>
          <p:cNvSpPr txBox="1"/>
          <p:nvPr/>
        </p:nvSpPr>
        <p:spPr>
          <a:xfrm>
            <a:off x="5558009" y="1250260"/>
            <a:ext cx="738016" cy="553998"/>
          </a:xfrm>
          <a:prstGeom prst="rect">
            <a:avLst/>
          </a:prstGeom>
          <a:noFill/>
        </p:spPr>
        <p:txBody>
          <a:bodyPr wrap="square" rtlCol="0">
            <a:spAutoFit/>
          </a:bodyPr>
          <a:lstStyle/>
          <a:p>
            <a:pPr defTabSz="685800"/>
            <a:r>
              <a:rPr lang="en-US" sz="30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latin typeface="Calibri" panose="020F0502020204030204"/>
              </a:rPr>
              <a:t>2</a:t>
            </a:r>
          </a:p>
        </p:txBody>
      </p:sp>
      <p:sp>
        <p:nvSpPr>
          <p:cNvPr id="9" name="TextBox 8">
            <a:extLst>
              <a:ext uri="{FF2B5EF4-FFF2-40B4-BE49-F238E27FC236}">
                <a16:creationId xmlns:a16="http://schemas.microsoft.com/office/drawing/2014/main" id="{7C015423-BAD7-FE78-AE72-2D335B11D5D6}"/>
              </a:ext>
            </a:extLst>
          </p:cNvPr>
          <p:cNvSpPr txBox="1"/>
          <p:nvPr/>
        </p:nvSpPr>
        <p:spPr>
          <a:xfrm>
            <a:off x="7567784" y="1250260"/>
            <a:ext cx="738016" cy="553998"/>
          </a:xfrm>
          <a:prstGeom prst="rect">
            <a:avLst/>
          </a:prstGeom>
          <a:noFill/>
        </p:spPr>
        <p:txBody>
          <a:bodyPr wrap="square" rtlCol="0">
            <a:spAutoFit/>
          </a:bodyPr>
          <a:lstStyle/>
          <a:p>
            <a:pPr defTabSz="685800"/>
            <a:r>
              <a:rPr lang="en-US" sz="30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latin typeface="Calibri" panose="020F0502020204030204"/>
              </a:rPr>
              <a:t>3</a:t>
            </a:r>
          </a:p>
        </p:txBody>
      </p:sp>
    </p:spTree>
    <p:extLst>
      <p:ext uri="{BB962C8B-B14F-4D97-AF65-F5344CB8AC3E}">
        <p14:creationId xmlns:p14="http://schemas.microsoft.com/office/powerpoint/2010/main" val="4188289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98"/>
          <p:cNvSpPr txBox="1"/>
          <p:nvPr/>
        </p:nvSpPr>
        <p:spPr>
          <a:xfrm>
            <a:off x="2939025" y="1636600"/>
            <a:ext cx="4983900" cy="1740600"/>
          </a:xfrm>
          <a:prstGeom prst="rect">
            <a:avLst/>
          </a:prstGeom>
          <a:noFill/>
          <a:ln>
            <a:noFill/>
          </a:ln>
        </p:spPr>
        <p:txBody>
          <a:bodyPr spcFirstLastPara="1" wrap="square" lIns="91425" tIns="91425" rIns="91425" bIns="91425" anchor="t" anchorCtr="0">
            <a:noAutofit/>
          </a:bodyPr>
          <a:lstStyle/>
          <a:p>
            <a:pPr algn="ctr" defTabSz="685800"/>
            <a:r>
              <a:rPr lang="en-US" sz="4950" dirty="0">
                <a:solidFill>
                  <a:srgbClr val="FFFFFF"/>
                </a:solidFill>
                <a:latin typeface="Source Sans Pro"/>
                <a:ea typeface="Source Sans Pro"/>
                <a:cs typeface="Source Sans Pro"/>
                <a:sym typeface="Source Sans Pro"/>
              </a:rPr>
              <a:t>1950 Census</a:t>
            </a:r>
            <a:endParaRPr sz="4950" dirty="0">
              <a:solidFill>
                <a:srgbClr val="FFFFFF"/>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868228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pic>
        <p:nvPicPr>
          <p:cNvPr id="817" name="Google Shape;817;p23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9226" y="1397312"/>
            <a:ext cx="1960073" cy="2348877"/>
          </a:xfrm>
          <a:prstGeom prst="rect">
            <a:avLst/>
          </a:prstGeom>
          <a:noFill/>
          <a:ln>
            <a:noFill/>
          </a:ln>
        </p:spPr>
      </p:pic>
      <p:sp>
        <p:nvSpPr>
          <p:cNvPr id="818" name="Google Shape;818;p235"/>
          <p:cNvSpPr/>
          <p:nvPr/>
        </p:nvSpPr>
        <p:spPr>
          <a:xfrm>
            <a:off x="2257263" y="2213400"/>
            <a:ext cx="845100" cy="7167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algn="ctr" defTabSz="685800"/>
            <a:r>
              <a:rPr lang="en" dirty="0">
                <a:solidFill>
                  <a:prstClr val="black"/>
                </a:solidFill>
                <a:latin typeface="Calibri" panose="020F0502020204030204"/>
              </a:rPr>
              <a:t>Layout</a:t>
            </a:r>
            <a:endParaRPr dirty="0">
              <a:solidFill>
                <a:prstClr val="black"/>
              </a:solidFill>
              <a:latin typeface="Calibri" panose="020F0502020204030204"/>
            </a:endParaRPr>
          </a:p>
        </p:txBody>
      </p:sp>
      <p:cxnSp>
        <p:nvCxnSpPr>
          <p:cNvPr id="819" name="Google Shape;819;p235"/>
          <p:cNvCxnSpPr>
            <a:stCxn id="817" idx="3"/>
            <a:endCxn id="818" idx="1"/>
          </p:cNvCxnSpPr>
          <p:nvPr/>
        </p:nvCxnSpPr>
        <p:spPr>
          <a:xfrm>
            <a:off x="1999298" y="2571751"/>
            <a:ext cx="258000" cy="0"/>
          </a:xfrm>
          <a:prstGeom prst="straightConnector1">
            <a:avLst/>
          </a:prstGeom>
          <a:noFill/>
          <a:ln w="9525" cap="flat" cmpd="sng">
            <a:solidFill>
              <a:schemeClr val="dk2"/>
            </a:solidFill>
            <a:prstDash val="solid"/>
            <a:round/>
            <a:headEnd type="none" w="med" len="med"/>
            <a:tailEnd type="triangle" w="med" len="med"/>
          </a:ln>
        </p:spPr>
      </p:cxnSp>
      <p:cxnSp>
        <p:nvCxnSpPr>
          <p:cNvPr id="820" name="Google Shape;820;p235"/>
          <p:cNvCxnSpPr>
            <a:stCxn id="818" idx="3"/>
            <a:endCxn id="821" idx="1"/>
          </p:cNvCxnSpPr>
          <p:nvPr/>
        </p:nvCxnSpPr>
        <p:spPr>
          <a:xfrm>
            <a:off x="3102363" y="2571750"/>
            <a:ext cx="258000" cy="0"/>
          </a:xfrm>
          <a:prstGeom prst="straightConnector1">
            <a:avLst/>
          </a:prstGeom>
          <a:noFill/>
          <a:ln w="9525" cap="flat" cmpd="sng">
            <a:solidFill>
              <a:schemeClr val="dk2"/>
            </a:solidFill>
            <a:prstDash val="solid"/>
            <a:round/>
            <a:headEnd type="none" w="med" len="med"/>
            <a:tailEnd type="triangle" w="med" len="med"/>
          </a:ln>
        </p:spPr>
      </p:cxnSp>
      <p:grpSp>
        <p:nvGrpSpPr>
          <p:cNvPr id="822" name="Google Shape;822;p235"/>
          <p:cNvGrpSpPr/>
          <p:nvPr/>
        </p:nvGrpSpPr>
        <p:grpSpPr>
          <a:xfrm>
            <a:off x="3360339" y="1397312"/>
            <a:ext cx="1960073" cy="2348877"/>
            <a:chOff x="3360338" y="482912"/>
            <a:chExt cx="1960073" cy="2348877"/>
          </a:xfrm>
        </p:grpSpPr>
        <p:pic>
          <p:nvPicPr>
            <p:cNvPr id="821" name="Google Shape;821;p23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360338" y="482912"/>
              <a:ext cx="1960073" cy="2348877"/>
            </a:xfrm>
            <a:prstGeom prst="rect">
              <a:avLst/>
            </a:prstGeom>
            <a:noFill/>
            <a:ln>
              <a:noFill/>
            </a:ln>
          </p:spPr>
        </p:pic>
        <p:sp>
          <p:nvSpPr>
            <p:cNvPr id="823" name="Google Shape;823;p235"/>
            <p:cNvSpPr/>
            <p:nvPr/>
          </p:nvSpPr>
          <p:spPr>
            <a:xfrm>
              <a:off x="3733800" y="740875"/>
              <a:ext cx="243300" cy="1239300"/>
            </a:xfrm>
            <a:prstGeom prst="rect">
              <a:avLst/>
            </a:prstGeom>
            <a:solidFill>
              <a:srgbClr val="000000">
                <a:alpha val="0"/>
              </a:srgbClr>
            </a:solidFill>
            <a:ln w="28575" cap="flat" cmpd="sng">
              <a:solidFill>
                <a:srgbClr val="6B8E1A"/>
              </a:solidFill>
              <a:prstDash val="solid"/>
              <a:round/>
              <a:headEnd type="none" w="sm" len="sm"/>
              <a:tailEnd type="none" w="sm" len="sm"/>
            </a:ln>
          </p:spPr>
          <p:txBody>
            <a:bodyPr spcFirstLastPara="1" wrap="square" lIns="91425" tIns="91425" rIns="91425" bIns="91425" anchor="ctr" anchorCtr="0">
              <a:noAutofit/>
            </a:bodyPr>
            <a:lstStyle/>
            <a:p>
              <a:pPr defTabSz="685800"/>
              <a:endParaRPr>
                <a:solidFill>
                  <a:prstClr val="black"/>
                </a:solidFill>
                <a:latin typeface="Calibri" panose="020F0502020204030204"/>
              </a:endParaRPr>
            </a:p>
          </p:txBody>
        </p:sp>
        <p:sp>
          <p:nvSpPr>
            <p:cNvPr id="824" name="Google Shape;824;p235"/>
            <p:cNvSpPr/>
            <p:nvPr/>
          </p:nvSpPr>
          <p:spPr>
            <a:xfrm>
              <a:off x="3977100" y="740875"/>
              <a:ext cx="292500" cy="1239300"/>
            </a:xfrm>
            <a:prstGeom prst="rect">
              <a:avLst/>
            </a:prstGeom>
            <a:solidFill>
              <a:srgbClr val="000000">
                <a:alpha val="0"/>
              </a:srgbClr>
            </a:solidFill>
            <a:ln w="28575" cap="flat" cmpd="sng">
              <a:solidFill>
                <a:srgbClr val="6B8E1A"/>
              </a:solidFill>
              <a:prstDash val="solid"/>
              <a:round/>
              <a:headEnd type="none" w="sm" len="sm"/>
              <a:tailEnd type="none" w="sm" len="sm"/>
            </a:ln>
          </p:spPr>
          <p:txBody>
            <a:bodyPr spcFirstLastPara="1" wrap="square" lIns="91425" tIns="91425" rIns="91425" bIns="91425" anchor="ctr" anchorCtr="0">
              <a:noAutofit/>
            </a:bodyPr>
            <a:lstStyle/>
            <a:p>
              <a:pPr defTabSz="685800"/>
              <a:endParaRPr>
                <a:solidFill>
                  <a:prstClr val="black"/>
                </a:solidFill>
                <a:latin typeface="Calibri" panose="020F0502020204030204"/>
              </a:endParaRPr>
            </a:p>
          </p:txBody>
        </p:sp>
        <p:sp>
          <p:nvSpPr>
            <p:cNvPr id="825" name="Google Shape;825;p235"/>
            <p:cNvSpPr/>
            <p:nvPr/>
          </p:nvSpPr>
          <p:spPr>
            <a:xfrm>
              <a:off x="4480325" y="740875"/>
              <a:ext cx="764400" cy="1239300"/>
            </a:xfrm>
            <a:prstGeom prst="rect">
              <a:avLst/>
            </a:prstGeom>
            <a:solidFill>
              <a:srgbClr val="000000">
                <a:alpha val="0"/>
              </a:srgbClr>
            </a:solidFill>
            <a:ln w="28575" cap="flat" cmpd="sng">
              <a:solidFill>
                <a:srgbClr val="6B8E1A"/>
              </a:solidFill>
              <a:prstDash val="solid"/>
              <a:round/>
              <a:headEnd type="none" w="sm" len="sm"/>
              <a:tailEnd type="none" w="sm" len="sm"/>
            </a:ln>
          </p:spPr>
          <p:txBody>
            <a:bodyPr spcFirstLastPara="1" wrap="square" lIns="91425" tIns="91425" rIns="91425" bIns="91425" anchor="ctr" anchorCtr="0">
              <a:noAutofit/>
            </a:bodyPr>
            <a:lstStyle/>
            <a:p>
              <a:pPr defTabSz="685800"/>
              <a:endParaRPr>
                <a:solidFill>
                  <a:prstClr val="black"/>
                </a:solidFill>
                <a:latin typeface="Calibri" panose="020F0502020204030204"/>
              </a:endParaRPr>
            </a:p>
          </p:txBody>
        </p:sp>
        <p:sp>
          <p:nvSpPr>
            <p:cNvPr id="826" name="Google Shape;826;p235"/>
            <p:cNvSpPr/>
            <p:nvPr/>
          </p:nvSpPr>
          <p:spPr>
            <a:xfrm>
              <a:off x="4269600" y="740875"/>
              <a:ext cx="135600" cy="1239300"/>
            </a:xfrm>
            <a:prstGeom prst="rect">
              <a:avLst/>
            </a:prstGeom>
            <a:solidFill>
              <a:srgbClr val="000000">
                <a:alpha val="0"/>
              </a:srgbClr>
            </a:solidFill>
            <a:ln w="28575" cap="flat" cmpd="sng">
              <a:solidFill>
                <a:srgbClr val="6B8E1A"/>
              </a:solidFill>
              <a:prstDash val="solid"/>
              <a:round/>
              <a:headEnd type="none" w="sm" len="sm"/>
              <a:tailEnd type="none" w="sm" len="sm"/>
            </a:ln>
          </p:spPr>
          <p:txBody>
            <a:bodyPr spcFirstLastPara="1" wrap="square" lIns="91425" tIns="91425" rIns="91425" bIns="91425" anchor="ctr" anchorCtr="0">
              <a:noAutofit/>
            </a:bodyPr>
            <a:lstStyle/>
            <a:p>
              <a:pPr defTabSz="685800"/>
              <a:endParaRPr>
                <a:solidFill>
                  <a:prstClr val="black"/>
                </a:solidFill>
                <a:latin typeface="Calibri" panose="020F0502020204030204"/>
              </a:endParaRPr>
            </a:p>
          </p:txBody>
        </p:sp>
        <p:sp>
          <p:nvSpPr>
            <p:cNvPr id="827" name="Google Shape;827;p235"/>
            <p:cNvSpPr/>
            <p:nvPr/>
          </p:nvSpPr>
          <p:spPr>
            <a:xfrm>
              <a:off x="4405200" y="740875"/>
              <a:ext cx="75000" cy="1239300"/>
            </a:xfrm>
            <a:prstGeom prst="rect">
              <a:avLst/>
            </a:prstGeom>
            <a:solidFill>
              <a:srgbClr val="000000">
                <a:alpha val="0"/>
              </a:srgbClr>
            </a:solidFill>
            <a:ln w="28575" cap="flat" cmpd="sng">
              <a:solidFill>
                <a:srgbClr val="6B8E1A"/>
              </a:solidFill>
              <a:prstDash val="solid"/>
              <a:round/>
              <a:headEnd type="none" w="sm" len="sm"/>
              <a:tailEnd type="none" w="sm" len="sm"/>
            </a:ln>
          </p:spPr>
          <p:txBody>
            <a:bodyPr spcFirstLastPara="1" wrap="square" lIns="91425" tIns="91425" rIns="91425" bIns="91425" anchor="ctr" anchorCtr="0">
              <a:noAutofit/>
            </a:bodyPr>
            <a:lstStyle/>
            <a:p>
              <a:pPr defTabSz="685800"/>
              <a:endParaRPr>
                <a:solidFill>
                  <a:prstClr val="black"/>
                </a:solidFill>
                <a:latin typeface="Calibri" panose="020F0502020204030204"/>
              </a:endParaRPr>
            </a:p>
          </p:txBody>
        </p:sp>
        <p:sp>
          <p:nvSpPr>
            <p:cNvPr id="828" name="Google Shape;828;p235"/>
            <p:cNvSpPr/>
            <p:nvPr/>
          </p:nvSpPr>
          <p:spPr>
            <a:xfrm>
              <a:off x="3490500" y="740875"/>
              <a:ext cx="243300" cy="1239300"/>
            </a:xfrm>
            <a:prstGeom prst="rect">
              <a:avLst/>
            </a:prstGeom>
            <a:solidFill>
              <a:srgbClr val="000000">
                <a:alpha val="0"/>
              </a:srgbClr>
            </a:solidFill>
            <a:ln w="28575" cap="flat" cmpd="sng">
              <a:solidFill>
                <a:srgbClr val="6B8E1A"/>
              </a:solidFill>
              <a:prstDash val="solid"/>
              <a:round/>
              <a:headEnd type="none" w="sm" len="sm"/>
              <a:tailEnd type="none" w="sm" len="sm"/>
            </a:ln>
          </p:spPr>
          <p:txBody>
            <a:bodyPr spcFirstLastPara="1" wrap="square" lIns="91425" tIns="91425" rIns="91425" bIns="91425" anchor="ctr" anchorCtr="0">
              <a:noAutofit/>
            </a:bodyPr>
            <a:lstStyle/>
            <a:p>
              <a:pPr defTabSz="685800"/>
              <a:endParaRPr>
                <a:solidFill>
                  <a:prstClr val="black"/>
                </a:solidFill>
                <a:latin typeface="Calibri" panose="020F0502020204030204"/>
              </a:endParaRPr>
            </a:p>
          </p:txBody>
        </p:sp>
        <p:sp>
          <p:nvSpPr>
            <p:cNvPr id="829" name="Google Shape;829;p235"/>
            <p:cNvSpPr/>
            <p:nvPr/>
          </p:nvSpPr>
          <p:spPr>
            <a:xfrm>
              <a:off x="3494250" y="1047550"/>
              <a:ext cx="1750500" cy="305700"/>
            </a:xfrm>
            <a:prstGeom prst="rect">
              <a:avLst/>
            </a:prstGeom>
            <a:solidFill>
              <a:srgbClr val="000000">
                <a:alpha val="0"/>
              </a:srgbClr>
            </a:solidFill>
            <a:ln w="28575" cap="flat" cmpd="sng">
              <a:solidFill>
                <a:srgbClr val="6B8E1A"/>
              </a:solidFill>
              <a:prstDash val="solid"/>
              <a:round/>
              <a:headEnd type="none" w="sm" len="sm"/>
              <a:tailEnd type="none" w="sm" len="sm"/>
            </a:ln>
          </p:spPr>
          <p:txBody>
            <a:bodyPr spcFirstLastPara="1" wrap="square" lIns="91425" tIns="91425" rIns="91425" bIns="91425" anchor="ctr" anchorCtr="0">
              <a:noAutofit/>
            </a:bodyPr>
            <a:lstStyle/>
            <a:p>
              <a:pPr defTabSz="685800"/>
              <a:endParaRPr>
                <a:solidFill>
                  <a:prstClr val="black"/>
                </a:solidFill>
                <a:latin typeface="Calibri" panose="020F0502020204030204"/>
              </a:endParaRPr>
            </a:p>
          </p:txBody>
        </p:sp>
        <p:sp>
          <p:nvSpPr>
            <p:cNvPr id="830" name="Google Shape;830;p235"/>
            <p:cNvSpPr/>
            <p:nvPr/>
          </p:nvSpPr>
          <p:spPr>
            <a:xfrm>
              <a:off x="3494250" y="1048450"/>
              <a:ext cx="1750500" cy="96000"/>
            </a:xfrm>
            <a:prstGeom prst="rect">
              <a:avLst/>
            </a:prstGeom>
            <a:solidFill>
              <a:srgbClr val="000000">
                <a:alpha val="0"/>
              </a:srgbClr>
            </a:solidFill>
            <a:ln w="28575" cap="flat" cmpd="sng">
              <a:solidFill>
                <a:srgbClr val="6B8E1A"/>
              </a:solidFill>
              <a:prstDash val="solid"/>
              <a:round/>
              <a:headEnd type="none" w="sm" len="sm"/>
              <a:tailEnd type="none" w="sm" len="sm"/>
            </a:ln>
          </p:spPr>
          <p:txBody>
            <a:bodyPr spcFirstLastPara="1" wrap="square" lIns="91425" tIns="91425" rIns="91425" bIns="91425" anchor="ctr" anchorCtr="0">
              <a:noAutofit/>
            </a:bodyPr>
            <a:lstStyle/>
            <a:p>
              <a:pPr defTabSz="685800"/>
              <a:endParaRPr>
                <a:solidFill>
                  <a:prstClr val="black"/>
                </a:solidFill>
                <a:latin typeface="Calibri" panose="020F0502020204030204"/>
              </a:endParaRPr>
            </a:p>
          </p:txBody>
        </p:sp>
        <p:sp>
          <p:nvSpPr>
            <p:cNvPr id="831" name="Google Shape;831;p235"/>
            <p:cNvSpPr/>
            <p:nvPr/>
          </p:nvSpPr>
          <p:spPr>
            <a:xfrm>
              <a:off x="3494250" y="1144450"/>
              <a:ext cx="1750500" cy="96000"/>
            </a:xfrm>
            <a:prstGeom prst="rect">
              <a:avLst/>
            </a:prstGeom>
            <a:solidFill>
              <a:srgbClr val="000000">
                <a:alpha val="0"/>
              </a:srgbClr>
            </a:solidFill>
            <a:ln w="28575" cap="flat" cmpd="sng">
              <a:solidFill>
                <a:srgbClr val="6B8E1A"/>
              </a:solidFill>
              <a:prstDash val="solid"/>
              <a:round/>
              <a:headEnd type="none" w="sm" len="sm"/>
              <a:tailEnd type="none" w="sm" len="sm"/>
            </a:ln>
          </p:spPr>
          <p:txBody>
            <a:bodyPr spcFirstLastPara="1" wrap="square" lIns="91425" tIns="91425" rIns="91425" bIns="91425" anchor="ctr" anchorCtr="0">
              <a:noAutofit/>
            </a:bodyPr>
            <a:lstStyle/>
            <a:p>
              <a:pPr defTabSz="685800"/>
              <a:endParaRPr>
                <a:solidFill>
                  <a:prstClr val="black"/>
                </a:solidFill>
                <a:latin typeface="Calibri" panose="020F0502020204030204"/>
              </a:endParaRPr>
            </a:p>
          </p:txBody>
        </p:sp>
        <p:sp>
          <p:nvSpPr>
            <p:cNvPr id="832" name="Google Shape;832;p235"/>
            <p:cNvSpPr/>
            <p:nvPr/>
          </p:nvSpPr>
          <p:spPr>
            <a:xfrm>
              <a:off x="3494250" y="1469050"/>
              <a:ext cx="1750500" cy="96000"/>
            </a:xfrm>
            <a:prstGeom prst="rect">
              <a:avLst/>
            </a:prstGeom>
            <a:solidFill>
              <a:srgbClr val="000000">
                <a:alpha val="0"/>
              </a:srgbClr>
            </a:solidFill>
            <a:ln w="28575" cap="flat" cmpd="sng">
              <a:solidFill>
                <a:srgbClr val="6B8E1A"/>
              </a:solidFill>
              <a:prstDash val="solid"/>
              <a:round/>
              <a:headEnd type="none" w="sm" len="sm"/>
              <a:tailEnd type="none" w="sm" len="sm"/>
            </a:ln>
          </p:spPr>
          <p:txBody>
            <a:bodyPr spcFirstLastPara="1" wrap="square" lIns="91425" tIns="91425" rIns="91425" bIns="91425" anchor="ctr" anchorCtr="0">
              <a:noAutofit/>
            </a:bodyPr>
            <a:lstStyle/>
            <a:p>
              <a:pPr defTabSz="685800"/>
              <a:endParaRPr>
                <a:solidFill>
                  <a:prstClr val="black"/>
                </a:solidFill>
                <a:latin typeface="Calibri" panose="020F0502020204030204"/>
              </a:endParaRPr>
            </a:p>
          </p:txBody>
        </p:sp>
        <p:sp>
          <p:nvSpPr>
            <p:cNvPr id="833" name="Google Shape;833;p235"/>
            <p:cNvSpPr/>
            <p:nvPr/>
          </p:nvSpPr>
          <p:spPr>
            <a:xfrm>
              <a:off x="3494250" y="1641250"/>
              <a:ext cx="1750500" cy="96000"/>
            </a:xfrm>
            <a:prstGeom prst="rect">
              <a:avLst/>
            </a:prstGeom>
            <a:solidFill>
              <a:srgbClr val="000000">
                <a:alpha val="0"/>
              </a:srgbClr>
            </a:solidFill>
            <a:ln w="28575" cap="flat" cmpd="sng">
              <a:solidFill>
                <a:srgbClr val="6B8E1A"/>
              </a:solidFill>
              <a:prstDash val="solid"/>
              <a:round/>
              <a:headEnd type="none" w="sm" len="sm"/>
              <a:tailEnd type="none" w="sm" len="sm"/>
            </a:ln>
          </p:spPr>
          <p:txBody>
            <a:bodyPr spcFirstLastPara="1" wrap="square" lIns="91425" tIns="91425" rIns="91425" bIns="91425" anchor="ctr" anchorCtr="0">
              <a:noAutofit/>
            </a:bodyPr>
            <a:lstStyle/>
            <a:p>
              <a:pPr defTabSz="685800"/>
              <a:endParaRPr>
                <a:solidFill>
                  <a:prstClr val="black"/>
                </a:solidFill>
                <a:latin typeface="Calibri" panose="020F0502020204030204"/>
              </a:endParaRPr>
            </a:p>
          </p:txBody>
        </p:sp>
        <p:sp>
          <p:nvSpPr>
            <p:cNvPr id="834" name="Google Shape;834;p235"/>
            <p:cNvSpPr/>
            <p:nvPr/>
          </p:nvSpPr>
          <p:spPr>
            <a:xfrm>
              <a:off x="3494250" y="1356250"/>
              <a:ext cx="1750500" cy="96000"/>
            </a:xfrm>
            <a:prstGeom prst="rect">
              <a:avLst/>
            </a:prstGeom>
            <a:solidFill>
              <a:srgbClr val="000000">
                <a:alpha val="0"/>
              </a:srgbClr>
            </a:solidFill>
            <a:ln w="28575" cap="flat" cmpd="sng">
              <a:solidFill>
                <a:srgbClr val="6B8E1A"/>
              </a:solidFill>
              <a:prstDash val="solid"/>
              <a:round/>
              <a:headEnd type="none" w="sm" len="sm"/>
              <a:tailEnd type="none" w="sm" len="sm"/>
            </a:ln>
          </p:spPr>
          <p:txBody>
            <a:bodyPr spcFirstLastPara="1" wrap="square" lIns="91425" tIns="91425" rIns="91425" bIns="91425" anchor="ctr" anchorCtr="0">
              <a:noAutofit/>
            </a:bodyPr>
            <a:lstStyle/>
            <a:p>
              <a:pPr defTabSz="685800"/>
              <a:endParaRPr>
                <a:solidFill>
                  <a:prstClr val="black"/>
                </a:solidFill>
                <a:latin typeface="Calibri" panose="020F0502020204030204"/>
              </a:endParaRPr>
            </a:p>
          </p:txBody>
        </p:sp>
        <p:sp>
          <p:nvSpPr>
            <p:cNvPr id="835" name="Google Shape;835;p235"/>
            <p:cNvSpPr/>
            <p:nvPr/>
          </p:nvSpPr>
          <p:spPr>
            <a:xfrm>
              <a:off x="3494250" y="1452250"/>
              <a:ext cx="1750500" cy="96000"/>
            </a:xfrm>
            <a:prstGeom prst="rect">
              <a:avLst/>
            </a:prstGeom>
            <a:solidFill>
              <a:srgbClr val="000000">
                <a:alpha val="0"/>
              </a:srgbClr>
            </a:solidFill>
            <a:ln w="28575" cap="flat" cmpd="sng">
              <a:solidFill>
                <a:srgbClr val="6B8E1A"/>
              </a:solidFill>
              <a:prstDash val="solid"/>
              <a:round/>
              <a:headEnd type="none" w="sm" len="sm"/>
              <a:tailEnd type="none" w="sm" len="sm"/>
            </a:ln>
          </p:spPr>
          <p:txBody>
            <a:bodyPr spcFirstLastPara="1" wrap="square" lIns="91425" tIns="91425" rIns="91425" bIns="91425" anchor="ctr" anchorCtr="0">
              <a:noAutofit/>
            </a:bodyPr>
            <a:lstStyle/>
            <a:p>
              <a:pPr defTabSz="685800"/>
              <a:endParaRPr>
                <a:solidFill>
                  <a:prstClr val="black"/>
                </a:solidFill>
                <a:latin typeface="Calibri" panose="020F0502020204030204"/>
              </a:endParaRPr>
            </a:p>
          </p:txBody>
        </p:sp>
        <p:sp>
          <p:nvSpPr>
            <p:cNvPr id="836" name="Google Shape;836;p235"/>
            <p:cNvSpPr/>
            <p:nvPr/>
          </p:nvSpPr>
          <p:spPr>
            <a:xfrm>
              <a:off x="3494250" y="1720450"/>
              <a:ext cx="1750500" cy="96000"/>
            </a:xfrm>
            <a:prstGeom prst="rect">
              <a:avLst/>
            </a:prstGeom>
            <a:solidFill>
              <a:srgbClr val="000000">
                <a:alpha val="0"/>
              </a:srgbClr>
            </a:solidFill>
            <a:ln w="28575" cap="flat" cmpd="sng">
              <a:solidFill>
                <a:srgbClr val="6B8E1A"/>
              </a:solidFill>
              <a:prstDash val="solid"/>
              <a:round/>
              <a:headEnd type="none" w="sm" len="sm"/>
              <a:tailEnd type="none" w="sm" len="sm"/>
            </a:ln>
          </p:spPr>
          <p:txBody>
            <a:bodyPr spcFirstLastPara="1" wrap="square" lIns="91425" tIns="91425" rIns="91425" bIns="91425" anchor="ctr" anchorCtr="0">
              <a:noAutofit/>
            </a:bodyPr>
            <a:lstStyle/>
            <a:p>
              <a:pPr defTabSz="685800"/>
              <a:endParaRPr>
                <a:solidFill>
                  <a:prstClr val="black"/>
                </a:solidFill>
                <a:latin typeface="Calibri" panose="020F0502020204030204"/>
              </a:endParaRPr>
            </a:p>
          </p:txBody>
        </p:sp>
        <p:sp>
          <p:nvSpPr>
            <p:cNvPr id="837" name="Google Shape;837;p235"/>
            <p:cNvSpPr/>
            <p:nvPr/>
          </p:nvSpPr>
          <p:spPr>
            <a:xfrm>
              <a:off x="3494250" y="1892650"/>
              <a:ext cx="1750500" cy="96000"/>
            </a:xfrm>
            <a:prstGeom prst="rect">
              <a:avLst/>
            </a:prstGeom>
            <a:solidFill>
              <a:srgbClr val="000000">
                <a:alpha val="0"/>
              </a:srgbClr>
            </a:solidFill>
            <a:ln w="28575" cap="flat" cmpd="sng">
              <a:solidFill>
                <a:srgbClr val="6B8E1A"/>
              </a:solidFill>
              <a:prstDash val="solid"/>
              <a:round/>
              <a:headEnd type="none" w="sm" len="sm"/>
              <a:tailEnd type="none" w="sm" len="sm"/>
            </a:ln>
          </p:spPr>
          <p:txBody>
            <a:bodyPr spcFirstLastPara="1" wrap="square" lIns="91425" tIns="91425" rIns="91425" bIns="91425" anchor="ctr" anchorCtr="0">
              <a:noAutofit/>
            </a:bodyPr>
            <a:lstStyle/>
            <a:p>
              <a:pPr defTabSz="685800"/>
              <a:endParaRPr>
                <a:solidFill>
                  <a:prstClr val="black"/>
                </a:solidFill>
                <a:latin typeface="Calibri" panose="020F0502020204030204"/>
              </a:endParaRPr>
            </a:p>
          </p:txBody>
        </p:sp>
        <p:sp>
          <p:nvSpPr>
            <p:cNvPr id="838" name="Google Shape;838;p235"/>
            <p:cNvSpPr/>
            <p:nvPr/>
          </p:nvSpPr>
          <p:spPr>
            <a:xfrm>
              <a:off x="3494250" y="2241575"/>
              <a:ext cx="1750500" cy="96000"/>
            </a:xfrm>
            <a:prstGeom prst="rect">
              <a:avLst/>
            </a:prstGeom>
            <a:solidFill>
              <a:srgbClr val="000000">
                <a:alpha val="0"/>
              </a:srgbClr>
            </a:solidFill>
            <a:ln w="28575" cap="flat" cmpd="sng">
              <a:solidFill>
                <a:srgbClr val="6B8E1A"/>
              </a:solidFill>
              <a:prstDash val="solid"/>
              <a:round/>
              <a:headEnd type="none" w="sm" len="sm"/>
              <a:tailEnd type="none" w="sm" len="sm"/>
            </a:ln>
          </p:spPr>
          <p:txBody>
            <a:bodyPr spcFirstLastPara="1" wrap="square" lIns="91425" tIns="91425" rIns="91425" bIns="91425" anchor="ctr" anchorCtr="0">
              <a:noAutofit/>
            </a:bodyPr>
            <a:lstStyle/>
            <a:p>
              <a:pPr defTabSz="685800"/>
              <a:endParaRPr>
                <a:solidFill>
                  <a:prstClr val="black"/>
                </a:solidFill>
                <a:latin typeface="Calibri" panose="020F0502020204030204"/>
              </a:endParaRPr>
            </a:p>
          </p:txBody>
        </p:sp>
        <p:sp>
          <p:nvSpPr>
            <p:cNvPr id="839" name="Google Shape;839;p235"/>
            <p:cNvSpPr/>
            <p:nvPr/>
          </p:nvSpPr>
          <p:spPr>
            <a:xfrm>
              <a:off x="3494250" y="2337575"/>
              <a:ext cx="1750500" cy="96000"/>
            </a:xfrm>
            <a:prstGeom prst="rect">
              <a:avLst/>
            </a:prstGeom>
            <a:solidFill>
              <a:srgbClr val="000000">
                <a:alpha val="0"/>
              </a:srgbClr>
            </a:solidFill>
            <a:ln w="28575" cap="flat" cmpd="sng">
              <a:solidFill>
                <a:srgbClr val="6B8E1A"/>
              </a:solidFill>
              <a:prstDash val="solid"/>
              <a:round/>
              <a:headEnd type="none" w="sm" len="sm"/>
              <a:tailEnd type="none" w="sm" len="sm"/>
            </a:ln>
          </p:spPr>
          <p:txBody>
            <a:bodyPr spcFirstLastPara="1" wrap="square" lIns="91425" tIns="91425" rIns="91425" bIns="91425" anchor="ctr" anchorCtr="0">
              <a:noAutofit/>
            </a:bodyPr>
            <a:lstStyle/>
            <a:p>
              <a:pPr defTabSz="685800"/>
              <a:endParaRPr>
                <a:solidFill>
                  <a:prstClr val="black"/>
                </a:solidFill>
                <a:latin typeface="Calibri" panose="020F0502020204030204"/>
              </a:endParaRPr>
            </a:p>
          </p:txBody>
        </p:sp>
        <p:sp>
          <p:nvSpPr>
            <p:cNvPr id="840" name="Google Shape;840;p235"/>
            <p:cNvSpPr/>
            <p:nvPr/>
          </p:nvSpPr>
          <p:spPr>
            <a:xfrm>
              <a:off x="3494250" y="2433575"/>
              <a:ext cx="1750500" cy="96000"/>
            </a:xfrm>
            <a:prstGeom prst="rect">
              <a:avLst/>
            </a:prstGeom>
            <a:solidFill>
              <a:srgbClr val="000000">
                <a:alpha val="0"/>
              </a:srgbClr>
            </a:solidFill>
            <a:ln w="28575" cap="flat" cmpd="sng">
              <a:solidFill>
                <a:srgbClr val="6B8E1A"/>
              </a:solidFill>
              <a:prstDash val="solid"/>
              <a:round/>
              <a:headEnd type="none" w="sm" len="sm"/>
              <a:tailEnd type="none" w="sm" len="sm"/>
            </a:ln>
          </p:spPr>
          <p:txBody>
            <a:bodyPr spcFirstLastPara="1" wrap="square" lIns="91425" tIns="91425" rIns="91425" bIns="91425" anchor="ctr" anchorCtr="0">
              <a:noAutofit/>
            </a:bodyPr>
            <a:lstStyle/>
            <a:p>
              <a:pPr defTabSz="685800"/>
              <a:endParaRPr>
                <a:solidFill>
                  <a:prstClr val="black"/>
                </a:solidFill>
                <a:latin typeface="Calibri" panose="020F0502020204030204"/>
              </a:endParaRPr>
            </a:p>
          </p:txBody>
        </p:sp>
        <p:sp>
          <p:nvSpPr>
            <p:cNvPr id="841" name="Google Shape;841;p235"/>
            <p:cNvSpPr/>
            <p:nvPr/>
          </p:nvSpPr>
          <p:spPr>
            <a:xfrm>
              <a:off x="3618375" y="2241575"/>
              <a:ext cx="189000" cy="278700"/>
            </a:xfrm>
            <a:prstGeom prst="rect">
              <a:avLst/>
            </a:prstGeom>
            <a:solidFill>
              <a:srgbClr val="000000">
                <a:alpha val="0"/>
              </a:srgbClr>
            </a:solidFill>
            <a:ln w="28575" cap="flat" cmpd="sng">
              <a:solidFill>
                <a:srgbClr val="6B8E1A"/>
              </a:solidFill>
              <a:prstDash val="solid"/>
              <a:round/>
              <a:headEnd type="none" w="sm" len="sm"/>
              <a:tailEnd type="none" w="sm" len="sm"/>
            </a:ln>
          </p:spPr>
          <p:txBody>
            <a:bodyPr spcFirstLastPara="1" wrap="square" lIns="91425" tIns="91425" rIns="91425" bIns="91425" anchor="ctr" anchorCtr="0">
              <a:noAutofit/>
            </a:bodyPr>
            <a:lstStyle/>
            <a:p>
              <a:pPr defTabSz="685800"/>
              <a:endParaRPr>
                <a:solidFill>
                  <a:prstClr val="black"/>
                </a:solidFill>
                <a:latin typeface="Calibri" panose="020F0502020204030204"/>
              </a:endParaRPr>
            </a:p>
          </p:txBody>
        </p:sp>
        <p:sp>
          <p:nvSpPr>
            <p:cNvPr id="842" name="Google Shape;842;p235"/>
            <p:cNvSpPr/>
            <p:nvPr/>
          </p:nvSpPr>
          <p:spPr>
            <a:xfrm>
              <a:off x="3807375" y="2241575"/>
              <a:ext cx="189000" cy="278700"/>
            </a:xfrm>
            <a:prstGeom prst="rect">
              <a:avLst/>
            </a:prstGeom>
            <a:solidFill>
              <a:srgbClr val="000000">
                <a:alpha val="0"/>
              </a:srgbClr>
            </a:solidFill>
            <a:ln w="28575" cap="flat" cmpd="sng">
              <a:solidFill>
                <a:srgbClr val="6B8E1A"/>
              </a:solidFill>
              <a:prstDash val="solid"/>
              <a:round/>
              <a:headEnd type="none" w="sm" len="sm"/>
              <a:tailEnd type="none" w="sm" len="sm"/>
            </a:ln>
          </p:spPr>
          <p:txBody>
            <a:bodyPr spcFirstLastPara="1" wrap="square" lIns="91425" tIns="91425" rIns="91425" bIns="91425" anchor="ctr" anchorCtr="0">
              <a:noAutofit/>
            </a:bodyPr>
            <a:lstStyle/>
            <a:p>
              <a:pPr defTabSz="685800"/>
              <a:endParaRPr>
                <a:solidFill>
                  <a:prstClr val="black"/>
                </a:solidFill>
                <a:latin typeface="Calibri" panose="020F0502020204030204"/>
              </a:endParaRPr>
            </a:p>
          </p:txBody>
        </p:sp>
        <p:sp>
          <p:nvSpPr>
            <p:cNvPr id="843" name="Google Shape;843;p235"/>
            <p:cNvSpPr/>
            <p:nvPr/>
          </p:nvSpPr>
          <p:spPr>
            <a:xfrm>
              <a:off x="4477500" y="2241575"/>
              <a:ext cx="316200" cy="278700"/>
            </a:xfrm>
            <a:prstGeom prst="rect">
              <a:avLst/>
            </a:prstGeom>
            <a:solidFill>
              <a:srgbClr val="000000">
                <a:alpha val="0"/>
              </a:srgbClr>
            </a:solidFill>
            <a:ln w="28575" cap="flat" cmpd="sng">
              <a:solidFill>
                <a:srgbClr val="6B8E1A"/>
              </a:solidFill>
              <a:prstDash val="solid"/>
              <a:round/>
              <a:headEnd type="none" w="sm" len="sm"/>
              <a:tailEnd type="none" w="sm" len="sm"/>
            </a:ln>
          </p:spPr>
          <p:txBody>
            <a:bodyPr spcFirstLastPara="1" wrap="square" lIns="91425" tIns="91425" rIns="91425" bIns="91425" anchor="ctr" anchorCtr="0">
              <a:noAutofit/>
            </a:bodyPr>
            <a:lstStyle/>
            <a:p>
              <a:pPr defTabSz="685800"/>
              <a:endParaRPr>
                <a:solidFill>
                  <a:prstClr val="black"/>
                </a:solidFill>
                <a:latin typeface="Calibri" panose="020F0502020204030204"/>
              </a:endParaRPr>
            </a:p>
          </p:txBody>
        </p:sp>
        <p:sp>
          <p:nvSpPr>
            <p:cNvPr id="844" name="Google Shape;844;p235"/>
            <p:cNvSpPr/>
            <p:nvPr/>
          </p:nvSpPr>
          <p:spPr>
            <a:xfrm>
              <a:off x="4065950" y="2246225"/>
              <a:ext cx="316200" cy="278700"/>
            </a:xfrm>
            <a:prstGeom prst="rect">
              <a:avLst/>
            </a:prstGeom>
            <a:solidFill>
              <a:srgbClr val="000000">
                <a:alpha val="0"/>
              </a:srgbClr>
            </a:solidFill>
            <a:ln w="28575" cap="flat" cmpd="sng">
              <a:solidFill>
                <a:srgbClr val="6B8E1A"/>
              </a:solidFill>
              <a:prstDash val="solid"/>
              <a:round/>
              <a:headEnd type="none" w="sm" len="sm"/>
              <a:tailEnd type="none" w="sm" len="sm"/>
            </a:ln>
          </p:spPr>
          <p:txBody>
            <a:bodyPr spcFirstLastPara="1" wrap="square" lIns="91425" tIns="91425" rIns="91425" bIns="91425" anchor="ctr" anchorCtr="0">
              <a:noAutofit/>
            </a:bodyPr>
            <a:lstStyle/>
            <a:p>
              <a:pPr defTabSz="685800"/>
              <a:endParaRPr>
                <a:solidFill>
                  <a:prstClr val="black"/>
                </a:solidFill>
                <a:latin typeface="Calibri" panose="020F0502020204030204"/>
              </a:endParaRPr>
            </a:p>
          </p:txBody>
        </p:sp>
        <p:sp>
          <p:nvSpPr>
            <p:cNvPr id="845" name="Google Shape;845;p235"/>
            <p:cNvSpPr/>
            <p:nvPr/>
          </p:nvSpPr>
          <p:spPr>
            <a:xfrm>
              <a:off x="4833225" y="2246225"/>
              <a:ext cx="211500" cy="278700"/>
            </a:xfrm>
            <a:prstGeom prst="rect">
              <a:avLst/>
            </a:prstGeom>
            <a:solidFill>
              <a:srgbClr val="000000">
                <a:alpha val="0"/>
              </a:srgbClr>
            </a:solidFill>
            <a:ln w="28575" cap="flat" cmpd="sng">
              <a:solidFill>
                <a:srgbClr val="6B8E1A"/>
              </a:solidFill>
              <a:prstDash val="solid"/>
              <a:round/>
              <a:headEnd type="none" w="sm" len="sm"/>
              <a:tailEnd type="none" w="sm" len="sm"/>
            </a:ln>
          </p:spPr>
          <p:txBody>
            <a:bodyPr spcFirstLastPara="1" wrap="square" lIns="91425" tIns="91425" rIns="91425" bIns="91425" anchor="ctr" anchorCtr="0">
              <a:noAutofit/>
            </a:bodyPr>
            <a:lstStyle/>
            <a:p>
              <a:pPr defTabSz="685800"/>
              <a:endParaRPr>
                <a:solidFill>
                  <a:prstClr val="black"/>
                </a:solidFill>
                <a:latin typeface="Calibri" panose="020F0502020204030204"/>
              </a:endParaRPr>
            </a:p>
          </p:txBody>
        </p:sp>
      </p:grpSp>
      <p:sp>
        <p:nvSpPr>
          <p:cNvPr id="846" name="Google Shape;846;p235"/>
          <p:cNvSpPr/>
          <p:nvPr/>
        </p:nvSpPr>
        <p:spPr>
          <a:xfrm>
            <a:off x="5578375" y="2213400"/>
            <a:ext cx="845100" cy="7167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algn="ctr" defTabSz="685800"/>
            <a:r>
              <a:rPr lang="en" sz="1200" dirty="0">
                <a:solidFill>
                  <a:prstClr val="black"/>
                </a:solidFill>
                <a:latin typeface="Calibri" panose="020F0502020204030204"/>
              </a:rPr>
              <a:t>Transcription</a:t>
            </a:r>
            <a:endParaRPr sz="1200" dirty="0">
              <a:solidFill>
                <a:prstClr val="black"/>
              </a:solidFill>
              <a:latin typeface="Calibri" panose="020F0502020204030204"/>
            </a:endParaRPr>
          </a:p>
        </p:txBody>
      </p:sp>
      <p:cxnSp>
        <p:nvCxnSpPr>
          <p:cNvPr id="847" name="Google Shape;847;p235"/>
          <p:cNvCxnSpPr>
            <a:stCxn id="821" idx="3"/>
            <a:endCxn id="846" idx="1"/>
          </p:cNvCxnSpPr>
          <p:nvPr/>
        </p:nvCxnSpPr>
        <p:spPr>
          <a:xfrm>
            <a:off x="5320411" y="2571751"/>
            <a:ext cx="258000" cy="0"/>
          </a:xfrm>
          <a:prstGeom prst="straightConnector1">
            <a:avLst/>
          </a:prstGeom>
          <a:noFill/>
          <a:ln w="9525" cap="flat" cmpd="sng">
            <a:solidFill>
              <a:schemeClr val="dk2"/>
            </a:solidFill>
            <a:prstDash val="solid"/>
            <a:round/>
            <a:headEnd type="none" w="med" len="med"/>
            <a:tailEnd type="triangle" w="med" len="med"/>
          </a:ln>
        </p:spPr>
      </p:cxnSp>
      <p:cxnSp>
        <p:nvCxnSpPr>
          <p:cNvPr id="848" name="Google Shape;848;p235"/>
          <p:cNvCxnSpPr>
            <a:stCxn id="846" idx="3"/>
          </p:cNvCxnSpPr>
          <p:nvPr/>
        </p:nvCxnSpPr>
        <p:spPr>
          <a:xfrm>
            <a:off x="6423475" y="2571750"/>
            <a:ext cx="275400" cy="0"/>
          </a:xfrm>
          <a:prstGeom prst="straightConnector1">
            <a:avLst/>
          </a:prstGeom>
          <a:noFill/>
          <a:ln w="9525" cap="flat" cmpd="sng">
            <a:solidFill>
              <a:schemeClr val="dk2"/>
            </a:solidFill>
            <a:prstDash val="solid"/>
            <a:round/>
            <a:headEnd type="none" w="med" len="med"/>
            <a:tailEnd type="triangle" w="med" len="med"/>
          </a:ln>
        </p:spPr>
      </p:cxnSp>
      <p:pic>
        <p:nvPicPr>
          <p:cNvPr id="849" name="Google Shape;849;p23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757651" y="2599801"/>
            <a:ext cx="2386355" cy="391700"/>
          </a:xfrm>
          <a:prstGeom prst="rect">
            <a:avLst/>
          </a:prstGeom>
          <a:noFill/>
          <a:ln>
            <a:noFill/>
          </a:ln>
        </p:spPr>
      </p:pic>
      <p:sp>
        <p:nvSpPr>
          <p:cNvPr id="850" name="Google Shape;850;p235"/>
          <p:cNvSpPr txBox="1"/>
          <p:nvPr/>
        </p:nvSpPr>
        <p:spPr>
          <a:xfrm>
            <a:off x="6698875" y="2939650"/>
            <a:ext cx="4879800" cy="461635"/>
          </a:xfrm>
          <a:prstGeom prst="rect">
            <a:avLst/>
          </a:prstGeom>
          <a:noFill/>
          <a:ln>
            <a:noFill/>
          </a:ln>
        </p:spPr>
        <p:txBody>
          <a:bodyPr spcFirstLastPara="1" wrap="square" lIns="91425" tIns="91425" rIns="91425" bIns="91425" anchor="t" anchorCtr="0">
            <a:spAutoFit/>
          </a:bodyPr>
          <a:lstStyle/>
          <a:p>
            <a:pPr defTabSz="685800"/>
            <a:r>
              <a:rPr lang="en">
                <a:solidFill>
                  <a:prstClr val="black"/>
                </a:solidFill>
                <a:latin typeface="Courier New"/>
                <a:ea typeface="Courier New"/>
                <a:cs typeface="Courier New"/>
                <a:sym typeface="Courier New"/>
              </a:rPr>
              <a:t>---, Barbara |wife</a:t>
            </a:r>
            <a:endParaRPr>
              <a:solidFill>
                <a:prstClr val="black"/>
              </a:solidFill>
              <a:latin typeface="Calibri" panose="020F0502020204030204"/>
            </a:endParaRPr>
          </a:p>
        </p:txBody>
      </p:sp>
      <p:pic>
        <p:nvPicPr>
          <p:cNvPr id="851" name="Google Shape;851;p23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757651" y="1939575"/>
            <a:ext cx="2386351" cy="365550"/>
          </a:xfrm>
          <a:prstGeom prst="rect">
            <a:avLst/>
          </a:prstGeom>
          <a:noFill/>
          <a:ln>
            <a:noFill/>
          </a:ln>
        </p:spPr>
      </p:pic>
      <p:sp>
        <p:nvSpPr>
          <p:cNvPr id="852" name="Google Shape;852;p235"/>
          <p:cNvSpPr txBox="1"/>
          <p:nvPr/>
        </p:nvSpPr>
        <p:spPr>
          <a:xfrm>
            <a:off x="6698875" y="2267650"/>
            <a:ext cx="5958600" cy="461635"/>
          </a:xfrm>
          <a:prstGeom prst="rect">
            <a:avLst/>
          </a:prstGeom>
          <a:noFill/>
          <a:ln>
            <a:noFill/>
          </a:ln>
        </p:spPr>
        <p:txBody>
          <a:bodyPr spcFirstLastPara="1" wrap="square" lIns="91425" tIns="91425" rIns="91425" bIns="91425" anchor="t" anchorCtr="0">
            <a:spAutoFit/>
          </a:bodyPr>
          <a:lstStyle/>
          <a:p>
            <a:pPr defTabSz="685800"/>
            <a:r>
              <a:rPr lang="en">
                <a:solidFill>
                  <a:prstClr val="black"/>
                </a:solidFill>
                <a:latin typeface="Courier New"/>
                <a:ea typeface="Courier New"/>
                <a:cs typeface="Courier New"/>
                <a:sym typeface="Courier New"/>
              </a:rPr>
              <a:t>---, Radia |daughter</a:t>
            </a:r>
            <a:endParaRPr>
              <a:solidFill>
                <a:prstClr val="black"/>
              </a:solidFill>
              <a:latin typeface="Calibri" panose="020F0502020204030204"/>
            </a:endParaRPr>
          </a:p>
        </p:txBody>
      </p:sp>
      <p:pic>
        <p:nvPicPr>
          <p:cNvPr id="853" name="Google Shape;853;p23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546563" y="1150359"/>
            <a:ext cx="908713" cy="1117280"/>
          </a:xfrm>
          <a:prstGeom prst="rect">
            <a:avLst/>
          </a:prstGeom>
          <a:noFill/>
          <a:ln>
            <a:noFill/>
          </a:ln>
        </p:spPr>
      </p:pic>
      <p:sp>
        <p:nvSpPr>
          <p:cNvPr id="2" name="Title 2">
            <a:extLst>
              <a:ext uri="{FF2B5EF4-FFF2-40B4-BE49-F238E27FC236}">
                <a16:creationId xmlns:a16="http://schemas.microsoft.com/office/drawing/2014/main" id="{8F8FE140-771A-AAB8-3018-ABBE08F76F50}"/>
              </a:ext>
            </a:extLst>
          </p:cNvPr>
          <p:cNvSpPr txBox="1">
            <a:spLocks/>
          </p:cNvSpPr>
          <p:nvPr/>
        </p:nvSpPr>
        <p:spPr>
          <a:xfrm>
            <a:off x="198200" y="194016"/>
            <a:ext cx="8051700" cy="7869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r>
              <a:rPr lang="en-US" sz="2800" dirty="0">
                <a:solidFill>
                  <a:srgbClr val="8CB425"/>
                </a:solidFill>
                <a:latin typeface="Source Sans Pro SemiBold"/>
                <a:ea typeface="Source Sans Pro SemiBold"/>
                <a:cs typeface="Source Sans Pro SemiBold"/>
                <a:sym typeface="Source Sans Pro SemiBold"/>
              </a:rPr>
              <a:t>1950 Census Process</a:t>
            </a:r>
          </a:p>
        </p:txBody>
      </p:sp>
      <p:sp>
        <p:nvSpPr>
          <p:cNvPr id="5" name="TextBox 4">
            <a:extLst>
              <a:ext uri="{FF2B5EF4-FFF2-40B4-BE49-F238E27FC236}">
                <a16:creationId xmlns:a16="http://schemas.microsoft.com/office/drawing/2014/main" id="{AEB66709-C567-26DC-AFB9-0D07DEDDFD77}"/>
              </a:ext>
            </a:extLst>
          </p:cNvPr>
          <p:cNvSpPr txBox="1"/>
          <p:nvPr/>
        </p:nvSpPr>
        <p:spPr>
          <a:xfrm>
            <a:off x="847485" y="3780986"/>
            <a:ext cx="738016" cy="553998"/>
          </a:xfrm>
          <a:prstGeom prst="rect">
            <a:avLst/>
          </a:prstGeom>
          <a:noFill/>
        </p:spPr>
        <p:txBody>
          <a:bodyPr wrap="square" rtlCol="0">
            <a:spAutoFit/>
          </a:bodyPr>
          <a:lstStyle/>
          <a:p>
            <a:pPr defTabSz="685800"/>
            <a:r>
              <a:rPr lang="en-US" sz="30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latin typeface="Calibri" panose="020F0502020204030204"/>
              </a:rPr>
              <a:t>1</a:t>
            </a:r>
          </a:p>
        </p:txBody>
      </p:sp>
      <p:sp>
        <p:nvSpPr>
          <p:cNvPr id="6" name="TextBox 5">
            <a:extLst>
              <a:ext uri="{FF2B5EF4-FFF2-40B4-BE49-F238E27FC236}">
                <a16:creationId xmlns:a16="http://schemas.microsoft.com/office/drawing/2014/main" id="{57AAD8EB-1041-21C4-20A2-7C76BF38F34F}"/>
              </a:ext>
            </a:extLst>
          </p:cNvPr>
          <p:cNvSpPr txBox="1"/>
          <p:nvPr/>
        </p:nvSpPr>
        <p:spPr>
          <a:xfrm>
            <a:off x="4200960" y="3778527"/>
            <a:ext cx="738016" cy="553998"/>
          </a:xfrm>
          <a:prstGeom prst="rect">
            <a:avLst/>
          </a:prstGeom>
          <a:noFill/>
        </p:spPr>
        <p:txBody>
          <a:bodyPr wrap="square" rtlCol="0">
            <a:spAutoFit/>
          </a:bodyPr>
          <a:lstStyle/>
          <a:p>
            <a:pPr defTabSz="685800"/>
            <a:r>
              <a:rPr lang="en-US" sz="30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latin typeface="Calibri" panose="020F0502020204030204"/>
              </a:rPr>
              <a:t>2</a:t>
            </a:r>
          </a:p>
        </p:txBody>
      </p:sp>
    </p:spTree>
    <p:extLst>
      <p:ext uri="{BB962C8B-B14F-4D97-AF65-F5344CB8AC3E}">
        <p14:creationId xmlns:p14="http://schemas.microsoft.com/office/powerpoint/2010/main" val="2630521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pic>
        <p:nvPicPr>
          <p:cNvPr id="939" name="Google Shape;939;p24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04851" y="1085851"/>
            <a:ext cx="3514724" cy="3905252"/>
          </a:xfrm>
          <a:prstGeom prst="rect">
            <a:avLst/>
          </a:prstGeom>
          <a:noFill/>
          <a:ln>
            <a:noFill/>
          </a:ln>
        </p:spPr>
      </p:pic>
      <p:pic>
        <p:nvPicPr>
          <p:cNvPr id="940" name="Google Shape;940;p24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682508" y="1085851"/>
            <a:ext cx="3514724" cy="390525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CC21A7-BD25-C921-E290-FE7B89C2E52A}"/>
              </a:ext>
            </a:extLst>
          </p:cNvPr>
          <p:cNvSpPr>
            <a:spLocks noGrp="1"/>
          </p:cNvSpPr>
          <p:nvPr>
            <p:ph type="title"/>
          </p:nvPr>
        </p:nvSpPr>
        <p:spPr/>
        <p:txBody>
          <a:bodyPr/>
          <a:lstStyle/>
          <a:p>
            <a:pPr algn="ctr"/>
            <a:r>
              <a:rPr lang="en-US" sz="3000" dirty="0">
                <a:solidFill>
                  <a:srgbClr val="8CB425"/>
                </a:solidFill>
                <a:latin typeface="Source Sans Pro SemiBold"/>
                <a:ea typeface="Source Sans Pro SemiBold"/>
                <a:cs typeface="Source Sans Pro SemiBold"/>
                <a:sym typeface="Source Sans Pro SemiBold"/>
              </a:rPr>
              <a:t>HANDWRITING RECOGNITION (HWR)</a:t>
            </a:r>
            <a:endParaRPr lang="en-US" dirty="0"/>
          </a:p>
        </p:txBody>
      </p:sp>
      <p:pic>
        <p:nvPicPr>
          <p:cNvPr id="4" name="Picture 3" descr="A picture containing calendar&#10;&#10;Description automatically generated">
            <a:extLst>
              <a:ext uri="{FF2B5EF4-FFF2-40B4-BE49-F238E27FC236}">
                <a16:creationId xmlns:a16="http://schemas.microsoft.com/office/drawing/2014/main" id="{A1CDBE32-3969-3466-CEB3-4172655DDD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388" y="2129411"/>
            <a:ext cx="3733952" cy="2318004"/>
          </a:xfrm>
          <a:prstGeom prst="rect">
            <a:avLst/>
          </a:prstGeom>
        </p:spPr>
      </p:pic>
      <p:pic>
        <p:nvPicPr>
          <p:cNvPr id="5" name="Google Shape;650;p119">
            <a:extLst>
              <a:ext uri="{FF2B5EF4-FFF2-40B4-BE49-F238E27FC236}">
                <a16:creationId xmlns:a16="http://schemas.microsoft.com/office/drawing/2014/main" id="{1D59C02A-A2EB-FC79-03E4-23DAE51DB5BB}"/>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249398" y="1830849"/>
            <a:ext cx="2598713" cy="2915127"/>
          </a:xfrm>
          <a:prstGeom prst="rect">
            <a:avLst/>
          </a:prstGeom>
          <a:noFill/>
          <a:ln>
            <a:noFill/>
          </a:ln>
        </p:spPr>
      </p:pic>
      <p:sp>
        <p:nvSpPr>
          <p:cNvPr id="6" name="TextBox 5">
            <a:extLst>
              <a:ext uri="{FF2B5EF4-FFF2-40B4-BE49-F238E27FC236}">
                <a16:creationId xmlns:a16="http://schemas.microsoft.com/office/drawing/2014/main" id="{666658FE-C38D-DE78-B71C-858AC1AC0427}"/>
              </a:ext>
            </a:extLst>
          </p:cNvPr>
          <p:cNvSpPr txBox="1"/>
          <p:nvPr/>
        </p:nvSpPr>
        <p:spPr>
          <a:xfrm>
            <a:off x="614271" y="1291100"/>
            <a:ext cx="3270447" cy="461665"/>
          </a:xfrm>
          <a:prstGeom prst="rect">
            <a:avLst/>
          </a:prstGeom>
          <a:noFill/>
        </p:spPr>
        <p:txBody>
          <a:bodyPr wrap="none" rtlCol="0">
            <a:spAutoFit/>
          </a:bodyPr>
          <a:lstStyle/>
          <a:p>
            <a:pPr defTabSz="685800"/>
            <a:r>
              <a:rPr lang="en-US" sz="2400" dirty="0">
                <a:solidFill>
                  <a:prstClr val="black">
                    <a:lumMod val="65000"/>
                    <a:lumOff val="35000"/>
                  </a:prstClr>
                </a:solidFill>
                <a:latin typeface="Source Sans Pro SemiBold"/>
                <a:cs typeface="Source Sans Pro SemiBold"/>
              </a:rPr>
              <a:t>1950 census form types</a:t>
            </a:r>
          </a:p>
        </p:txBody>
      </p:sp>
      <p:sp>
        <p:nvSpPr>
          <p:cNvPr id="7" name="TextBox 6">
            <a:extLst>
              <a:ext uri="{FF2B5EF4-FFF2-40B4-BE49-F238E27FC236}">
                <a16:creationId xmlns:a16="http://schemas.microsoft.com/office/drawing/2014/main" id="{39DE6DC5-021D-15A2-54CD-C920FC548569}"/>
              </a:ext>
            </a:extLst>
          </p:cNvPr>
          <p:cNvSpPr txBox="1"/>
          <p:nvPr/>
        </p:nvSpPr>
        <p:spPr>
          <a:xfrm>
            <a:off x="5345178" y="1254684"/>
            <a:ext cx="2449710" cy="461665"/>
          </a:xfrm>
          <a:prstGeom prst="rect">
            <a:avLst/>
          </a:prstGeom>
          <a:noFill/>
        </p:spPr>
        <p:txBody>
          <a:bodyPr wrap="none" rtlCol="0">
            <a:spAutoFit/>
          </a:bodyPr>
          <a:lstStyle/>
          <a:p>
            <a:pPr defTabSz="685800"/>
            <a:r>
              <a:rPr lang="en-US" sz="2400" dirty="0">
                <a:solidFill>
                  <a:prstClr val="black">
                    <a:lumMod val="65000"/>
                    <a:lumOff val="35000"/>
                  </a:prstClr>
                </a:solidFill>
                <a:latin typeface="Source Sans Pro SemiBold"/>
                <a:cs typeface="Source Sans Pro SemiBold"/>
              </a:rPr>
              <a:t>Layout Detection</a:t>
            </a:r>
          </a:p>
        </p:txBody>
      </p:sp>
    </p:spTree>
    <p:extLst>
      <p:ext uri="{BB962C8B-B14F-4D97-AF65-F5344CB8AC3E}">
        <p14:creationId xmlns:p14="http://schemas.microsoft.com/office/powerpoint/2010/main" val="252531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CC21A7-BD25-C921-E290-FE7B89C2E52A}"/>
              </a:ext>
            </a:extLst>
          </p:cNvPr>
          <p:cNvSpPr>
            <a:spLocks noGrp="1"/>
          </p:cNvSpPr>
          <p:nvPr>
            <p:ph type="title"/>
          </p:nvPr>
        </p:nvSpPr>
        <p:spPr/>
        <p:txBody>
          <a:bodyPr/>
          <a:lstStyle/>
          <a:p>
            <a:pPr algn="ctr"/>
            <a:r>
              <a:rPr lang="en-US" sz="3000" dirty="0">
                <a:solidFill>
                  <a:srgbClr val="8CB425"/>
                </a:solidFill>
                <a:latin typeface="Source Sans Pro SemiBold"/>
                <a:ea typeface="Source Sans Pro SemiBold"/>
                <a:cs typeface="Source Sans Pro SemiBold"/>
                <a:sym typeface="Source Sans Pro SemiBold"/>
              </a:rPr>
              <a:t>Transcription</a:t>
            </a:r>
            <a:endParaRPr lang="en-US" dirty="0"/>
          </a:p>
        </p:txBody>
      </p:sp>
      <p:sp>
        <p:nvSpPr>
          <p:cNvPr id="7" name="TextBox 6">
            <a:extLst>
              <a:ext uri="{FF2B5EF4-FFF2-40B4-BE49-F238E27FC236}">
                <a16:creationId xmlns:a16="http://schemas.microsoft.com/office/drawing/2014/main" id="{39DE6DC5-021D-15A2-54CD-C920FC548569}"/>
              </a:ext>
            </a:extLst>
          </p:cNvPr>
          <p:cNvSpPr txBox="1"/>
          <p:nvPr/>
        </p:nvSpPr>
        <p:spPr>
          <a:xfrm>
            <a:off x="4997730" y="1278732"/>
            <a:ext cx="2906565" cy="461665"/>
          </a:xfrm>
          <a:prstGeom prst="rect">
            <a:avLst/>
          </a:prstGeom>
          <a:noFill/>
        </p:spPr>
        <p:txBody>
          <a:bodyPr wrap="none" rtlCol="0">
            <a:spAutoFit/>
          </a:bodyPr>
          <a:lstStyle/>
          <a:p>
            <a:pPr defTabSz="685800"/>
            <a:r>
              <a:rPr lang="en-US" sz="2400" dirty="0">
                <a:solidFill>
                  <a:prstClr val="black">
                    <a:lumMod val="65000"/>
                    <a:lumOff val="35000"/>
                  </a:prstClr>
                </a:solidFill>
                <a:latin typeface="Source Sans Pro SemiBold"/>
                <a:cs typeface="Source Sans Pro SemiBold"/>
              </a:rPr>
              <a:t>4. Curate the Results</a:t>
            </a:r>
          </a:p>
        </p:txBody>
      </p:sp>
      <p:pic>
        <p:nvPicPr>
          <p:cNvPr id="2" name="Google Shape;720;p124">
            <a:extLst>
              <a:ext uri="{FF2B5EF4-FFF2-40B4-BE49-F238E27FC236}">
                <a16:creationId xmlns:a16="http://schemas.microsoft.com/office/drawing/2014/main" id="{2FA6E29E-3B06-582A-1382-B10D1B414B34}"/>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14271" y="1903679"/>
            <a:ext cx="2919505" cy="564732"/>
          </a:xfrm>
          <a:prstGeom prst="rect">
            <a:avLst/>
          </a:prstGeom>
          <a:noFill/>
          <a:ln>
            <a:noFill/>
          </a:ln>
        </p:spPr>
      </p:pic>
      <p:sp>
        <p:nvSpPr>
          <p:cNvPr id="8" name="Google Shape;721;p124">
            <a:extLst>
              <a:ext uri="{FF2B5EF4-FFF2-40B4-BE49-F238E27FC236}">
                <a16:creationId xmlns:a16="http://schemas.microsoft.com/office/drawing/2014/main" id="{DD82370C-1353-C347-92A2-486E196318D9}"/>
              </a:ext>
            </a:extLst>
          </p:cNvPr>
          <p:cNvSpPr txBox="1"/>
          <p:nvPr/>
        </p:nvSpPr>
        <p:spPr>
          <a:xfrm>
            <a:off x="614270" y="2408936"/>
            <a:ext cx="3071904" cy="346226"/>
          </a:xfrm>
          <a:prstGeom prst="rect">
            <a:avLst/>
          </a:prstGeom>
          <a:noFill/>
          <a:ln>
            <a:noFill/>
          </a:ln>
        </p:spPr>
        <p:txBody>
          <a:bodyPr spcFirstLastPara="1" wrap="square" lIns="68569" tIns="68569" rIns="68569" bIns="68569" anchor="t" anchorCtr="0">
            <a:spAutoFit/>
          </a:bodyPr>
          <a:lstStyle/>
          <a:p>
            <a:pPr defTabSz="685800"/>
            <a:r>
              <a:rPr lang="en" sz="1350" dirty="0">
                <a:solidFill>
                  <a:prstClr val="black"/>
                </a:solidFill>
                <a:latin typeface="Courier New"/>
                <a:ea typeface="Courier New"/>
                <a:cs typeface="Courier New"/>
                <a:sym typeface="Courier New"/>
              </a:rPr>
              <a:t>---, Radia |daughter</a:t>
            </a:r>
            <a:endParaRPr sz="1350" dirty="0">
              <a:solidFill>
                <a:prstClr val="black"/>
              </a:solidFill>
              <a:latin typeface="Calibri" panose="020F0502020204030204"/>
            </a:endParaRPr>
          </a:p>
        </p:txBody>
      </p:sp>
      <p:pic>
        <p:nvPicPr>
          <p:cNvPr id="9" name="Google Shape;718;p124">
            <a:extLst>
              <a:ext uri="{FF2B5EF4-FFF2-40B4-BE49-F238E27FC236}">
                <a16:creationId xmlns:a16="http://schemas.microsoft.com/office/drawing/2014/main" id="{21398003-9299-44F5-A980-6240D117D146}"/>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14270" y="3088926"/>
            <a:ext cx="3071904" cy="498208"/>
          </a:xfrm>
          <a:prstGeom prst="rect">
            <a:avLst/>
          </a:prstGeom>
          <a:noFill/>
          <a:ln>
            <a:noFill/>
          </a:ln>
        </p:spPr>
      </p:pic>
      <p:sp>
        <p:nvSpPr>
          <p:cNvPr id="10" name="Google Shape;719;p124">
            <a:extLst>
              <a:ext uri="{FF2B5EF4-FFF2-40B4-BE49-F238E27FC236}">
                <a16:creationId xmlns:a16="http://schemas.microsoft.com/office/drawing/2014/main" id="{1785A794-82FD-36BC-1611-33CB9B74871C}"/>
              </a:ext>
            </a:extLst>
          </p:cNvPr>
          <p:cNvSpPr txBox="1"/>
          <p:nvPr/>
        </p:nvSpPr>
        <p:spPr>
          <a:xfrm>
            <a:off x="614270" y="3587133"/>
            <a:ext cx="3071905" cy="346226"/>
          </a:xfrm>
          <a:prstGeom prst="rect">
            <a:avLst/>
          </a:prstGeom>
          <a:noFill/>
          <a:ln>
            <a:noFill/>
          </a:ln>
        </p:spPr>
        <p:txBody>
          <a:bodyPr spcFirstLastPara="1" wrap="square" lIns="68569" tIns="68569" rIns="68569" bIns="68569" anchor="t" anchorCtr="0">
            <a:spAutoFit/>
          </a:bodyPr>
          <a:lstStyle/>
          <a:p>
            <a:pPr defTabSz="685800"/>
            <a:r>
              <a:rPr lang="en" sz="1350" dirty="0">
                <a:solidFill>
                  <a:prstClr val="black"/>
                </a:solidFill>
                <a:latin typeface="Courier New"/>
                <a:ea typeface="Courier New"/>
                <a:cs typeface="Courier New"/>
                <a:sym typeface="Courier New"/>
              </a:rPr>
              <a:t>---, Barbara |wife</a:t>
            </a:r>
            <a:endParaRPr sz="1350" dirty="0">
              <a:solidFill>
                <a:prstClr val="black"/>
              </a:solidFill>
              <a:latin typeface="Calibri" panose="020F0502020204030204"/>
            </a:endParaRPr>
          </a:p>
        </p:txBody>
      </p:sp>
      <p:pic>
        <p:nvPicPr>
          <p:cNvPr id="11" name="Google Shape;632;p116">
            <a:extLst>
              <a:ext uri="{FF2B5EF4-FFF2-40B4-BE49-F238E27FC236}">
                <a16:creationId xmlns:a16="http://schemas.microsoft.com/office/drawing/2014/main" id="{F7EAA3E5-4527-E20A-E706-57F209A1B6C7}"/>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018263" y="1857514"/>
            <a:ext cx="2306230" cy="2670947"/>
          </a:xfrm>
          <a:prstGeom prst="rect">
            <a:avLst/>
          </a:prstGeom>
          <a:noFill/>
          <a:ln w="19050" cap="flat" cmpd="sng">
            <a:solidFill>
              <a:schemeClr val="accent1"/>
            </a:solidFill>
            <a:prstDash val="solid"/>
            <a:round/>
            <a:headEnd type="none" w="sm" len="sm"/>
            <a:tailEnd type="none" w="sm" len="sm"/>
          </a:ln>
        </p:spPr>
      </p:pic>
      <p:pic>
        <p:nvPicPr>
          <p:cNvPr id="12" name="Google Shape;631;p116">
            <a:extLst>
              <a:ext uri="{FF2B5EF4-FFF2-40B4-BE49-F238E27FC236}">
                <a16:creationId xmlns:a16="http://schemas.microsoft.com/office/drawing/2014/main" id="{62BB2C7F-9699-80F4-83A5-477804FCFBE7}"/>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476891" y="1857514"/>
            <a:ext cx="2507595" cy="2670947"/>
          </a:xfrm>
          <a:prstGeom prst="rect">
            <a:avLst/>
          </a:prstGeom>
          <a:noFill/>
          <a:ln w="19050" cap="flat" cmpd="sng">
            <a:solidFill>
              <a:schemeClr val="accent1"/>
            </a:solidFill>
            <a:prstDash val="solid"/>
            <a:round/>
            <a:headEnd type="none" w="sm" len="sm"/>
            <a:tailEnd type="none" w="sm" len="sm"/>
          </a:ln>
        </p:spPr>
      </p:pic>
    </p:spTree>
    <p:extLst>
      <p:ext uri="{BB962C8B-B14F-4D97-AF65-F5344CB8AC3E}">
        <p14:creationId xmlns:p14="http://schemas.microsoft.com/office/powerpoint/2010/main" val="2575346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9143999" cy="1193057"/>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25" name="Rectangle 2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6086480" cy="1193057"/>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0"/>
            <a:ext cx="3057524" cy="1193057"/>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4" y="3"/>
            <a:ext cx="8799485" cy="1198075"/>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2" name="Title 1">
            <a:extLst>
              <a:ext uri="{FF2B5EF4-FFF2-40B4-BE49-F238E27FC236}">
                <a16:creationId xmlns:a16="http://schemas.microsoft.com/office/drawing/2014/main" id="{5047762A-EE2D-42F0-BD2A-D845D1FB9C52}"/>
              </a:ext>
            </a:extLst>
          </p:cNvPr>
          <p:cNvSpPr>
            <a:spLocks noGrp="1"/>
          </p:cNvSpPr>
          <p:nvPr>
            <p:ph type="title"/>
          </p:nvPr>
        </p:nvSpPr>
        <p:spPr>
          <a:xfrm>
            <a:off x="1028702" y="220906"/>
            <a:ext cx="7421963" cy="775252"/>
          </a:xfrm>
        </p:spPr>
        <p:txBody>
          <a:bodyPr>
            <a:normAutofit/>
          </a:bodyPr>
          <a:lstStyle/>
          <a:p>
            <a:r>
              <a:rPr lang="en-US" sz="3000" dirty="0">
                <a:solidFill>
                  <a:srgbClr val="FFFFFF"/>
                </a:solidFill>
              </a:rPr>
              <a:t>Webinar Agenda</a:t>
            </a:r>
          </a:p>
        </p:txBody>
      </p:sp>
      <p:sp>
        <p:nvSpPr>
          <p:cNvPr id="3" name="Content Placeholder 2">
            <a:extLst>
              <a:ext uri="{FF2B5EF4-FFF2-40B4-BE49-F238E27FC236}">
                <a16:creationId xmlns:a16="http://schemas.microsoft.com/office/drawing/2014/main" id="{B34F6D18-2808-4918-9963-B4A4D11E8947}"/>
              </a:ext>
            </a:extLst>
          </p:cNvPr>
          <p:cNvSpPr>
            <a:spLocks noGrp="1"/>
          </p:cNvSpPr>
          <p:nvPr>
            <p:ph idx="1"/>
          </p:nvPr>
        </p:nvSpPr>
        <p:spPr>
          <a:xfrm>
            <a:off x="313841" y="1482311"/>
            <a:ext cx="8052084" cy="2291246"/>
          </a:xfrm>
        </p:spPr>
        <p:txBody>
          <a:bodyPr anchor="ctr">
            <a:normAutofit/>
          </a:bodyPr>
          <a:lstStyle/>
          <a:p>
            <a:pPr marL="0" indent="0">
              <a:buNone/>
            </a:pPr>
            <a:endParaRPr lang="en-US" b="0" dirty="0"/>
          </a:p>
          <a:p>
            <a:pPr marL="192881" indent="-192881" defTabSz="514350">
              <a:lnSpc>
                <a:spcPct val="100000"/>
              </a:lnSpc>
              <a:spcBef>
                <a:spcPct val="20000"/>
              </a:spcBef>
              <a:spcAft>
                <a:spcPts val="338"/>
              </a:spcAft>
              <a:defRPr/>
            </a:pPr>
            <a:r>
              <a:rPr lang="en-US" sz="1725" dirty="0">
                <a:solidFill>
                  <a:srgbClr val="1F497D"/>
                </a:solidFill>
                <a:latin typeface="Arial"/>
              </a:rPr>
              <a:t>Welcome</a:t>
            </a:r>
          </a:p>
          <a:p>
            <a:pPr marL="192881" indent="-192881" defTabSz="514350">
              <a:lnSpc>
                <a:spcPct val="100000"/>
              </a:lnSpc>
              <a:spcBef>
                <a:spcPct val="20000"/>
              </a:spcBef>
              <a:spcAft>
                <a:spcPts val="338"/>
              </a:spcAft>
              <a:defRPr/>
            </a:pPr>
            <a:r>
              <a:rPr lang="en-US" sz="1725" dirty="0">
                <a:solidFill>
                  <a:srgbClr val="1F497D"/>
                </a:solidFill>
                <a:latin typeface="Arial"/>
              </a:rPr>
              <a:t>Presentation from Ancestry</a:t>
            </a:r>
          </a:p>
          <a:p>
            <a:pPr marL="192881" indent="-192881" defTabSz="514350">
              <a:lnSpc>
                <a:spcPct val="100000"/>
              </a:lnSpc>
              <a:spcBef>
                <a:spcPct val="20000"/>
              </a:spcBef>
              <a:spcAft>
                <a:spcPts val="338"/>
              </a:spcAft>
              <a:defRPr/>
            </a:pPr>
            <a:r>
              <a:rPr lang="en-US" sz="1725" dirty="0">
                <a:solidFill>
                  <a:srgbClr val="1F497D"/>
                </a:solidFill>
                <a:latin typeface="Arial"/>
              </a:rPr>
              <a:t>Q and A</a:t>
            </a:r>
          </a:p>
          <a:p>
            <a:pPr marL="192881" indent="-192881" defTabSz="514350">
              <a:lnSpc>
                <a:spcPct val="100000"/>
              </a:lnSpc>
              <a:spcBef>
                <a:spcPct val="20000"/>
              </a:spcBef>
              <a:spcAft>
                <a:spcPts val="338"/>
              </a:spcAft>
              <a:defRPr/>
            </a:pPr>
            <a:r>
              <a:rPr lang="en-US" sz="1725" dirty="0">
                <a:solidFill>
                  <a:srgbClr val="1F497D"/>
                </a:solidFill>
                <a:latin typeface="Arial"/>
              </a:rPr>
              <a:t>Announcements</a:t>
            </a:r>
          </a:p>
          <a:p>
            <a:pPr marL="257168" indent="-257168"/>
            <a:endParaRPr lang="en-US" dirty="0"/>
          </a:p>
          <a:p>
            <a:endParaRPr lang="en-US" sz="1500" dirty="0"/>
          </a:p>
        </p:txBody>
      </p:sp>
      <p:sp>
        <p:nvSpPr>
          <p:cNvPr id="4" name="Footer Placeholder 3">
            <a:extLst>
              <a:ext uri="{FF2B5EF4-FFF2-40B4-BE49-F238E27FC236}">
                <a16:creationId xmlns:a16="http://schemas.microsoft.com/office/drawing/2014/main" id="{8509216D-9460-4B6A-860C-77D2A2C1A422}"/>
              </a:ext>
            </a:extLst>
          </p:cNvPr>
          <p:cNvSpPr>
            <a:spLocks noGrp="1"/>
          </p:cNvSpPr>
          <p:nvPr>
            <p:ph type="ftr" sz="quarter" idx="11"/>
          </p:nvPr>
        </p:nvSpPr>
        <p:spPr/>
        <p:txBody>
          <a:bodyPr/>
          <a:lstStyle/>
          <a:p>
            <a:pPr defTabSz="685783"/>
            <a:r>
              <a:rPr lang="en-US" dirty="0">
                <a:solidFill>
                  <a:prstClr val="black">
                    <a:tint val="75000"/>
                  </a:prstClr>
                </a:solidFill>
                <a:latin typeface="Calibri" panose="020F0502020204030204"/>
              </a:rPr>
              <a:t>April 13, 2023</a:t>
            </a:r>
          </a:p>
        </p:txBody>
      </p:sp>
      <p:pic>
        <p:nvPicPr>
          <p:cNvPr id="11" name="Picture 10" descr="A drawing of a face&#10;&#10;Description automatically generated">
            <a:extLst>
              <a:ext uri="{FF2B5EF4-FFF2-40B4-BE49-F238E27FC236}">
                <a16:creationId xmlns:a16="http://schemas.microsoft.com/office/drawing/2014/main" id="{21E1F837-D7FA-4156-A7B9-BCB013DE01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63538" y="4012871"/>
            <a:ext cx="1000708" cy="891316"/>
          </a:xfrm>
          <a:prstGeom prst="rect">
            <a:avLst/>
          </a:prstGeom>
        </p:spPr>
      </p:pic>
    </p:spTree>
    <p:extLst>
      <p:ext uri="{BB962C8B-B14F-4D97-AF65-F5344CB8AC3E}">
        <p14:creationId xmlns:p14="http://schemas.microsoft.com/office/powerpoint/2010/main" val="3103687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3B50E4-0C86-09F9-FFE7-AD9662FB61DB}"/>
              </a:ext>
            </a:extLst>
          </p:cNvPr>
          <p:cNvSpPr>
            <a:spLocks noGrp="1"/>
          </p:cNvSpPr>
          <p:nvPr>
            <p:ph type="title"/>
          </p:nvPr>
        </p:nvSpPr>
        <p:spPr/>
        <p:txBody>
          <a:bodyPr/>
          <a:lstStyle/>
          <a:p>
            <a:pPr algn="ctr"/>
            <a:r>
              <a:rPr lang="en-US" sz="3000" dirty="0">
                <a:solidFill>
                  <a:srgbClr val="8CB425"/>
                </a:solidFill>
                <a:latin typeface="Source Sans Pro SemiBold"/>
                <a:cs typeface="Source Sans Pro SemiBold"/>
              </a:rPr>
              <a:t>THE RESULTS</a:t>
            </a:r>
          </a:p>
        </p:txBody>
      </p:sp>
      <p:graphicFrame>
        <p:nvGraphicFramePr>
          <p:cNvPr id="6" name="Table 6">
            <a:extLst>
              <a:ext uri="{FF2B5EF4-FFF2-40B4-BE49-F238E27FC236}">
                <a16:creationId xmlns:a16="http://schemas.microsoft.com/office/drawing/2014/main" id="{64370C2F-D130-00FD-1886-F64A8071E56D}"/>
              </a:ext>
            </a:extLst>
          </p:cNvPr>
          <p:cNvGraphicFramePr>
            <a:graphicFrameLocks noGrp="1"/>
          </p:cNvGraphicFramePr>
          <p:nvPr/>
        </p:nvGraphicFramePr>
        <p:xfrm>
          <a:off x="638274" y="1117101"/>
          <a:ext cx="7962800" cy="2092825"/>
        </p:xfrm>
        <a:graphic>
          <a:graphicData uri="http://schemas.openxmlformats.org/drawingml/2006/table">
            <a:tbl>
              <a:tblPr firstRow="1" bandRow="1">
                <a:tableStyleId>{5C22544A-7EE6-4342-B048-85BDC9FD1C3A}</a:tableStyleId>
              </a:tblPr>
              <a:tblGrid>
                <a:gridCol w="3981400">
                  <a:extLst>
                    <a:ext uri="{9D8B030D-6E8A-4147-A177-3AD203B41FA5}">
                      <a16:colId xmlns:a16="http://schemas.microsoft.com/office/drawing/2014/main" val="3308323511"/>
                    </a:ext>
                  </a:extLst>
                </a:gridCol>
                <a:gridCol w="3981400">
                  <a:extLst>
                    <a:ext uri="{9D8B030D-6E8A-4147-A177-3AD203B41FA5}">
                      <a16:colId xmlns:a16="http://schemas.microsoft.com/office/drawing/2014/main" val="3472389739"/>
                    </a:ext>
                  </a:extLst>
                </a:gridCol>
              </a:tblGrid>
              <a:tr h="415451">
                <a:tc>
                  <a:txBody>
                    <a:bodyPr/>
                    <a:lstStyle/>
                    <a:p>
                      <a:r>
                        <a:rPr lang="en-US" sz="2100" dirty="0"/>
                        <a:t>1940 US CENSUS</a:t>
                      </a:r>
                    </a:p>
                  </a:txBody>
                  <a:tcPr marL="68580" marR="68580" marT="34290" marB="34290"/>
                </a:tc>
                <a:tc>
                  <a:txBody>
                    <a:bodyPr/>
                    <a:lstStyle/>
                    <a:p>
                      <a:r>
                        <a:rPr lang="en-US" sz="2100" dirty="0"/>
                        <a:t>1950 US CENSUS</a:t>
                      </a:r>
                    </a:p>
                  </a:txBody>
                  <a:tcPr marL="68580" marR="68580" marT="34290" marB="34290"/>
                </a:tc>
                <a:extLst>
                  <a:ext uri="{0D108BD9-81ED-4DB2-BD59-A6C34878D82A}">
                    <a16:rowId xmlns:a16="http://schemas.microsoft.com/office/drawing/2014/main" val="1773089628"/>
                  </a:ext>
                </a:extLst>
              </a:tr>
              <a:tr h="1677374">
                <a:tc>
                  <a:txBody>
                    <a:bodyPr/>
                    <a:lstStyle/>
                    <a:p>
                      <a:pPr marL="285750" indent="-285750">
                        <a:buFont typeface="Arial" panose="020B0604020202020204" pitchFamily="34" charset="0"/>
                        <a:buChar char="•"/>
                      </a:pPr>
                      <a:r>
                        <a:rPr lang="en-US" sz="2100" b="1" dirty="0"/>
                        <a:t>132 million </a:t>
                      </a:r>
                      <a:r>
                        <a:rPr lang="en-US" sz="2100" dirty="0"/>
                        <a:t>names</a:t>
                      </a:r>
                    </a:p>
                    <a:p>
                      <a:pPr marL="285750" indent="-285750">
                        <a:buFont typeface="Arial" panose="020B0604020202020204" pitchFamily="34" charset="0"/>
                        <a:buChar char="•"/>
                      </a:pPr>
                      <a:r>
                        <a:rPr lang="en-US" sz="2100" b="1" dirty="0"/>
                        <a:t>3,853,191</a:t>
                      </a:r>
                      <a:r>
                        <a:rPr lang="en-US" sz="2100" dirty="0"/>
                        <a:t> Images</a:t>
                      </a:r>
                    </a:p>
                    <a:p>
                      <a:pPr marL="285750" indent="-285750">
                        <a:buFont typeface="Arial" panose="020B0604020202020204" pitchFamily="34" charset="0"/>
                        <a:buChar char="•"/>
                      </a:pPr>
                      <a:r>
                        <a:rPr lang="en-US" sz="2100" b="1" dirty="0"/>
                        <a:t>6 months </a:t>
                      </a:r>
                      <a:r>
                        <a:rPr lang="en-US" sz="2100" dirty="0"/>
                        <a:t>to create an Index</a:t>
                      </a:r>
                    </a:p>
                  </a:txBody>
                  <a:tcPr marL="68580" marR="68580" marT="34290" marB="34290"/>
                </a:tc>
                <a:tc>
                  <a:txBody>
                    <a:bodyPr/>
                    <a:lstStyle/>
                    <a:p>
                      <a:pPr marL="285750" indent="-285750">
                        <a:buFont typeface="Arial" panose="020B0604020202020204" pitchFamily="34" charset="0"/>
                        <a:buChar char="•"/>
                      </a:pPr>
                      <a:r>
                        <a:rPr lang="en-US" sz="2100" b="1" dirty="0"/>
                        <a:t>151 million </a:t>
                      </a:r>
                      <a:r>
                        <a:rPr lang="en-US" sz="2100" dirty="0"/>
                        <a:t>names</a:t>
                      </a:r>
                    </a:p>
                    <a:p>
                      <a:pPr marL="285750" indent="-285750">
                        <a:buFont typeface="Arial" panose="020B0604020202020204" pitchFamily="34" charset="0"/>
                        <a:buChar char="•"/>
                      </a:pPr>
                      <a:r>
                        <a:rPr lang="en-US" sz="2100" b="1" dirty="0"/>
                        <a:t>6,604,602</a:t>
                      </a:r>
                      <a:r>
                        <a:rPr lang="en-US" sz="2100" dirty="0"/>
                        <a:t> Images</a:t>
                      </a:r>
                    </a:p>
                    <a:p>
                      <a:pPr marL="285750" indent="-285750">
                        <a:buFont typeface="Arial" panose="020B0604020202020204" pitchFamily="34" charset="0"/>
                        <a:buChar char="•"/>
                      </a:pPr>
                      <a:r>
                        <a:rPr lang="en-US" sz="2100" b="1" dirty="0"/>
                        <a:t>9 Days </a:t>
                      </a:r>
                      <a:r>
                        <a:rPr lang="en-US" sz="2100" dirty="0"/>
                        <a:t>to create a HWR Index</a:t>
                      </a:r>
                    </a:p>
                  </a:txBody>
                  <a:tcPr marL="68580" marR="68580" marT="34290" marB="34290"/>
                </a:tc>
                <a:extLst>
                  <a:ext uri="{0D108BD9-81ED-4DB2-BD59-A6C34878D82A}">
                    <a16:rowId xmlns:a16="http://schemas.microsoft.com/office/drawing/2014/main" val="1154616113"/>
                  </a:ext>
                </a:extLst>
              </a:tr>
            </a:tbl>
          </a:graphicData>
        </a:graphic>
      </p:graphicFrame>
      <p:graphicFrame>
        <p:nvGraphicFramePr>
          <p:cNvPr id="2" name="Table 6">
            <a:extLst>
              <a:ext uri="{FF2B5EF4-FFF2-40B4-BE49-F238E27FC236}">
                <a16:creationId xmlns:a16="http://schemas.microsoft.com/office/drawing/2014/main" id="{CD94D414-E53B-23CA-F0E2-26B93B8A5C8F}"/>
              </a:ext>
            </a:extLst>
          </p:cNvPr>
          <p:cNvGraphicFramePr>
            <a:graphicFrameLocks noGrp="1"/>
          </p:cNvGraphicFramePr>
          <p:nvPr/>
        </p:nvGraphicFramePr>
        <p:xfrm>
          <a:off x="638274" y="3307851"/>
          <a:ext cx="5970514" cy="1540375"/>
        </p:xfrm>
        <a:graphic>
          <a:graphicData uri="http://schemas.openxmlformats.org/drawingml/2006/table">
            <a:tbl>
              <a:tblPr firstRow="1" bandRow="1">
                <a:tableStyleId>{5C22544A-7EE6-4342-B048-85BDC9FD1C3A}</a:tableStyleId>
              </a:tblPr>
              <a:tblGrid>
                <a:gridCol w="5970514">
                  <a:extLst>
                    <a:ext uri="{9D8B030D-6E8A-4147-A177-3AD203B41FA5}">
                      <a16:colId xmlns:a16="http://schemas.microsoft.com/office/drawing/2014/main" val="3308323511"/>
                    </a:ext>
                  </a:extLst>
                </a:gridCol>
              </a:tblGrid>
              <a:tr h="305783">
                <a:tc>
                  <a:txBody>
                    <a:bodyPr/>
                    <a:lstStyle/>
                    <a:p>
                      <a:r>
                        <a:rPr lang="en-US" sz="1400" dirty="0"/>
                        <a:t>Quality &amp; Cost</a:t>
                      </a:r>
                    </a:p>
                  </a:txBody>
                  <a:tcPr marL="68580" marR="68580" marT="34290" marB="34290"/>
                </a:tc>
                <a:extLst>
                  <a:ext uri="{0D108BD9-81ED-4DB2-BD59-A6C34878D82A}">
                    <a16:rowId xmlns:a16="http://schemas.microsoft.com/office/drawing/2014/main" val="1773089628"/>
                  </a:ext>
                </a:extLst>
              </a:tr>
              <a:tr h="1234592">
                <a:tc>
                  <a:txBody>
                    <a:bodyPr/>
                    <a:lstStyle/>
                    <a:p>
                      <a:pPr marL="285750" indent="-285750">
                        <a:buFont typeface="Arial" panose="020B0604020202020204" pitchFamily="34" charset="0"/>
                        <a:buChar char="•"/>
                      </a:pPr>
                      <a:r>
                        <a:rPr lang="en-US" sz="1400" b="1" dirty="0"/>
                        <a:t>41 out of 77 fields published at a 95% or higher accuracy</a:t>
                      </a:r>
                      <a:endParaRPr lang="en-US" sz="1400" dirty="0"/>
                    </a:p>
                    <a:p>
                      <a:pPr marL="285750" indent="-285750">
                        <a:buFont typeface="Arial" panose="020B0604020202020204" pitchFamily="34" charset="0"/>
                        <a:buChar char="•"/>
                      </a:pPr>
                      <a:r>
                        <a:rPr lang="en-US" sz="1400" b="1" dirty="0"/>
                        <a:t>2/3</a:t>
                      </a:r>
                      <a:r>
                        <a:rPr lang="en-US" sz="1400" b="1" baseline="30000" dirty="0"/>
                        <a:t>rd</a:t>
                      </a:r>
                      <a:r>
                        <a:rPr lang="en-US" sz="1400" b="1" dirty="0"/>
                        <a:t> cost reduction</a:t>
                      </a:r>
                      <a:endParaRPr lang="en-US" sz="1400" dirty="0"/>
                    </a:p>
                  </a:txBody>
                  <a:tcPr marL="68580" marR="68580" marT="34290" marB="34290"/>
                </a:tc>
                <a:extLst>
                  <a:ext uri="{0D108BD9-81ED-4DB2-BD59-A6C34878D82A}">
                    <a16:rowId xmlns:a16="http://schemas.microsoft.com/office/drawing/2014/main" val="1154616113"/>
                  </a:ext>
                </a:extLst>
              </a:tr>
            </a:tbl>
          </a:graphicData>
        </a:graphic>
      </p:graphicFrame>
    </p:spTree>
    <p:extLst>
      <p:ext uri="{BB962C8B-B14F-4D97-AF65-F5344CB8AC3E}">
        <p14:creationId xmlns:p14="http://schemas.microsoft.com/office/powerpoint/2010/main" val="3976319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98"/>
          <p:cNvSpPr txBox="1"/>
          <p:nvPr/>
        </p:nvSpPr>
        <p:spPr>
          <a:xfrm>
            <a:off x="2910450" y="979375"/>
            <a:ext cx="4983900" cy="1740600"/>
          </a:xfrm>
          <a:prstGeom prst="rect">
            <a:avLst/>
          </a:prstGeom>
          <a:noFill/>
          <a:ln>
            <a:noFill/>
          </a:ln>
        </p:spPr>
        <p:txBody>
          <a:bodyPr spcFirstLastPara="1" wrap="square" lIns="91425" tIns="91425" rIns="91425" bIns="91425" anchor="t" anchorCtr="0">
            <a:noAutofit/>
          </a:bodyPr>
          <a:lstStyle/>
          <a:p>
            <a:pPr algn="ctr" defTabSz="685800"/>
            <a:r>
              <a:rPr lang="en-US" sz="4950" dirty="0">
                <a:solidFill>
                  <a:srgbClr val="FFFFFF"/>
                </a:solidFill>
                <a:latin typeface="Source Sans Pro"/>
                <a:ea typeface="Source Sans Pro"/>
                <a:cs typeface="Source Sans Pro"/>
                <a:sym typeface="Source Sans Pro"/>
              </a:rPr>
              <a:t>French BMD </a:t>
            </a:r>
          </a:p>
          <a:p>
            <a:pPr algn="ctr" defTabSz="685800"/>
            <a:r>
              <a:rPr lang="en-US" sz="4950" dirty="0">
                <a:solidFill>
                  <a:srgbClr val="FFFFFF"/>
                </a:solidFill>
                <a:latin typeface="Source Sans Pro"/>
                <a:ea typeface="Source Sans Pro"/>
                <a:cs typeface="Source Sans Pro"/>
                <a:sym typeface="Source Sans Pro"/>
              </a:rPr>
              <a:t>&amp;</a:t>
            </a:r>
          </a:p>
          <a:p>
            <a:pPr algn="ctr" defTabSz="685800"/>
            <a:r>
              <a:rPr lang="en-US" sz="4950" dirty="0">
                <a:solidFill>
                  <a:srgbClr val="FFFFFF"/>
                </a:solidFill>
                <a:latin typeface="Source Sans Pro"/>
                <a:ea typeface="Source Sans Pro"/>
                <a:cs typeface="Source Sans Pro"/>
                <a:sym typeface="Source Sans Pro"/>
              </a:rPr>
              <a:t>Canadian Census</a:t>
            </a:r>
            <a:endParaRPr sz="4950" dirty="0">
              <a:solidFill>
                <a:srgbClr val="FFFFFF"/>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710924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5" name="Google Shape;735;g1d98d55690a_2_0"/>
          <p:cNvSpPr txBox="1">
            <a:spLocks noGrp="1"/>
          </p:cNvSpPr>
          <p:nvPr>
            <p:ph type="sldNum" idx="12"/>
          </p:nvPr>
        </p:nvSpPr>
        <p:spPr>
          <a:xfrm>
            <a:off x="8472458" y="4663217"/>
            <a:ext cx="548700" cy="393600"/>
          </a:xfrm>
          <a:prstGeom prst="rect">
            <a:avLst/>
          </a:prstGeom>
          <a:noFill/>
          <a:ln>
            <a:noFill/>
          </a:ln>
        </p:spPr>
        <p:txBody>
          <a:bodyPr spcFirstLastPara="1" vert="horz" wrap="square" lIns="91425" tIns="91425" rIns="91425" bIns="91425" rtlCol="0" anchor="ctr" anchorCtr="0">
            <a:noAutofit/>
          </a:bodyPr>
          <a:lstStyle/>
          <a:p>
            <a:pPr defTabSz="685800"/>
            <a:fld id="{00000000-1234-1234-1234-123412341234}" type="slidenum">
              <a:rPr lang="en-US"/>
              <a:pPr defTabSz="685800"/>
              <a:t>22</a:t>
            </a:fld>
            <a:endParaRPr/>
          </a:p>
        </p:txBody>
      </p:sp>
      <p:pic>
        <p:nvPicPr>
          <p:cNvPr id="736" name="Google Shape;736;g1d98d55690a_2_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72001" y="952825"/>
            <a:ext cx="2045023" cy="2917824"/>
          </a:xfrm>
          <a:prstGeom prst="rect">
            <a:avLst/>
          </a:prstGeom>
          <a:noFill/>
          <a:ln>
            <a:noFill/>
          </a:ln>
        </p:spPr>
      </p:pic>
      <p:pic>
        <p:nvPicPr>
          <p:cNvPr id="737" name="Google Shape;737;g1d98d55690a_2_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89397" y="916633"/>
            <a:ext cx="1945880" cy="2917824"/>
          </a:xfrm>
          <a:prstGeom prst="rect">
            <a:avLst/>
          </a:prstGeom>
          <a:noFill/>
          <a:ln>
            <a:noFill/>
          </a:ln>
        </p:spPr>
      </p:pic>
      <p:pic>
        <p:nvPicPr>
          <p:cNvPr id="738" name="Google Shape;738;g1d98d55690a_2_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67026" y="996888"/>
            <a:ext cx="2199525" cy="2829700"/>
          </a:xfrm>
          <a:prstGeom prst="rect">
            <a:avLst/>
          </a:prstGeom>
          <a:noFill/>
          <a:ln>
            <a:noFill/>
          </a:ln>
        </p:spPr>
      </p:pic>
      <p:sp>
        <p:nvSpPr>
          <p:cNvPr id="6" name="Title 2">
            <a:extLst>
              <a:ext uri="{FF2B5EF4-FFF2-40B4-BE49-F238E27FC236}">
                <a16:creationId xmlns:a16="http://schemas.microsoft.com/office/drawing/2014/main" id="{57295957-A4FD-87B4-C234-1006728BAE1C}"/>
              </a:ext>
            </a:extLst>
          </p:cNvPr>
          <p:cNvSpPr>
            <a:spLocks noGrp="1"/>
          </p:cNvSpPr>
          <p:nvPr>
            <p:ph type="title"/>
          </p:nvPr>
        </p:nvSpPr>
        <p:spPr>
          <a:xfrm>
            <a:off x="454025" y="330200"/>
            <a:ext cx="8051700" cy="786900"/>
          </a:xfrm>
        </p:spPr>
        <p:txBody>
          <a:bodyPr/>
          <a:lstStyle/>
          <a:p>
            <a:pPr algn="ctr">
              <a:lnSpc>
                <a:spcPct val="90000"/>
              </a:lnSpc>
            </a:pPr>
            <a:r>
              <a:rPr lang="en-US" sz="2800" dirty="0">
                <a:solidFill>
                  <a:srgbClr val="8CB425"/>
                </a:solidFill>
                <a:latin typeface="Source Sans Pro SemiBold"/>
                <a:ea typeface="Source Sans Pro SemiBold"/>
                <a:cs typeface="Source Sans Pro SemiBold"/>
                <a:sym typeface="Source Sans Pro SemiBold"/>
              </a:rPr>
              <a:t>Variety of Form Types</a:t>
            </a:r>
          </a:p>
        </p:txBody>
      </p:sp>
    </p:spTree>
    <p:extLst>
      <p:ext uri="{BB962C8B-B14F-4D97-AF65-F5344CB8AC3E}">
        <p14:creationId xmlns:p14="http://schemas.microsoft.com/office/powerpoint/2010/main" val="940564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pic>
        <p:nvPicPr>
          <p:cNvPr id="719" name="Google Shape;719;g15f4391eb18_0_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80426" y="1251949"/>
            <a:ext cx="2214275" cy="2951101"/>
          </a:xfrm>
          <a:prstGeom prst="rect">
            <a:avLst/>
          </a:prstGeom>
          <a:noFill/>
          <a:ln>
            <a:noFill/>
          </a:ln>
        </p:spPr>
      </p:pic>
      <p:pic>
        <p:nvPicPr>
          <p:cNvPr id="721" name="Google Shape;721;g15f4391eb18_0_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163701" y="1235075"/>
            <a:ext cx="2157409" cy="2984850"/>
          </a:xfrm>
          <a:prstGeom prst="rect">
            <a:avLst/>
          </a:prstGeom>
          <a:noFill/>
          <a:ln>
            <a:noFill/>
          </a:ln>
        </p:spPr>
      </p:pic>
      <p:sp>
        <p:nvSpPr>
          <p:cNvPr id="722" name="Google Shape;722;g15f4391eb18_0_0"/>
          <p:cNvSpPr txBox="1"/>
          <p:nvPr/>
        </p:nvSpPr>
        <p:spPr>
          <a:xfrm>
            <a:off x="7615025" y="2591201"/>
            <a:ext cx="1307700" cy="1484992"/>
          </a:xfrm>
          <a:prstGeom prst="rect">
            <a:avLst/>
          </a:prstGeom>
          <a:noFill/>
          <a:ln w="19050" cap="flat" cmpd="sng">
            <a:solidFill>
              <a:srgbClr val="000000"/>
            </a:solidFill>
            <a:prstDash val="dot"/>
            <a:round/>
            <a:headEnd type="none" w="sm" len="sm"/>
            <a:tailEnd type="none" w="sm" len="sm"/>
          </a:ln>
        </p:spPr>
        <p:txBody>
          <a:bodyPr spcFirstLastPara="1" wrap="square" lIns="91425" tIns="91425" rIns="91425" bIns="91425" anchor="t" anchorCtr="0">
            <a:spAutoFit/>
          </a:bodyPr>
          <a:lstStyle/>
          <a:p>
            <a:pPr defTabSz="685800">
              <a:buClr>
                <a:srgbClr val="000000"/>
              </a:buClr>
              <a:buSzPts val="650"/>
            </a:pPr>
            <a:r>
              <a:rPr lang="en-US" sz="650">
                <a:solidFill>
                  <a:srgbClr val="1D1C1D"/>
                </a:solidFill>
                <a:highlight>
                  <a:srgbClr val="F8F8F8"/>
                </a:highlight>
                <a:latin typeface="Arial"/>
                <a:ea typeface="Arial"/>
                <a:cs typeface="Arial"/>
                <a:sym typeface="Arial"/>
              </a:rPr>
              <a:t>L'an mil huit cent quatre vingt quatre, le vingt \\n Février, à dix heures du matin. Acte de naissance de \\n : : : Charles Charles Duguet, du sexe masculin, né le vingt \\n vingt trois février courant, à onze heures du matin, chez ses père et mère, fils de \\n Charles Duguet, âgé de vingt neuf ans, et de Marie \\n Lerosros, âgée de vingt trois ans, sans profession, mariés,</a:t>
            </a:r>
            <a:endParaRPr sz="900">
              <a:solidFill>
                <a:srgbClr val="000000"/>
              </a:solidFill>
              <a:latin typeface="Arial"/>
              <a:ea typeface="Arial"/>
              <a:cs typeface="Arial"/>
              <a:sym typeface="Arial"/>
            </a:endParaRPr>
          </a:p>
        </p:txBody>
      </p:sp>
      <p:cxnSp>
        <p:nvCxnSpPr>
          <p:cNvPr id="723" name="Google Shape;723;g15f4391eb18_0_0"/>
          <p:cNvCxnSpPr>
            <a:endCxn id="722" idx="0"/>
          </p:cNvCxnSpPr>
          <p:nvPr/>
        </p:nvCxnSpPr>
        <p:spPr>
          <a:xfrm>
            <a:off x="7160075" y="2096500"/>
            <a:ext cx="1108800" cy="494701"/>
          </a:xfrm>
          <a:prstGeom prst="curvedConnector2">
            <a:avLst/>
          </a:prstGeom>
          <a:noFill/>
          <a:ln w="9525" cap="flat" cmpd="sng">
            <a:solidFill>
              <a:srgbClr val="8EAADB"/>
            </a:solidFill>
            <a:prstDash val="solid"/>
            <a:round/>
            <a:headEnd type="none" w="sm" len="sm"/>
            <a:tailEnd type="stealth" w="med" len="med"/>
          </a:ln>
        </p:spPr>
      </p:cxnSp>
      <p:pic>
        <p:nvPicPr>
          <p:cNvPr id="724" name="Google Shape;724;g15f4391eb18_0_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3901" y="1235088"/>
            <a:ext cx="2214275" cy="2984825"/>
          </a:xfrm>
          <a:prstGeom prst="rect">
            <a:avLst/>
          </a:prstGeom>
          <a:noFill/>
          <a:ln>
            <a:noFill/>
          </a:ln>
        </p:spPr>
      </p:pic>
      <p:sp>
        <p:nvSpPr>
          <p:cNvPr id="725" name="Google Shape;725;g15f4391eb18_0_0"/>
          <p:cNvSpPr txBox="1"/>
          <p:nvPr/>
        </p:nvSpPr>
        <p:spPr>
          <a:xfrm>
            <a:off x="337575" y="826150"/>
            <a:ext cx="1928400" cy="369302"/>
          </a:xfrm>
          <a:prstGeom prst="rect">
            <a:avLst/>
          </a:prstGeom>
          <a:noFill/>
          <a:ln>
            <a:noFill/>
          </a:ln>
        </p:spPr>
        <p:txBody>
          <a:bodyPr spcFirstLastPara="1" wrap="square" lIns="91425" tIns="91425" rIns="91425" bIns="91425" anchor="t" anchorCtr="0">
            <a:spAutoFit/>
          </a:bodyPr>
          <a:lstStyle/>
          <a:p>
            <a:pPr defTabSz="685800">
              <a:buClr>
                <a:srgbClr val="000000"/>
              </a:buClr>
              <a:buSzPts val="1200"/>
            </a:pPr>
            <a:r>
              <a:rPr lang="en-US" sz="1200">
                <a:solidFill>
                  <a:srgbClr val="000000"/>
                </a:solidFill>
                <a:latin typeface="Times New Roman"/>
                <a:ea typeface="Times New Roman"/>
                <a:cs typeface="Times New Roman"/>
                <a:sym typeface="Times New Roman"/>
              </a:rPr>
              <a:t>Paragraph Layout Model</a:t>
            </a:r>
            <a:endParaRPr sz="1200">
              <a:solidFill>
                <a:srgbClr val="000000"/>
              </a:solidFill>
              <a:latin typeface="Times New Roman"/>
              <a:ea typeface="Times New Roman"/>
              <a:cs typeface="Times New Roman"/>
              <a:sym typeface="Times New Roman"/>
            </a:endParaRPr>
          </a:p>
        </p:txBody>
      </p:sp>
      <p:sp>
        <p:nvSpPr>
          <p:cNvPr id="726" name="Google Shape;726;g15f4391eb18_0_0"/>
          <p:cNvSpPr txBox="1"/>
          <p:nvPr/>
        </p:nvSpPr>
        <p:spPr>
          <a:xfrm>
            <a:off x="2780425" y="865776"/>
            <a:ext cx="1492500" cy="369302"/>
          </a:xfrm>
          <a:prstGeom prst="rect">
            <a:avLst/>
          </a:prstGeom>
          <a:noFill/>
          <a:ln>
            <a:noFill/>
          </a:ln>
        </p:spPr>
        <p:txBody>
          <a:bodyPr spcFirstLastPara="1" wrap="square" lIns="91425" tIns="91425" rIns="91425" bIns="91425" anchor="t" anchorCtr="0">
            <a:spAutoFit/>
          </a:bodyPr>
          <a:lstStyle/>
          <a:p>
            <a:pPr defTabSz="685800">
              <a:buClr>
                <a:srgbClr val="000000"/>
              </a:buClr>
              <a:buSzPts val="1200"/>
            </a:pPr>
            <a:r>
              <a:rPr lang="en-US" sz="1200">
                <a:solidFill>
                  <a:srgbClr val="000000"/>
                </a:solidFill>
                <a:latin typeface="Times New Roman"/>
                <a:ea typeface="Times New Roman"/>
                <a:cs typeface="Times New Roman"/>
                <a:sym typeface="Times New Roman"/>
              </a:rPr>
              <a:t>Line Layout Model</a:t>
            </a:r>
            <a:endParaRPr sz="1200">
              <a:solidFill>
                <a:srgbClr val="000000"/>
              </a:solidFill>
              <a:latin typeface="Times New Roman"/>
              <a:ea typeface="Times New Roman"/>
              <a:cs typeface="Times New Roman"/>
              <a:sym typeface="Times New Roman"/>
            </a:endParaRPr>
          </a:p>
        </p:txBody>
      </p:sp>
      <p:sp>
        <p:nvSpPr>
          <p:cNvPr id="727" name="Google Shape;727;g15f4391eb18_0_0"/>
          <p:cNvSpPr txBox="1"/>
          <p:nvPr/>
        </p:nvSpPr>
        <p:spPr>
          <a:xfrm>
            <a:off x="5128150" y="865776"/>
            <a:ext cx="1928400" cy="369302"/>
          </a:xfrm>
          <a:prstGeom prst="rect">
            <a:avLst/>
          </a:prstGeom>
          <a:noFill/>
          <a:ln>
            <a:noFill/>
          </a:ln>
        </p:spPr>
        <p:txBody>
          <a:bodyPr spcFirstLastPara="1" wrap="square" lIns="91425" tIns="91425" rIns="91425" bIns="91425" anchor="t" anchorCtr="0">
            <a:spAutoFit/>
          </a:bodyPr>
          <a:lstStyle/>
          <a:p>
            <a:pPr defTabSz="685800">
              <a:buClr>
                <a:srgbClr val="000000"/>
              </a:buClr>
              <a:buSzPts val="1200"/>
            </a:pPr>
            <a:r>
              <a:rPr lang="en-US" sz="1200">
                <a:solidFill>
                  <a:srgbClr val="000000"/>
                </a:solidFill>
                <a:latin typeface="Times New Roman"/>
                <a:ea typeface="Times New Roman"/>
                <a:cs typeface="Times New Roman"/>
                <a:sym typeface="Times New Roman"/>
              </a:rPr>
              <a:t>French Transcription Model</a:t>
            </a:r>
            <a:endParaRPr sz="1200">
              <a:solidFill>
                <a:srgbClr val="000000"/>
              </a:solidFill>
              <a:latin typeface="Times New Roman"/>
              <a:ea typeface="Times New Roman"/>
              <a:cs typeface="Times New Roman"/>
              <a:sym typeface="Times New Roman"/>
            </a:endParaRPr>
          </a:p>
        </p:txBody>
      </p:sp>
      <p:sp>
        <p:nvSpPr>
          <p:cNvPr id="4" name="Title 2">
            <a:extLst>
              <a:ext uri="{FF2B5EF4-FFF2-40B4-BE49-F238E27FC236}">
                <a16:creationId xmlns:a16="http://schemas.microsoft.com/office/drawing/2014/main" id="{E8465D1D-A2B7-E07B-0F79-829BCDF2A0DE}"/>
              </a:ext>
            </a:extLst>
          </p:cNvPr>
          <p:cNvSpPr txBox="1">
            <a:spLocks/>
          </p:cNvSpPr>
          <p:nvPr/>
        </p:nvSpPr>
        <p:spPr>
          <a:xfrm>
            <a:off x="337575" y="74545"/>
            <a:ext cx="8051700" cy="7869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r>
              <a:rPr lang="en-US" sz="2800" dirty="0">
                <a:solidFill>
                  <a:srgbClr val="8CB425"/>
                </a:solidFill>
                <a:latin typeface="Source Sans Pro SemiBold"/>
                <a:ea typeface="Source Sans Pro SemiBold"/>
                <a:cs typeface="Source Sans Pro SemiBold"/>
                <a:sym typeface="Source Sans Pro SemiBold"/>
              </a:rPr>
              <a:t>French BMD Steps</a:t>
            </a:r>
          </a:p>
        </p:txBody>
      </p:sp>
      <p:sp>
        <p:nvSpPr>
          <p:cNvPr id="5" name="TextBox 4">
            <a:extLst>
              <a:ext uri="{FF2B5EF4-FFF2-40B4-BE49-F238E27FC236}">
                <a16:creationId xmlns:a16="http://schemas.microsoft.com/office/drawing/2014/main" id="{046E32E9-86D8-8E94-92FA-39783D71BB97}"/>
              </a:ext>
            </a:extLst>
          </p:cNvPr>
          <p:cNvSpPr txBox="1"/>
          <p:nvPr/>
        </p:nvSpPr>
        <p:spPr>
          <a:xfrm>
            <a:off x="1232510" y="4225619"/>
            <a:ext cx="738016" cy="553998"/>
          </a:xfrm>
          <a:prstGeom prst="rect">
            <a:avLst/>
          </a:prstGeom>
          <a:noFill/>
        </p:spPr>
        <p:txBody>
          <a:bodyPr wrap="square" rtlCol="0">
            <a:spAutoFit/>
          </a:bodyPr>
          <a:lstStyle/>
          <a:p>
            <a:pPr defTabSz="685800"/>
            <a:r>
              <a:rPr lang="en-US" sz="30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latin typeface="Calibri" panose="020F0502020204030204"/>
              </a:rPr>
              <a:t>1</a:t>
            </a:r>
          </a:p>
        </p:txBody>
      </p:sp>
      <p:sp>
        <p:nvSpPr>
          <p:cNvPr id="6" name="TextBox 5">
            <a:extLst>
              <a:ext uri="{FF2B5EF4-FFF2-40B4-BE49-F238E27FC236}">
                <a16:creationId xmlns:a16="http://schemas.microsoft.com/office/drawing/2014/main" id="{CD5C4314-0D4A-2EBD-6B37-91059B8C5CEB}"/>
              </a:ext>
            </a:extLst>
          </p:cNvPr>
          <p:cNvSpPr txBox="1"/>
          <p:nvPr/>
        </p:nvSpPr>
        <p:spPr>
          <a:xfrm>
            <a:off x="3709010" y="4225619"/>
            <a:ext cx="738016" cy="553998"/>
          </a:xfrm>
          <a:prstGeom prst="rect">
            <a:avLst/>
          </a:prstGeom>
          <a:noFill/>
        </p:spPr>
        <p:txBody>
          <a:bodyPr wrap="square" rtlCol="0">
            <a:spAutoFit/>
          </a:bodyPr>
          <a:lstStyle/>
          <a:p>
            <a:pPr defTabSz="685800"/>
            <a:r>
              <a:rPr lang="en-US" sz="30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latin typeface="Calibri" panose="020F0502020204030204"/>
              </a:rPr>
              <a:t>1.5</a:t>
            </a:r>
          </a:p>
        </p:txBody>
      </p:sp>
      <p:sp>
        <p:nvSpPr>
          <p:cNvPr id="2" name="TextBox 1">
            <a:extLst>
              <a:ext uri="{FF2B5EF4-FFF2-40B4-BE49-F238E27FC236}">
                <a16:creationId xmlns:a16="http://schemas.microsoft.com/office/drawing/2014/main" id="{B0F82F76-B5EB-DB10-B817-9EEA429CF3BE}"/>
              </a:ext>
            </a:extLst>
          </p:cNvPr>
          <p:cNvSpPr txBox="1"/>
          <p:nvPr/>
        </p:nvSpPr>
        <p:spPr>
          <a:xfrm>
            <a:off x="5956910" y="4225619"/>
            <a:ext cx="738016" cy="553998"/>
          </a:xfrm>
          <a:prstGeom prst="rect">
            <a:avLst/>
          </a:prstGeom>
          <a:noFill/>
        </p:spPr>
        <p:txBody>
          <a:bodyPr wrap="square" rtlCol="0">
            <a:spAutoFit/>
          </a:bodyPr>
          <a:lstStyle/>
          <a:p>
            <a:pPr defTabSz="685800"/>
            <a:r>
              <a:rPr lang="en-US" sz="30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latin typeface="Calibri" panose="020F0502020204030204"/>
              </a:rPr>
              <a:t>2</a:t>
            </a:r>
          </a:p>
        </p:txBody>
      </p:sp>
      <p:sp>
        <p:nvSpPr>
          <p:cNvPr id="3" name="TextBox 2">
            <a:extLst>
              <a:ext uri="{FF2B5EF4-FFF2-40B4-BE49-F238E27FC236}">
                <a16:creationId xmlns:a16="http://schemas.microsoft.com/office/drawing/2014/main" id="{909D9664-73CE-75F7-FF84-7ED5A4CF007F}"/>
              </a:ext>
            </a:extLst>
          </p:cNvPr>
          <p:cNvSpPr txBox="1"/>
          <p:nvPr/>
        </p:nvSpPr>
        <p:spPr>
          <a:xfrm>
            <a:off x="7712051" y="4151210"/>
            <a:ext cx="1072730" cy="461665"/>
          </a:xfrm>
          <a:prstGeom prst="rect">
            <a:avLst/>
          </a:prstGeom>
          <a:noFill/>
        </p:spPr>
        <p:txBody>
          <a:bodyPr wrap="none" rtlCol="0">
            <a:spAutoFit/>
          </a:bodyPr>
          <a:lstStyle/>
          <a:p>
            <a:pPr defTabSz="685800"/>
            <a:r>
              <a:rPr lang="en-US" sz="1050" dirty="0">
                <a:solidFill>
                  <a:prstClr val="black"/>
                </a:solidFill>
                <a:latin typeface="Calibri" panose="020F0502020204030204"/>
              </a:rPr>
              <a:t>Transcribed text</a:t>
            </a:r>
          </a:p>
          <a:p>
            <a:pPr defTabSz="685800"/>
            <a:endParaRPr lang="en-US" sz="1350" dirty="0">
              <a:solidFill>
                <a:prstClr val="black"/>
              </a:solidFill>
              <a:latin typeface="Calibri" panose="020F0502020204030204"/>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pic>
        <p:nvPicPr>
          <p:cNvPr id="721" name="Google Shape;721;g15f4391eb18_0_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7268" y="1018168"/>
            <a:ext cx="2157409" cy="2984850"/>
          </a:xfrm>
          <a:prstGeom prst="rect">
            <a:avLst/>
          </a:prstGeom>
          <a:noFill/>
          <a:ln>
            <a:noFill/>
          </a:ln>
        </p:spPr>
      </p:pic>
      <p:sp>
        <p:nvSpPr>
          <p:cNvPr id="722" name="Google Shape;722;g15f4391eb18_0_0"/>
          <p:cNvSpPr txBox="1"/>
          <p:nvPr/>
        </p:nvSpPr>
        <p:spPr>
          <a:xfrm>
            <a:off x="186067" y="4125332"/>
            <a:ext cx="2372076" cy="884827"/>
          </a:xfrm>
          <a:prstGeom prst="rect">
            <a:avLst/>
          </a:prstGeom>
          <a:noFill/>
          <a:ln w="19050" cap="flat" cmpd="sng">
            <a:solidFill>
              <a:srgbClr val="000000"/>
            </a:solidFill>
            <a:prstDash val="dot"/>
            <a:round/>
            <a:headEnd type="none" w="sm" len="sm"/>
            <a:tailEnd type="none" w="sm" len="sm"/>
          </a:ln>
        </p:spPr>
        <p:txBody>
          <a:bodyPr spcFirstLastPara="1" wrap="square" lIns="91425" tIns="91425" rIns="91425" bIns="91425" anchor="t" anchorCtr="0">
            <a:spAutoFit/>
          </a:bodyPr>
          <a:lstStyle/>
          <a:p>
            <a:pPr defTabSz="685800">
              <a:buClr>
                <a:srgbClr val="000000"/>
              </a:buClr>
              <a:buSzPts val="650"/>
            </a:pPr>
            <a:r>
              <a:rPr lang="en-US" sz="650" dirty="0" err="1">
                <a:solidFill>
                  <a:srgbClr val="1D1C1D"/>
                </a:solidFill>
                <a:highlight>
                  <a:srgbClr val="F8F8F8"/>
                </a:highlight>
                <a:latin typeface="Arial"/>
                <a:ea typeface="Arial"/>
                <a:cs typeface="Arial"/>
                <a:sym typeface="Arial"/>
              </a:rPr>
              <a:t>L'an</a:t>
            </a:r>
            <a:r>
              <a:rPr lang="en-US" sz="650" dirty="0">
                <a:solidFill>
                  <a:srgbClr val="1D1C1D"/>
                </a:solidFill>
                <a:highlight>
                  <a:srgbClr val="F8F8F8"/>
                </a:highlight>
                <a:latin typeface="Arial"/>
                <a:ea typeface="Arial"/>
                <a:cs typeface="Arial"/>
                <a:sym typeface="Arial"/>
              </a:rPr>
              <a:t> mil </a:t>
            </a:r>
            <a:r>
              <a:rPr lang="en-US" sz="650" dirty="0" err="1">
                <a:solidFill>
                  <a:srgbClr val="1D1C1D"/>
                </a:solidFill>
                <a:highlight>
                  <a:srgbClr val="F8F8F8"/>
                </a:highlight>
                <a:latin typeface="Arial"/>
                <a:ea typeface="Arial"/>
                <a:cs typeface="Arial"/>
                <a:sym typeface="Arial"/>
              </a:rPr>
              <a:t>huit</a:t>
            </a:r>
            <a:r>
              <a:rPr lang="en-US" sz="650" dirty="0">
                <a:solidFill>
                  <a:srgbClr val="1D1C1D"/>
                </a:solidFill>
                <a:highlight>
                  <a:srgbClr val="F8F8F8"/>
                </a:highlight>
                <a:latin typeface="Arial"/>
                <a:ea typeface="Arial"/>
                <a:cs typeface="Arial"/>
                <a:sym typeface="Arial"/>
              </a:rPr>
              <a:t> cent quatre </a:t>
            </a:r>
            <a:r>
              <a:rPr lang="en-US" sz="650" dirty="0" err="1">
                <a:solidFill>
                  <a:srgbClr val="1D1C1D"/>
                </a:solidFill>
                <a:highlight>
                  <a:srgbClr val="F8F8F8"/>
                </a:highlight>
                <a:latin typeface="Arial"/>
                <a:ea typeface="Arial"/>
                <a:cs typeface="Arial"/>
                <a:sym typeface="Arial"/>
              </a:rPr>
              <a:t>vingt</a:t>
            </a:r>
            <a:r>
              <a:rPr lang="en-US" sz="650" dirty="0">
                <a:solidFill>
                  <a:srgbClr val="1D1C1D"/>
                </a:solidFill>
                <a:highlight>
                  <a:srgbClr val="F8F8F8"/>
                </a:highlight>
                <a:latin typeface="Arial"/>
                <a:ea typeface="Arial"/>
                <a:cs typeface="Arial"/>
                <a:sym typeface="Arial"/>
              </a:rPr>
              <a:t> quatre, le </a:t>
            </a:r>
            <a:r>
              <a:rPr lang="en-US" sz="650" dirty="0" err="1">
                <a:solidFill>
                  <a:srgbClr val="1D1C1D"/>
                </a:solidFill>
                <a:highlight>
                  <a:srgbClr val="F8F8F8"/>
                </a:highlight>
                <a:latin typeface="Arial"/>
                <a:ea typeface="Arial"/>
                <a:cs typeface="Arial"/>
                <a:sym typeface="Arial"/>
              </a:rPr>
              <a:t>vingt</a:t>
            </a:r>
            <a:r>
              <a:rPr lang="en-US" sz="650" dirty="0">
                <a:solidFill>
                  <a:srgbClr val="1D1C1D"/>
                </a:solidFill>
                <a:highlight>
                  <a:srgbClr val="F8F8F8"/>
                </a:highlight>
                <a:latin typeface="Arial"/>
                <a:ea typeface="Arial"/>
                <a:cs typeface="Arial"/>
                <a:sym typeface="Arial"/>
              </a:rPr>
              <a:t> \\n </a:t>
            </a:r>
            <a:r>
              <a:rPr lang="en-US" sz="650" dirty="0" err="1">
                <a:solidFill>
                  <a:srgbClr val="1D1C1D"/>
                </a:solidFill>
                <a:highlight>
                  <a:srgbClr val="F8F8F8"/>
                </a:highlight>
                <a:latin typeface="Arial"/>
                <a:ea typeface="Arial"/>
                <a:cs typeface="Arial"/>
                <a:sym typeface="Arial"/>
              </a:rPr>
              <a:t>Février</a:t>
            </a:r>
            <a:r>
              <a:rPr lang="en-US" sz="650" dirty="0">
                <a:solidFill>
                  <a:srgbClr val="1D1C1D"/>
                </a:solidFill>
                <a:highlight>
                  <a:srgbClr val="F8F8F8"/>
                </a:highlight>
                <a:latin typeface="Arial"/>
                <a:ea typeface="Arial"/>
                <a:cs typeface="Arial"/>
                <a:sym typeface="Arial"/>
              </a:rPr>
              <a:t>, </a:t>
            </a:r>
            <a:r>
              <a:rPr lang="en-US" sz="650" dirty="0" err="1">
                <a:solidFill>
                  <a:srgbClr val="1D1C1D"/>
                </a:solidFill>
                <a:highlight>
                  <a:srgbClr val="F8F8F8"/>
                </a:highlight>
                <a:latin typeface="Arial"/>
                <a:ea typeface="Arial"/>
                <a:cs typeface="Arial"/>
                <a:sym typeface="Arial"/>
              </a:rPr>
              <a:t>à</a:t>
            </a:r>
            <a:r>
              <a:rPr lang="en-US" sz="650" dirty="0">
                <a:solidFill>
                  <a:srgbClr val="1D1C1D"/>
                </a:solidFill>
                <a:highlight>
                  <a:srgbClr val="F8F8F8"/>
                </a:highlight>
                <a:latin typeface="Arial"/>
                <a:ea typeface="Arial"/>
                <a:cs typeface="Arial"/>
                <a:sym typeface="Arial"/>
              </a:rPr>
              <a:t> dix </a:t>
            </a:r>
            <a:r>
              <a:rPr lang="en-US" sz="650" dirty="0" err="1">
                <a:solidFill>
                  <a:srgbClr val="1D1C1D"/>
                </a:solidFill>
                <a:highlight>
                  <a:srgbClr val="F8F8F8"/>
                </a:highlight>
                <a:latin typeface="Arial"/>
                <a:ea typeface="Arial"/>
                <a:cs typeface="Arial"/>
                <a:sym typeface="Arial"/>
              </a:rPr>
              <a:t>heures</a:t>
            </a:r>
            <a:r>
              <a:rPr lang="en-US" sz="650" dirty="0">
                <a:solidFill>
                  <a:srgbClr val="1D1C1D"/>
                </a:solidFill>
                <a:highlight>
                  <a:srgbClr val="F8F8F8"/>
                </a:highlight>
                <a:latin typeface="Arial"/>
                <a:ea typeface="Arial"/>
                <a:cs typeface="Arial"/>
                <a:sym typeface="Arial"/>
              </a:rPr>
              <a:t> du matin. </a:t>
            </a:r>
            <a:r>
              <a:rPr lang="en-US" sz="650" dirty="0" err="1">
                <a:solidFill>
                  <a:srgbClr val="1D1C1D"/>
                </a:solidFill>
                <a:highlight>
                  <a:srgbClr val="F8F8F8"/>
                </a:highlight>
                <a:latin typeface="Arial"/>
                <a:ea typeface="Arial"/>
                <a:cs typeface="Arial"/>
                <a:sym typeface="Arial"/>
              </a:rPr>
              <a:t>Acte</a:t>
            </a:r>
            <a:r>
              <a:rPr lang="en-US" sz="650" dirty="0">
                <a:solidFill>
                  <a:srgbClr val="1D1C1D"/>
                </a:solidFill>
                <a:highlight>
                  <a:srgbClr val="F8F8F8"/>
                </a:highlight>
                <a:latin typeface="Arial"/>
                <a:ea typeface="Arial"/>
                <a:cs typeface="Arial"/>
                <a:sym typeface="Arial"/>
              </a:rPr>
              <a:t> de naissance de \\n : : : Charles Charles </a:t>
            </a:r>
            <a:r>
              <a:rPr lang="en-US" sz="650" dirty="0" err="1">
                <a:solidFill>
                  <a:srgbClr val="1D1C1D"/>
                </a:solidFill>
                <a:highlight>
                  <a:srgbClr val="F8F8F8"/>
                </a:highlight>
                <a:latin typeface="Arial"/>
                <a:ea typeface="Arial"/>
                <a:cs typeface="Arial"/>
                <a:sym typeface="Arial"/>
              </a:rPr>
              <a:t>Duguet</a:t>
            </a:r>
            <a:r>
              <a:rPr lang="en-US" sz="650" dirty="0">
                <a:solidFill>
                  <a:srgbClr val="1D1C1D"/>
                </a:solidFill>
                <a:highlight>
                  <a:srgbClr val="F8F8F8"/>
                </a:highlight>
                <a:latin typeface="Arial"/>
                <a:ea typeface="Arial"/>
                <a:cs typeface="Arial"/>
                <a:sym typeface="Arial"/>
              </a:rPr>
              <a:t>, du </a:t>
            </a:r>
            <a:r>
              <a:rPr lang="en-US" sz="650" dirty="0" err="1">
                <a:solidFill>
                  <a:srgbClr val="1D1C1D"/>
                </a:solidFill>
                <a:highlight>
                  <a:srgbClr val="F8F8F8"/>
                </a:highlight>
                <a:latin typeface="Arial"/>
                <a:ea typeface="Arial"/>
                <a:cs typeface="Arial"/>
                <a:sym typeface="Arial"/>
              </a:rPr>
              <a:t>sexe</a:t>
            </a:r>
            <a:r>
              <a:rPr lang="en-US" sz="650" dirty="0">
                <a:solidFill>
                  <a:srgbClr val="1D1C1D"/>
                </a:solidFill>
                <a:highlight>
                  <a:srgbClr val="F8F8F8"/>
                </a:highlight>
                <a:latin typeface="Arial"/>
                <a:ea typeface="Arial"/>
                <a:cs typeface="Arial"/>
                <a:sym typeface="Arial"/>
              </a:rPr>
              <a:t> </a:t>
            </a:r>
            <a:r>
              <a:rPr lang="en-US" sz="650" dirty="0" err="1">
                <a:solidFill>
                  <a:srgbClr val="1D1C1D"/>
                </a:solidFill>
                <a:highlight>
                  <a:srgbClr val="F8F8F8"/>
                </a:highlight>
                <a:latin typeface="Arial"/>
                <a:ea typeface="Arial"/>
                <a:cs typeface="Arial"/>
                <a:sym typeface="Arial"/>
              </a:rPr>
              <a:t>masculin</a:t>
            </a:r>
            <a:r>
              <a:rPr lang="en-US" sz="650" dirty="0">
                <a:solidFill>
                  <a:srgbClr val="1D1C1D"/>
                </a:solidFill>
                <a:highlight>
                  <a:srgbClr val="F8F8F8"/>
                </a:highlight>
                <a:latin typeface="Arial"/>
                <a:ea typeface="Arial"/>
                <a:cs typeface="Arial"/>
                <a:sym typeface="Arial"/>
              </a:rPr>
              <a:t>, né le </a:t>
            </a:r>
            <a:r>
              <a:rPr lang="en-US" sz="650" dirty="0" err="1">
                <a:solidFill>
                  <a:srgbClr val="1D1C1D"/>
                </a:solidFill>
                <a:highlight>
                  <a:srgbClr val="F8F8F8"/>
                </a:highlight>
                <a:latin typeface="Arial"/>
                <a:ea typeface="Arial"/>
                <a:cs typeface="Arial"/>
                <a:sym typeface="Arial"/>
              </a:rPr>
              <a:t>vingt</a:t>
            </a:r>
            <a:r>
              <a:rPr lang="en-US" sz="650" dirty="0">
                <a:solidFill>
                  <a:srgbClr val="1D1C1D"/>
                </a:solidFill>
                <a:highlight>
                  <a:srgbClr val="F8F8F8"/>
                </a:highlight>
                <a:latin typeface="Arial"/>
                <a:ea typeface="Arial"/>
                <a:cs typeface="Arial"/>
                <a:sym typeface="Arial"/>
              </a:rPr>
              <a:t> \\n </a:t>
            </a:r>
            <a:r>
              <a:rPr lang="en-US" sz="650" dirty="0" err="1">
                <a:solidFill>
                  <a:srgbClr val="1D1C1D"/>
                </a:solidFill>
                <a:highlight>
                  <a:srgbClr val="F8F8F8"/>
                </a:highlight>
                <a:latin typeface="Arial"/>
                <a:ea typeface="Arial"/>
                <a:cs typeface="Arial"/>
                <a:sym typeface="Arial"/>
              </a:rPr>
              <a:t>vingt</a:t>
            </a:r>
            <a:r>
              <a:rPr lang="en-US" sz="650" dirty="0">
                <a:solidFill>
                  <a:srgbClr val="1D1C1D"/>
                </a:solidFill>
                <a:highlight>
                  <a:srgbClr val="F8F8F8"/>
                </a:highlight>
                <a:latin typeface="Arial"/>
                <a:ea typeface="Arial"/>
                <a:cs typeface="Arial"/>
                <a:sym typeface="Arial"/>
              </a:rPr>
              <a:t> trois </a:t>
            </a:r>
            <a:r>
              <a:rPr lang="en-US" sz="650" dirty="0" err="1">
                <a:solidFill>
                  <a:srgbClr val="1D1C1D"/>
                </a:solidFill>
                <a:highlight>
                  <a:srgbClr val="F8F8F8"/>
                </a:highlight>
                <a:latin typeface="Arial"/>
                <a:ea typeface="Arial"/>
                <a:cs typeface="Arial"/>
                <a:sym typeface="Arial"/>
              </a:rPr>
              <a:t>février</a:t>
            </a:r>
            <a:r>
              <a:rPr lang="en-US" sz="650" dirty="0">
                <a:solidFill>
                  <a:srgbClr val="1D1C1D"/>
                </a:solidFill>
                <a:highlight>
                  <a:srgbClr val="F8F8F8"/>
                </a:highlight>
                <a:latin typeface="Arial"/>
                <a:ea typeface="Arial"/>
                <a:cs typeface="Arial"/>
                <a:sym typeface="Arial"/>
              </a:rPr>
              <a:t> courant, </a:t>
            </a:r>
            <a:r>
              <a:rPr lang="en-US" sz="650" dirty="0" err="1">
                <a:solidFill>
                  <a:srgbClr val="1D1C1D"/>
                </a:solidFill>
                <a:highlight>
                  <a:srgbClr val="F8F8F8"/>
                </a:highlight>
                <a:latin typeface="Arial"/>
                <a:ea typeface="Arial"/>
                <a:cs typeface="Arial"/>
                <a:sym typeface="Arial"/>
              </a:rPr>
              <a:t>à</a:t>
            </a:r>
            <a:r>
              <a:rPr lang="en-US" sz="650" dirty="0">
                <a:solidFill>
                  <a:srgbClr val="1D1C1D"/>
                </a:solidFill>
                <a:highlight>
                  <a:srgbClr val="F8F8F8"/>
                </a:highlight>
                <a:latin typeface="Arial"/>
                <a:ea typeface="Arial"/>
                <a:cs typeface="Arial"/>
                <a:sym typeface="Arial"/>
              </a:rPr>
              <a:t> </a:t>
            </a:r>
            <a:r>
              <a:rPr lang="en-US" sz="650" dirty="0" err="1">
                <a:solidFill>
                  <a:srgbClr val="1D1C1D"/>
                </a:solidFill>
                <a:highlight>
                  <a:srgbClr val="F8F8F8"/>
                </a:highlight>
                <a:latin typeface="Arial"/>
                <a:ea typeface="Arial"/>
                <a:cs typeface="Arial"/>
                <a:sym typeface="Arial"/>
              </a:rPr>
              <a:t>onze</a:t>
            </a:r>
            <a:r>
              <a:rPr lang="en-US" sz="650" dirty="0">
                <a:solidFill>
                  <a:srgbClr val="1D1C1D"/>
                </a:solidFill>
                <a:highlight>
                  <a:srgbClr val="F8F8F8"/>
                </a:highlight>
                <a:latin typeface="Arial"/>
                <a:ea typeface="Arial"/>
                <a:cs typeface="Arial"/>
                <a:sym typeface="Arial"/>
              </a:rPr>
              <a:t> </a:t>
            </a:r>
            <a:r>
              <a:rPr lang="en-US" sz="650" dirty="0" err="1">
                <a:solidFill>
                  <a:srgbClr val="1D1C1D"/>
                </a:solidFill>
                <a:highlight>
                  <a:srgbClr val="F8F8F8"/>
                </a:highlight>
                <a:latin typeface="Arial"/>
                <a:ea typeface="Arial"/>
                <a:cs typeface="Arial"/>
                <a:sym typeface="Arial"/>
              </a:rPr>
              <a:t>heures</a:t>
            </a:r>
            <a:r>
              <a:rPr lang="en-US" sz="650" dirty="0">
                <a:solidFill>
                  <a:srgbClr val="1D1C1D"/>
                </a:solidFill>
                <a:highlight>
                  <a:srgbClr val="F8F8F8"/>
                </a:highlight>
                <a:latin typeface="Arial"/>
                <a:ea typeface="Arial"/>
                <a:cs typeface="Arial"/>
                <a:sym typeface="Arial"/>
              </a:rPr>
              <a:t> du matin, chez </a:t>
            </a:r>
            <a:r>
              <a:rPr lang="en-US" sz="650" dirty="0" err="1">
                <a:solidFill>
                  <a:srgbClr val="1D1C1D"/>
                </a:solidFill>
                <a:highlight>
                  <a:srgbClr val="F8F8F8"/>
                </a:highlight>
                <a:latin typeface="Arial"/>
                <a:ea typeface="Arial"/>
                <a:cs typeface="Arial"/>
                <a:sym typeface="Arial"/>
              </a:rPr>
              <a:t>ses</a:t>
            </a:r>
            <a:r>
              <a:rPr lang="en-US" sz="650" dirty="0">
                <a:solidFill>
                  <a:srgbClr val="1D1C1D"/>
                </a:solidFill>
                <a:highlight>
                  <a:srgbClr val="F8F8F8"/>
                </a:highlight>
                <a:latin typeface="Arial"/>
                <a:ea typeface="Arial"/>
                <a:cs typeface="Arial"/>
                <a:sym typeface="Arial"/>
              </a:rPr>
              <a:t> </a:t>
            </a:r>
            <a:r>
              <a:rPr lang="en-US" sz="650" dirty="0" err="1">
                <a:solidFill>
                  <a:srgbClr val="1D1C1D"/>
                </a:solidFill>
                <a:highlight>
                  <a:srgbClr val="F8F8F8"/>
                </a:highlight>
                <a:latin typeface="Arial"/>
                <a:ea typeface="Arial"/>
                <a:cs typeface="Arial"/>
                <a:sym typeface="Arial"/>
              </a:rPr>
              <a:t>père</a:t>
            </a:r>
            <a:r>
              <a:rPr lang="en-US" sz="650" dirty="0">
                <a:solidFill>
                  <a:srgbClr val="1D1C1D"/>
                </a:solidFill>
                <a:highlight>
                  <a:srgbClr val="F8F8F8"/>
                </a:highlight>
                <a:latin typeface="Arial"/>
                <a:ea typeface="Arial"/>
                <a:cs typeface="Arial"/>
                <a:sym typeface="Arial"/>
              </a:rPr>
              <a:t> et </a:t>
            </a:r>
            <a:r>
              <a:rPr lang="en-US" sz="650" dirty="0" err="1">
                <a:solidFill>
                  <a:srgbClr val="1D1C1D"/>
                </a:solidFill>
                <a:highlight>
                  <a:srgbClr val="F8F8F8"/>
                </a:highlight>
                <a:latin typeface="Arial"/>
                <a:ea typeface="Arial"/>
                <a:cs typeface="Arial"/>
                <a:sym typeface="Arial"/>
              </a:rPr>
              <a:t>mère</a:t>
            </a:r>
            <a:r>
              <a:rPr lang="en-US" sz="650" dirty="0">
                <a:solidFill>
                  <a:srgbClr val="1D1C1D"/>
                </a:solidFill>
                <a:highlight>
                  <a:srgbClr val="F8F8F8"/>
                </a:highlight>
                <a:latin typeface="Arial"/>
                <a:ea typeface="Arial"/>
                <a:cs typeface="Arial"/>
                <a:sym typeface="Arial"/>
              </a:rPr>
              <a:t>, </a:t>
            </a:r>
            <a:r>
              <a:rPr lang="en-US" sz="650" dirty="0" err="1">
                <a:solidFill>
                  <a:srgbClr val="1D1C1D"/>
                </a:solidFill>
                <a:highlight>
                  <a:srgbClr val="F8F8F8"/>
                </a:highlight>
                <a:latin typeface="Arial"/>
                <a:ea typeface="Arial"/>
                <a:cs typeface="Arial"/>
                <a:sym typeface="Arial"/>
              </a:rPr>
              <a:t>fils</a:t>
            </a:r>
            <a:r>
              <a:rPr lang="en-US" sz="650" dirty="0">
                <a:solidFill>
                  <a:srgbClr val="1D1C1D"/>
                </a:solidFill>
                <a:highlight>
                  <a:srgbClr val="F8F8F8"/>
                </a:highlight>
                <a:latin typeface="Arial"/>
                <a:ea typeface="Arial"/>
                <a:cs typeface="Arial"/>
                <a:sym typeface="Arial"/>
              </a:rPr>
              <a:t> de \\n Charles </a:t>
            </a:r>
            <a:r>
              <a:rPr lang="en-US" sz="650" dirty="0" err="1">
                <a:solidFill>
                  <a:srgbClr val="1D1C1D"/>
                </a:solidFill>
                <a:highlight>
                  <a:srgbClr val="F8F8F8"/>
                </a:highlight>
                <a:latin typeface="Arial"/>
                <a:ea typeface="Arial"/>
                <a:cs typeface="Arial"/>
                <a:sym typeface="Arial"/>
              </a:rPr>
              <a:t>Duguet</a:t>
            </a:r>
            <a:r>
              <a:rPr lang="en-US" sz="650" dirty="0">
                <a:solidFill>
                  <a:srgbClr val="1D1C1D"/>
                </a:solidFill>
                <a:highlight>
                  <a:srgbClr val="F8F8F8"/>
                </a:highlight>
                <a:latin typeface="Arial"/>
                <a:ea typeface="Arial"/>
                <a:cs typeface="Arial"/>
                <a:sym typeface="Arial"/>
              </a:rPr>
              <a:t>, </a:t>
            </a:r>
            <a:r>
              <a:rPr lang="en-US" sz="650" dirty="0" err="1">
                <a:solidFill>
                  <a:srgbClr val="1D1C1D"/>
                </a:solidFill>
                <a:highlight>
                  <a:srgbClr val="F8F8F8"/>
                </a:highlight>
                <a:latin typeface="Arial"/>
                <a:ea typeface="Arial"/>
                <a:cs typeface="Arial"/>
                <a:sym typeface="Arial"/>
              </a:rPr>
              <a:t>âgé</a:t>
            </a:r>
            <a:r>
              <a:rPr lang="en-US" sz="650" dirty="0">
                <a:solidFill>
                  <a:srgbClr val="1D1C1D"/>
                </a:solidFill>
                <a:highlight>
                  <a:srgbClr val="F8F8F8"/>
                </a:highlight>
                <a:latin typeface="Arial"/>
                <a:ea typeface="Arial"/>
                <a:cs typeface="Arial"/>
                <a:sym typeface="Arial"/>
              </a:rPr>
              <a:t> de </a:t>
            </a:r>
            <a:r>
              <a:rPr lang="en-US" sz="650" dirty="0" err="1">
                <a:solidFill>
                  <a:srgbClr val="1D1C1D"/>
                </a:solidFill>
                <a:highlight>
                  <a:srgbClr val="F8F8F8"/>
                </a:highlight>
                <a:latin typeface="Arial"/>
                <a:ea typeface="Arial"/>
                <a:cs typeface="Arial"/>
                <a:sym typeface="Arial"/>
              </a:rPr>
              <a:t>vingt</a:t>
            </a:r>
            <a:r>
              <a:rPr lang="en-US" sz="650" dirty="0">
                <a:solidFill>
                  <a:srgbClr val="1D1C1D"/>
                </a:solidFill>
                <a:highlight>
                  <a:srgbClr val="F8F8F8"/>
                </a:highlight>
                <a:latin typeface="Arial"/>
                <a:ea typeface="Arial"/>
                <a:cs typeface="Arial"/>
                <a:sym typeface="Arial"/>
              </a:rPr>
              <a:t> </a:t>
            </a:r>
            <a:r>
              <a:rPr lang="en-US" sz="650" dirty="0" err="1">
                <a:solidFill>
                  <a:srgbClr val="1D1C1D"/>
                </a:solidFill>
                <a:highlight>
                  <a:srgbClr val="F8F8F8"/>
                </a:highlight>
                <a:latin typeface="Arial"/>
                <a:ea typeface="Arial"/>
                <a:cs typeface="Arial"/>
                <a:sym typeface="Arial"/>
              </a:rPr>
              <a:t>neuf</a:t>
            </a:r>
            <a:r>
              <a:rPr lang="en-US" sz="650" dirty="0">
                <a:solidFill>
                  <a:srgbClr val="1D1C1D"/>
                </a:solidFill>
                <a:highlight>
                  <a:srgbClr val="F8F8F8"/>
                </a:highlight>
                <a:latin typeface="Arial"/>
                <a:ea typeface="Arial"/>
                <a:cs typeface="Arial"/>
                <a:sym typeface="Arial"/>
              </a:rPr>
              <a:t> </a:t>
            </a:r>
            <a:r>
              <a:rPr lang="en-US" sz="650" dirty="0" err="1">
                <a:solidFill>
                  <a:srgbClr val="1D1C1D"/>
                </a:solidFill>
                <a:highlight>
                  <a:srgbClr val="F8F8F8"/>
                </a:highlight>
                <a:latin typeface="Arial"/>
                <a:ea typeface="Arial"/>
                <a:cs typeface="Arial"/>
                <a:sym typeface="Arial"/>
              </a:rPr>
              <a:t>ans</a:t>
            </a:r>
            <a:r>
              <a:rPr lang="en-US" sz="650" dirty="0">
                <a:solidFill>
                  <a:srgbClr val="1D1C1D"/>
                </a:solidFill>
                <a:highlight>
                  <a:srgbClr val="F8F8F8"/>
                </a:highlight>
                <a:latin typeface="Arial"/>
                <a:ea typeface="Arial"/>
                <a:cs typeface="Arial"/>
                <a:sym typeface="Arial"/>
              </a:rPr>
              <a:t>, et de Marie \\n </a:t>
            </a:r>
            <a:r>
              <a:rPr lang="en-US" sz="650" dirty="0" err="1">
                <a:solidFill>
                  <a:srgbClr val="1D1C1D"/>
                </a:solidFill>
                <a:highlight>
                  <a:srgbClr val="F8F8F8"/>
                </a:highlight>
                <a:latin typeface="Arial"/>
                <a:ea typeface="Arial"/>
                <a:cs typeface="Arial"/>
                <a:sym typeface="Arial"/>
              </a:rPr>
              <a:t>Lerosros</a:t>
            </a:r>
            <a:r>
              <a:rPr lang="en-US" sz="650" dirty="0">
                <a:solidFill>
                  <a:srgbClr val="1D1C1D"/>
                </a:solidFill>
                <a:highlight>
                  <a:srgbClr val="F8F8F8"/>
                </a:highlight>
                <a:latin typeface="Arial"/>
                <a:ea typeface="Arial"/>
                <a:cs typeface="Arial"/>
                <a:sym typeface="Arial"/>
              </a:rPr>
              <a:t>, </a:t>
            </a:r>
            <a:r>
              <a:rPr lang="en-US" sz="650" dirty="0" err="1">
                <a:solidFill>
                  <a:srgbClr val="1D1C1D"/>
                </a:solidFill>
                <a:highlight>
                  <a:srgbClr val="F8F8F8"/>
                </a:highlight>
                <a:latin typeface="Arial"/>
                <a:ea typeface="Arial"/>
                <a:cs typeface="Arial"/>
                <a:sym typeface="Arial"/>
              </a:rPr>
              <a:t>âgée</a:t>
            </a:r>
            <a:r>
              <a:rPr lang="en-US" sz="650" dirty="0">
                <a:solidFill>
                  <a:srgbClr val="1D1C1D"/>
                </a:solidFill>
                <a:highlight>
                  <a:srgbClr val="F8F8F8"/>
                </a:highlight>
                <a:latin typeface="Arial"/>
                <a:ea typeface="Arial"/>
                <a:cs typeface="Arial"/>
                <a:sym typeface="Arial"/>
              </a:rPr>
              <a:t> de </a:t>
            </a:r>
            <a:r>
              <a:rPr lang="en-US" sz="650" dirty="0" err="1">
                <a:solidFill>
                  <a:srgbClr val="1D1C1D"/>
                </a:solidFill>
                <a:highlight>
                  <a:srgbClr val="F8F8F8"/>
                </a:highlight>
                <a:latin typeface="Arial"/>
                <a:ea typeface="Arial"/>
                <a:cs typeface="Arial"/>
                <a:sym typeface="Arial"/>
              </a:rPr>
              <a:t>vingt</a:t>
            </a:r>
            <a:r>
              <a:rPr lang="en-US" sz="650" dirty="0">
                <a:solidFill>
                  <a:srgbClr val="1D1C1D"/>
                </a:solidFill>
                <a:highlight>
                  <a:srgbClr val="F8F8F8"/>
                </a:highlight>
                <a:latin typeface="Arial"/>
                <a:ea typeface="Arial"/>
                <a:cs typeface="Arial"/>
                <a:sym typeface="Arial"/>
              </a:rPr>
              <a:t> trois </a:t>
            </a:r>
            <a:r>
              <a:rPr lang="en-US" sz="650" dirty="0" err="1">
                <a:solidFill>
                  <a:srgbClr val="1D1C1D"/>
                </a:solidFill>
                <a:highlight>
                  <a:srgbClr val="F8F8F8"/>
                </a:highlight>
                <a:latin typeface="Arial"/>
                <a:ea typeface="Arial"/>
                <a:cs typeface="Arial"/>
                <a:sym typeface="Arial"/>
              </a:rPr>
              <a:t>ans</a:t>
            </a:r>
            <a:r>
              <a:rPr lang="en-US" sz="650" dirty="0">
                <a:solidFill>
                  <a:srgbClr val="1D1C1D"/>
                </a:solidFill>
                <a:highlight>
                  <a:srgbClr val="F8F8F8"/>
                </a:highlight>
                <a:latin typeface="Arial"/>
                <a:ea typeface="Arial"/>
                <a:cs typeface="Arial"/>
                <a:sym typeface="Arial"/>
              </a:rPr>
              <a:t>, sans profession, </a:t>
            </a:r>
            <a:r>
              <a:rPr lang="en-US" sz="650" dirty="0" err="1">
                <a:solidFill>
                  <a:srgbClr val="1D1C1D"/>
                </a:solidFill>
                <a:highlight>
                  <a:srgbClr val="F8F8F8"/>
                </a:highlight>
                <a:latin typeface="Arial"/>
                <a:ea typeface="Arial"/>
                <a:cs typeface="Arial"/>
                <a:sym typeface="Arial"/>
              </a:rPr>
              <a:t>mariés</a:t>
            </a:r>
            <a:r>
              <a:rPr lang="en-US" sz="650" dirty="0">
                <a:solidFill>
                  <a:srgbClr val="1D1C1D"/>
                </a:solidFill>
                <a:highlight>
                  <a:srgbClr val="F8F8F8"/>
                </a:highlight>
                <a:latin typeface="Arial"/>
                <a:ea typeface="Arial"/>
                <a:cs typeface="Arial"/>
                <a:sym typeface="Arial"/>
              </a:rPr>
              <a:t>,</a:t>
            </a:r>
            <a:endParaRPr sz="900" dirty="0">
              <a:solidFill>
                <a:srgbClr val="000000"/>
              </a:solidFill>
              <a:latin typeface="Arial"/>
              <a:ea typeface="Arial"/>
              <a:cs typeface="Arial"/>
              <a:sym typeface="Arial"/>
            </a:endParaRPr>
          </a:p>
        </p:txBody>
      </p:sp>
      <p:cxnSp>
        <p:nvCxnSpPr>
          <p:cNvPr id="723" name="Google Shape;723;g15f4391eb18_0_0"/>
          <p:cNvCxnSpPr>
            <a:cxnSpLocks/>
            <a:endCxn id="722" idx="0"/>
          </p:cNvCxnSpPr>
          <p:nvPr/>
        </p:nvCxnSpPr>
        <p:spPr>
          <a:xfrm>
            <a:off x="-268883" y="3630631"/>
            <a:ext cx="1640988" cy="494701"/>
          </a:xfrm>
          <a:prstGeom prst="curvedConnector2">
            <a:avLst/>
          </a:prstGeom>
          <a:noFill/>
          <a:ln w="9525" cap="flat" cmpd="sng">
            <a:solidFill>
              <a:srgbClr val="8EAADB"/>
            </a:solidFill>
            <a:prstDash val="solid"/>
            <a:round/>
            <a:headEnd type="none" w="sm" len="sm"/>
            <a:tailEnd type="stealth" w="med" len="med"/>
          </a:ln>
        </p:spPr>
      </p:cxnSp>
      <p:sp>
        <p:nvSpPr>
          <p:cNvPr id="727" name="Google Shape;727;g15f4391eb18_0_0"/>
          <p:cNvSpPr txBox="1"/>
          <p:nvPr/>
        </p:nvSpPr>
        <p:spPr>
          <a:xfrm>
            <a:off x="287268" y="492144"/>
            <a:ext cx="1928400" cy="369302"/>
          </a:xfrm>
          <a:prstGeom prst="rect">
            <a:avLst/>
          </a:prstGeom>
          <a:noFill/>
          <a:ln>
            <a:noFill/>
          </a:ln>
        </p:spPr>
        <p:txBody>
          <a:bodyPr spcFirstLastPara="1" wrap="square" lIns="91425" tIns="91425" rIns="91425" bIns="91425" anchor="t" anchorCtr="0">
            <a:spAutoFit/>
          </a:bodyPr>
          <a:lstStyle/>
          <a:p>
            <a:pPr defTabSz="685800">
              <a:buClr>
                <a:srgbClr val="000000"/>
              </a:buClr>
              <a:buSzPts val="1200"/>
            </a:pPr>
            <a:r>
              <a:rPr lang="en-US" sz="1200" dirty="0">
                <a:solidFill>
                  <a:srgbClr val="000000"/>
                </a:solidFill>
                <a:latin typeface="Times New Roman"/>
                <a:ea typeface="Times New Roman"/>
                <a:cs typeface="Times New Roman"/>
                <a:sym typeface="Times New Roman"/>
              </a:rPr>
              <a:t>French Transcription Model</a:t>
            </a:r>
            <a:endParaRPr sz="1200" dirty="0">
              <a:solidFill>
                <a:srgbClr val="000000"/>
              </a:solidFill>
              <a:latin typeface="Times New Roman"/>
              <a:ea typeface="Times New Roman"/>
              <a:cs typeface="Times New Roman"/>
              <a:sym typeface="Times New Roman"/>
            </a:endParaRPr>
          </a:p>
        </p:txBody>
      </p:sp>
      <p:sp>
        <p:nvSpPr>
          <p:cNvPr id="4" name="Title 2">
            <a:extLst>
              <a:ext uri="{FF2B5EF4-FFF2-40B4-BE49-F238E27FC236}">
                <a16:creationId xmlns:a16="http://schemas.microsoft.com/office/drawing/2014/main" id="{E8465D1D-A2B7-E07B-0F79-829BCDF2A0DE}"/>
              </a:ext>
            </a:extLst>
          </p:cNvPr>
          <p:cNvSpPr txBox="1">
            <a:spLocks/>
          </p:cNvSpPr>
          <p:nvPr/>
        </p:nvSpPr>
        <p:spPr>
          <a:xfrm>
            <a:off x="337575" y="74545"/>
            <a:ext cx="8051700" cy="7869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r>
              <a:rPr lang="en-US" sz="2800" dirty="0">
                <a:solidFill>
                  <a:srgbClr val="8CB425"/>
                </a:solidFill>
                <a:latin typeface="Source Sans Pro SemiBold"/>
                <a:ea typeface="Source Sans Pro SemiBold"/>
                <a:cs typeface="Source Sans Pro SemiBold"/>
                <a:sym typeface="Source Sans Pro SemiBold"/>
              </a:rPr>
              <a:t>French BMD Steps</a:t>
            </a:r>
          </a:p>
        </p:txBody>
      </p:sp>
      <p:sp>
        <p:nvSpPr>
          <p:cNvPr id="2" name="TextBox 1">
            <a:extLst>
              <a:ext uri="{FF2B5EF4-FFF2-40B4-BE49-F238E27FC236}">
                <a16:creationId xmlns:a16="http://schemas.microsoft.com/office/drawing/2014/main" id="{B0F82F76-B5EB-DB10-B817-9EEA429CF3BE}"/>
              </a:ext>
            </a:extLst>
          </p:cNvPr>
          <p:cNvSpPr txBox="1"/>
          <p:nvPr/>
        </p:nvSpPr>
        <p:spPr>
          <a:xfrm>
            <a:off x="2927710" y="4318750"/>
            <a:ext cx="738016" cy="553998"/>
          </a:xfrm>
          <a:prstGeom prst="rect">
            <a:avLst/>
          </a:prstGeom>
          <a:noFill/>
        </p:spPr>
        <p:txBody>
          <a:bodyPr wrap="square" rtlCol="0">
            <a:spAutoFit/>
          </a:bodyPr>
          <a:lstStyle/>
          <a:p>
            <a:pPr defTabSz="685800"/>
            <a:r>
              <a:rPr lang="en-US" sz="30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latin typeface="Calibri" panose="020F0502020204030204"/>
              </a:rPr>
              <a:t>2</a:t>
            </a:r>
          </a:p>
        </p:txBody>
      </p:sp>
      <p:sp>
        <p:nvSpPr>
          <p:cNvPr id="3" name="TextBox 2">
            <a:extLst>
              <a:ext uri="{FF2B5EF4-FFF2-40B4-BE49-F238E27FC236}">
                <a16:creationId xmlns:a16="http://schemas.microsoft.com/office/drawing/2014/main" id="{909D9664-73CE-75F7-FF84-7ED5A4CF007F}"/>
              </a:ext>
            </a:extLst>
          </p:cNvPr>
          <p:cNvSpPr txBox="1"/>
          <p:nvPr/>
        </p:nvSpPr>
        <p:spPr>
          <a:xfrm>
            <a:off x="2591938" y="4099460"/>
            <a:ext cx="1072730" cy="461665"/>
          </a:xfrm>
          <a:prstGeom prst="rect">
            <a:avLst/>
          </a:prstGeom>
          <a:noFill/>
        </p:spPr>
        <p:txBody>
          <a:bodyPr wrap="none" rtlCol="0">
            <a:spAutoFit/>
          </a:bodyPr>
          <a:lstStyle/>
          <a:p>
            <a:pPr defTabSz="685800"/>
            <a:r>
              <a:rPr lang="en-US" sz="1050" dirty="0">
                <a:solidFill>
                  <a:prstClr val="black"/>
                </a:solidFill>
                <a:latin typeface="Calibri" panose="020F0502020204030204"/>
              </a:rPr>
              <a:t>Transcribed text</a:t>
            </a:r>
          </a:p>
          <a:p>
            <a:pPr defTabSz="685800"/>
            <a:endParaRPr lang="en-US" sz="1350" dirty="0">
              <a:solidFill>
                <a:prstClr val="black"/>
              </a:solidFill>
              <a:latin typeface="Calibri" panose="020F0502020204030204"/>
            </a:endParaRPr>
          </a:p>
        </p:txBody>
      </p:sp>
      <p:sp>
        <p:nvSpPr>
          <p:cNvPr id="7" name="TextBox 6">
            <a:extLst>
              <a:ext uri="{FF2B5EF4-FFF2-40B4-BE49-F238E27FC236}">
                <a16:creationId xmlns:a16="http://schemas.microsoft.com/office/drawing/2014/main" id="{2F654055-9442-45E2-2905-6748C5EFB936}"/>
              </a:ext>
            </a:extLst>
          </p:cNvPr>
          <p:cNvSpPr txBox="1"/>
          <p:nvPr/>
        </p:nvSpPr>
        <p:spPr>
          <a:xfrm>
            <a:off x="5662622" y="3337286"/>
            <a:ext cx="738016" cy="553998"/>
          </a:xfrm>
          <a:prstGeom prst="rect">
            <a:avLst/>
          </a:prstGeom>
          <a:noFill/>
        </p:spPr>
        <p:txBody>
          <a:bodyPr wrap="square" rtlCol="0">
            <a:spAutoFit/>
          </a:bodyPr>
          <a:lstStyle/>
          <a:p>
            <a:pPr defTabSz="685800"/>
            <a:r>
              <a:rPr lang="en-US" sz="30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latin typeface="Calibri" panose="020F0502020204030204"/>
              </a:rPr>
              <a:t>3</a:t>
            </a:r>
          </a:p>
        </p:txBody>
      </p:sp>
      <p:pic>
        <p:nvPicPr>
          <p:cNvPr id="1026" name="Picture 2">
            <a:extLst>
              <a:ext uri="{FF2B5EF4-FFF2-40B4-BE49-F238E27FC236}">
                <a16:creationId xmlns:a16="http://schemas.microsoft.com/office/drawing/2014/main" id="{433323DD-E410-DFD4-E53A-F274AF38D21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11775" y="1337310"/>
            <a:ext cx="6165773" cy="10482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B32403C-308D-3032-D386-A7DE635AC11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11774" y="2441346"/>
            <a:ext cx="6284601" cy="840152"/>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727;g15f4391eb18_0_0">
            <a:extLst>
              <a:ext uri="{FF2B5EF4-FFF2-40B4-BE49-F238E27FC236}">
                <a16:creationId xmlns:a16="http://schemas.microsoft.com/office/drawing/2014/main" id="{B0F81D37-E64F-A873-30A1-D65A9A95E4BE}"/>
              </a:ext>
            </a:extLst>
          </p:cNvPr>
          <p:cNvSpPr txBox="1"/>
          <p:nvPr/>
        </p:nvSpPr>
        <p:spPr>
          <a:xfrm>
            <a:off x="4567280" y="730076"/>
            <a:ext cx="2301605" cy="553968"/>
          </a:xfrm>
          <a:prstGeom prst="rect">
            <a:avLst/>
          </a:prstGeom>
          <a:noFill/>
          <a:ln>
            <a:noFill/>
          </a:ln>
        </p:spPr>
        <p:txBody>
          <a:bodyPr spcFirstLastPara="1" wrap="square" lIns="91425" tIns="91425" rIns="91425" bIns="91425" anchor="t" anchorCtr="0">
            <a:spAutoFit/>
          </a:bodyPr>
          <a:lstStyle/>
          <a:p>
            <a:pPr defTabSz="685800">
              <a:buClr>
                <a:srgbClr val="000000"/>
              </a:buClr>
              <a:buSzPts val="1200"/>
            </a:pPr>
            <a:r>
              <a:rPr lang="en-US" sz="1200" dirty="0">
                <a:solidFill>
                  <a:srgbClr val="000000"/>
                </a:solidFill>
                <a:latin typeface="Times New Roman"/>
                <a:ea typeface="Times New Roman"/>
                <a:cs typeface="Times New Roman"/>
                <a:sym typeface="Times New Roman"/>
              </a:rPr>
              <a:t>Natural Language Processing (NLP Model)</a:t>
            </a:r>
            <a:endParaRPr sz="1200" dirty="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986575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3B50E4-0C86-09F9-FFE7-AD9662FB61DB}"/>
              </a:ext>
            </a:extLst>
          </p:cNvPr>
          <p:cNvSpPr>
            <a:spLocks noGrp="1"/>
          </p:cNvSpPr>
          <p:nvPr>
            <p:ph type="title"/>
          </p:nvPr>
        </p:nvSpPr>
        <p:spPr>
          <a:xfrm>
            <a:off x="454026" y="330200"/>
            <a:ext cx="4117975" cy="786900"/>
          </a:xfrm>
        </p:spPr>
        <p:txBody>
          <a:bodyPr/>
          <a:lstStyle/>
          <a:p>
            <a:pPr algn="ctr"/>
            <a:r>
              <a:rPr lang="en-US" sz="3000" dirty="0">
                <a:solidFill>
                  <a:srgbClr val="8CB425"/>
                </a:solidFill>
                <a:latin typeface="Source Sans Pro SemiBold"/>
                <a:cs typeface="Source Sans Pro SemiBold"/>
              </a:rPr>
              <a:t>Canadian Census</a:t>
            </a:r>
          </a:p>
        </p:txBody>
      </p:sp>
      <p:graphicFrame>
        <p:nvGraphicFramePr>
          <p:cNvPr id="6" name="Table 6">
            <a:extLst>
              <a:ext uri="{FF2B5EF4-FFF2-40B4-BE49-F238E27FC236}">
                <a16:creationId xmlns:a16="http://schemas.microsoft.com/office/drawing/2014/main" id="{64370C2F-D130-00FD-1886-F64A8071E56D}"/>
              </a:ext>
            </a:extLst>
          </p:cNvPr>
          <p:cNvGraphicFramePr>
            <a:graphicFrameLocks noGrp="1"/>
          </p:cNvGraphicFramePr>
          <p:nvPr/>
        </p:nvGraphicFramePr>
        <p:xfrm>
          <a:off x="4572001" y="318338"/>
          <a:ext cx="3933725" cy="1597525"/>
        </p:xfrm>
        <a:graphic>
          <a:graphicData uri="http://schemas.openxmlformats.org/drawingml/2006/table">
            <a:tbl>
              <a:tblPr firstRow="1" bandRow="1">
                <a:tableStyleId>{5C22544A-7EE6-4342-B048-85BDC9FD1C3A}</a:tableStyleId>
              </a:tblPr>
              <a:tblGrid>
                <a:gridCol w="3933725">
                  <a:extLst>
                    <a:ext uri="{9D8B030D-6E8A-4147-A177-3AD203B41FA5}">
                      <a16:colId xmlns:a16="http://schemas.microsoft.com/office/drawing/2014/main" val="3308323511"/>
                    </a:ext>
                  </a:extLst>
                </a:gridCol>
              </a:tblGrid>
              <a:tr h="310457">
                <a:tc>
                  <a:txBody>
                    <a:bodyPr/>
                    <a:lstStyle/>
                    <a:p>
                      <a:r>
                        <a:rPr lang="en-US" sz="1400" dirty="0"/>
                        <a:t>1931 Canadian Census</a:t>
                      </a:r>
                    </a:p>
                  </a:txBody>
                  <a:tcPr marL="68580" marR="68580" marT="34290" marB="34290"/>
                </a:tc>
                <a:extLst>
                  <a:ext uri="{0D108BD9-81ED-4DB2-BD59-A6C34878D82A}">
                    <a16:rowId xmlns:a16="http://schemas.microsoft.com/office/drawing/2014/main" val="1773089628"/>
                  </a:ext>
                </a:extLst>
              </a:tr>
              <a:tr h="1287068">
                <a:tc>
                  <a:txBody>
                    <a:bodyPr/>
                    <a:lstStyle/>
                    <a:p>
                      <a:pPr marL="285750" indent="-285750">
                        <a:buFont typeface="Arial" panose="020B0604020202020204" pitchFamily="34" charset="0"/>
                        <a:buChar char="•"/>
                      </a:pPr>
                      <a:r>
                        <a:rPr lang="en-US" sz="1800" b="1" dirty="0"/>
                        <a:t>Ancestry, Family Search &amp; LAC</a:t>
                      </a:r>
                    </a:p>
                    <a:p>
                      <a:pPr marL="285750" indent="-285750">
                        <a:buFont typeface="Arial" panose="020B0604020202020204" pitchFamily="34" charset="0"/>
                        <a:buChar char="•"/>
                      </a:pPr>
                      <a:r>
                        <a:rPr lang="en-US" sz="1800" b="1" dirty="0"/>
                        <a:t>10.5 million </a:t>
                      </a:r>
                      <a:r>
                        <a:rPr lang="en-US" sz="1800" dirty="0"/>
                        <a:t>names</a:t>
                      </a:r>
                    </a:p>
                    <a:p>
                      <a:pPr marL="285750" indent="-285750">
                        <a:buFont typeface="Arial" panose="020B0604020202020204" pitchFamily="34" charset="0"/>
                        <a:buChar char="•"/>
                      </a:pPr>
                      <a:r>
                        <a:rPr lang="en-US" sz="1800" b="1" dirty="0"/>
                        <a:t>234,678</a:t>
                      </a:r>
                      <a:r>
                        <a:rPr lang="en-US" sz="1800" dirty="0"/>
                        <a:t> Images</a:t>
                      </a:r>
                    </a:p>
                    <a:p>
                      <a:pPr marL="285750" indent="-285750">
                        <a:buFont typeface="Arial" panose="020B0604020202020204" pitchFamily="34" charset="0"/>
                        <a:buChar char="•"/>
                      </a:pPr>
                      <a:r>
                        <a:rPr lang="en-US" sz="1800" b="0" dirty="0"/>
                        <a:t>Images released June 1, 2023</a:t>
                      </a:r>
                    </a:p>
                  </a:txBody>
                  <a:tcPr marL="68580" marR="68580" marT="34290" marB="34290"/>
                </a:tc>
                <a:extLst>
                  <a:ext uri="{0D108BD9-81ED-4DB2-BD59-A6C34878D82A}">
                    <a16:rowId xmlns:a16="http://schemas.microsoft.com/office/drawing/2014/main" val="1154616113"/>
                  </a:ext>
                </a:extLst>
              </a:tr>
            </a:tbl>
          </a:graphicData>
        </a:graphic>
      </p:graphicFrame>
      <p:pic>
        <p:nvPicPr>
          <p:cNvPr id="2" name="Picture 1" descr="Diagram&#10;&#10;Description automatically generated with low confidence">
            <a:extLst>
              <a:ext uri="{FF2B5EF4-FFF2-40B4-BE49-F238E27FC236}">
                <a16:creationId xmlns:a16="http://schemas.microsoft.com/office/drawing/2014/main" id="{44D7C707-866F-F1BE-52C0-233BA375A1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650" y="1974936"/>
            <a:ext cx="5543550" cy="2838364"/>
          </a:xfrm>
          <a:prstGeom prst="rect">
            <a:avLst/>
          </a:prstGeom>
        </p:spPr>
      </p:pic>
    </p:spTree>
    <p:extLst>
      <p:ext uri="{BB962C8B-B14F-4D97-AF65-F5344CB8AC3E}">
        <p14:creationId xmlns:p14="http://schemas.microsoft.com/office/powerpoint/2010/main" val="3263450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98"/>
          <p:cNvSpPr txBox="1"/>
          <p:nvPr/>
        </p:nvSpPr>
        <p:spPr>
          <a:xfrm>
            <a:off x="2939025" y="1636600"/>
            <a:ext cx="4983900" cy="1740600"/>
          </a:xfrm>
          <a:prstGeom prst="rect">
            <a:avLst/>
          </a:prstGeom>
          <a:noFill/>
          <a:ln>
            <a:noFill/>
          </a:ln>
        </p:spPr>
        <p:txBody>
          <a:bodyPr spcFirstLastPara="1" wrap="square" lIns="91425" tIns="91425" rIns="91425" bIns="91425" anchor="t" anchorCtr="0">
            <a:noAutofit/>
          </a:bodyPr>
          <a:lstStyle/>
          <a:p>
            <a:pPr algn="ctr" defTabSz="685800"/>
            <a:r>
              <a:rPr lang="en-US" sz="4950" dirty="0">
                <a:solidFill>
                  <a:srgbClr val="FFFFFF"/>
                </a:solidFill>
                <a:latin typeface="Source Sans Pro"/>
                <a:ea typeface="Source Sans Pro"/>
                <a:cs typeface="Source Sans Pro"/>
                <a:sym typeface="Source Sans Pro"/>
              </a:rPr>
              <a:t>What’s Next?</a:t>
            </a:r>
            <a:endParaRPr sz="4950" dirty="0">
              <a:solidFill>
                <a:srgbClr val="FFFFFF"/>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043081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3C7702-CAE7-455F-8AF0-DC5CE1C5E3DA}"/>
              </a:ext>
            </a:extLst>
          </p:cNvPr>
          <p:cNvSpPr>
            <a:spLocks noGrp="1"/>
          </p:cNvSpPr>
          <p:nvPr>
            <p:ph type="title"/>
          </p:nvPr>
        </p:nvSpPr>
        <p:spPr/>
        <p:txBody>
          <a:bodyPr/>
          <a:lstStyle/>
          <a:p>
            <a:r>
              <a:rPr lang="en-US" sz="2700" dirty="0">
                <a:solidFill>
                  <a:srgbClr val="8CB425"/>
                </a:solidFill>
                <a:latin typeface="Source Sans Pro SemiBold"/>
                <a:cs typeface="Source Sans Pro SemiBold"/>
              </a:rPr>
              <a:t>THE FUTURE</a:t>
            </a:r>
            <a:endParaRPr lang="en-US" dirty="0"/>
          </a:p>
        </p:txBody>
      </p:sp>
      <p:pic>
        <p:nvPicPr>
          <p:cNvPr id="4" name="Picture 2" descr="Khloe Kardashian's Pantry – The Home Edit">
            <a:extLst>
              <a:ext uri="{FF2B5EF4-FFF2-40B4-BE49-F238E27FC236}">
                <a16:creationId xmlns:a16="http://schemas.microsoft.com/office/drawing/2014/main" id="{F1A835B7-A25B-B6E0-F556-8B539A09A74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4025" y="904073"/>
            <a:ext cx="2724071" cy="36866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674DBEA-1E4F-55F7-F0DC-9682C14C52B5}"/>
              </a:ext>
            </a:extLst>
          </p:cNvPr>
          <p:cNvSpPr txBox="1"/>
          <p:nvPr/>
        </p:nvSpPr>
        <p:spPr>
          <a:xfrm>
            <a:off x="3554730" y="904074"/>
            <a:ext cx="4812030" cy="2031325"/>
          </a:xfrm>
          <a:prstGeom prst="rect">
            <a:avLst/>
          </a:prstGeom>
          <a:noFill/>
        </p:spPr>
        <p:txBody>
          <a:bodyPr wrap="square" rtlCol="0">
            <a:spAutoFit/>
          </a:bodyPr>
          <a:lstStyle/>
          <a:p>
            <a:pPr marL="214313" indent="-214313" defTabSz="685800">
              <a:buFont typeface="Arial" panose="020B0604020202020204" pitchFamily="34" charset="0"/>
              <a:buChar char="•"/>
            </a:pPr>
            <a:r>
              <a:rPr lang="en-US" sz="2100" dirty="0">
                <a:solidFill>
                  <a:prstClr val="black"/>
                </a:solidFill>
                <a:latin typeface="Calibri" panose="020F0502020204030204"/>
              </a:rPr>
              <a:t>Creating different models for variety of document types</a:t>
            </a:r>
          </a:p>
          <a:p>
            <a:pPr marL="214313" indent="-214313" defTabSz="685800">
              <a:buFont typeface="Arial" panose="020B0604020202020204" pitchFamily="34" charset="0"/>
              <a:buChar char="•"/>
            </a:pPr>
            <a:r>
              <a:rPr lang="en-US" sz="2100" dirty="0">
                <a:solidFill>
                  <a:prstClr val="black"/>
                </a:solidFill>
                <a:latin typeface="Calibri" panose="020F0502020204030204"/>
              </a:rPr>
              <a:t>Plug &amp; Play</a:t>
            </a:r>
          </a:p>
          <a:p>
            <a:pPr marL="214313" indent="-214313" defTabSz="685800">
              <a:buFont typeface="Arial" panose="020B0604020202020204" pitchFamily="34" charset="0"/>
              <a:buChar char="•"/>
            </a:pPr>
            <a:r>
              <a:rPr lang="en-US" sz="2100" dirty="0">
                <a:solidFill>
                  <a:prstClr val="black"/>
                </a:solidFill>
                <a:latin typeface="Calibri" panose="020F0502020204030204"/>
              </a:rPr>
              <a:t>Off the shelf solution that pulls different models for specific collections</a:t>
            </a:r>
          </a:p>
          <a:p>
            <a:pPr marL="214313" indent="-214313" defTabSz="685800">
              <a:buFont typeface="Arial" panose="020B0604020202020204" pitchFamily="34" charset="0"/>
              <a:buChar char="•"/>
            </a:pPr>
            <a:r>
              <a:rPr lang="en-US" sz="2100" dirty="0">
                <a:solidFill>
                  <a:prstClr val="black"/>
                </a:solidFill>
                <a:latin typeface="Calibri" panose="020F0502020204030204"/>
              </a:rPr>
              <a:t>A suite of content specific models</a:t>
            </a:r>
          </a:p>
        </p:txBody>
      </p:sp>
    </p:spTree>
    <p:extLst>
      <p:ext uri="{BB962C8B-B14F-4D97-AF65-F5344CB8AC3E}">
        <p14:creationId xmlns:p14="http://schemas.microsoft.com/office/powerpoint/2010/main" val="4054790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E64C52-7C7B-E84D-F86C-926D12B244A9}"/>
              </a:ext>
            </a:extLst>
          </p:cNvPr>
          <p:cNvSpPr>
            <a:spLocks noGrp="1"/>
          </p:cNvSpPr>
          <p:nvPr>
            <p:ph type="title"/>
          </p:nvPr>
        </p:nvSpPr>
        <p:spPr/>
        <p:txBody>
          <a:bodyPr/>
          <a:lstStyle/>
          <a:p>
            <a:r>
              <a:rPr lang="en-US" sz="3000" dirty="0">
                <a:solidFill>
                  <a:srgbClr val="8CB425"/>
                </a:solidFill>
                <a:latin typeface="Source Sans Pro SemiBold"/>
                <a:cs typeface="Source Sans Pro SemiBold"/>
              </a:rPr>
              <a:t>WHAT DOES THIS MEAN?</a:t>
            </a:r>
          </a:p>
        </p:txBody>
      </p:sp>
      <p:sp>
        <p:nvSpPr>
          <p:cNvPr id="4" name="Text Placeholder 1">
            <a:extLst>
              <a:ext uri="{FF2B5EF4-FFF2-40B4-BE49-F238E27FC236}">
                <a16:creationId xmlns:a16="http://schemas.microsoft.com/office/drawing/2014/main" id="{B0B3EC32-67A8-FFC2-47BC-1A85EE652219}"/>
              </a:ext>
            </a:extLst>
          </p:cNvPr>
          <p:cNvSpPr txBox="1">
            <a:spLocks/>
          </p:cNvSpPr>
          <p:nvPr/>
        </p:nvSpPr>
        <p:spPr>
          <a:xfrm>
            <a:off x="4719388" y="1117100"/>
            <a:ext cx="3181028" cy="2511287"/>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a:effectLst>
            <a:outerShdw blurRad="50800" dist="38100" dir="5400000" algn="t" rotWithShape="0">
              <a:prstClr val="black">
                <a:alpha val="40000"/>
              </a:prstClr>
            </a:outerShdw>
            <a:softEdge rad="31750"/>
          </a:effectLst>
        </p:spPr>
        <p:txBody>
          <a:bodyPr spcFirstLastPara="1" vert="horz" wrap="square" lIns="61219" tIns="30600" rIns="61219" bIns="30600" rtlCol="0" anchor="ctr" anchorCtr="0">
            <a:noAutofit/>
          </a:bodyPr>
          <a:lstStyle>
            <a:lvl1pPr marL="609585" marR="0" lvl="0" indent="-491054" algn="l" defTabSz="914400" rtl="0" eaLnBrk="1" latinLnBrk="0" hangingPunct="1">
              <a:lnSpc>
                <a:spcPct val="90000"/>
              </a:lnSpc>
              <a:spcBef>
                <a:spcPts val="1600"/>
              </a:spcBef>
              <a:spcAft>
                <a:spcPts val="0"/>
              </a:spcAft>
              <a:buClr>
                <a:schemeClr val="accent1"/>
              </a:buClr>
              <a:buSzPts val="2200"/>
              <a:buFont typeface="Arial" panose="020B0604020202020204" pitchFamily="34" charset="0"/>
              <a:buChar char="•"/>
              <a:defRPr sz="2667" i="0" u="none" strike="noStrike" kern="1200" cap="none">
                <a:solidFill>
                  <a:schemeClr val="dk1"/>
                </a:solidFill>
                <a:latin typeface="+mn-lt"/>
                <a:ea typeface="+mn-ea"/>
                <a:cs typeface="+mn-cs"/>
              </a:defRPr>
            </a:lvl1pPr>
            <a:lvl2pPr marL="1219170" marR="0" lvl="1" indent="-419936" algn="l" defTabSz="914400" rtl="0" eaLnBrk="1" latinLnBrk="0" hangingPunct="1">
              <a:lnSpc>
                <a:spcPct val="90000"/>
              </a:lnSpc>
              <a:spcBef>
                <a:spcPts val="800"/>
              </a:spcBef>
              <a:spcAft>
                <a:spcPts val="0"/>
              </a:spcAft>
              <a:buClr>
                <a:schemeClr val="accent1"/>
              </a:buClr>
              <a:buSzPts val="1360"/>
              <a:buFont typeface="Arial" panose="020B0604020202020204" pitchFamily="34" charset="0"/>
              <a:buChar char="▪"/>
              <a:defRPr sz="2133" i="0" u="none" strike="noStrike" kern="1200" cap="none">
                <a:solidFill>
                  <a:schemeClr val="dk1"/>
                </a:solidFill>
                <a:latin typeface="+mn-lt"/>
                <a:ea typeface="+mn-ea"/>
                <a:cs typeface="+mn-cs"/>
              </a:defRPr>
            </a:lvl2pPr>
            <a:lvl3pPr marL="1828754" marR="0" lvl="2" indent="-423323" algn="l" defTabSz="914400" rtl="0" eaLnBrk="1" latinLnBrk="0" hangingPunct="1">
              <a:lnSpc>
                <a:spcPct val="90000"/>
              </a:lnSpc>
              <a:spcBef>
                <a:spcPts val="800"/>
              </a:spcBef>
              <a:spcAft>
                <a:spcPts val="0"/>
              </a:spcAft>
              <a:buClr>
                <a:schemeClr val="accent1"/>
              </a:buClr>
              <a:buSzPts val="1400"/>
              <a:buFont typeface="Arial" panose="020B0604020202020204" pitchFamily="34" charset="0"/>
              <a:buChar char="-"/>
              <a:defRPr sz="1867" i="0" u="none" strike="noStrike" kern="1200" cap="none">
                <a:solidFill>
                  <a:schemeClr val="dk1"/>
                </a:solidFill>
                <a:latin typeface="+mn-lt"/>
                <a:ea typeface="+mn-ea"/>
                <a:cs typeface="+mn-cs"/>
              </a:defRPr>
            </a:lvl3pPr>
            <a:lvl4pPr marL="2438339" marR="0" lvl="3" indent="-457189" algn="l" defTabSz="914400" rtl="0" eaLnBrk="1" latinLnBrk="0" hangingPunct="1">
              <a:lnSpc>
                <a:spcPct val="90000"/>
              </a:lnSpc>
              <a:spcBef>
                <a:spcPts val="480"/>
              </a:spcBef>
              <a:spcAft>
                <a:spcPts val="0"/>
              </a:spcAft>
              <a:buClr>
                <a:schemeClr val="dk1"/>
              </a:buClr>
              <a:buSzPts val="1800"/>
              <a:buFont typeface="Arial" panose="020B0604020202020204" pitchFamily="34" charset="0"/>
              <a:buChar char="–"/>
              <a:defRPr sz="2400" i="0" u="none" strike="noStrike" kern="1200" cap="none">
                <a:solidFill>
                  <a:schemeClr val="dk1"/>
                </a:solidFill>
                <a:latin typeface="+mn-lt"/>
                <a:ea typeface="+mn-ea"/>
                <a:cs typeface="+mn-cs"/>
              </a:defRPr>
            </a:lvl4pPr>
            <a:lvl5pPr marL="3047924" marR="0" lvl="4" indent="-457189" algn="l" defTabSz="914400" rtl="0" eaLnBrk="1" latinLnBrk="0" hangingPunct="1">
              <a:lnSpc>
                <a:spcPct val="90000"/>
              </a:lnSpc>
              <a:spcBef>
                <a:spcPts val="480"/>
              </a:spcBef>
              <a:spcAft>
                <a:spcPts val="0"/>
              </a:spcAft>
              <a:buClr>
                <a:schemeClr val="dk1"/>
              </a:buClr>
              <a:buSzPts val="1800"/>
              <a:buFont typeface="Arial" panose="020B0604020202020204" pitchFamily="34" charset="0"/>
              <a:buChar char="»"/>
              <a:defRPr sz="2400" i="0" u="none" strike="noStrike" kern="1200" cap="none">
                <a:solidFill>
                  <a:schemeClr val="dk1"/>
                </a:solidFill>
                <a:latin typeface="+mn-lt"/>
                <a:ea typeface="+mn-ea"/>
                <a:cs typeface="+mn-cs"/>
              </a:defRPr>
            </a:lvl5pPr>
            <a:lvl6pPr marL="3657509" marR="0" lvl="5" indent="-457189" algn="l" defTabSz="914400" rtl="0" eaLnBrk="1" latinLnBrk="0" hangingPunct="1">
              <a:lnSpc>
                <a:spcPct val="90000"/>
              </a:lnSpc>
              <a:spcBef>
                <a:spcPts val="480"/>
              </a:spcBef>
              <a:spcAft>
                <a:spcPts val="0"/>
              </a:spcAft>
              <a:buClr>
                <a:schemeClr val="dk1"/>
              </a:buClr>
              <a:buSzPts val="1800"/>
              <a:buFont typeface="Arial" panose="020B0604020202020204" pitchFamily="34" charset="0"/>
              <a:buChar char="•"/>
              <a:defRPr sz="2400" i="0" u="none" strike="noStrike" kern="1200" cap="none">
                <a:solidFill>
                  <a:schemeClr val="dk1"/>
                </a:solidFill>
                <a:latin typeface="+mn-lt"/>
                <a:ea typeface="+mn-ea"/>
                <a:cs typeface="+mn-cs"/>
              </a:defRPr>
            </a:lvl6pPr>
            <a:lvl7pPr marL="4267093" marR="0" lvl="6" indent="-457189" algn="l" defTabSz="914400" rtl="0" eaLnBrk="1" latinLnBrk="0" hangingPunct="1">
              <a:lnSpc>
                <a:spcPct val="90000"/>
              </a:lnSpc>
              <a:spcBef>
                <a:spcPts val="480"/>
              </a:spcBef>
              <a:spcAft>
                <a:spcPts val="0"/>
              </a:spcAft>
              <a:buClr>
                <a:schemeClr val="dk1"/>
              </a:buClr>
              <a:buSzPts val="1800"/>
              <a:buFont typeface="Arial" panose="020B0604020202020204" pitchFamily="34" charset="0"/>
              <a:buChar char="•"/>
              <a:defRPr sz="2400" i="0" u="none" strike="noStrike" kern="1200" cap="none">
                <a:solidFill>
                  <a:schemeClr val="dk1"/>
                </a:solidFill>
                <a:latin typeface="+mn-lt"/>
                <a:ea typeface="+mn-ea"/>
                <a:cs typeface="+mn-cs"/>
              </a:defRPr>
            </a:lvl7pPr>
            <a:lvl8pPr marL="4876678" marR="0" lvl="7" indent="-457189" algn="l" defTabSz="914400" rtl="0" eaLnBrk="1" latinLnBrk="0" hangingPunct="1">
              <a:lnSpc>
                <a:spcPct val="90000"/>
              </a:lnSpc>
              <a:spcBef>
                <a:spcPts val="480"/>
              </a:spcBef>
              <a:spcAft>
                <a:spcPts val="0"/>
              </a:spcAft>
              <a:buClr>
                <a:schemeClr val="dk1"/>
              </a:buClr>
              <a:buSzPts val="1800"/>
              <a:buFont typeface="Arial" panose="020B0604020202020204" pitchFamily="34" charset="0"/>
              <a:buChar char="•"/>
              <a:defRPr sz="2400" i="0" u="none" strike="noStrike" kern="1200" cap="none">
                <a:solidFill>
                  <a:schemeClr val="dk1"/>
                </a:solidFill>
                <a:latin typeface="+mn-lt"/>
                <a:ea typeface="+mn-ea"/>
                <a:cs typeface="+mn-cs"/>
              </a:defRPr>
            </a:lvl8pPr>
            <a:lvl9pPr marL="5486263" marR="0" lvl="8" indent="-457189" algn="l" defTabSz="914400" rtl="0" eaLnBrk="1" latinLnBrk="0" hangingPunct="1">
              <a:lnSpc>
                <a:spcPct val="90000"/>
              </a:lnSpc>
              <a:spcBef>
                <a:spcPts val="480"/>
              </a:spcBef>
              <a:spcAft>
                <a:spcPts val="0"/>
              </a:spcAft>
              <a:buClr>
                <a:schemeClr val="dk1"/>
              </a:buClr>
              <a:buSzPts val="1800"/>
              <a:buFont typeface="Arial" panose="020B0604020202020204" pitchFamily="34" charset="0"/>
              <a:buChar char="•"/>
              <a:defRPr sz="2400" i="0" u="none" strike="noStrike" kern="1200" cap="none">
                <a:solidFill>
                  <a:schemeClr val="dk1"/>
                </a:solidFill>
                <a:latin typeface="+mn-lt"/>
                <a:ea typeface="+mn-ea"/>
                <a:cs typeface="+mn-cs"/>
              </a:defRPr>
            </a:lvl9pPr>
          </a:lstStyle>
          <a:p>
            <a:pPr marL="88898" indent="0" defTabSz="685800">
              <a:spcBef>
                <a:spcPts val="1200"/>
              </a:spcBef>
              <a:buClr>
                <a:srgbClr val="4472C4"/>
              </a:buClr>
              <a:buNone/>
            </a:pPr>
            <a:r>
              <a:rPr lang="en-US" sz="2000" dirty="0">
                <a:solidFill>
                  <a:prstClr val="black"/>
                </a:solidFill>
                <a:latin typeface="Calibri" panose="020F0502020204030204"/>
              </a:rPr>
              <a:t>More Indexing</a:t>
            </a:r>
          </a:p>
          <a:p>
            <a:pPr marL="88898" indent="0" defTabSz="685800">
              <a:spcBef>
                <a:spcPts val="1200"/>
              </a:spcBef>
              <a:buClr>
                <a:srgbClr val="4472C4"/>
              </a:buClr>
              <a:buNone/>
            </a:pPr>
            <a:r>
              <a:rPr lang="en-US" sz="2000" dirty="0">
                <a:solidFill>
                  <a:prstClr val="black"/>
                </a:solidFill>
                <a:latin typeface="Calibri" panose="020F0502020204030204"/>
              </a:rPr>
              <a:t>More Countries</a:t>
            </a:r>
          </a:p>
          <a:p>
            <a:pPr marL="88898" indent="0" defTabSz="685800">
              <a:spcBef>
                <a:spcPts val="1200"/>
              </a:spcBef>
              <a:buClr>
                <a:srgbClr val="4472C4"/>
              </a:buClr>
              <a:buNone/>
            </a:pPr>
            <a:r>
              <a:rPr lang="en-US" sz="2000" dirty="0">
                <a:solidFill>
                  <a:prstClr val="black"/>
                </a:solidFill>
                <a:latin typeface="Calibri" panose="020F0502020204030204"/>
              </a:rPr>
              <a:t>More Record Types</a:t>
            </a:r>
          </a:p>
          <a:p>
            <a:pPr marL="88898" indent="0" defTabSz="685800">
              <a:spcBef>
                <a:spcPts val="1200"/>
              </a:spcBef>
              <a:buClr>
                <a:srgbClr val="4472C4"/>
              </a:buClr>
              <a:buNone/>
            </a:pPr>
            <a:r>
              <a:rPr lang="en-US" sz="2000" dirty="0">
                <a:solidFill>
                  <a:prstClr val="black"/>
                </a:solidFill>
                <a:latin typeface="Calibri" panose="020F0502020204030204"/>
              </a:rPr>
              <a:t>More Discoveries</a:t>
            </a:r>
          </a:p>
        </p:txBody>
      </p:sp>
      <p:sp>
        <p:nvSpPr>
          <p:cNvPr id="5" name="Text Placeholder 1">
            <a:extLst>
              <a:ext uri="{FF2B5EF4-FFF2-40B4-BE49-F238E27FC236}">
                <a16:creationId xmlns:a16="http://schemas.microsoft.com/office/drawing/2014/main" id="{F0F2E7E9-8041-AACA-98F9-23EC43668F0D}"/>
              </a:ext>
            </a:extLst>
          </p:cNvPr>
          <p:cNvSpPr txBox="1">
            <a:spLocks/>
          </p:cNvSpPr>
          <p:nvPr/>
        </p:nvSpPr>
        <p:spPr>
          <a:xfrm>
            <a:off x="693587" y="1316105"/>
            <a:ext cx="2670175" cy="211327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softEdge rad="12700"/>
          </a:effectLst>
        </p:spPr>
        <p:txBody>
          <a:bodyPr spcFirstLastPara="1" vert="horz" wrap="square" lIns="61219" tIns="30600" rIns="61219" bIns="30600" rtlCol="0" anchor="ctr" anchorCtr="0">
            <a:noAutofit/>
          </a:bodyPr>
          <a:lstStyle>
            <a:lvl1pPr marL="609585" marR="0" lvl="0" indent="-491054" algn="l" defTabSz="914400" rtl="0" eaLnBrk="1" latinLnBrk="0" hangingPunct="1">
              <a:lnSpc>
                <a:spcPct val="90000"/>
              </a:lnSpc>
              <a:spcBef>
                <a:spcPts val="1600"/>
              </a:spcBef>
              <a:spcAft>
                <a:spcPts val="0"/>
              </a:spcAft>
              <a:buClr>
                <a:schemeClr val="accent1"/>
              </a:buClr>
              <a:buSzPts val="2200"/>
              <a:buFont typeface="Arial" panose="020B0604020202020204" pitchFamily="34" charset="0"/>
              <a:buChar char="•"/>
              <a:defRPr sz="2667" i="0" u="none" strike="noStrike" kern="1200" cap="none">
                <a:solidFill>
                  <a:schemeClr val="dk1"/>
                </a:solidFill>
                <a:latin typeface="+mn-lt"/>
                <a:ea typeface="+mn-ea"/>
                <a:cs typeface="+mn-cs"/>
              </a:defRPr>
            </a:lvl1pPr>
            <a:lvl2pPr marL="1219170" marR="0" lvl="1" indent="-419936" algn="l" defTabSz="914400" rtl="0" eaLnBrk="1" latinLnBrk="0" hangingPunct="1">
              <a:lnSpc>
                <a:spcPct val="90000"/>
              </a:lnSpc>
              <a:spcBef>
                <a:spcPts val="800"/>
              </a:spcBef>
              <a:spcAft>
                <a:spcPts val="0"/>
              </a:spcAft>
              <a:buClr>
                <a:schemeClr val="accent1"/>
              </a:buClr>
              <a:buSzPts val="1360"/>
              <a:buFont typeface="Arial" panose="020B0604020202020204" pitchFamily="34" charset="0"/>
              <a:buChar char="▪"/>
              <a:defRPr sz="2133" i="0" u="none" strike="noStrike" kern="1200" cap="none">
                <a:solidFill>
                  <a:schemeClr val="dk1"/>
                </a:solidFill>
                <a:latin typeface="+mn-lt"/>
                <a:ea typeface="+mn-ea"/>
                <a:cs typeface="+mn-cs"/>
              </a:defRPr>
            </a:lvl2pPr>
            <a:lvl3pPr marL="1828754" marR="0" lvl="2" indent="-423323" algn="l" defTabSz="914400" rtl="0" eaLnBrk="1" latinLnBrk="0" hangingPunct="1">
              <a:lnSpc>
                <a:spcPct val="90000"/>
              </a:lnSpc>
              <a:spcBef>
                <a:spcPts val="800"/>
              </a:spcBef>
              <a:spcAft>
                <a:spcPts val="0"/>
              </a:spcAft>
              <a:buClr>
                <a:schemeClr val="accent1"/>
              </a:buClr>
              <a:buSzPts val="1400"/>
              <a:buFont typeface="Arial" panose="020B0604020202020204" pitchFamily="34" charset="0"/>
              <a:buChar char="-"/>
              <a:defRPr sz="1867" i="0" u="none" strike="noStrike" kern="1200" cap="none">
                <a:solidFill>
                  <a:schemeClr val="dk1"/>
                </a:solidFill>
                <a:latin typeface="+mn-lt"/>
                <a:ea typeface="+mn-ea"/>
                <a:cs typeface="+mn-cs"/>
              </a:defRPr>
            </a:lvl3pPr>
            <a:lvl4pPr marL="2438339" marR="0" lvl="3" indent="-457189" algn="l" defTabSz="914400" rtl="0" eaLnBrk="1" latinLnBrk="0" hangingPunct="1">
              <a:lnSpc>
                <a:spcPct val="90000"/>
              </a:lnSpc>
              <a:spcBef>
                <a:spcPts val="480"/>
              </a:spcBef>
              <a:spcAft>
                <a:spcPts val="0"/>
              </a:spcAft>
              <a:buClr>
                <a:schemeClr val="dk1"/>
              </a:buClr>
              <a:buSzPts val="1800"/>
              <a:buFont typeface="Arial" panose="020B0604020202020204" pitchFamily="34" charset="0"/>
              <a:buChar char="–"/>
              <a:defRPr sz="2400" i="0" u="none" strike="noStrike" kern="1200" cap="none">
                <a:solidFill>
                  <a:schemeClr val="dk1"/>
                </a:solidFill>
                <a:latin typeface="+mn-lt"/>
                <a:ea typeface="+mn-ea"/>
                <a:cs typeface="+mn-cs"/>
              </a:defRPr>
            </a:lvl4pPr>
            <a:lvl5pPr marL="3047924" marR="0" lvl="4" indent="-457189" algn="l" defTabSz="914400" rtl="0" eaLnBrk="1" latinLnBrk="0" hangingPunct="1">
              <a:lnSpc>
                <a:spcPct val="90000"/>
              </a:lnSpc>
              <a:spcBef>
                <a:spcPts val="480"/>
              </a:spcBef>
              <a:spcAft>
                <a:spcPts val="0"/>
              </a:spcAft>
              <a:buClr>
                <a:schemeClr val="dk1"/>
              </a:buClr>
              <a:buSzPts val="1800"/>
              <a:buFont typeface="Arial" panose="020B0604020202020204" pitchFamily="34" charset="0"/>
              <a:buChar char="»"/>
              <a:defRPr sz="2400" i="0" u="none" strike="noStrike" kern="1200" cap="none">
                <a:solidFill>
                  <a:schemeClr val="dk1"/>
                </a:solidFill>
                <a:latin typeface="+mn-lt"/>
                <a:ea typeface="+mn-ea"/>
                <a:cs typeface="+mn-cs"/>
              </a:defRPr>
            </a:lvl5pPr>
            <a:lvl6pPr marL="3657509" marR="0" lvl="5" indent="-457189" algn="l" defTabSz="914400" rtl="0" eaLnBrk="1" latinLnBrk="0" hangingPunct="1">
              <a:lnSpc>
                <a:spcPct val="90000"/>
              </a:lnSpc>
              <a:spcBef>
                <a:spcPts val="480"/>
              </a:spcBef>
              <a:spcAft>
                <a:spcPts val="0"/>
              </a:spcAft>
              <a:buClr>
                <a:schemeClr val="dk1"/>
              </a:buClr>
              <a:buSzPts val="1800"/>
              <a:buFont typeface="Arial" panose="020B0604020202020204" pitchFamily="34" charset="0"/>
              <a:buChar char="•"/>
              <a:defRPr sz="2400" i="0" u="none" strike="noStrike" kern="1200" cap="none">
                <a:solidFill>
                  <a:schemeClr val="dk1"/>
                </a:solidFill>
                <a:latin typeface="+mn-lt"/>
                <a:ea typeface="+mn-ea"/>
                <a:cs typeface="+mn-cs"/>
              </a:defRPr>
            </a:lvl6pPr>
            <a:lvl7pPr marL="4267093" marR="0" lvl="6" indent="-457189" algn="l" defTabSz="914400" rtl="0" eaLnBrk="1" latinLnBrk="0" hangingPunct="1">
              <a:lnSpc>
                <a:spcPct val="90000"/>
              </a:lnSpc>
              <a:spcBef>
                <a:spcPts val="480"/>
              </a:spcBef>
              <a:spcAft>
                <a:spcPts val="0"/>
              </a:spcAft>
              <a:buClr>
                <a:schemeClr val="dk1"/>
              </a:buClr>
              <a:buSzPts val="1800"/>
              <a:buFont typeface="Arial" panose="020B0604020202020204" pitchFamily="34" charset="0"/>
              <a:buChar char="•"/>
              <a:defRPr sz="2400" i="0" u="none" strike="noStrike" kern="1200" cap="none">
                <a:solidFill>
                  <a:schemeClr val="dk1"/>
                </a:solidFill>
                <a:latin typeface="+mn-lt"/>
                <a:ea typeface="+mn-ea"/>
                <a:cs typeface="+mn-cs"/>
              </a:defRPr>
            </a:lvl7pPr>
            <a:lvl8pPr marL="4876678" marR="0" lvl="7" indent="-457189" algn="l" defTabSz="914400" rtl="0" eaLnBrk="1" latinLnBrk="0" hangingPunct="1">
              <a:lnSpc>
                <a:spcPct val="90000"/>
              </a:lnSpc>
              <a:spcBef>
                <a:spcPts val="480"/>
              </a:spcBef>
              <a:spcAft>
                <a:spcPts val="0"/>
              </a:spcAft>
              <a:buClr>
                <a:schemeClr val="dk1"/>
              </a:buClr>
              <a:buSzPts val="1800"/>
              <a:buFont typeface="Arial" panose="020B0604020202020204" pitchFamily="34" charset="0"/>
              <a:buChar char="•"/>
              <a:defRPr sz="2400" i="0" u="none" strike="noStrike" kern="1200" cap="none">
                <a:solidFill>
                  <a:schemeClr val="dk1"/>
                </a:solidFill>
                <a:latin typeface="+mn-lt"/>
                <a:ea typeface="+mn-ea"/>
                <a:cs typeface="+mn-cs"/>
              </a:defRPr>
            </a:lvl8pPr>
            <a:lvl9pPr marL="5486263" marR="0" lvl="8" indent="-457189" algn="l" defTabSz="914400" rtl="0" eaLnBrk="1" latinLnBrk="0" hangingPunct="1">
              <a:lnSpc>
                <a:spcPct val="90000"/>
              </a:lnSpc>
              <a:spcBef>
                <a:spcPts val="480"/>
              </a:spcBef>
              <a:spcAft>
                <a:spcPts val="0"/>
              </a:spcAft>
              <a:buClr>
                <a:schemeClr val="dk1"/>
              </a:buClr>
              <a:buSzPts val="1800"/>
              <a:buFont typeface="Arial" panose="020B0604020202020204" pitchFamily="34" charset="0"/>
              <a:buChar char="•"/>
              <a:defRPr sz="2400" i="0" u="none" strike="noStrike" kern="1200" cap="none">
                <a:solidFill>
                  <a:schemeClr val="dk1"/>
                </a:solidFill>
                <a:latin typeface="+mn-lt"/>
                <a:ea typeface="+mn-ea"/>
                <a:cs typeface="+mn-cs"/>
              </a:defRPr>
            </a:lvl9pPr>
          </a:lstStyle>
          <a:p>
            <a:pPr marL="88898" indent="0" defTabSz="685800">
              <a:spcBef>
                <a:spcPts val="1200"/>
              </a:spcBef>
              <a:buClr>
                <a:srgbClr val="4472C4"/>
              </a:buClr>
              <a:buNone/>
            </a:pPr>
            <a:r>
              <a:rPr lang="en-US" sz="2000" dirty="0">
                <a:solidFill>
                  <a:prstClr val="black"/>
                </a:solidFill>
                <a:latin typeface="Calibri" panose="020F0502020204030204"/>
              </a:rPr>
              <a:t>Less Time</a:t>
            </a:r>
          </a:p>
          <a:p>
            <a:pPr marL="88898" indent="0" defTabSz="685800">
              <a:spcBef>
                <a:spcPts val="1200"/>
              </a:spcBef>
              <a:buClr>
                <a:srgbClr val="4472C4"/>
              </a:buClr>
              <a:buNone/>
            </a:pPr>
            <a:r>
              <a:rPr lang="en-US" sz="2000" dirty="0">
                <a:solidFill>
                  <a:prstClr val="black"/>
                </a:solidFill>
                <a:latin typeface="Calibri" panose="020F0502020204030204"/>
              </a:rPr>
              <a:t>Less Expense</a:t>
            </a:r>
          </a:p>
          <a:p>
            <a:pPr marL="88898" indent="0" defTabSz="685800">
              <a:spcBef>
                <a:spcPts val="1200"/>
              </a:spcBef>
              <a:buClr>
                <a:srgbClr val="4472C4"/>
              </a:buClr>
              <a:buNone/>
            </a:pPr>
            <a:endParaRPr lang="en-US" sz="2000" dirty="0">
              <a:solidFill>
                <a:prstClr val="black"/>
              </a:solidFill>
              <a:latin typeface="Calibri" panose="020F0502020204030204"/>
            </a:endParaRPr>
          </a:p>
        </p:txBody>
      </p:sp>
      <p:pic>
        <p:nvPicPr>
          <p:cNvPr id="8" name="Google Shape;748;p89">
            <a:extLst>
              <a:ext uri="{FF2B5EF4-FFF2-40B4-BE49-F238E27FC236}">
                <a16:creationId xmlns:a16="http://schemas.microsoft.com/office/drawing/2014/main" id="{473DC7C1-9A56-847C-3D62-100BF26B3B9C}"/>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77469" y="4068306"/>
            <a:ext cx="745001" cy="744993"/>
          </a:xfrm>
          <a:prstGeom prst="rect">
            <a:avLst/>
          </a:prstGeom>
          <a:noFill/>
          <a:ln>
            <a:noFill/>
          </a:ln>
          <a:effectLst>
            <a:outerShdw blurRad="42863" dist="19050" dir="2220000" algn="bl" rotWithShape="0">
              <a:srgbClr val="000000">
                <a:alpha val="26000"/>
              </a:srgbClr>
            </a:outerShdw>
          </a:effectLst>
        </p:spPr>
      </p:pic>
      <p:pic>
        <p:nvPicPr>
          <p:cNvPr id="9" name="Google Shape;749;p89">
            <a:extLst>
              <a:ext uri="{FF2B5EF4-FFF2-40B4-BE49-F238E27FC236}">
                <a16:creationId xmlns:a16="http://schemas.microsoft.com/office/drawing/2014/main" id="{3467DDC1-F32F-9C0F-A09E-FF0A4ABEE5F1}"/>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559050" y="4068306"/>
            <a:ext cx="745001" cy="744993"/>
          </a:xfrm>
          <a:prstGeom prst="rect">
            <a:avLst/>
          </a:prstGeom>
          <a:noFill/>
          <a:ln>
            <a:noFill/>
          </a:ln>
          <a:effectLst>
            <a:outerShdw blurRad="42863" dist="19050" dir="2220000" algn="bl" rotWithShape="0">
              <a:srgbClr val="000000">
                <a:alpha val="26000"/>
              </a:srgbClr>
            </a:outerShdw>
          </a:effectLst>
        </p:spPr>
      </p:pic>
      <p:pic>
        <p:nvPicPr>
          <p:cNvPr id="10" name="Google Shape;750;p89">
            <a:extLst>
              <a:ext uri="{FF2B5EF4-FFF2-40B4-BE49-F238E27FC236}">
                <a16:creationId xmlns:a16="http://schemas.microsoft.com/office/drawing/2014/main" id="{6D4B136B-761C-B66B-E7BD-648F952D2DA9}"/>
              </a:ext>
            </a:extLst>
          </p:cNvP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618761" y="4068306"/>
            <a:ext cx="745001" cy="744993"/>
          </a:xfrm>
          <a:prstGeom prst="rect">
            <a:avLst/>
          </a:prstGeom>
          <a:noFill/>
          <a:ln>
            <a:noFill/>
          </a:ln>
          <a:effectLst>
            <a:outerShdw blurRad="42863" dist="19050" dir="2220000" algn="bl" rotWithShape="0">
              <a:srgbClr val="000000">
                <a:alpha val="26000"/>
              </a:srgbClr>
            </a:outerShdw>
          </a:effectLst>
        </p:spPr>
      </p:pic>
      <p:pic>
        <p:nvPicPr>
          <p:cNvPr id="11" name="Google Shape;752;p89">
            <a:extLst>
              <a:ext uri="{FF2B5EF4-FFF2-40B4-BE49-F238E27FC236}">
                <a16:creationId xmlns:a16="http://schemas.microsoft.com/office/drawing/2014/main" id="{6A3E0A1C-456F-E080-3DE7-6BFE97193285}"/>
              </a:ext>
            </a:extLst>
          </p:cNvPr>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731774" y="4068306"/>
            <a:ext cx="745001" cy="744993"/>
          </a:xfrm>
          <a:prstGeom prst="rect">
            <a:avLst/>
          </a:prstGeom>
          <a:noFill/>
          <a:ln>
            <a:noFill/>
          </a:ln>
          <a:effectLst>
            <a:outerShdw blurRad="42863" dist="19050" dir="2220000" algn="bl" rotWithShape="0">
              <a:srgbClr val="000000">
                <a:alpha val="26000"/>
              </a:srgbClr>
            </a:outerShdw>
          </a:effectLst>
        </p:spPr>
      </p:pic>
      <p:pic>
        <p:nvPicPr>
          <p:cNvPr id="12" name="Google Shape;746;p89">
            <a:extLst>
              <a:ext uri="{FF2B5EF4-FFF2-40B4-BE49-F238E27FC236}">
                <a16:creationId xmlns:a16="http://schemas.microsoft.com/office/drawing/2014/main" id="{D6EDBEB9-1FD2-6A45-A8C0-5699708C279D}"/>
              </a:ext>
            </a:extLst>
          </p:cNvPr>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4885992" y="4068306"/>
            <a:ext cx="744994" cy="744994"/>
          </a:xfrm>
          <a:prstGeom prst="rect">
            <a:avLst/>
          </a:prstGeom>
          <a:noFill/>
          <a:ln>
            <a:noFill/>
          </a:ln>
          <a:effectLst>
            <a:outerShdw blurRad="42863" dist="19050" dir="2220000" algn="bl" rotWithShape="0">
              <a:srgbClr val="000000">
                <a:alpha val="26000"/>
              </a:srgbClr>
            </a:outerShdw>
          </a:effectLst>
        </p:spPr>
      </p:pic>
      <p:pic>
        <p:nvPicPr>
          <p:cNvPr id="13" name="Google Shape;747;p89">
            <a:extLst>
              <a:ext uri="{FF2B5EF4-FFF2-40B4-BE49-F238E27FC236}">
                <a16:creationId xmlns:a16="http://schemas.microsoft.com/office/drawing/2014/main" id="{BF43B5D5-69D2-C649-A5BA-B26F2AF0EED4}"/>
              </a:ext>
            </a:extLst>
          </p:cNvPr>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6201532" y="4068306"/>
            <a:ext cx="744994" cy="744994"/>
          </a:xfrm>
          <a:prstGeom prst="rect">
            <a:avLst/>
          </a:prstGeom>
          <a:noFill/>
          <a:ln>
            <a:noFill/>
          </a:ln>
          <a:effectLst>
            <a:outerShdw blurRad="42863" dist="19050" dir="2220000" algn="bl" rotWithShape="0">
              <a:srgbClr val="000000">
                <a:alpha val="26000"/>
              </a:srgbClr>
            </a:outerShdw>
          </a:effectLst>
        </p:spPr>
      </p:pic>
      <p:pic>
        <p:nvPicPr>
          <p:cNvPr id="14" name="Google Shape;751;p89">
            <a:extLst>
              <a:ext uri="{FF2B5EF4-FFF2-40B4-BE49-F238E27FC236}">
                <a16:creationId xmlns:a16="http://schemas.microsoft.com/office/drawing/2014/main" id="{C50F25E2-2A39-300E-EF02-24C8FFC9469B}"/>
              </a:ext>
            </a:extLst>
          </p:cNvPr>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7300351" y="4068306"/>
            <a:ext cx="745001" cy="744993"/>
          </a:xfrm>
          <a:prstGeom prst="rect">
            <a:avLst/>
          </a:prstGeom>
          <a:noFill/>
          <a:ln>
            <a:noFill/>
          </a:ln>
          <a:effectLst>
            <a:outerShdw blurRad="42863" dist="19050" dir="2220000" algn="bl" rotWithShape="0">
              <a:srgbClr val="000000">
                <a:alpha val="26000"/>
              </a:srgbClr>
            </a:outerShdw>
          </a:effectLst>
        </p:spPr>
      </p:pic>
    </p:spTree>
    <p:extLst>
      <p:ext uri="{BB962C8B-B14F-4D97-AF65-F5344CB8AC3E}">
        <p14:creationId xmlns:p14="http://schemas.microsoft.com/office/powerpoint/2010/main" val="307631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7" name="Google Shape;237;p48"/>
          <p:cNvSpPr/>
          <p:nvPr/>
        </p:nvSpPr>
        <p:spPr>
          <a:xfrm>
            <a:off x="182750" y="2409900"/>
            <a:ext cx="5061900" cy="2479200"/>
          </a:xfrm>
          <a:prstGeom prst="can">
            <a:avLst>
              <a:gd name="adj" fmla="val 1979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685800"/>
            <a:endParaRPr>
              <a:solidFill>
                <a:prstClr val="black"/>
              </a:solidFill>
              <a:latin typeface="Calibri" panose="020F0502020204030204"/>
            </a:endParaRPr>
          </a:p>
        </p:txBody>
      </p:sp>
      <p:sp>
        <p:nvSpPr>
          <p:cNvPr id="240" name="Google Shape;240;p48"/>
          <p:cNvSpPr/>
          <p:nvPr/>
        </p:nvSpPr>
        <p:spPr>
          <a:xfrm>
            <a:off x="3547860" y="1227526"/>
            <a:ext cx="1009500" cy="3522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sz="900">
                <a:solidFill>
                  <a:prstClr val="black"/>
                </a:solidFill>
                <a:latin typeface="Calibri" panose="020F0502020204030204"/>
              </a:rPr>
              <a:t>Data Prep</a:t>
            </a:r>
            <a:endParaRPr sz="900">
              <a:solidFill>
                <a:prstClr val="black"/>
              </a:solidFill>
              <a:latin typeface="Calibri" panose="020F0502020204030204"/>
            </a:endParaRPr>
          </a:p>
          <a:p>
            <a:pPr algn="ctr" defTabSz="685800"/>
            <a:r>
              <a:rPr lang="en" sz="900">
                <a:solidFill>
                  <a:prstClr val="black"/>
                </a:solidFill>
                <a:latin typeface="Calibri" panose="020F0502020204030204"/>
              </a:rPr>
              <a:t>for Labeling</a:t>
            </a:r>
            <a:endParaRPr sz="900">
              <a:solidFill>
                <a:prstClr val="black"/>
              </a:solidFill>
              <a:latin typeface="Calibri" panose="020F0502020204030204"/>
            </a:endParaRPr>
          </a:p>
        </p:txBody>
      </p:sp>
      <p:cxnSp>
        <p:nvCxnSpPr>
          <p:cNvPr id="241" name="Google Shape;241;p48"/>
          <p:cNvCxnSpPr>
            <a:stCxn id="242" idx="3"/>
            <a:endCxn id="240" idx="1"/>
          </p:cNvCxnSpPr>
          <p:nvPr/>
        </p:nvCxnSpPr>
        <p:spPr>
          <a:xfrm>
            <a:off x="2890950" y="1400100"/>
            <a:ext cx="657000" cy="3600"/>
          </a:xfrm>
          <a:prstGeom prst="straightConnector1">
            <a:avLst/>
          </a:prstGeom>
          <a:noFill/>
          <a:ln w="9525" cap="flat" cmpd="sng">
            <a:solidFill>
              <a:schemeClr val="dk2"/>
            </a:solidFill>
            <a:prstDash val="solid"/>
            <a:round/>
            <a:headEnd type="none" w="med" len="med"/>
            <a:tailEnd type="triangle" w="med" len="med"/>
          </a:ln>
        </p:spPr>
      </p:cxnSp>
      <p:sp>
        <p:nvSpPr>
          <p:cNvPr id="243" name="Google Shape;243;p48"/>
          <p:cNvSpPr/>
          <p:nvPr/>
        </p:nvSpPr>
        <p:spPr>
          <a:xfrm>
            <a:off x="5268598" y="1227526"/>
            <a:ext cx="1009500" cy="3522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sz="900">
                <a:solidFill>
                  <a:prstClr val="black"/>
                </a:solidFill>
                <a:latin typeface="Calibri" panose="020F0502020204030204"/>
              </a:rPr>
              <a:t>Data Labeling</a:t>
            </a:r>
            <a:endParaRPr sz="900">
              <a:solidFill>
                <a:prstClr val="black"/>
              </a:solidFill>
              <a:latin typeface="Calibri" panose="020F0502020204030204"/>
            </a:endParaRPr>
          </a:p>
        </p:txBody>
      </p:sp>
      <p:sp>
        <p:nvSpPr>
          <p:cNvPr id="244" name="Google Shape;244;p48"/>
          <p:cNvSpPr/>
          <p:nvPr/>
        </p:nvSpPr>
        <p:spPr>
          <a:xfrm>
            <a:off x="7345606" y="1227526"/>
            <a:ext cx="1259100" cy="3522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sz="900">
                <a:solidFill>
                  <a:prstClr val="black"/>
                </a:solidFill>
                <a:latin typeface="Calibri" panose="020F0502020204030204"/>
              </a:rPr>
              <a:t>Model Development</a:t>
            </a:r>
            <a:endParaRPr sz="900">
              <a:solidFill>
                <a:prstClr val="black"/>
              </a:solidFill>
              <a:latin typeface="Calibri" panose="020F0502020204030204"/>
            </a:endParaRPr>
          </a:p>
        </p:txBody>
      </p:sp>
      <p:sp>
        <p:nvSpPr>
          <p:cNvPr id="245" name="Google Shape;245;p48"/>
          <p:cNvSpPr/>
          <p:nvPr/>
        </p:nvSpPr>
        <p:spPr>
          <a:xfrm>
            <a:off x="7374707" y="1963075"/>
            <a:ext cx="1201200" cy="3522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sz="900">
                <a:solidFill>
                  <a:prstClr val="black"/>
                </a:solidFill>
                <a:latin typeface="Calibri" panose="020F0502020204030204"/>
              </a:rPr>
              <a:t>DS Model QA</a:t>
            </a:r>
            <a:endParaRPr sz="900">
              <a:solidFill>
                <a:prstClr val="black"/>
              </a:solidFill>
              <a:latin typeface="Calibri" panose="020F0502020204030204"/>
            </a:endParaRPr>
          </a:p>
        </p:txBody>
      </p:sp>
      <p:sp>
        <p:nvSpPr>
          <p:cNvPr id="246" name="Google Shape;246;p48"/>
          <p:cNvSpPr/>
          <p:nvPr/>
        </p:nvSpPr>
        <p:spPr>
          <a:xfrm>
            <a:off x="5897973" y="1963075"/>
            <a:ext cx="1009500" cy="3522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sz="900">
                <a:solidFill>
                  <a:prstClr val="black"/>
                </a:solidFill>
                <a:latin typeface="Calibri" panose="020F0502020204030204"/>
              </a:rPr>
              <a:t>Code Base</a:t>
            </a:r>
            <a:endParaRPr sz="900">
              <a:solidFill>
                <a:prstClr val="black"/>
              </a:solidFill>
              <a:latin typeface="Calibri" panose="020F0502020204030204"/>
            </a:endParaRPr>
          </a:p>
          <a:p>
            <a:pPr algn="ctr" defTabSz="685800"/>
            <a:r>
              <a:rPr lang="en" sz="900">
                <a:solidFill>
                  <a:prstClr val="black"/>
                </a:solidFill>
                <a:latin typeface="Calibri" panose="020F0502020204030204"/>
              </a:rPr>
              <a:t>Update</a:t>
            </a:r>
            <a:endParaRPr sz="900">
              <a:solidFill>
                <a:prstClr val="black"/>
              </a:solidFill>
              <a:latin typeface="Calibri" panose="020F0502020204030204"/>
            </a:endParaRPr>
          </a:p>
        </p:txBody>
      </p:sp>
      <p:sp>
        <p:nvSpPr>
          <p:cNvPr id="247" name="Google Shape;247;p48"/>
          <p:cNvSpPr/>
          <p:nvPr/>
        </p:nvSpPr>
        <p:spPr>
          <a:xfrm>
            <a:off x="4411555" y="1963075"/>
            <a:ext cx="1009500" cy="3522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sz="900">
                <a:solidFill>
                  <a:prstClr val="black"/>
                </a:solidFill>
                <a:latin typeface="Calibri" panose="020F0502020204030204"/>
              </a:rPr>
              <a:t>Content QA</a:t>
            </a:r>
            <a:endParaRPr sz="900">
              <a:solidFill>
                <a:prstClr val="black"/>
              </a:solidFill>
              <a:latin typeface="Calibri" panose="020F0502020204030204"/>
            </a:endParaRPr>
          </a:p>
        </p:txBody>
      </p:sp>
      <p:sp>
        <p:nvSpPr>
          <p:cNvPr id="248" name="Google Shape;248;p48"/>
          <p:cNvSpPr/>
          <p:nvPr/>
        </p:nvSpPr>
        <p:spPr>
          <a:xfrm>
            <a:off x="2965096" y="1963075"/>
            <a:ext cx="1009500" cy="352200"/>
          </a:xfrm>
          <a:prstGeom prst="rect">
            <a:avLst/>
          </a:prstGeom>
          <a:solidFill>
            <a:srgbClr val="B4A7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sz="900">
                <a:solidFill>
                  <a:prstClr val="black"/>
                </a:solidFill>
                <a:latin typeface="Calibri" panose="020F0502020204030204"/>
              </a:rPr>
              <a:t>Model Deployment</a:t>
            </a:r>
            <a:endParaRPr sz="900">
              <a:solidFill>
                <a:prstClr val="black"/>
              </a:solidFill>
              <a:latin typeface="Calibri" panose="020F0502020204030204"/>
            </a:endParaRPr>
          </a:p>
        </p:txBody>
      </p:sp>
      <p:pic>
        <p:nvPicPr>
          <p:cNvPr id="249" name="Google Shape;249;p4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47476" y="1604423"/>
            <a:ext cx="407700" cy="358653"/>
          </a:xfrm>
          <a:prstGeom prst="rect">
            <a:avLst/>
          </a:prstGeom>
          <a:noFill/>
          <a:ln>
            <a:noFill/>
          </a:ln>
        </p:spPr>
      </p:pic>
      <p:cxnSp>
        <p:nvCxnSpPr>
          <p:cNvPr id="250" name="Google Shape;250;p48"/>
          <p:cNvCxnSpPr>
            <a:stCxn id="240" idx="3"/>
            <a:endCxn id="243" idx="1"/>
          </p:cNvCxnSpPr>
          <p:nvPr/>
        </p:nvCxnSpPr>
        <p:spPr>
          <a:xfrm>
            <a:off x="4557360" y="1403626"/>
            <a:ext cx="711300" cy="0"/>
          </a:xfrm>
          <a:prstGeom prst="straightConnector1">
            <a:avLst/>
          </a:prstGeom>
          <a:noFill/>
          <a:ln w="9525" cap="flat" cmpd="sng">
            <a:solidFill>
              <a:schemeClr val="dk2"/>
            </a:solidFill>
            <a:prstDash val="solid"/>
            <a:round/>
            <a:headEnd type="none" w="med" len="med"/>
            <a:tailEnd type="triangle" w="med" len="med"/>
          </a:ln>
        </p:spPr>
      </p:cxnSp>
      <p:cxnSp>
        <p:nvCxnSpPr>
          <p:cNvPr id="251" name="Google Shape;251;p48"/>
          <p:cNvCxnSpPr>
            <a:stCxn id="243" idx="3"/>
            <a:endCxn id="244" idx="1"/>
          </p:cNvCxnSpPr>
          <p:nvPr/>
        </p:nvCxnSpPr>
        <p:spPr>
          <a:xfrm>
            <a:off x="6278098" y="1403626"/>
            <a:ext cx="1067400" cy="0"/>
          </a:xfrm>
          <a:prstGeom prst="straightConnector1">
            <a:avLst/>
          </a:prstGeom>
          <a:noFill/>
          <a:ln w="9525" cap="flat" cmpd="sng">
            <a:solidFill>
              <a:schemeClr val="dk2"/>
            </a:solidFill>
            <a:prstDash val="solid"/>
            <a:round/>
            <a:headEnd type="none" w="med" len="med"/>
            <a:tailEnd type="triangle" w="med" len="med"/>
          </a:ln>
        </p:spPr>
      </p:cxnSp>
      <p:cxnSp>
        <p:nvCxnSpPr>
          <p:cNvPr id="252" name="Google Shape;252;p48"/>
          <p:cNvCxnSpPr>
            <a:stCxn id="245" idx="1"/>
            <a:endCxn id="246" idx="3"/>
          </p:cNvCxnSpPr>
          <p:nvPr/>
        </p:nvCxnSpPr>
        <p:spPr>
          <a:xfrm rot="10800000">
            <a:off x="6907607" y="2139175"/>
            <a:ext cx="467100" cy="0"/>
          </a:xfrm>
          <a:prstGeom prst="straightConnector1">
            <a:avLst/>
          </a:prstGeom>
          <a:noFill/>
          <a:ln w="9525" cap="flat" cmpd="sng">
            <a:solidFill>
              <a:schemeClr val="dk2"/>
            </a:solidFill>
            <a:prstDash val="solid"/>
            <a:round/>
            <a:headEnd type="none" w="med" len="med"/>
            <a:tailEnd type="triangle" w="med" len="med"/>
          </a:ln>
        </p:spPr>
      </p:cxnSp>
      <p:cxnSp>
        <p:nvCxnSpPr>
          <p:cNvPr id="253" name="Google Shape;253;p48"/>
          <p:cNvCxnSpPr>
            <a:stCxn id="246" idx="1"/>
            <a:endCxn id="247" idx="3"/>
          </p:cNvCxnSpPr>
          <p:nvPr/>
        </p:nvCxnSpPr>
        <p:spPr>
          <a:xfrm rot="10800000">
            <a:off x="5420973" y="2139175"/>
            <a:ext cx="477000" cy="0"/>
          </a:xfrm>
          <a:prstGeom prst="straightConnector1">
            <a:avLst/>
          </a:prstGeom>
          <a:noFill/>
          <a:ln w="9525" cap="flat" cmpd="sng">
            <a:solidFill>
              <a:schemeClr val="dk2"/>
            </a:solidFill>
            <a:prstDash val="solid"/>
            <a:round/>
            <a:headEnd type="none" w="med" len="med"/>
            <a:tailEnd type="triangle" w="med" len="med"/>
          </a:ln>
        </p:spPr>
      </p:cxnSp>
      <p:cxnSp>
        <p:nvCxnSpPr>
          <p:cNvPr id="254" name="Google Shape;254;p48"/>
          <p:cNvCxnSpPr>
            <a:stCxn id="247" idx="1"/>
            <a:endCxn id="248" idx="3"/>
          </p:cNvCxnSpPr>
          <p:nvPr/>
        </p:nvCxnSpPr>
        <p:spPr>
          <a:xfrm rot="10800000">
            <a:off x="3974455" y="2139175"/>
            <a:ext cx="437100" cy="0"/>
          </a:xfrm>
          <a:prstGeom prst="straightConnector1">
            <a:avLst/>
          </a:prstGeom>
          <a:noFill/>
          <a:ln w="9525" cap="flat" cmpd="sng">
            <a:solidFill>
              <a:schemeClr val="dk2"/>
            </a:solidFill>
            <a:prstDash val="solid"/>
            <a:round/>
            <a:headEnd type="none" w="med" len="med"/>
            <a:tailEnd type="triangle" w="med" len="med"/>
          </a:ln>
        </p:spPr>
      </p:cxnSp>
      <p:sp>
        <p:nvSpPr>
          <p:cNvPr id="255" name="Google Shape;255;p48"/>
          <p:cNvSpPr txBox="1"/>
          <p:nvPr/>
        </p:nvSpPr>
        <p:spPr>
          <a:xfrm>
            <a:off x="7733688" y="1506701"/>
            <a:ext cx="711300" cy="553968"/>
          </a:xfrm>
          <a:prstGeom prst="rect">
            <a:avLst/>
          </a:prstGeom>
          <a:noFill/>
          <a:ln>
            <a:noFill/>
          </a:ln>
        </p:spPr>
        <p:txBody>
          <a:bodyPr spcFirstLastPara="1" wrap="square" lIns="91425" tIns="91425" rIns="91425" bIns="91425" anchor="t" anchorCtr="0">
            <a:spAutoFit/>
          </a:bodyPr>
          <a:lstStyle/>
          <a:p>
            <a:pPr algn="ctr" defTabSz="685800"/>
            <a:r>
              <a:rPr lang="en" sz="800">
                <a:solidFill>
                  <a:prstClr val="black"/>
                </a:solidFill>
                <a:latin typeface="Source Sans Pro Light"/>
                <a:ea typeface="Source Sans Pro Light"/>
                <a:cs typeface="Source Sans Pro Light"/>
                <a:sym typeface="Source Sans Pro Light"/>
              </a:rPr>
              <a:t>many</a:t>
            </a:r>
            <a:endParaRPr sz="800">
              <a:solidFill>
                <a:prstClr val="black"/>
              </a:solidFill>
              <a:latin typeface="Source Sans Pro Light"/>
              <a:ea typeface="Source Sans Pro Light"/>
              <a:cs typeface="Source Sans Pro Light"/>
              <a:sym typeface="Source Sans Pro Light"/>
            </a:endParaRPr>
          </a:p>
          <a:p>
            <a:pPr algn="ctr" defTabSz="685800"/>
            <a:r>
              <a:rPr lang="en" sz="800">
                <a:solidFill>
                  <a:prstClr val="black"/>
                </a:solidFill>
                <a:latin typeface="Source Sans Pro Light"/>
                <a:ea typeface="Source Sans Pro Light"/>
                <a:cs typeface="Source Sans Pro Light"/>
                <a:sym typeface="Source Sans Pro Light"/>
              </a:rPr>
              <a:t>iterations</a:t>
            </a:r>
            <a:endParaRPr sz="800">
              <a:solidFill>
                <a:prstClr val="black"/>
              </a:solidFill>
              <a:latin typeface="Source Sans Pro Light"/>
              <a:ea typeface="Source Sans Pro Light"/>
              <a:cs typeface="Source Sans Pro Light"/>
              <a:sym typeface="Source Sans Pro Light"/>
            </a:endParaRPr>
          </a:p>
          <a:p>
            <a:pPr algn="ctr" defTabSz="685800"/>
            <a:r>
              <a:rPr lang="en" sz="800">
                <a:solidFill>
                  <a:prstClr val="black"/>
                </a:solidFill>
                <a:latin typeface="Source Sans Pro Light"/>
                <a:ea typeface="Source Sans Pro Light"/>
                <a:cs typeface="Source Sans Pro Light"/>
                <a:sym typeface="Source Sans Pro Light"/>
              </a:rPr>
              <a:t>(10’s)</a:t>
            </a:r>
            <a:endParaRPr sz="800">
              <a:solidFill>
                <a:prstClr val="black"/>
              </a:solidFill>
              <a:latin typeface="Source Sans Pro Light"/>
              <a:ea typeface="Source Sans Pro Light"/>
              <a:cs typeface="Source Sans Pro Light"/>
              <a:sym typeface="Source Sans Pro Light"/>
            </a:endParaRPr>
          </a:p>
        </p:txBody>
      </p:sp>
      <p:cxnSp>
        <p:nvCxnSpPr>
          <p:cNvPr id="256" name="Google Shape;256;p48"/>
          <p:cNvCxnSpPr>
            <a:stCxn id="244" idx="3"/>
            <a:endCxn id="245" idx="3"/>
          </p:cNvCxnSpPr>
          <p:nvPr/>
        </p:nvCxnSpPr>
        <p:spPr>
          <a:xfrm flipH="1">
            <a:off x="8575906" y="1403626"/>
            <a:ext cx="28800" cy="735600"/>
          </a:xfrm>
          <a:prstGeom prst="curvedConnector3">
            <a:avLst>
              <a:gd name="adj1" fmla="val -1315421"/>
            </a:avLst>
          </a:prstGeom>
          <a:noFill/>
          <a:ln w="9525" cap="flat" cmpd="sng">
            <a:solidFill>
              <a:schemeClr val="dk2"/>
            </a:solidFill>
            <a:prstDash val="solid"/>
            <a:round/>
            <a:headEnd type="none" w="med" len="med"/>
            <a:tailEnd type="stealth" w="med" len="med"/>
          </a:ln>
        </p:spPr>
      </p:cxnSp>
      <p:cxnSp>
        <p:nvCxnSpPr>
          <p:cNvPr id="257" name="Google Shape;257;p48"/>
          <p:cNvCxnSpPr>
            <a:stCxn id="245" idx="1"/>
            <a:endCxn id="243" idx="3"/>
          </p:cNvCxnSpPr>
          <p:nvPr/>
        </p:nvCxnSpPr>
        <p:spPr>
          <a:xfrm rot="10800000">
            <a:off x="6278207" y="1403575"/>
            <a:ext cx="1096500" cy="735600"/>
          </a:xfrm>
          <a:prstGeom prst="curvedConnector3">
            <a:avLst>
              <a:gd name="adj1" fmla="val 50004"/>
            </a:avLst>
          </a:prstGeom>
          <a:noFill/>
          <a:ln w="9525" cap="flat" cmpd="sng">
            <a:solidFill>
              <a:schemeClr val="dk2"/>
            </a:solidFill>
            <a:prstDash val="solid"/>
            <a:round/>
            <a:headEnd type="none" w="med" len="med"/>
            <a:tailEnd type="stealth" w="med" len="med"/>
          </a:ln>
        </p:spPr>
      </p:cxnSp>
      <p:cxnSp>
        <p:nvCxnSpPr>
          <p:cNvPr id="258" name="Google Shape;258;p48"/>
          <p:cNvCxnSpPr>
            <a:stCxn id="245" idx="1"/>
            <a:endCxn id="244" idx="1"/>
          </p:cNvCxnSpPr>
          <p:nvPr/>
        </p:nvCxnSpPr>
        <p:spPr>
          <a:xfrm rot="10800000">
            <a:off x="7345607" y="1403575"/>
            <a:ext cx="29100" cy="735600"/>
          </a:xfrm>
          <a:prstGeom prst="curvedConnector3">
            <a:avLst>
              <a:gd name="adj1" fmla="val 1510567"/>
            </a:avLst>
          </a:prstGeom>
          <a:noFill/>
          <a:ln w="9525" cap="flat" cmpd="sng">
            <a:solidFill>
              <a:schemeClr val="dk2"/>
            </a:solidFill>
            <a:prstDash val="solid"/>
            <a:round/>
            <a:headEnd type="none" w="med" len="med"/>
            <a:tailEnd type="stealth" w="med" len="med"/>
          </a:ln>
        </p:spPr>
      </p:cxnSp>
      <p:pic>
        <p:nvPicPr>
          <p:cNvPr id="259" name="Google Shape;259;p4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278069" y="901701"/>
            <a:ext cx="477100" cy="314798"/>
          </a:xfrm>
          <a:prstGeom prst="rect">
            <a:avLst/>
          </a:prstGeom>
          <a:noFill/>
          <a:ln>
            <a:noFill/>
          </a:ln>
        </p:spPr>
      </p:pic>
      <p:pic>
        <p:nvPicPr>
          <p:cNvPr id="260" name="Google Shape;260;p4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983122" y="1619364"/>
            <a:ext cx="477100" cy="314798"/>
          </a:xfrm>
          <a:prstGeom prst="rect">
            <a:avLst/>
          </a:prstGeom>
          <a:noFill/>
          <a:ln>
            <a:noFill/>
          </a:ln>
        </p:spPr>
      </p:pic>
      <p:sp>
        <p:nvSpPr>
          <p:cNvPr id="261" name="Google Shape;261;p48"/>
          <p:cNvSpPr txBox="1"/>
          <p:nvPr/>
        </p:nvSpPr>
        <p:spPr>
          <a:xfrm>
            <a:off x="4804300" y="4728876"/>
            <a:ext cx="3771600" cy="492412"/>
          </a:xfrm>
          <a:prstGeom prst="rect">
            <a:avLst/>
          </a:prstGeom>
          <a:noFill/>
          <a:ln>
            <a:noFill/>
          </a:ln>
        </p:spPr>
        <p:txBody>
          <a:bodyPr spcFirstLastPara="1" wrap="square" lIns="91425" tIns="91425" rIns="91425" bIns="91425" anchor="t" anchorCtr="0">
            <a:spAutoFit/>
          </a:bodyPr>
          <a:lstStyle/>
          <a:p>
            <a:pPr algn="just" defTabSz="685800"/>
            <a:r>
              <a:rPr lang="en" sz="1000">
                <a:solidFill>
                  <a:prstClr val="black"/>
                </a:solidFill>
                <a:latin typeface="Source Sans Pro Light"/>
                <a:ea typeface="Source Sans Pro Light"/>
                <a:cs typeface="Source Sans Pro Light"/>
                <a:sym typeface="Source Sans Pro Light"/>
              </a:rPr>
              <a:t>*25 generic models available by early 2025 to be used by content team</a:t>
            </a:r>
            <a:endParaRPr sz="1000">
              <a:solidFill>
                <a:prstClr val="black"/>
              </a:solidFill>
              <a:latin typeface="Source Sans Pro Light"/>
              <a:ea typeface="Source Sans Pro Light"/>
              <a:cs typeface="Source Sans Pro Light"/>
              <a:sym typeface="Source Sans Pro Light"/>
            </a:endParaRPr>
          </a:p>
        </p:txBody>
      </p:sp>
      <p:sp>
        <p:nvSpPr>
          <p:cNvPr id="262" name="Google Shape;262;p48"/>
          <p:cNvSpPr txBox="1"/>
          <p:nvPr/>
        </p:nvSpPr>
        <p:spPr>
          <a:xfrm>
            <a:off x="182700" y="2492800"/>
            <a:ext cx="5061900" cy="323135"/>
          </a:xfrm>
          <a:prstGeom prst="rect">
            <a:avLst/>
          </a:prstGeom>
          <a:noFill/>
          <a:ln>
            <a:noFill/>
          </a:ln>
        </p:spPr>
        <p:txBody>
          <a:bodyPr spcFirstLastPara="1" wrap="square" lIns="91425" tIns="91425" rIns="91425" bIns="91425" anchor="t" anchorCtr="0">
            <a:spAutoFit/>
          </a:bodyPr>
          <a:lstStyle/>
          <a:p>
            <a:pPr algn="ctr" defTabSz="685800"/>
            <a:r>
              <a:rPr lang="en" sz="900">
                <a:solidFill>
                  <a:srgbClr val="666666"/>
                </a:solidFill>
                <a:latin typeface="Calibri" panose="020F0502020204030204"/>
              </a:rPr>
              <a:t>Completed Models are added to store for future reuse by other collections</a:t>
            </a:r>
            <a:endParaRPr sz="900">
              <a:solidFill>
                <a:srgbClr val="666666"/>
              </a:solidFill>
              <a:latin typeface="Calibri" panose="020F0502020204030204"/>
            </a:endParaRPr>
          </a:p>
        </p:txBody>
      </p:sp>
      <p:sp>
        <p:nvSpPr>
          <p:cNvPr id="242" name="Google Shape;242;p48"/>
          <p:cNvSpPr/>
          <p:nvPr/>
        </p:nvSpPr>
        <p:spPr>
          <a:xfrm>
            <a:off x="330150" y="1005900"/>
            <a:ext cx="2560800" cy="788400"/>
          </a:xfrm>
          <a:prstGeom prst="roundRect">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685800"/>
            <a:r>
              <a:rPr lang="en" sz="900" i="1">
                <a:solidFill>
                  <a:srgbClr val="434343"/>
                </a:solidFill>
                <a:latin typeface="Calibri" panose="020F0502020204030204"/>
              </a:rPr>
              <a:t>French BMD/Census</a:t>
            </a:r>
            <a:endParaRPr sz="900" i="1">
              <a:solidFill>
                <a:srgbClr val="434343"/>
              </a:solidFill>
              <a:latin typeface="Calibri" panose="020F0502020204030204"/>
            </a:endParaRPr>
          </a:p>
          <a:p>
            <a:pPr defTabSz="685800"/>
            <a:r>
              <a:rPr lang="en" sz="900" i="1">
                <a:solidFill>
                  <a:srgbClr val="434343"/>
                </a:solidFill>
                <a:latin typeface="Calibri" panose="020F0502020204030204"/>
              </a:rPr>
              <a:t>US BMD</a:t>
            </a:r>
            <a:endParaRPr sz="900" i="1">
              <a:solidFill>
                <a:srgbClr val="434343"/>
              </a:solidFill>
              <a:latin typeface="Calibri" panose="020F0502020204030204"/>
            </a:endParaRPr>
          </a:p>
          <a:p>
            <a:pPr defTabSz="685800"/>
            <a:r>
              <a:rPr lang="en" sz="900" i="1">
                <a:solidFill>
                  <a:srgbClr val="434343"/>
                </a:solidFill>
                <a:latin typeface="Calibri" panose="020F0502020204030204"/>
              </a:rPr>
              <a:t>UK Parish</a:t>
            </a:r>
            <a:endParaRPr sz="900" i="1">
              <a:solidFill>
                <a:srgbClr val="434343"/>
              </a:solidFill>
              <a:latin typeface="Calibri" panose="020F0502020204030204"/>
            </a:endParaRPr>
          </a:p>
          <a:p>
            <a:pPr defTabSz="685800"/>
            <a:r>
              <a:rPr lang="en" sz="900" i="1">
                <a:solidFill>
                  <a:srgbClr val="434343"/>
                </a:solidFill>
                <a:latin typeface="Calibri" panose="020F0502020204030204"/>
              </a:rPr>
              <a:t>Canadian Census</a:t>
            </a:r>
            <a:endParaRPr sz="900" i="1">
              <a:solidFill>
                <a:srgbClr val="434343"/>
              </a:solidFill>
              <a:latin typeface="Calibri" panose="020F0502020204030204"/>
            </a:endParaRPr>
          </a:p>
          <a:p>
            <a:pPr defTabSz="685800"/>
            <a:r>
              <a:rPr lang="en" sz="900" i="1">
                <a:solidFill>
                  <a:srgbClr val="434343"/>
                </a:solidFill>
                <a:latin typeface="Calibri" panose="020F0502020204030204"/>
              </a:rPr>
              <a:t>Korean War Draft</a:t>
            </a:r>
            <a:endParaRPr sz="900" i="1">
              <a:solidFill>
                <a:srgbClr val="434343"/>
              </a:solidFill>
              <a:latin typeface="Calibri" panose="020F0502020204030204"/>
            </a:endParaRPr>
          </a:p>
        </p:txBody>
      </p:sp>
      <p:pic>
        <p:nvPicPr>
          <p:cNvPr id="263" name="Google Shape;263;p48"/>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28601" y="3356926"/>
            <a:ext cx="1009502" cy="1009502"/>
          </a:xfrm>
          <a:prstGeom prst="rect">
            <a:avLst/>
          </a:prstGeom>
          <a:noFill/>
          <a:ln>
            <a:noFill/>
          </a:ln>
        </p:spPr>
      </p:pic>
      <p:cxnSp>
        <p:nvCxnSpPr>
          <p:cNvPr id="264" name="Google Shape;264;p48"/>
          <p:cNvCxnSpPr>
            <a:stCxn id="248" idx="1"/>
            <a:endCxn id="237" idx="1"/>
          </p:cNvCxnSpPr>
          <p:nvPr/>
        </p:nvCxnSpPr>
        <p:spPr>
          <a:xfrm flipH="1">
            <a:off x="2713696" y="2139175"/>
            <a:ext cx="251400" cy="270600"/>
          </a:xfrm>
          <a:prstGeom prst="curvedConnector2">
            <a:avLst/>
          </a:prstGeom>
          <a:noFill/>
          <a:ln w="9525" cap="flat" cmpd="sng">
            <a:solidFill>
              <a:schemeClr val="dk2"/>
            </a:solidFill>
            <a:prstDash val="solid"/>
            <a:round/>
            <a:headEnd type="none" w="med" len="med"/>
            <a:tailEnd type="stealth" w="med" len="med"/>
          </a:ln>
        </p:spPr>
      </p:cxnSp>
      <p:sp>
        <p:nvSpPr>
          <p:cNvPr id="265" name="Google Shape;265;p48"/>
          <p:cNvSpPr/>
          <p:nvPr/>
        </p:nvSpPr>
        <p:spPr>
          <a:xfrm>
            <a:off x="1417475" y="3076675"/>
            <a:ext cx="788400" cy="314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sz="700">
                <a:solidFill>
                  <a:prstClr val="black"/>
                </a:solidFill>
                <a:latin typeface="Calibri" panose="020F0502020204030204"/>
              </a:rPr>
              <a:t>French Transcription</a:t>
            </a:r>
            <a:endParaRPr sz="700">
              <a:solidFill>
                <a:prstClr val="black"/>
              </a:solidFill>
              <a:latin typeface="Calibri" panose="020F0502020204030204"/>
            </a:endParaRPr>
          </a:p>
        </p:txBody>
      </p:sp>
      <p:sp>
        <p:nvSpPr>
          <p:cNvPr id="266" name="Google Shape;266;p48"/>
          <p:cNvSpPr/>
          <p:nvPr/>
        </p:nvSpPr>
        <p:spPr>
          <a:xfrm>
            <a:off x="1417475" y="3466700"/>
            <a:ext cx="788400" cy="314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sz="700">
                <a:solidFill>
                  <a:prstClr val="black"/>
                </a:solidFill>
                <a:latin typeface="Calibri" panose="020F0502020204030204"/>
              </a:rPr>
              <a:t>Paragraph Layout </a:t>
            </a:r>
            <a:endParaRPr sz="700">
              <a:solidFill>
                <a:prstClr val="black"/>
              </a:solidFill>
              <a:latin typeface="Calibri" panose="020F0502020204030204"/>
            </a:endParaRPr>
          </a:p>
        </p:txBody>
      </p:sp>
      <p:sp>
        <p:nvSpPr>
          <p:cNvPr id="267" name="Google Shape;267;p48"/>
          <p:cNvSpPr/>
          <p:nvPr/>
        </p:nvSpPr>
        <p:spPr>
          <a:xfrm>
            <a:off x="1417475" y="3856725"/>
            <a:ext cx="1009500" cy="314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sz="700">
                <a:solidFill>
                  <a:prstClr val="black"/>
                </a:solidFill>
                <a:latin typeface="Calibri" panose="020F0502020204030204"/>
              </a:rPr>
              <a:t>Field Componentization</a:t>
            </a:r>
            <a:endParaRPr sz="700">
              <a:solidFill>
                <a:prstClr val="black"/>
              </a:solidFill>
              <a:latin typeface="Calibri" panose="020F0502020204030204"/>
            </a:endParaRPr>
          </a:p>
        </p:txBody>
      </p:sp>
      <p:sp>
        <p:nvSpPr>
          <p:cNvPr id="268" name="Google Shape;268;p48"/>
          <p:cNvSpPr/>
          <p:nvPr/>
        </p:nvSpPr>
        <p:spPr>
          <a:xfrm>
            <a:off x="2290900" y="3077525"/>
            <a:ext cx="871800" cy="314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sz="700">
                <a:solidFill>
                  <a:prstClr val="black"/>
                </a:solidFill>
                <a:latin typeface="Calibri" panose="020F0502020204030204"/>
              </a:rPr>
              <a:t>NLP Entity Detection (BMD)</a:t>
            </a:r>
            <a:endParaRPr sz="700">
              <a:solidFill>
                <a:prstClr val="black"/>
              </a:solidFill>
              <a:latin typeface="Calibri" panose="020F0502020204030204"/>
            </a:endParaRPr>
          </a:p>
        </p:txBody>
      </p:sp>
      <p:sp>
        <p:nvSpPr>
          <p:cNvPr id="269" name="Google Shape;269;p48"/>
          <p:cNvSpPr/>
          <p:nvPr/>
        </p:nvSpPr>
        <p:spPr>
          <a:xfrm>
            <a:off x="2467900" y="3837600"/>
            <a:ext cx="652500" cy="314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sz="700">
                <a:solidFill>
                  <a:prstClr val="black"/>
                </a:solidFill>
                <a:latin typeface="Calibri" panose="020F0502020204030204"/>
              </a:rPr>
              <a:t>AutoQA</a:t>
            </a:r>
            <a:endParaRPr sz="700">
              <a:solidFill>
                <a:prstClr val="black"/>
              </a:solidFill>
              <a:latin typeface="Calibri" panose="020F0502020204030204"/>
            </a:endParaRPr>
          </a:p>
        </p:txBody>
      </p:sp>
      <p:sp>
        <p:nvSpPr>
          <p:cNvPr id="270" name="Google Shape;270;p48"/>
          <p:cNvSpPr/>
          <p:nvPr/>
        </p:nvSpPr>
        <p:spPr>
          <a:xfrm>
            <a:off x="2267950" y="3437913"/>
            <a:ext cx="917700" cy="354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sz="700">
                <a:solidFill>
                  <a:prstClr val="black"/>
                </a:solidFill>
                <a:latin typeface="Calibri" panose="020F0502020204030204"/>
              </a:rPr>
              <a:t>NLP Entity Detection (Dates)</a:t>
            </a:r>
            <a:endParaRPr sz="700">
              <a:solidFill>
                <a:prstClr val="black"/>
              </a:solidFill>
              <a:latin typeface="Calibri" panose="020F0502020204030204"/>
            </a:endParaRPr>
          </a:p>
        </p:txBody>
      </p:sp>
      <p:sp>
        <p:nvSpPr>
          <p:cNvPr id="271" name="Google Shape;271;p48"/>
          <p:cNvSpPr/>
          <p:nvPr/>
        </p:nvSpPr>
        <p:spPr>
          <a:xfrm>
            <a:off x="1348675" y="2993425"/>
            <a:ext cx="2781000" cy="1791600"/>
          </a:xfrm>
          <a:prstGeom prst="rect">
            <a:avLst/>
          </a:prstGeom>
          <a:solidFill>
            <a:srgbClr val="000000">
              <a:alpha val="0"/>
            </a:srgbClr>
          </a:solidFill>
          <a:ln w="9525"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defTabSz="685800"/>
            <a:endParaRPr dirty="0">
              <a:solidFill>
                <a:prstClr val="black"/>
              </a:solidFill>
              <a:latin typeface="Calibri" panose="020F0502020204030204"/>
            </a:endParaRPr>
          </a:p>
          <a:p>
            <a:pPr defTabSz="685800"/>
            <a:endParaRPr dirty="0">
              <a:solidFill>
                <a:prstClr val="black"/>
              </a:solidFill>
              <a:latin typeface="Calibri" panose="020F0502020204030204"/>
            </a:endParaRPr>
          </a:p>
          <a:p>
            <a:pPr defTabSz="685800"/>
            <a:endParaRPr dirty="0">
              <a:solidFill>
                <a:prstClr val="black"/>
              </a:solidFill>
              <a:latin typeface="Calibri" panose="020F0502020204030204"/>
            </a:endParaRPr>
          </a:p>
          <a:p>
            <a:pPr defTabSz="685800"/>
            <a:endParaRPr sz="800" dirty="0">
              <a:solidFill>
                <a:prstClr val="black"/>
              </a:solidFill>
              <a:latin typeface="Calibri" panose="020F0502020204030204"/>
            </a:endParaRPr>
          </a:p>
          <a:p>
            <a:pPr defTabSz="685800"/>
            <a:endParaRPr sz="800" dirty="0">
              <a:solidFill>
                <a:prstClr val="black"/>
              </a:solidFill>
              <a:latin typeface="Calibri" panose="020F0502020204030204"/>
            </a:endParaRPr>
          </a:p>
          <a:p>
            <a:pPr defTabSz="685800"/>
            <a:endParaRPr sz="800" dirty="0">
              <a:solidFill>
                <a:prstClr val="black"/>
              </a:solidFill>
              <a:latin typeface="Calibri" panose="020F0502020204030204"/>
            </a:endParaRPr>
          </a:p>
          <a:p>
            <a:pPr defTabSz="685800"/>
            <a:endParaRPr dirty="0">
              <a:solidFill>
                <a:prstClr val="black"/>
              </a:solidFill>
              <a:latin typeface="Calibri" panose="020F0502020204030204"/>
            </a:endParaRPr>
          </a:p>
          <a:p>
            <a:pPr defTabSz="685800"/>
            <a:endParaRPr dirty="0">
              <a:solidFill>
                <a:prstClr val="black"/>
              </a:solidFill>
              <a:latin typeface="Calibri" panose="020F0502020204030204"/>
            </a:endParaRPr>
          </a:p>
          <a:p>
            <a:pPr defTabSz="685800"/>
            <a:endParaRPr dirty="0">
              <a:solidFill>
                <a:prstClr val="black"/>
              </a:solidFill>
              <a:latin typeface="Calibri" panose="020F0502020204030204"/>
            </a:endParaRPr>
          </a:p>
          <a:p>
            <a:pPr defTabSz="685800"/>
            <a:r>
              <a:rPr lang="en" sz="1100" dirty="0">
                <a:solidFill>
                  <a:prstClr val="black"/>
                </a:solidFill>
                <a:latin typeface="Calibri" panose="020F0502020204030204"/>
              </a:rPr>
              <a:t>2023 Models*</a:t>
            </a:r>
            <a:endParaRPr sz="1100" dirty="0">
              <a:solidFill>
                <a:prstClr val="black"/>
              </a:solidFill>
              <a:latin typeface="Calibri" panose="020F0502020204030204"/>
            </a:endParaRPr>
          </a:p>
        </p:txBody>
      </p:sp>
      <p:sp>
        <p:nvSpPr>
          <p:cNvPr id="272" name="Google Shape;272;p48"/>
          <p:cNvSpPr/>
          <p:nvPr/>
        </p:nvSpPr>
        <p:spPr>
          <a:xfrm>
            <a:off x="3185650" y="3077525"/>
            <a:ext cx="788400" cy="314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sz="700">
                <a:solidFill>
                  <a:prstClr val="black"/>
                </a:solidFill>
                <a:latin typeface="Calibri" panose="020F0502020204030204"/>
              </a:rPr>
              <a:t>Layout (Grid)</a:t>
            </a:r>
            <a:endParaRPr sz="700">
              <a:solidFill>
                <a:prstClr val="black"/>
              </a:solidFill>
              <a:latin typeface="Calibri" panose="020F0502020204030204"/>
            </a:endParaRPr>
          </a:p>
        </p:txBody>
      </p:sp>
      <p:sp>
        <p:nvSpPr>
          <p:cNvPr id="273" name="Google Shape;273;p48"/>
          <p:cNvSpPr/>
          <p:nvPr/>
        </p:nvSpPr>
        <p:spPr>
          <a:xfrm>
            <a:off x="3247725" y="3458650"/>
            <a:ext cx="788400" cy="314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sz="700">
                <a:solidFill>
                  <a:prstClr val="black"/>
                </a:solidFill>
                <a:latin typeface="Calibri" panose="020F0502020204030204"/>
              </a:rPr>
              <a:t>SuperFormat</a:t>
            </a:r>
            <a:endParaRPr sz="700">
              <a:solidFill>
                <a:prstClr val="black"/>
              </a:solidFill>
              <a:latin typeface="Calibri" panose="020F0502020204030204"/>
            </a:endParaRPr>
          </a:p>
        </p:txBody>
      </p:sp>
      <p:sp>
        <p:nvSpPr>
          <p:cNvPr id="274" name="Google Shape;274;p48"/>
          <p:cNvSpPr/>
          <p:nvPr/>
        </p:nvSpPr>
        <p:spPr>
          <a:xfrm>
            <a:off x="3185650" y="3839775"/>
            <a:ext cx="788400" cy="314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sz="700">
                <a:solidFill>
                  <a:prstClr val="black"/>
                </a:solidFill>
                <a:latin typeface="Calibri" panose="020F0502020204030204"/>
              </a:rPr>
              <a:t>MCM Model</a:t>
            </a:r>
            <a:endParaRPr sz="700">
              <a:solidFill>
                <a:prstClr val="black"/>
              </a:solidFill>
              <a:latin typeface="Calibri" panose="020F0502020204030204"/>
            </a:endParaRPr>
          </a:p>
        </p:txBody>
      </p:sp>
      <p:sp>
        <p:nvSpPr>
          <p:cNvPr id="275" name="Google Shape;275;p48"/>
          <p:cNvSpPr/>
          <p:nvPr/>
        </p:nvSpPr>
        <p:spPr>
          <a:xfrm>
            <a:off x="1417475" y="4246750"/>
            <a:ext cx="788400" cy="314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sz="700">
                <a:solidFill>
                  <a:prstClr val="black"/>
                </a:solidFill>
                <a:latin typeface="Calibri" panose="020F0502020204030204"/>
              </a:rPr>
              <a:t>MCM Model</a:t>
            </a:r>
            <a:endParaRPr sz="700">
              <a:solidFill>
                <a:prstClr val="black"/>
              </a:solidFill>
              <a:latin typeface="Calibri" panose="020F0502020204030204"/>
            </a:endParaRPr>
          </a:p>
        </p:txBody>
      </p:sp>
      <p:sp>
        <p:nvSpPr>
          <p:cNvPr id="276" name="Google Shape;276;p48"/>
          <p:cNvSpPr/>
          <p:nvPr/>
        </p:nvSpPr>
        <p:spPr>
          <a:xfrm>
            <a:off x="2290900" y="4236225"/>
            <a:ext cx="652500" cy="314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sz="700">
                <a:solidFill>
                  <a:prstClr val="black"/>
                </a:solidFill>
                <a:latin typeface="Calibri" panose="020F0502020204030204"/>
              </a:rPr>
              <a:t>Parish Layout</a:t>
            </a:r>
            <a:endParaRPr sz="700">
              <a:solidFill>
                <a:prstClr val="black"/>
              </a:solidFill>
              <a:latin typeface="Calibri" panose="020F0502020204030204"/>
            </a:endParaRPr>
          </a:p>
        </p:txBody>
      </p:sp>
      <p:sp>
        <p:nvSpPr>
          <p:cNvPr id="277" name="Google Shape;277;p48"/>
          <p:cNvSpPr/>
          <p:nvPr/>
        </p:nvSpPr>
        <p:spPr>
          <a:xfrm>
            <a:off x="2983125" y="4220900"/>
            <a:ext cx="788400" cy="314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 sz="700">
                <a:solidFill>
                  <a:prstClr val="black"/>
                </a:solidFill>
                <a:latin typeface="Calibri" panose="020F0502020204030204"/>
              </a:rPr>
              <a:t>Paragraph Transcription</a:t>
            </a:r>
            <a:endParaRPr sz="700">
              <a:solidFill>
                <a:prstClr val="black"/>
              </a:solidFill>
              <a:latin typeface="Calibri" panose="020F0502020204030204"/>
            </a:endParaRPr>
          </a:p>
        </p:txBody>
      </p:sp>
      <p:sp>
        <p:nvSpPr>
          <p:cNvPr id="278" name="Google Shape;278;p48"/>
          <p:cNvSpPr txBox="1"/>
          <p:nvPr/>
        </p:nvSpPr>
        <p:spPr>
          <a:xfrm>
            <a:off x="228600" y="3233865"/>
            <a:ext cx="917700" cy="338524"/>
          </a:xfrm>
          <a:prstGeom prst="rect">
            <a:avLst/>
          </a:prstGeom>
          <a:noFill/>
          <a:ln>
            <a:noFill/>
          </a:ln>
        </p:spPr>
        <p:txBody>
          <a:bodyPr spcFirstLastPara="1" wrap="square" lIns="91425" tIns="91425" rIns="91425" bIns="91425" anchor="t" anchorCtr="0">
            <a:spAutoFit/>
          </a:bodyPr>
          <a:lstStyle/>
          <a:p>
            <a:pPr defTabSz="685800"/>
            <a:r>
              <a:rPr lang="en" sz="1000">
                <a:solidFill>
                  <a:srgbClr val="44546A"/>
                </a:solidFill>
                <a:latin typeface="Times New Roman"/>
                <a:ea typeface="Times New Roman"/>
                <a:cs typeface="Times New Roman"/>
                <a:sym typeface="Times New Roman"/>
              </a:rPr>
              <a:t>Model Store</a:t>
            </a:r>
            <a:endParaRPr sz="1000">
              <a:solidFill>
                <a:srgbClr val="44546A"/>
              </a:solidFill>
              <a:latin typeface="Times New Roman"/>
              <a:ea typeface="Times New Roman"/>
              <a:cs typeface="Times New Roman"/>
              <a:sym typeface="Times New Roman"/>
            </a:endParaRPr>
          </a:p>
        </p:txBody>
      </p:sp>
      <p:sp>
        <p:nvSpPr>
          <p:cNvPr id="280" name="Google Shape;280;p48"/>
          <p:cNvSpPr txBox="1"/>
          <p:nvPr/>
        </p:nvSpPr>
        <p:spPr>
          <a:xfrm>
            <a:off x="1646300" y="1005900"/>
            <a:ext cx="1067400" cy="788400"/>
          </a:xfrm>
          <a:prstGeom prst="rect">
            <a:avLst/>
          </a:prstGeom>
          <a:noFill/>
          <a:ln>
            <a:noFill/>
          </a:ln>
        </p:spPr>
        <p:txBody>
          <a:bodyPr spcFirstLastPara="1" wrap="square" lIns="91425" tIns="91425" rIns="91425" bIns="91425" anchor="t" anchorCtr="0">
            <a:noAutofit/>
          </a:bodyPr>
          <a:lstStyle/>
          <a:p>
            <a:pPr defTabSz="685800"/>
            <a:r>
              <a:rPr lang="en" sz="900" i="1">
                <a:solidFill>
                  <a:srgbClr val="434343"/>
                </a:solidFill>
                <a:latin typeface="Calibri" panose="020F0502020204030204"/>
              </a:rPr>
              <a:t>NYC Voters List</a:t>
            </a:r>
            <a:endParaRPr sz="900" i="1">
              <a:solidFill>
                <a:srgbClr val="434343"/>
              </a:solidFill>
              <a:latin typeface="Calibri" panose="020F0502020204030204"/>
            </a:endParaRPr>
          </a:p>
          <a:p>
            <a:pPr defTabSz="685800"/>
            <a:r>
              <a:rPr lang="en" sz="900" i="1">
                <a:solidFill>
                  <a:srgbClr val="434343"/>
                </a:solidFill>
                <a:latin typeface="Calibri" panose="020F0502020204030204"/>
              </a:rPr>
              <a:t>Belgium BMD</a:t>
            </a:r>
            <a:endParaRPr sz="900" i="1">
              <a:solidFill>
                <a:srgbClr val="434343"/>
              </a:solidFill>
              <a:latin typeface="Calibri" panose="020F0502020204030204"/>
            </a:endParaRPr>
          </a:p>
          <a:p>
            <a:pPr defTabSz="685800"/>
            <a:r>
              <a:rPr lang="en" sz="900" i="1">
                <a:solidFill>
                  <a:srgbClr val="434343"/>
                </a:solidFill>
                <a:latin typeface="Calibri" panose="020F0502020204030204"/>
              </a:rPr>
              <a:t>Spain BMD</a:t>
            </a:r>
            <a:endParaRPr sz="900" i="1">
              <a:solidFill>
                <a:srgbClr val="434343"/>
              </a:solidFill>
              <a:latin typeface="Calibri" panose="020F0502020204030204"/>
            </a:endParaRPr>
          </a:p>
          <a:p>
            <a:pPr defTabSz="685800"/>
            <a:r>
              <a:rPr lang="en" sz="900" i="1">
                <a:solidFill>
                  <a:srgbClr val="434343"/>
                </a:solidFill>
                <a:latin typeface="Calibri" panose="020F0502020204030204"/>
              </a:rPr>
              <a:t>Portugal BMD</a:t>
            </a:r>
            <a:endParaRPr sz="900" i="1">
              <a:solidFill>
                <a:srgbClr val="434343"/>
              </a:solidFill>
              <a:latin typeface="Calibri" panose="020F0502020204030204"/>
            </a:endParaRPr>
          </a:p>
          <a:p>
            <a:pPr defTabSz="685800"/>
            <a:r>
              <a:rPr lang="en" sz="900" i="1">
                <a:solidFill>
                  <a:srgbClr val="434343"/>
                </a:solidFill>
                <a:latin typeface="Calibri" panose="020F0502020204030204"/>
              </a:rPr>
              <a:t>…</a:t>
            </a:r>
            <a:endParaRPr sz="900" i="1">
              <a:solidFill>
                <a:srgbClr val="434343"/>
              </a:solidFill>
              <a:latin typeface="Calibri" panose="020F0502020204030204"/>
            </a:endParaRPr>
          </a:p>
        </p:txBody>
      </p:sp>
      <p:sp>
        <p:nvSpPr>
          <p:cNvPr id="6" name="Title 2">
            <a:extLst>
              <a:ext uri="{FF2B5EF4-FFF2-40B4-BE49-F238E27FC236}">
                <a16:creationId xmlns:a16="http://schemas.microsoft.com/office/drawing/2014/main" id="{3066E93D-EDD2-D2F2-71F5-7420084A4E8D}"/>
              </a:ext>
            </a:extLst>
          </p:cNvPr>
          <p:cNvSpPr>
            <a:spLocks noGrp="1"/>
          </p:cNvSpPr>
          <p:nvPr>
            <p:ph type="title"/>
          </p:nvPr>
        </p:nvSpPr>
        <p:spPr>
          <a:xfrm>
            <a:off x="2426975" y="140451"/>
            <a:ext cx="6037826" cy="786900"/>
          </a:xfrm>
        </p:spPr>
        <p:txBody>
          <a:bodyPr/>
          <a:lstStyle/>
          <a:p>
            <a:r>
              <a:rPr lang="en-US" sz="3000" dirty="0">
                <a:solidFill>
                  <a:srgbClr val="8CB425"/>
                </a:solidFill>
                <a:latin typeface="Source Sans Pro SemiBold"/>
                <a:cs typeface="Source Sans Pro SemiBold"/>
              </a:rPr>
              <a:t>Building new Models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cxnSp>
        <p:nvCxnSpPr>
          <p:cNvPr id="227" name="Google Shape;227;p70"/>
          <p:cNvCxnSpPr/>
          <p:nvPr/>
        </p:nvCxnSpPr>
        <p:spPr>
          <a:xfrm>
            <a:off x="1371600" y="2667000"/>
            <a:ext cx="6372300" cy="0"/>
          </a:xfrm>
          <a:prstGeom prst="straightConnector1">
            <a:avLst/>
          </a:prstGeom>
          <a:noFill/>
          <a:ln w="9525" cap="flat" cmpd="sng">
            <a:solidFill>
              <a:srgbClr val="99BF50"/>
            </a:solidFill>
            <a:prstDash val="solid"/>
            <a:round/>
            <a:headEnd type="none" w="med" len="med"/>
            <a:tailEnd type="none" w="med" len="med"/>
          </a:ln>
        </p:spPr>
      </p:cxnSp>
      <p:pic>
        <p:nvPicPr>
          <p:cNvPr id="229" name="Google Shape;229;p7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397539" y="1628772"/>
            <a:ext cx="4320424" cy="9318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7" name="Google Shape;227;p4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047613" y="895350"/>
            <a:ext cx="5048774" cy="4029477"/>
          </a:xfrm>
          <a:prstGeom prst="rect">
            <a:avLst/>
          </a:prstGeom>
          <a:noFill/>
          <a:ln>
            <a:noFill/>
          </a:ln>
        </p:spPr>
      </p:pic>
      <p:sp>
        <p:nvSpPr>
          <p:cNvPr id="228" name="Google Shape;228;p47"/>
          <p:cNvSpPr txBox="1"/>
          <p:nvPr/>
        </p:nvSpPr>
        <p:spPr>
          <a:xfrm>
            <a:off x="183675" y="1049525"/>
            <a:ext cx="2518800" cy="461635"/>
          </a:xfrm>
          <a:prstGeom prst="rect">
            <a:avLst/>
          </a:prstGeom>
          <a:noFill/>
          <a:ln>
            <a:noFill/>
          </a:ln>
        </p:spPr>
        <p:txBody>
          <a:bodyPr spcFirstLastPara="1" wrap="square" lIns="91425" tIns="91425" rIns="91425" bIns="91425" anchor="t" anchorCtr="0">
            <a:spAutoFit/>
          </a:bodyPr>
          <a:lstStyle/>
          <a:p>
            <a:pPr defTabSz="685800"/>
            <a:endParaRPr>
              <a:solidFill>
                <a:prstClr val="black"/>
              </a:solidFill>
              <a:latin typeface="Source Sans Pro Light"/>
              <a:ea typeface="Source Sans Pro Light"/>
              <a:cs typeface="Source Sans Pro Light"/>
              <a:sym typeface="Source Sans Pro Light"/>
            </a:endParaRPr>
          </a:p>
        </p:txBody>
      </p:sp>
      <p:sp>
        <p:nvSpPr>
          <p:cNvPr id="6" name="Title 2">
            <a:extLst>
              <a:ext uri="{FF2B5EF4-FFF2-40B4-BE49-F238E27FC236}">
                <a16:creationId xmlns:a16="http://schemas.microsoft.com/office/drawing/2014/main" id="{C4E650A5-4E33-2A83-DB23-47583BC32F84}"/>
              </a:ext>
            </a:extLst>
          </p:cNvPr>
          <p:cNvSpPr>
            <a:spLocks noGrp="1"/>
          </p:cNvSpPr>
          <p:nvPr>
            <p:ph type="title"/>
          </p:nvPr>
        </p:nvSpPr>
        <p:spPr>
          <a:xfrm>
            <a:off x="2426976" y="140451"/>
            <a:ext cx="4364350" cy="786900"/>
          </a:xfrm>
        </p:spPr>
        <p:txBody>
          <a:bodyPr/>
          <a:lstStyle/>
          <a:p>
            <a:r>
              <a:rPr lang="en-US" sz="3000" dirty="0">
                <a:solidFill>
                  <a:srgbClr val="8CB425"/>
                </a:solidFill>
                <a:latin typeface="Source Sans Pro SemiBold"/>
                <a:cs typeface="Source Sans Pro SemiBold"/>
              </a:rPr>
              <a:t>Plug and Play Platform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98"/>
          <p:cNvSpPr txBox="1"/>
          <p:nvPr/>
        </p:nvSpPr>
        <p:spPr>
          <a:xfrm>
            <a:off x="2939025" y="1636600"/>
            <a:ext cx="4983900" cy="1740600"/>
          </a:xfrm>
          <a:prstGeom prst="rect">
            <a:avLst/>
          </a:prstGeom>
          <a:noFill/>
          <a:ln>
            <a:noFill/>
          </a:ln>
        </p:spPr>
        <p:txBody>
          <a:bodyPr spcFirstLastPara="1" wrap="square" lIns="91425" tIns="91425" rIns="91425" bIns="91425" anchor="t" anchorCtr="0">
            <a:noAutofit/>
          </a:bodyPr>
          <a:lstStyle/>
          <a:p>
            <a:pPr algn="ctr" defTabSz="685800"/>
            <a:r>
              <a:rPr lang="en-US" sz="4950" dirty="0">
                <a:solidFill>
                  <a:srgbClr val="FFFFFF"/>
                </a:solidFill>
                <a:latin typeface="Source Sans Pro"/>
                <a:ea typeface="Source Sans Pro"/>
                <a:cs typeface="Source Sans Pro"/>
                <a:sym typeface="Source Sans Pro"/>
              </a:rPr>
              <a:t>Thank you!</a:t>
            </a:r>
            <a:endParaRPr sz="4950" dirty="0">
              <a:solidFill>
                <a:srgbClr val="FFFFFF"/>
              </a:solidFill>
              <a:latin typeface="Source Sans Pro"/>
              <a:ea typeface="Source Sans Pro"/>
              <a:cs typeface="Source Sans Pro"/>
              <a:sym typeface="Source Sans Pr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98"/>
          <p:cNvSpPr txBox="1"/>
          <p:nvPr/>
        </p:nvSpPr>
        <p:spPr>
          <a:xfrm>
            <a:off x="2939025" y="1636600"/>
            <a:ext cx="4983900" cy="1740600"/>
          </a:xfrm>
          <a:prstGeom prst="rect">
            <a:avLst/>
          </a:prstGeom>
          <a:noFill/>
          <a:ln>
            <a:noFill/>
          </a:ln>
        </p:spPr>
        <p:txBody>
          <a:bodyPr spcFirstLastPara="1" wrap="square" lIns="91425" tIns="91425" rIns="91425" bIns="91425" anchor="t" anchorCtr="0">
            <a:noAutofit/>
          </a:bodyPr>
          <a:lstStyle/>
          <a:p>
            <a:pPr algn="ctr" defTabSz="685800"/>
            <a:r>
              <a:rPr lang="en-US" sz="4950" dirty="0">
                <a:solidFill>
                  <a:srgbClr val="FFFFFF"/>
                </a:solidFill>
                <a:latin typeface="Source Sans Pro"/>
                <a:ea typeface="Source Sans Pro"/>
                <a:cs typeface="Source Sans Pro"/>
                <a:sym typeface="Source Sans Pro"/>
              </a:rPr>
              <a:t>Questions?</a:t>
            </a:r>
            <a:endParaRPr sz="4950" dirty="0">
              <a:solidFill>
                <a:srgbClr val="FFFFFF"/>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823412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9143999" cy="1193057"/>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6086480" cy="1193057"/>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0"/>
            <a:ext cx="3057524" cy="1193057"/>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4" y="3"/>
            <a:ext cx="8799485" cy="1198075"/>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2" name="Title 1">
            <a:extLst>
              <a:ext uri="{FF2B5EF4-FFF2-40B4-BE49-F238E27FC236}">
                <a16:creationId xmlns:a16="http://schemas.microsoft.com/office/drawing/2014/main" id="{BDEA1CDE-9D47-40F7-91D0-A90706D0ECCB}"/>
              </a:ext>
            </a:extLst>
          </p:cNvPr>
          <p:cNvSpPr>
            <a:spLocks noGrp="1"/>
          </p:cNvSpPr>
          <p:nvPr>
            <p:ph type="title"/>
          </p:nvPr>
        </p:nvSpPr>
        <p:spPr>
          <a:xfrm>
            <a:off x="1028702" y="220906"/>
            <a:ext cx="7421963" cy="775252"/>
          </a:xfrm>
        </p:spPr>
        <p:txBody>
          <a:bodyPr>
            <a:normAutofit/>
          </a:bodyPr>
          <a:lstStyle/>
          <a:p>
            <a:r>
              <a:rPr lang="en-US" sz="2775" dirty="0">
                <a:solidFill>
                  <a:srgbClr val="FFFFFF"/>
                </a:solidFill>
              </a:rPr>
              <a:t>Upcoming Webinars </a:t>
            </a:r>
          </a:p>
        </p:txBody>
      </p:sp>
      <p:sp>
        <p:nvSpPr>
          <p:cNvPr id="3" name="Content Placeholder 2">
            <a:extLst>
              <a:ext uri="{FF2B5EF4-FFF2-40B4-BE49-F238E27FC236}">
                <a16:creationId xmlns:a16="http://schemas.microsoft.com/office/drawing/2014/main" id="{E99BE424-479B-41C2-BE39-4D0A9F961D94}"/>
              </a:ext>
            </a:extLst>
          </p:cNvPr>
          <p:cNvSpPr>
            <a:spLocks noGrp="1"/>
          </p:cNvSpPr>
          <p:nvPr>
            <p:ph idx="1"/>
          </p:nvPr>
        </p:nvSpPr>
        <p:spPr>
          <a:xfrm>
            <a:off x="1028699" y="1366407"/>
            <a:ext cx="7320396" cy="3161545"/>
          </a:xfrm>
        </p:spPr>
        <p:txBody>
          <a:bodyPr anchor="ctr">
            <a:normAutofit/>
          </a:bodyPr>
          <a:lstStyle/>
          <a:p>
            <a:pPr marL="257168" indent="-257168">
              <a:buFont typeface="Arial"/>
              <a:buChar char="•"/>
              <a:defRPr/>
            </a:pPr>
            <a:r>
              <a:rPr lang="en-US" sz="1800" dirty="0">
                <a:solidFill>
                  <a:prstClr val="black"/>
                </a:solidFill>
                <a:latin typeface="Calibri" panose="020F0502020204030204"/>
              </a:rPr>
              <a:t>April 27, 3 pm eastern -  Building and Remodeling Archives Part 1: Planning Your Project</a:t>
            </a:r>
          </a:p>
          <a:p>
            <a:pPr marL="257168" indent="-257168">
              <a:buFont typeface="Arial"/>
              <a:buChar char="•"/>
              <a:defRPr/>
            </a:pPr>
            <a:r>
              <a:rPr lang="en-US" sz="1800" dirty="0">
                <a:solidFill>
                  <a:prstClr val="black"/>
                </a:solidFill>
                <a:latin typeface="Calibri" panose="020F0502020204030204"/>
              </a:rPr>
              <a:t>June 22,3 pm eastern – Building and Remodeling Archives Part 2: Construction and Lessons Learned</a:t>
            </a:r>
          </a:p>
          <a:p>
            <a:pPr marL="257168" indent="-257168">
              <a:buFont typeface="Arial"/>
              <a:buChar char="•"/>
              <a:defRPr/>
            </a:pPr>
            <a:endParaRPr lang="en-US" sz="1800" dirty="0">
              <a:solidFill>
                <a:prstClr val="black"/>
              </a:solidFill>
              <a:latin typeface="Calibri" panose="020F0502020204030204"/>
            </a:endParaRPr>
          </a:p>
          <a:p>
            <a:pPr marL="342892" lvl="1" indent="0">
              <a:spcBef>
                <a:spcPts val="750"/>
              </a:spcBef>
              <a:buNone/>
              <a:defRPr/>
            </a:pPr>
            <a:r>
              <a:rPr lang="en-US" sz="1200" dirty="0">
                <a:solidFill>
                  <a:srgbClr val="1F497D"/>
                </a:solidFill>
                <a:latin typeface="Calibri" panose="020F0502020204030204"/>
              </a:rPr>
              <a:t>For registration information </a:t>
            </a:r>
          </a:p>
          <a:p>
            <a:pPr marL="342892" lvl="1" indent="0">
              <a:spcBef>
                <a:spcPts val="750"/>
              </a:spcBef>
              <a:buNone/>
              <a:defRPr/>
            </a:pPr>
            <a:r>
              <a:rPr lang="en-US" sz="1200" dirty="0">
                <a:solidFill>
                  <a:srgbClr val="1F497D"/>
                </a:solidFill>
                <a:latin typeface="Calibri" panose="020F0502020204030204"/>
                <a:hlinkClick r:id="rId2"/>
              </a:rPr>
              <a:t>https://www.youtube.com/watch?v=u-trGs_1Gmo&amp;list=PLospvJp0HcS88SS48w-4ruZwZNVdh7b5_&amp;index=2</a:t>
            </a:r>
            <a:endParaRPr lang="en-US" sz="1200" dirty="0">
              <a:solidFill>
                <a:srgbClr val="1F497D"/>
              </a:solidFill>
              <a:latin typeface="Calibri" panose="020F0502020204030204"/>
            </a:endParaRPr>
          </a:p>
          <a:p>
            <a:pPr marL="257168" indent="-257168">
              <a:buFont typeface="Arial"/>
              <a:buChar char="•"/>
            </a:pPr>
            <a:endParaRPr lang="en-US" sz="1350" dirty="0"/>
          </a:p>
          <a:p>
            <a:pPr marL="257168" indent="-257168">
              <a:buFont typeface="Arial"/>
              <a:buChar char="•"/>
            </a:pPr>
            <a:endParaRPr lang="en-US" sz="1350" dirty="0"/>
          </a:p>
        </p:txBody>
      </p:sp>
      <p:sp>
        <p:nvSpPr>
          <p:cNvPr id="4" name="Footer Placeholder 3">
            <a:extLst>
              <a:ext uri="{FF2B5EF4-FFF2-40B4-BE49-F238E27FC236}">
                <a16:creationId xmlns:a16="http://schemas.microsoft.com/office/drawing/2014/main" id="{4FB35336-2054-4456-BCD1-A07EECA35C28}"/>
              </a:ext>
            </a:extLst>
          </p:cNvPr>
          <p:cNvSpPr>
            <a:spLocks noGrp="1"/>
          </p:cNvSpPr>
          <p:nvPr>
            <p:ph type="ftr" sz="quarter" idx="11"/>
          </p:nvPr>
        </p:nvSpPr>
        <p:spPr/>
        <p:txBody>
          <a:bodyPr/>
          <a:lstStyle/>
          <a:p>
            <a:pPr defTabSz="685783"/>
            <a:r>
              <a:rPr lang="en-US" dirty="0">
                <a:solidFill>
                  <a:prstClr val="black">
                    <a:tint val="75000"/>
                  </a:prstClr>
                </a:solidFill>
                <a:latin typeface="Calibri" panose="020F0502020204030204"/>
              </a:rPr>
              <a:t>April 13, 2023</a:t>
            </a:r>
          </a:p>
        </p:txBody>
      </p:sp>
      <p:sp>
        <p:nvSpPr>
          <p:cNvPr id="13" name="Content Placeholder 2">
            <a:extLst>
              <a:ext uri="{FF2B5EF4-FFF2-40B4-BE49-F238E27FC236}">
                <a16:creationId xmlns:a16="http://schemas.microsoft.com/office/drawing/2014/main" id="{488ED515-7452-425A-AE8E-B3958CDDB9FA}"/>
              </a:ext>
            </a:extLst>
          </p:cNvPr>
          <p:cNvSpPr txBox="1">
            <a:spLocks/>
          </p:cNvSpPr>
          <p:nvPr/>
        </p:nvSpPr>
        <p:spPr>
          <a:xfrm>
            <a:off x="1028701" y="1366408"/>
            <a:ext cx="7299614" cy="3553691"/>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68" indent="-257168" defTabSz="685783">
              <a:spcBef>
                <a:spcPts val="750"/>
              </a:spcBef>
              <a:buFont typeface="Arial"/>
              <a:buChar char="•"/>
            </a:pPr>
            <a:endParaRPr lang="en-US" sz="1350" dirty="0">
              <a:solidFill>
                <a:prstClr val="black"/>
              </a:solidFill>
              <a:latin typeface="Calibri" panose="020F0502020204030204"/>
            </a:endParaRPr>
          </a:p>
        </p:txBody>
      </p:sp>
      <p:pic>
        <p:nvPicPr>
          <p:cNvPr id="15" name="Picture 14" descr="A drawing of a face&#10;&#10;Description automatically generated">
            <a:extLst>
              <a:ext uri="{FF2B5EF4-FFF2-40B4-BE49-F238E27FC236}">
                <a16:creationId xmlns:a16="http://schemas.microsoft.com/office/drawing/2014/main" id="{70ABF1FD-D457-444E-9091-F7F2518FF3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3538" y="4012871"/>
            <a:ext cx="1000708" cy="891316"/>
          </a:xfrm>
          <a:prstGeom prst="rect">
            <a:avLst/>
          </a:prstGeom>
        </p:spPr>
      </p:pic>
    </p:spTree>
    <p:extLst>
      <p:ext uri="{BB962C8B-B14F-4D97-AF65-F5344CB8AC3E}">
        <p14:creationId xmlns:p14="http://schemas.microsoft.com/office/powerpoint/2010/main" val="2146998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9143999" cy="1193057"/>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6086480" cy="1193057"/>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0"/>
            <a:ext cx="3057524" cy="1193057"/>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4" y="3"/>
            <a:ext cx="8799485" cy="1198075"/>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2" name="Title 1">
            <a:extLst>
              <a:ext uri="{FF2B5EF4-FFF2-40B4-BE49-F238E27FC236}">
                <a16:creationId xmlns:a16="http://schemas.microsoft.com/office/drawing/2014/main" id="{BDEA1CDE-9D47-40F7-91D0-A90706D0ECCB}"/>
              </a:ext>
            </a:extLst>
          </p:cNvPr>
          <p:cNvSpPr>
            <a:spLocks noGrp="1"/>
          </p:cNvSpPr>
          <p:nvPr>
            <p:ph type="title"/>
          </p:nvPr>
        </p:nvSpPr>
        <p:spPr>
          <a:xfrm>
            <a:off x="1028702" y="220906"/>
            <a:ext cx="7421963" cy="775252"/>
          </a:xfrm>
        </p:spPr>
        <p:txBody>
          <a:bodyPr>
            <a:normAutofit/>
          </a:bodyPr>
          <a:lstStyle/>
          <a:p>
            <a:r>
              <a:rPr lang="en-US" sz="2775" dirty="0">
                <a:solidFill>
                  <a:srgbClr val="FFFFFF"/>
                </a:solidFill>
              </a:rPr>
              <a:t>Upcoming SERI Webinars </a:t>
            </a:r>
          </a:p>
        </p:txBody>
      </p:sp>
      <p:sp>
        <p:nvSpPr>
          <p:cNvPr id="3" name="Content Placeholder 2">
            <a:extLst>
              <a:ext uri="{FF2B5EF4-FFF2-40B4-BE49-F238E27FC236}">
                <a16:creationId xmlns:a16="http://schemas.microsoft.com/office/drawing/2014/main" id="{E99BE424-479B-41C2-BE39-4D0A9F961D94}"/>
              </a:ext>
            </a:extLst>
          </p:cNvPr>
          <p:cNvSpPr>
            <a:spLocks noGrp="1"/>
          </p:cNvSpPr>
          <p:nvPr>
            <p:ph idx="1"/>
          </p:nvPr>
        </p:nvSpPr>
        <p:spPr>
          <a:xfrm>
            <a:off x="1028699" y="1366407"/>
            <a:ext cx="7320396" cy="3161545"/>
          </a:xfrm>
        </p:spPr>
        <p:txBody>
          <a:bodyPr anchor="ctr">
            <a:normAutofit/>
          </a:bodyPr>
          <a:lstStyle/>
          <a:p>
            <a:pPr marL="257168" indent="-257168">
              <a:buFont typeface="Arial"/>
              <a:buChar char="•"/>
              <a:defRPr/>
            </a:pPr>
            <a:r>
              <a:rPr lang="en-US" dirty="0">
                <a:solidFill>
                  <a:prstClr val="black"/>
                </a:solidFill>
                <a:latin typeface="Calibri" panose="020F0502020204030204"/>
              </a:rPr>
              <a:t>April 18, 2 pm eastern – Mutual Assured “Protection” (MAP): Records </a:t>
            </a:r>
            <a:r>
              <a:rPr lang="en-US">
                <a:solidFill>
                  <a:prstClr val="black"/>
                </a:solidFill>
                <a:latin typeface="Calibri" panose="020F0502020204030204"/>
              </a:rPr>
              <a:t>Management’s Role </a:t>
            </a:r>
            <a:r>
              <a:rPr lang="en-US" dirty="0">
                <a:solidFill>
                  <a:prstClr val="black"/>
                </a:solidFill>
                <a:latin typeface="Calibri" panose="020F0502020204030204"/>
              </a:rPr>
              <a:t>in </a:t>
            </a:r>
            <a:r>
              <a:rPr lang="en-US">
                <a:solidFill>
                  <a:prstClr val="black"/>
                </a:solidFill>
                <a:latin typeface="Calibri" panose="020F0502020204030204"/>
              </a:rPr>
              <a:t>Litigation Holds</a:t>
            </a:r>
          </a:p>
          <a:p>
            <a:pPr marL="257168" indent="-257168">
              <a:buFont typeface="Arial"/>
              <a:buChar char="•"/>
              <a:defRPr/>
            </a:pPr>
            <a:endParaRPr lang="en-US" dirty="0">
              <a:solidFill>
                <a:prstClr val="black"/>
              </a:solidFill>
              <a:latin typeface="Calibri" panose="020F0502020204030204"/>
            </a:endParaRPr>
          </a:p>
          <a:p>
            <a:pPr marL="342892" lvl="1" indent="0">
              <a:spcBef>
                <a:spcPts val="750"/>
              </a:spcBef>
              <a:buNone/>
              <a:defRPr/>
            </a:pPr>
            <a:r>
              <a:rPr lang="en-US" sz="1200" dirty="0">
                <a:solidFill>
                  <a:srgbClr val="1F497D"/>
                </a:solidFill>
                <a:latin typeface="Calibri" panose="020F0502020204030204"/>
              </a:rPr>
              <a:t>For registration information:</a:t>
            </a:r>
            <a:br>
              <a:rPr lang="en-US" sz="1200" dirty="0">
                <a:solidFill>
                  <a:srgbClr val="1F497D"/>
                </a:solidFill>
                <a:latin typeface="Calibri" panose="020F0502020204030204"/>
              </a:rPr>
            </a:br>
            <a:r>
              <a:rPr lang="en-US" sz="1200" dirty="0">
                <a:solidFill>
                  <a:srgbClr val="1F497D"/>
                </a:solidFill>
                <a:latin typeface="Calibri" panose="020F0502020204030204"/>
              </a:rPr>
              <a:t> </a:t>
            </a:r>
            <a:r>
              <a:rPr lang="en-US" sz="1200" dirty="0">
                <a:solidFill>
                  <a:srgbClr val="1F497D"/>
                </a:solidFill>
                <a:latin typeface="Calibri" panose="020F0502020204030204"/>
                <a:hlinkClick r:id="rId2"/>
              </a:rPr>
              <a:t>https://www.statearchivists.org/electronic-records/state-electronic-records-initiative/seri-webinars</a:t>
            </a:r>
            <a:endParaRPr lang="en-US" sz="1200" dirty="0">
              <a:solidFill>
                <a:srgbClr val="1F497D"/>
              </a:solidFill>
              <a:latin typeface="Calibri" panose="020F0502020204030204"/>
            </a:endParaRPr>
          </a:p>
          <a:p>
            <a:pPr marL="342892" lvl="1" indent="0">
              <a:spcBef>
                <a:spcPts val="750"/>
              </a:spcBef>
              <a:buNone/>
              <a:defRPr/>
            </a:pPr>
            <a:endParaRPr lang="en-US" sz="1200" dirty="0">
              <a:solidFill>
                <a:srgbClr val="1F497D"/>
              </a:solidFill>
              <a:latin typeface="Calibri" panose="020F0502020204030204"/>
              <a:hlinkClick r:id="rId3"/>
            </a:endParaRPr>
          </a:p>
          <a:p>
            <a:pPr marL="257168" indent="-257168">
              <a:buFont typeface="Arial"/>
              <a:buChar char="•"/>
            </a:pPr>
            <a:endParaRPr lang="en-US" sz="1350" dirty="0"/>
          </a:p>
        </p:txBody>
      </p:sp>
      <p:sp>
        <p:nvSpPr>
          <p:cNvPr id="4" name="Footer Placeholder 3">
            <a:extLst>
              <a:ext uri="{FF2B5EF4-FFF2-40B4-BE49-F238E27FC236}">
                <a16:creationId xmlns:a16="http://schemas.microsoft.com/office/drawing/2014/main" id="{4FB35336-2054-4456-BCD1-A07EECA35C28}"/>
              </a:ext>
            </a:extLst>
          </p:cNvPr>
          <p:cNvSpPr>
            <a:spLocks noGrp="1"/>
          </p:cNvSpPr>
          <p:nvPr>
            <p:ph type="ftr" sz="quarter" idx="11"/>
          </p:nvPr>
        </p:nvSpPr>
        <p:spPr/>
        <p:txBody>
          <a:bodyPr/>
          <a:lstStyle/>
          <a:p>
            <a:pPr defTabSz="685783"/>
            <a:r>
              <a:rPr lang="en-US" dirty="0">
                <a:solidFill>
                  <a:prstClr val="black">
                    <a:tint val="75000"/>
                  </a:prstClr>
                </a:solidFill>
                <a:latin typeface="Calibri" panose="020F0502020204030204"/>
              </a:rPr>
              <a:t>April 13, 2023</a:t>
            </a:r>
          </a:p>
        </p:txBody>
      </p:sp>
      <p:sp>
        <p:nvSpPr>
          <p:cNvPr id="13" name="Content Placeholder 2">
            <a:extLst>
              <a:ext uri="{FF2B5EF4-FFF2-40B4-BE49-F238E27FC236}">
                <a16:creationId xmlns:a16="http://schemas.microsoft.com/office/drawing/2014/main" id="{488ED515-7452-425A-AE8E-B3958CDDB9FA}"/>
              </a:ext>
            </a:extLst>
          </p:cNvPr>
          <p:cNvSpPr txBox="1">
            <a:spLocks/>
          </p:cNvSpPr>
          <p:nvPr/>
        </p:nvSpPr>
        <p:spPr>
          <a:xfrm>
            <a:off x="1028701" y="1366408"/>
            <a:ext cx="7299614" cy="3553691"/>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68" indent="-257168" defTabSz="685783">
              <a:spcBef>
                <a:spcPts val="750"/>
              </a:spcBef>
              <a:buFont typeface="Arial"/>
              <a:buChar char="•"/>
            </a:pPr>
            <a:endParaRPr lang="en-US" sz="1350" dirty="0">
              <a:solidFill>
                <a:prstClr val="black"/>
              </a:solidFill>
              <a:latin typeface="Calibri" panose="020F0502020204030204"/>
            </a:endParaRPr>
          </a:p>
        </p:txBody>
      </p:sp>
      <p:pic>
        <p:nvPicPr>
          <p:cNvPr id="15" name="Picture 14" descr="A drawing of a face&#10;&#10;Description automatically generated">
            <a:extLst>
              <a:ext uri="{FF2B5EF4-FFF2-40B4-BE49-F238E27FC236}">
                <a16:creationId xmlns:a16="http://schemas.microsoft.com/office/drawing/2014/main" id="{70ABF1FD-D457-444E-9091-F7F2518FF3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63538" y="4012871"/>
            <a:ext cx="1000708" cy="891316"/>
          </a:xfrm>
          <a:prstGeom prst="rect">
            <a:avLst/>
          </a:prstGeom>
        </p:spPr>
      </p:pic>
    </p:spTree>
    <p:extLst>
      <p:ext uri="{BB962C8B-B14F-4D97-AF65-F5344CB8AC3E}">
        <p14:creationId xmlns:p14="http://schemas.microsoft.com/office/powerpoint/2010/main" val="1276956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9143999" cy="1193057"/>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6086480" cy="1193057"/>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0"/>
            <a:ext cx="3057524" cy="1193057"/>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4" y="3"/>
            <a:ext cx="8799485" cy="1198075"/>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2" name="Title 1">
            <a:extLst>
              <a:ext uri="{FF2B5EF4-FFF2-40B4-BE49-F238E27FC236}">
                <a16:creationId xmlns:a16="http://schemas.microsoft.com/office/drawing/2014/main" id="{BDEA1CDE-9D47-40F7-91D0-A90706D0ECCB}"/>
              </a:ext>
            </a:extLst>
          </p:cNvPr>
          <p:cNvSpPr>
            <a:spLocks noGrp="1"/>
          </p:cNvSpPr>
          <p:nvPr>
            <p:ph type="title"/>
          </p:nvPr>
        </p:nvSpPr>
        <p:spPr>
          <a:xfrm>
            <a:off x="1028702" y="220906"/>
            <a:ext cx="7421963" cy="775252"/>
          </a:xfrm>
        </p:spPr>
        <p:txBody>
          <a:bodyPr>
            <a:normAutofit/>
          </a:bodyPr>
          <a:lstStyle/>
          <a:p>
            <a:r>
              <a:rPr lang="en-US" sz="2775" dirty="0">
                <a:solidFill>
                  <a:srgbClr val="FFFFFF"/>
                </a:solidFill>
              </a:rPr>
              <a:t>Contact Us </a:t>
            </a:r>
          </a:p>
        </p:txBody>
      </p:sp>
      <p:sp>
        <p:nvSpPr>
          <p:cNvPr id="13" name="Content Placeholder 2">
            <a:extLst>
              <a:ext uri="{FF2B5EF4-FFF2-40B4-BE49-F238E27FC236}">
                <a16:creationId xmlns:a16="http://schemas.microsoft.com/office/drawing/2014/main" id="{488ED515-7452-425A-AE8E-B3958CDDB9FA}"/>
              </a:ext>
            </a:extLst>
          </p:cNvPr>
          <p:cNvSpPr txBox="1">
            <a:spLocks/>
          </p:cNvSpPr>
          <p:nvPr/>
        </p:nvSpPr>
        <p:spPr>
          <a:xfrm>
            <a:off x="1028701" y="1366407"/>
            <a:ext cx="7299614" cy="3298036"/>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68" indent="-257168" defTabSz="685783">
              <a:spcBef>
                <a:spcPts val="750"/>
              </a:spcBef>
              <a:buFont typeface="Arial"/>
              <a:buChar char="•"/>
            </a:pPr>
            <a:endParaRPr lang="en-US" sz="1350" dirty="0">
              <a:solidFill>
                <a:prstClr val="black"/>
              </a:solidFill>
              <a:latin typeface="Calibri" panose="020F0502020204030204"/>
            </a:endParaRPr>
          </a:p>
        </p:txBody>
      </p:sp>
      <p:pic>
        <p:nvPicPr>
          <p:cNvPr id="15" name="Picture 14" descr="A drawing of a face&#10;&#10;Description automatically generated">
            <a:extLst>
              <a:ext uri="{FF2B5EF4-FFF2-40B4-BE49-F238E27FC236}">
                <a16:creationId xmlns:a16="http://schemas.microsoft.com/office/drawing/2014/main" id="{70ABF1FD-D457-444E-9091-F7F2518FF3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63538" y="4012871"/>
            <a:ext cx="1000708" cy="891316"/>
          </a:xfrm>
          <a:prstGeom prst="rect">
            <a:avLst/>
          </a:prstGeom>
        </p:spPr>
      </p:pic>
      <p:sp>
        <p:nvSpPr>
          <p:cNvPr id="17" name="Content Placeholder 2">
            <a:extLst>
              <a:ext uri="{FF2B5EF4-FFF2-40B4-BE49-F238E27FC236}">
                <a16:creationId xmlns:a16="http://schemas.microsoft.com/office/drawing/2014/main" id="{10F735B7-2281-48EE-BDC9-29FA8231BED8}"/>
              </a:ext>
            </a:extLst>
          </p:cNvPr>
          <p:cNvSpPr>
            <a:spLocks noGrp="1"/>
          </p:cNvSpPr>
          <p:nvPr>
            <p:ph idx="1"/>
          </p:nvPr>
        </p:nvSpPr>
        <p:spPr>
          <a:xfrm>
            <a:off x="1028702" y="1366839"/>
            <a:ext cx="7319963" cy="3298036"/>
          </a:xfrm>
        </p:spPr>
        <p:txBody>
          <a:bodyPr>
            <a:normAutofit fontScale="32500" lnSpcReduction="20000"/>
          </a:bodyPr>
          <a:lstStyle/>
          <a:p>
            <a:pPr marL="0" indent="0" algn="ctr">
              <a:spcBef>
                <a:spcPts val="0"/>
              </a:spcBef>
              <a:spcAft>
                <a:spcPts val="675"/>
              </a:spcAft>
              <a:buNone/>
            </a:pPr>
            <a:r>
              <a:rPr lang="en-US" sz="4650" dirty="0"/>
              <a:t>CoSA Website</a:t>
            </a:r>
            <a:br>
              <a:rPr lang="en-US" sz="4650" dirty="0"/>
            </a:br>
            <a:r>
              <a:rPr lang="en-US" sz="4650" dirty="0">
                <a:hlinkClick r:id="rId3"/>
              </a:rPr>
              <a:t>http://www.statearchivists.org</a:t>
            </a:r>
            <a:endParaRPr lang="en-US" sz="4650" dirty="0"/>
          </a:p>
          <a:p>
            <a:pPr marL="0" indent="0" algn="ctr">
              <a:spcBef>
                <a:spcPts val="0"/>
              </a:spcBef>
              <a:spcAft>
                <a:spcPts val="675"/>
              </a:spcAft>
              <a:buNone/>
            </a:pPr>
            <a:endParaRPr lang="en-US" sz="4650" dirty="0"/>
          </a:p>
          <a:p>
            <a:pPr marL="0" indent="0" algn="ctr">
              <a:spcBef>
                <a:spcPts val="0"/>
              </a:spcBef>
              <a:spcAft>
                <a:spcPts val="675"/>
              </a:spcAft>
              <a:buNone/>
            </a:pPr>
            <a:r>
              <a:rPr lang="en-US" sz="4650" dirty="0"/>
              <a:t>CoSA Resource Center</a:t>
            </a:r>
            <a:br>
              <a:rPr lang="en-US" sz="4650"/>
            </a:br>
            <a:r>
              <a:rPr lang="en-US" sz="4650">
                <a:hlinkClick r:id="rId4"/>
              </a:rPr>
              <a:t>https</a:t>
            </a:r>
            <a:r>
              <a:rPr lang="en-US" sz="4650" dirty="0">
                <a:hlinkClick r:id="rId4"/>
              </a:rPr>
              <a:t>://www.statearchivists.org/research-resources/resource-center</a:t>
            </a:r>
            <a:endParaRPr lang="en-US" sz="4650" dirty="0"/>
          </a:p>
          <a:p>
            <a:pPr marL="0" indent="0" algn="ctr">
              <a:spcBef>
                <a:spcPts val="0"/>
              </a:spcBef>
              <a:spcAft>
                <a:spcPts val="675"/>
              </a:spcAft>
              <a:buNone/>
            </a:pPr>
            <a:endParaRPr lang="en-US" sz="4650" dirty="0"/>
          </a:p>
          <a:p>
            <a:pPr marL="0" indent="0" algn="ctr">
              <a:buNone/>
            </a:pPr>
            <a:r>
              <a:rPr lang="en-US" sz="4650" dirty="0"/>
              <a:t>CoSA Twitter Handle</a:t>
            </a:r>
            <a:br>
              <a:rPr lang="en-US" sz="4650" dirty="0"/>
            </a:br>
            <a:r>
              <a:rPr lang="en-US" sz="4650" dirty="0"/>
              <a:t>@StateArchivists</a:t>
            </a:r>
          </a:p>
          <a:p>
            <a:pPr marL="0" indent="0">
              <a:buNone/>
            </a:pPr>
            <a:endParaRPr lang="en-US" sz="4650" b="1" dirty="0">
              <a:solidFill>
                <a:srgbClr val="222222"/>
              </a:solidFill>
              <a:ea typeface="Calibri" panose="020F0502020204030204" pitchFamily="34" charset="0"/>
              <a:cs typeface="Times New Roman" panose="02020603050405020304" pitchFamily="18" charset="0"/>
            </a:endParaRPr>
          </a:p>
          <a:p>
            <a:pPr marL="0" indent="0" algn="ctr">
              <a:buNone/>
            </a:pPr>
            <a:r>
              <a:rPr lang="en-US" sz="4650" dirty="0"/>
              <a:t>CoSA Facebook Page</a:t>
            </a:r>
            <a:br>
              <a:rPr lang="en-US" sz="4650" dirty="0"/>
            </a:br>
            <a:r>
              <a:rPr lang="en-US" sz="4650" dirty="0">
                <a:hlinkClick r:id="rId5"/>
              </a:rPr>
              <a:t>www.facebook.com/CouncilOfStateArchivists</a:t>
            </a:r>
            <a:endParaRPr lang="en-US" sz="4650" dirty="0"/>
          </a:p>
          <a:p>
            <a:pPr algn="ctr"/>
            <a:endParaRPr lang="en-US" sz="4650" dirty="0"/>
          </a:p>
          <a:p>
            <a:pPr marL="0" indent="0" algn="ctr">
              <a:buNone/>
            </a:pPr>
            <a:r>
              <a:rPr lang="en-US" sz="4650" dirty="0"/>
              <a:t>CoSA You Tube </a:t>
            </a:r>
            <a:br>
              <a:rPr lang="en-US" sz="4650" dirty="0"/>
            </a:br>
            <a:r>
              <a:rPr lang="en-US" sz="4650" dirty="0">
                <a:hlinkClick r:id="rId6"/>
              </a:rPr>
              <a:t>https://www.youtube.com/user/StateArchivists/</a:t>
            </a:r>
            <a:endParaRPr lang="en-US" sz="4650" dirty="0"/>
          </a:p>
          <a:p>
            <a:pPr marL="0" indent="0">
              <a:buNone/>
            </a:pPr>
            <a:endParaRPr lang="en-US" sz="4650" b="1" dirty="0">
              <a:solidFill>
                <a:srgbClr val="222222"/>
              </a:solidFill>
              <a:ea typeface="Calibri" panose="020F0502020204030204" pitchFamily="34" charset="0"/>
              <a:cs typeface="Times New Roman" panose="02020603050405020304" pitchFamily="18" charset="0"/>
            </a:endParaRPr>
          </a:p>
          <a:p>
            <a:endParaRPr lang="en-US" sz="4650" dirty="0"/>
          </a:p>
        </p:txBody>
      </p:sp>
    </p:spTree>
    <p:extLst>
      <p:ext uri="{BB962C8B-B14F-4D97-AF65-F5344CB8AC3E}">
        <p14:creationId xmlns:p14="http://schemas.microsoft.com/office/powerpoint/2010/main" val="1198431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9143999" cy="1193057"/>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6086480" cy="1193057"/>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0"/>
            <a:ext cx="3057524" cy="1193057"/>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4" y="3"/>
            <a:ext cx="8799485" cy="1198075"/>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dirty="0">
              <a:solidFill>
                <a:prstClr val="white"/>
              </a:solidFill>
              <a:latin typeface="Calibri" panose="020F0502020204030204"/>
            </a:endParaRPr>
          </a:p>
        </p:txBody>
      </p:sp>
      <p:sp>
        <p:nvSpPr>
          <p:cNvPr id="2" name="Title 1">
            <a:extLst>
              <a:ext uri="{FF2B5EF4-FFF2-40B4-BE49-F238E27FC236}">
                <a16:creationId xmlns:a16="http://schemas.microsoft.com/office/drawing/2014/main" id="{BDEA1CDE-9D47-40F7-91D0-A90706D0ECCB}"/>
              </a:ext>
            </a:extLst>
          </p:cNvPr>
          <p:cNvSpPr>
            <a:spLocks noGrp="1"/>
          </p:cNvSpPr>
          <p:nvPr>
            <p:ph type="title"/>
          </p:nvPr>
        </p:nvSpPr>
        <p:spPr>
          <a:xfrm>
            <a:off x="1028702" y="220906"/>
            <a:ext cx="7421963" cy="775252"/>
          </a:xfrm>
        </p:spPr>
        <p:txBody>
          <a:bodyPr>
            <a:normAutofit/>
          </a:bodyPr>
          <a:lstStyle/>
          <a:p>
            <a:r>
              <a:rPr lang="en-US" sz="2775" dirty="0">
                <a:solidFill>
                  <a:srgbClr val="FFFFFF"/>
                </a:solidFill>
              </a:rPr>
              <a:t>Webinar Evaluation</a:t>
            </a:r>
          </a:p>
        </p:txBody>
      </p:sp>
      <p:sp>
        <p:nvSpPr>
          <p:cNvPr id="3" name="Content Placeholder 2">
            <a:extLst>
              <a:ext uri="{FF2B5EF4-FFF2-40B4-BE49-F238E27FC236}">
                <a16:creationId xmlns:a16="http://schemas.microsoft.com/office/drawing/2014/main" id="{E99BE424-479B-41C2-BE39-4D0A9F961D94}"/>
              </a:ext>
            </a:extLst>
          </p:cNvPr>
          <p:cNvSpPr>
            <a:spLocks noGrp="1"/>
          </p:cNvSpPr>
          <p:nvPr>
            <p:ph idx="1"/>
          </p:nvPr>
        </p:nvSpPr>
        <p:spPr>
          <a:xfrm>
            <a:off x="1028699" y="1366408"/>
            <a:ext cx="7320396" cy="3558887"/>
          </a:xfrm>
        </p:spPr>
        <p:txBody>
          <a:bodyPr anchor="ctr">
            <a:normAutofit/>
          </a:bodyPr>
          <a:lstStyle/>
          <a:p>
            <a:pPr algn="ctr">
              <a:lnSpc>
                <a:spcPct val="150000"/>
              </a:lnSpc>
            </a:pPr>
            <a:r>
              <a:rPr lang="en-US" sz="1350" dirty="0"/>
              <a:t>We really do appreciate your feedback!</a:t>
            </a:r>
          </a:p>
          <a:p>
            <a:pPr algn="ctr">
              <a:lnSpc>
                <a:spcPct val="150000"/>
              </a:lnSpc>
            </a:pPr>
            <a:endParaRPr lang="en-US" sz="1350" dirty="0"/>
          </a:p>
          <a:p>
            <a:pPr algn="ctr">
              <a:lnSpc>
                <a:spcPct val="150000"/>
              </a:lnSpc>
            </a:pPr>
            <a:endParaRPr lang="en-US" sz="1350" dirty="0"/>
          </a:p>
          <a:p>
            <a:pPr algn="ctr">
              <a:lnSpc>
                <a:spcPct val="150000"/>
              </a:lnSpc>
            </a:pPr>
            <a:endParaRPr lang="en-US" sz="1350" dirty="0"/>
          </a:p>
          <a:p>
            <a:pPr algn="ctr">
              <a:lnSpc>
                <a:spcPct val="150000"/>
              </a:lnSpc>
            </a:pPr>
            <a:r>
              <a:rPr lang="en-US" sz="1350" dirty="0"/>
              <a:t>When you exit the webinar, you will automatically be taken to an online webinar evaluation. Please take a couple minutes to complete the survey and help us plan future webinars.</a:t>
            </a:r>
          </a:p>
          <a:p>
            <a:pPr marL="257168" indent="-257168">
              <a:buFont typeface="Arial"/>
              <a:buChar char="•"/>
            </a:pPr>
            <a:endParaRPr lang="en-US" sz="1350" dirty="0"/>
          </a:p>
        </p:txBody>
      </p:sp>
      <p:sp>
        <p:nvSpPr>
          <p:cNvPr id="13" name="Content Placeholder 2">
            <a:extLst>
              <a:ext uri="{FF2B5EF4-FFF2-40B4-BE49-F238E27FC236}">
                <a16:creationId xmlns:a16="http://schemas.microsoft.com/office/drawing/2014/main" id="{488ED515-7452-425A-AE8E-B3958CDDB9FA}"/>
              </a:ext>
            </a:extLst>
          </p:cNvPr>
          <p:cNvSpPr txBox="1">
            <a:spLocks/>
          </p:cNvSpPr>
          <p:nvPr/>
        </p:nvSpPr>
        <p:spPr>
          <a:xfrm>
            <a:off x="1028700" y="1368904"/>
            <a:ext cx="7299614" cy="3553691"/>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68" indent="-257168" defTabSz="685783">
              <a:spcBef>
                <a:spcPts val="750"/>
              </a:spcBef>
              <a:buFont typeface="Arial"/>
              <a:buChar char="•"/>
            </a:pPr>
            <a:endParaRPr lang="en-US" sz="1350" dirty="0">
              <a:solidFill>
                <a:prstClr val="black"/>
              </a:solidFill>
              <a:latin typeface="Calibri" panose="020F0502020204030204"/>
            </a:endParaRPr>
          </a:p>
        </p:txBody>
      </p:sp>
      <p:pic>
        <p:nvPicPr>
          <p:cNvPr id="15" name="Picture 14" descr="A drawing of a face&#10;&#10;Description automatically generated">
            <a:extLst>
              <a:ext uri="{FF2B5EF4-FFF2-40B4-BE49-F238E27FC236}">
                <a16:creationId xmlns:a16="http://schemas.microsoft.com/office/drawing/2014/main" id="{70ABF1FD-D457-444E-9091-F7F2518FF3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63538" y="4012871"/>
            <a:ext cx="1000708" cy="891316"/>
          </a:xfrm>
          <a:prstGeom prst="rect">
            <a:avLst/>
          </a:prstGeom>
        </p:spPr>
      </p:pic>
      <p:pic>
        <p:nvPicPr>
          <p:cNvPr id="17" name="Picture 16">
            <a:extLst>
              <a:ext uri="{FF2B5EF4-FFF2-40B4-BE49-F238E27FC236}">
                <a16:creationId xmlns:a16="http://schemas.microsoft.com/office/drawing/2014/main" id="{36F62928-CA87-4843-B3C3-6F798E266D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8329" y="2382598"/>
            <a:ext cx="1607344" cy="900113"/>
          </a:xfrm>
          <a:prstGeom prst="rect">
            <a:avLst/>
          </a:prstGeom>
        </p:spPr>
      </p:pic>
    </p:spTree>
    <p:extLst>
      <p:ext uri="{BB962C8B-B14F-4D97-AF65-F5344CB8AC3E}">
        <p14:creationId xmlns:p14="http://schemas.microsoft.com/office/powerpoint/2010/main" val="647501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cxnSp>
        <p:nvCxnSpPr>
          <p:cNvPr id="227" name="Google Shape;227;p70"/>
          <p:cNvCxnSpPr/>
          <p:nvPr/>
        </p:nvCxnSpPr>
        <p:spPr>
          <a:xfrm>
            <a:off x="1371600" y="2667000"/>
            <a:ext cx="6372300" cy="0"/>
          </a:xfrm>
          <a:prstGeom prst="straightConnector1">
            <a:avLst/>
          </a:prstGeom>
          <a:noFill/>
          <a:ln w="9525" cap="flat" cmpd="sng">
            <a:solidFill>
              <a:srgbClr val="99BF50"/>
            </a:solidFill>
            <a:prstDash val="solid"/>
            <a:round/>
            <a:headEnd type="none" w="med" len="med"/>
            <a:tailEnd type="none" w="med" len="med"/>
          </a:ln>
        </p:spPr>
      </p:cxnSp>
      <p:sp>
        <p:nvSpPr>
          <p:cNvPr id="228" name="Google Shape;228;p70"/>
          <p:cNvSpPr txBox="1"/>
          <p:nvPr/>
        </p:nvSpPr>
        <p:spPr>
          <a:xfrm>
            <a:off x="1852650" y="1495500"/>
            <a:ext cx="5067300" cy="1171500"/>
          </a:xfrm>
          <a:prstGeom prst="rect">
            <a:avLst/>
          </a:prstGeom>
          <a:noFill/>
          <a:ln>
            <a:noFill/>
          </a:ln>
        </p:spPr>
        <p:txBody>
          <a:bodyPr spcFirstLastPara="1" wrap="square" lIns="91425" tIns="91425" rIns="91425" bIns="91425" anchor="t" anchorCtr="0">
            <a:noAutofit/>
          </a:bodyPr>
          <a:lstStyle/>
          <a:p>
            <a:pPr algn="ctr" defTabSz="685800">
              <a:lnSpc>
                <a:spcPct val="115000"/>
              </a:lnSpc>
            </a:pPr>
            <a:r>
              <a:rPr lang="en-US" sz="3000" dirty="0">
                <a:solidFill>
                  <a:srgbClr val="FFFFFF"/>
                </a:solidFill>
                <a:latin typeface="Source Sans Pro"/>
                <a:ea typeface="Source Sans Pro"/>
                <a:cs typeface="Source Sans Pro"/>
                <a:sym typeface="Source Sans Pro"/>
              </a:rPr>
              <a:t>Handwriting Recognition</a:t>
            </a:r>
          </a:p>
          <a:p>
            <a:pPr algn="ctr" defTabSz="685800">
              <a:lnSpc>
                <a:spcPct val="115000"/>
              </a:lnSpc>
            </a:pPr>
            <a:r>
              <a:rPr lang="en-US" sz="3000" dirty="0">
                <a:solidFill>
                  <a:srgbClr val="FFFFFF"/>
                </a:solidFill>
                <a:latin typeface="Source Sans Pro"/>
                <a:ea typeface="Source Sans Pro"/>
                <a:cs typeface="Source Sans Pro"/>
                <a:sym typeface="Source Sans Pro"/>
              </a:rPr>
              <a:t>Technology</a:t>
            </a:r>
          </a:p>
        </p:txBody>
      </p:sp>
      <p:sp>
        <p:nvSpPr>
          <p:cNvPr id="2" name="TextBox 1">
            <a:extLst>
              <a:ext uri="{FF2B5EF4-FFF2-40B4-BE49-F238E27FC236}">
                <a16:creationId xmlns:a16="http://schemas.microsoft.com/office/drawing/2014/main" id="{8C8B3153-7C40-29BA-E40A-71E6121A9248}"/>
              </a:ext>
            </a:extLst>
          </p:cNvPr>
          <p:cNvSpPr txBox="1"/>
          <p:nvPr/>
        </p:nvSpPr>
        <p:spPr>
          <a:xfrm>
            <a:off x="4029075" y="3147332"/>
            <a:ext cx="1348190" cy="300082"/>
          </a:xfrm>
          <a:prstGeom prst="rect">
            <a:avLst/>
          </a:prstGeom>
          <a:noFill/>
        </p:spPr>
        <p:txBody>
          <a:bodyPr wrap="none" rtlCol="0">
            <a:spAutoFit/>
          </a:bodyPr>
          <a:lstStyle/>
          <a:p>
            <a:pPr defTabSz="685800"/>
            <a:r>
              <a:rPr lang="en-US" sz="1350" dirty="0">
                <a:solidFill>
                  <a:prstClr val="white"/>
                </a:solidFill>
                <a:latin typeface="Calibri" panose="020F0502020204030204"/>
              </a:rPr>
              <a:t>Now, and Future</a:t>
            </a:r>
          </a:p>
        </p:txBody>
      </p:sp>
    </p:spTree>
    <p:extLst>
      <p:ext uri="{BB962C8B-B14F-4D97-AF65-F5344CB8AC3E}">
        <p14:creationId xmlns:p14="http://schemas.microsoft.com/office/powerpoint/2010/main" val="3253244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7139F9-6931-3E59-0BE7-EF88F7FF8C90}"/>
              </a:ext>
            </a:extLst>
          </p:cNvPr>
          <p:cNvSpPr>
            <a:spLocks noGrp="1"/>
          </p:cNvSpPr>
          <p:nvPr>
            <p:ph type="body" idx="1"/>
          </p:nvPr>
        </p:nvSpPr>
        <p:spPr/>
        <p:txBody>
          <a:bodyPr/>
          <a:lstStyle/>
          <a:p>
            <a:r>
              <a:rPr lang="en-US" sz="2100" b="1" dirty="0"/>
              <a:t>AI and Machine Learning</a:t>
            </a:r>
          </a:p>
          <a:p>
            <a:r>
              <a:rPr lang="en-US" sz="2100" b="1" dirty="0"/>
              <a:t>Handwriting Recognition (HWR) Technology</a:t>
            </a:r>
          </a:p>
          <a:p>
            <a:r>
              <a:rPr lang="en-US" sz="2100" b="1" dirty="0"/>
              <a:t>HWR at Ancestry</a:t>
            </a:r>
          </a:p>
          <a:p>
            <a:r>
              <a:rPr lang="en-US" sz="2100" b="1" dirty="0"/>
              <a:t>Example Projects</a:t>
            </a:r>
          </a:p>
          <a:p>
            <a:r>
              <a:rPr lang="en-US" sz="2100" b="1" dirty="0"/>
              <a:t>What’s next? </a:t>
            </a:r>
          </a:p>
        </p:txBody>
      </p:sp>
      <p:sp>
        <p:nvSpPr>
          <p:cNvPr id="3" name="Title 2">
            <a:extLst>
              <a:ext uri="{FF2B5EF4-FFF2-40B4-BE49-F238E27FC236}">
                <a16:creationId xmlns:a16="http://schemas.microsoft.com/office/drawing/2014/main" id="{AB4F658F-742D-B44B-CD7E-286340BD4E1F}"/>
              </a:ext>
            </a:extLst>
          </p:cNvPr>
          <p:cNvSpPr>
            <a:spLocks noGrp="1"/>
          </p:cNvSpPr>
          <p:nvPr>
            <p:ph type="title"/>
          </p:nvPr>
        </p:nvSpPr>
        <p:spPr/>
        <p:txBody>
          <a:bodyPr/>
          <a:lstStyle/>
          <a:p>
            <a:pPr algn="ctr">
              <a:lnSpc>
                <a:spcPct val="90000"/>
              </a:lnSpc>
            </a:pPr>
            <a:r>
              <a:rPr lang="en-US" dirty="0">
                <a:solidFill>
                  <a:srgbClr val="8CB425"/>
                </a:solidFill>
                <a:latin typeface="Source Sans Pro SemiBold"/>
                <a:ea typeface="Source Sans Pro SemiBold"/>
                <a:cs typeface="Source Sans Pro SemiBold"/>
                <a:sym typeface="Source Sans Pro SemiBold"/>
              </a:rPr>
              <a:t>Agenda</a:t>
            </a:r>
          </a:p>
        </p:txBody>
      </p:sp>
    </p:spTree>
    <p:extLst>
      <p:ext uri="{BB962C8B-B14F-4D97-AF65-F5344CB8AC3E}">
        <p14:creationId xmlns:p14="http://schemas.microsoft.com/office/powerpoint/2010/main" val="749958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4F658F-742D-B44B-CD7E-286340BD4E1F}"/>
              </a:ext>
            </a:extLst>
          </p:cNvPr>
          <p:cNvSpPr>
            <a:spLocks noGrp="1"/>
          </p:cNvSpPr>
          <p:nvPr>
            <p:ph type="title"/>
          </p:nvPr>
        </p:nvSpPr>
        <p:spPr/>
        <p:txBody>
          <a:bodyPr/>
          <a:lstStyle/>
          <a:p>
            <a:pPr algn="ctr">
              <a:lnSpc>
                <a:spcPct val="90000"/>
              </a:lnSpc>
            </a:pPr>
            <a:r>
              <a:rPr lang="en-US" dirty="0">
                <a:solidFill>
                  <a:srgbClr val="8CB425"/>
                </a:solidFill>
                <a:latin typeface="Source Sans Pro SemiBold"/>
                <a:ea typeface="Source Sans Pro SemiBold"/>
                <a:cs typeface="Source Sans Pro SemiBold"/>
                <a:sym typeface="Source Sans Pro SemiBold"/>
              </a:rPr>
              <a:t>The AI Journey</a:t>
            </a:r>
          </a:p>
        </p:txBody>
      </p:sp>
      <p:pic>
        <p:nvPicPr>
          <p:cNvPr id="11270" name="Picture 6" descr="AI VS ML VS DL-Let's Understand The Difference - Analytics Vidhya">
            <a:extLst>
              <a:ext uri="{FF2B5EF4-FFF2-40B4-BE49-F238E27FC236}">
                <a16:creationId xmlns:a16="http://schemas.microsoft.com/office/drawing/2014/main" id="{CB7CD602-6A2D-F774-6B5A-300594ACB42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38250" y="904875"/>
            <a:ext cx="66675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85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4F658F-742D-B44B-CD7E-286340BD4E1F}"/>
              </a:ext>
            </a:extLst>
          </p:cNvPr>
          <p:cNvSpPr>
            <a:spLocks noGrp="1"/>
          </p:cNvSpPr>
          <p:nvPr>
            <p:ph type="title"/>
          </p:nvPr>
        </p:nvSpPr>
        <p:spPr/>
        <p:txBody>
          <a:bodyPr/>
          <a:lstStyle/>
          <a:p>
            <a:pPr algn="ctr">
              <a:lnSpc>
                <a:spcPct val="90000"/>
              </a:lnSpc>
            </a:pPr>
            <a:r>
              <a:rPr lang="en-US" dirty="0">
                <a:solidFill>
                  <a:srgbClr val="8CB425"/>
                </a:solidFill>
                <a:latin typeface="Source Sans Pro SemiBold"/>
                <a:ea typeface="Source Sans Pro SemiBold"/>
                <a:cs typeface="Source Sans Pro SemiBold"/>
                <a:sym typeface="Source Sans Pro SemiBold"/>
              </a:rPr>
              <a:t>AI and Machine Learning Applications</a:t>
            </a:r>
          </a:p>
        </p:txBody>
      </p:sp>
      <p:pic>
        <p:nvPicPr>
          <p:cNvPr id="10242" name="Picture 2">
            <a:extLst>
              <a:ext uri="{FF2B5EF4-FFF2-40B4-BE49-F238E27FC236}">
                <a16:creationId xmlns:a16="http://schemas.microsoft.com/office/drawing/2014/main" id="{78EF2A59-95DF-DC1E-77F6-B3A5772D692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02935" y="1257300"/>
            <a:ext cx="6738131" cy="2844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810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FEC75938-25DF-0DCE-F733-0629923607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3524" y="773009"/>
            <a:ext cx="7636952" cy="3433327"/>
          </a:xfrm>
          <a:prstGeom prst="rect">
            <a:avLst/>
          </a:prstGeom>
        </p:spPr>
      </p:pic>
    </p:spTree>
    <p:extLst>
      <p:ext uri="{BB962C8B-B14F-4D97-AF65-F5344CB8AC3E}">
        <p14:creationId xmlns:p14="http://schemas.microsoft.com/office/powerpoint/2010/main" val="944632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4F658F-742D-B44B-CD7E-286340BD4E1F}"/>
              </a:ext>
            </a:extLst>
          </p:cNvPr>
          <p:cNvSpPr>
            <a:spLocks noGrp="1"/>
          </p:cNvSpPr>
          <p:nvPr>
            <p:ph type="title"/>
          </p:nvPr>
        </p:nvSpPr>
        <p:spPr/>
        <p:txBody>
          <a:bodyPr/>
          <a:lstStyle/>
          <a:p>
            <a:pPr algn="ctr">
              <a:lnSpc>
                <a:spcPct val="90000"/>
              </a:lnSpc>
            </a:pPr>
            <a:r>
              <a:rPr lang="en-US" dirty="0">
                <a:solidFill>
                  <a:srgbClr val="8CB425"/>
                </a:solidFill>
                <a:latin typeface="Source Sans Pro SemiBold"/>
                <a:ea typeface="Source Sans Pro SemiBold"/>
                <a:cs typeface="Source Sans Pro SemiBold"/>
                <a:sym typeface="Source Sans Pro SemiBold"/>
              </a:rPr>
              <a:t>Ancestry Content Processing</a:t>
            </a:r>
          </a:p>
        </p:txBody>
      </p:sp>
      <p:pic>
        <p:nvPicPr>
          <p:cNvPr id="13314" name="Picture 2" descr="Visualizing Family Trees - Tech Roots">
            <a:extLst>
              <a:ext uri="{FF2B5EF4-FFF2-40B4-BE49-F238E27FC236}">
                <a16:creationId xmlns:a16="http://schemas.microsoft.com/office/drawing/2014/main" id="{5DAA619F-99DA-A0CB-7979-F6396690D5D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31312" y="1613488"/>
            <a:ext cx="3407900" cy="18557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erson sitting at a desk reading a book&#10;&#10;Description automatically generated with medium confidence">
            <a:extLst>
              <a:ext uri="{FF2B5EF4-FFF2-40B4-BE49-F238E27FC236}">
                <a16:creationId xmlns:a16="http://schemas.microsoft.com/office/drawing/2014/main" id="{6F99D15E-4245-D158-F77E-965E5F03C8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4789" y="1797638"/>
            <a:ext cx="2287285" cy="1504950"/>
          </a:xfrm>
          <a:prstGeom prst="rect">
            <a:avLst/>
          </a:prstGeom>
        </p:spPr>
      </p:pic>
      <p:pic>
        <p:nvPicPr>
          <p:cNvPr id="13316" name="Picture 4" descr="Artificial Intelligence Ai Processor Chip Vector Icon Symbol For Graphic  Design Logo Web Site Social Media Mobile App Ui Illustration Stock  Illustration - Download Image Now - iStock">
            <a:extLst>
              <a:ext uri="{FF2B5EF4-FFF2-40B4-BE49-F238E27FC236}">
                <a16:creationId xmlns:a16="http://schemas.microsoft.com/office/drawing/2014/main" id="{3A76C4F2-AB41-F14D-E254-C82F95D8326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90850" y="1630950"/>
            <a:ext cx="1838325" cy="1838325"/>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a:extLst>
              <a:ext uri="{FF2B5EF4-FFF2-40B4-BE49-F238E27FC236}">
                <a16:creationId xmlns:a16="http://schemas.microsoft.com/office/drawing/2014/main" id="{A5B52B3B-29D0-B5CD-8A59-D4B7D17872ED}"/>
              </a:ext>
            </a:extLst>
          </p:cNvPr>
          <p:cNvSpPr/>
          <p:nvPr/>
        </p:nvSpPr>
        <p:spPr>
          <a:xfrm>
            <a:off x="2609850" y="2432844"/>
            <a:ext cx="476250" cy="300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ight Arrow 5">
            <a:extLst>
              <a:ext uri="{FF2B5EF4-FFF2-40B4-BE49-F238E27FC236}">
                <a16:creationId xmlns:a16="http://schemas.microsoft.com/office/drawing/2014/main" id="{0465F684-1474-D2F9-8EC3-34A9399BAA24}"/>
              </a:ext>
            </a:extLst>
          </p:cNvPr>
          <p:cNvSpPr/>
          <p:nvPr/>
        </p:nvSpPr>
        <p:spPr>
          <a:xfrm>
            <a:off x="4733925" y="2432844"/>
            <a:ext cx="476250" cy="300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2224448191"/>
      </p:ext>
    </p:extLst>
  </p:cSld>
  <p:clrMapOvr>
    <a:masterClrMapping/>
  </p:clrMapOvr>
</p:sld>
</file>

<file path=ppt/theme/theme1.xml><?xml version="1.0" encoding="utf-8"?>
<a:theme xmlns:a="http://schemas.openxmlformats.org/drawingml/2006/main" name="3_Title Slide - White 02">
  <a:themeElements>
    <a:clrScheme name="Preservica">
      <a:dk1>
        <a:srgbClr val="FFFFFF"/>
      </a:dk1>
      <a:lt1>
        <a:srgbClr val="191446"/>
      </a:lt1>
      <a:dk2>
        <a:srgbClr val="666666"/>
      </a:dk2>
      <a:lt2>
        <a:srgbClr val="FFFFFF"/>
      </a:lt2>
      <a:accent1>
        <a:srgbClr val="69C3AF"/>
      </a:accent1>
      <a:accent2>
        <a:srgbClr val="41B9C3"/>
      </a:accent2>
      <a:accent3>
        <a:srgbClr val="195FAA"/>
      </a:accent3>
      <a:accent4>
        <a:srgbClr val="AF5AA5"/>
      </a:accent4>
      <a:accent5>
        <a:srgbClr val="50378C"/>
      </a:accent5>
      <a:accent6>
        <a:srgbClr val="3C237D"/>
      </a:accent6>
      <a:hlink>
        <a:srgbClr val="69C3AF"/>
      </a:hlink>
      <a:folHlink>
        <a:srgbClr val="0078B8"/>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Title Slide - White">
  <a:themeElements>
    <a:clrScheme name="Preservica">
      <a:dk1>
        <a:srgbClr val="FFFFFF"/>
      </a:dk1>
      <a:lt1>
        <a:srgbClr val="191446"/>
      </a:lt1>
      <a:dk2>
        <a:srgbClr val="666666"/>
      </a:dk2>
      <a:lt2>
        <a:srgbClr val="FFFFFF"/>
      </a:lt2>
      <a:accent1>
        <a:srgbClr val="69C3AF"/>
      </a:accent1>
      <a:accent2>
        <a:srgbClr val="41B9C3"/>
      </a:accent2>
      <a:accent3>
        <a:srgbClr val="195FAA"/>
      </a:accent3>
      <a:accent4>
        <a:srgbClr val="AF5AA5"/>
      </a:accent4>
      <a:accent5>
        <a:srgbClr val="50378C"/>
      </a:accent5>
      <a:accent6>
        <a:srgbClr val="3C237D"/>
      </a:accent6>
      <a:hlink>
        <a:srgbClr val="69C3AF"/>
      </a:hlink>
      <a:folHlink>
        <a:srgbClr val="0078B8"/>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0_Title Slide - White 02">
  <a:themeElements>
    <a:clrScheme name="Preservica">
      <a:dk1>
        <a:srgbClr val="FFFFFF"/>
      </a:dk1>
      <a:lt1>
        <a:srgbClr val="191446"/>
      </a:lt1>
      <a:dk2>
        <a:srgbClr val="666666"/>
      </a:dk2>
      <a:lt2>
        <a:srgbClr val="FFFFFF"/>
      </a:lt2>
      <a:accent1>
        <a:srgbClr val="69C3AF"/>
      </a:accent1>
      <a:accent2>
        <a:srgbClr val="41B9C3"/>
      </a:accent2>
      <a:accent3>
        <a:srgbClr val="195FAA"/>
      </a:accent3>
      <a:accent4>
        <a:srgbClr val="AF5AA5"/>
      </a:accent4>
      <a:accent5>
        <a:srgbClr val="50378C"/>
      </a:accent5>
      <a:accent6>
        <a:srgbClr val="3C237D"/>
      </a:accent6>
      <a:hlink>
        <a:srgbClr val="69C3AF"/>
      </a:hlink>
      <a:folHlink>
        <a:srgbClr val="0078B8"/>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21_Title Slide - White 02">
  <a:themeElements>
    <a:clrScheme name="Preservica">
      <a:dk1>
        <a:srgbClr val="FFFFFF"/>
      </a:dk1>
      <a:lt1>
        <a:srgbClr val="191446"/>
      </a:lt1>
      <a:dk2>
        <a:srgbClr val="666666"/>
      </a:dk2>
      <a:lt2>
        <a:srgbClr val="FFFFFF"/>
      </a:lt2>
      <a:accent1>
        <a:srgbClr val="69C3AF"/>
      </a:accent1>
      <a:accent2>
        <a:srgbClr val="41B9C3"/>
      </a:accent2>
      <a:accent3>
        <a:srgbClr val="195FAA"/>
      </a:accent3>
      <a:accent4>
        <a:srgbClr val="AF5AA5"/>
      </a:accent4>
      <a:accent5>
        <a:srgbClr val="50378C"/>
      </a:accent5>
      <a:accent6>
        <a:srgbClr val="3C237D"/>
      </a:accent6>
      <a:hlink>
        <a:srgbClr val="69C3AF"/>
      </a:hlink>
      <a:folHlink>
        <a:srgbClr val="0078B8"/>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3_Title Slide - White 02">
  <a:themeElements>
    <a:clrScheme name="Preservica">
      <a:dk1>
        <a:srgbClr val="FFFFFF"/>
      </a:dk1>
      <a:lt1>
        <a:srgbClr val="191446"/>
      </a:lt1>
      <a:dk2>
        <a:srgbClr val="666666"/>
      </a:dk2>
      <a:lt2>
        <a:srgbClr val="FFFFFF"/>
      </a:lt2>
      <a:accent1>
        <a:srgbClr val="69C3AF"/>
      </a:accent1>
      <a:accent2>
        <a:srgbClr val="41B9C3"/>
      </a:accent2>
      <a:accent3>
        <a:srgbClr val="195FAA"/>
      </a:accent3>
      <a:accent4>
        <a:srgbClr val="AF5AA5"/>
      </a:accent4>
      <a:accent5>
        <a:srgbClr val="50378C"/>
      </a:accent5>
      <a:accent6>
        <a:srgbClr val="3C237D"/>
      </a:accent6>
      <a:hlink>
        <a:srgbClr val="69C3AF"/>
      </a:hlink>
      <a:folHlink>
        <a:srgbClr val="0078B8"/>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rvica Powerpoint_v5_CMP.pptx" id="{2B8675EB-A6EB-4B12-9035-0BCB1218A9B6}" vid="{F8AADB85-DAFE-423B-BF81-06ACC53D2BDC}"/>
    </a:ext>
  </a:extLst>
</a:theme>
</file>

<file path=ppt/theme/theme15.xml><?xml version="1.0" encoding="utf-8"?>
<a:theme xmlns:a="http://schemas.openxmlformats.org/drawingml/2006/main" name="17_Title Slide - White 02">
  <a:themeElements>
    <a:clrScheme name="Preservica">
      <a:dk1>
        <a:srgbClr val="FFFFFF"/>
      </a:dk1>
      <a:lt1>
        <a:srgbClr val="191446"/>
      </a:lt1>
      <a:dk2>
        <a:srgbClr val="666666"/>
      </a:dk2>
      <a:lt2>
        <a:srgbClr val="FFFFFF"/>
      </a:lt2>
      <a:accent1>
        <a:srgbClr val="69C3AF"/>
      </a:accent1>
      <a:accent2>
        <a:srgbClr val="41B9C3"/>
      </a:accent2>
      <a:accent3>
        <a:srgbClr val="195FAA"/>
      </a:accent3>
      <a:accent4>
        <a:srgbClr val="AF5AA5"/>
      </a:accent4>
      <a:accent5>
        <a:srgbClr val="50378C"/>
      </a:accent5>
      <a:accent6>
        <a:srgbClr val="3C237D"/>
      </a:accent6>
      <a:hlink>
        <a:srgbClr val="69C3AF"/>
      </a:hlink>
      <a:folHlink>
        <a:srgbClr val="0078B8"/>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8_Title Slide - White 02">
  <a:themeElements>
    <a:clrScheme name="Preservica">
      <a:dk1>
        <a:srgbClr val="FFFFFF"/>
      </a:dk1>
      <a:lt1>
        <a:srgbClr val="191446"/>
      </a:lt1>
      <a:dk2>
        <a:srgbClr val="666666"/>
      </a:dk2>
      <a:lt2>
        <a:srgbClr val="FFFFFF"/>
      </a:lt2>
      <a:accent1>
        <a:srgbClr val="69C3AF"/>
      </a:accent1>
      <a:accent2>
        <a:srgbClr val="41B9C3"/>
      </a:accent2>
      <a:accent3>
        <a:srgbClr val="195FAA"/>
      </a:accent3>
      <a:accent4>
        <a:srgbClr val="AF5AA5"/>
      </a:accent4>
      <a:accent5>
        <a:srgbClr val="50378C"/>
      </a:accent5>
      <a:accent6>
        <a:srgbClr val="3C237D"/>
      </a:accent6>
      <a:hlink>
        <a:srgbClr val="69C3AF"/>
      </a:hlink>
      <a:folHlink>
        <a:srgbClr val="0078B8"/>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rvica Powerpoint_v5_CMP.pptx" id="{2B8675EB-A6EB-4B12-9035-0BCB1218A9B6}" vid="{F8AADB85-DAFE-423B-BF81-06ACC53D2BDC}"/>
    </a:ext>
  </a:extLst>
</a:theme>
</file>

<file path=ppt/theme/theme17.xml><?xml version="1.0" encoding="utf-8"?>
<a:theme xmlns:a="http://schemas.openxmlformats.org/drawingml/2006/main" name="7_Title Slide - White 02">
  <a:themeElements>
    <a:clrScheme name="Preservica">
      <a:dk1>
        <a:srgbClr val="FFFFFF"/>
      </a:dk1>
      <a:lt1>
        <a:srgbClr val="191446"/>
      </a:lt1>
      <a:dk2>
        <a:srgbClr val="666666"/>
      </a:dk2>
      <a:lt2>
        <a:srgbClr val="FFFFFF"/>
      </a:lt2>
      <a:accent1>
        <a:srgbClr val="69C3AF"/>
      </a:accent1>
      <a:accent2>
        <a:srgbClr val="41B9C3"/>
      </a:accent2>
      <a:accent3>
        <a:srgbClr val="195FAA"/>
      </a:accent3>
      <a:accent4>
        <a:srgbClr val="AF5AA5"/>
      </a:accent4>
      <a:accent5>
        <a:srgbClr val="50378C"/>
      </a:accent5>
      <a:accent6>
        <a:srgbClr val="3C237D"/>
      </a:accent6>
      <a:hlink>
        <a:srgbClr val="69C3AF"/>
      </a:hlink>
      <a:folHlink>
        <a:srgbClr val="0078B8"/>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1_Title Slide - White 02">
  <a:themeElements>
    <a:clrScheme name="Preservica">
      <a:dk1>
        <a:srgbClr val="FFFFFF"/>
      </a:dk1>
      <a:lt1>
        <a:srgbClr val="191446"/>
      </a:lt1>
      <a:dk2>
        <a:srgbClr val="666666"/>
      </a:dk2>
      <a:lt2>
        <a:srgbClr val="FFFFFF"/>
      </a:lt2>
      <a:accent1>
        <a:srgbClr val="69C3AF"/>
      </a:accent1>
      <a:accent2>
        <a:srgbClr val="41B9C3"/>
      </a:accent2>
      <a:accent3>
        <a:srgbClr val="195FAA"/>
      </a:accent3>
      <a:accent4>
        <a:srgbClr val="AF5AA5"/>
      </a:accent4>
      <a:accent5>
        <a:srgbClr val="50378C"/>
      </a:accent5>
      <a:accent6>
        <a:srgbClr val="3C237D"/>
      </a:accent6>
      <a:hlink>
        <a:srgbClr val="69C3AF"/>
      </a:hlink>
      <a:folHlink>
        <a:srgbClr val="0078B8"/>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rvica Powerpoint_v5_CMP.pptx" id="{2B8675EB-A6EB-4B12-9035-0BCB1218A9B6}" vid="{F8AADB85-DAFE-423B-BF81-06ACC53D2BDC}"/>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Title Slide - White 02">
  <a:themeElements>
    <a:clrScheme name="Preservica">
      <a:dk1>
        <a:srgbClr val="FFFFFF"/>
      </a:dk1>
      <a:lt1>
        <a:srgbClr val="191446"/>
      </a:lt1>
      <a:dk2>
        <a:srgbClr val="666666"/>
      </a:dk2>
      <a:lt2>
        <a:srgbClr val="FFFFFF"/>
      </a:lt2>
      <a:accent1>
        <a:srgbClr val="69C3AF"/>
      </a:accent1>
      <a:accent2>
        <a:srgbClr val="41B9C3"/>
      </a:accent2>
      <a:accent3>
        <a:srgbClr val="195FAA"/>
      </a:accent3>
      <a:accent4>
        <a:srgbClr val="AF5AA5"/>
      </a:accent4>
      <a:accent5>
        <a:srgbClr val="50378C"/>
      </a:accent5>
      <a:accent6>
        <a:srgbClr val="3C237D"/>
      </a:accent6>
      <a:hlink>
        <a:srgbClr val="69C3AF"/>
      </a:hlink>
      <a:folHlink>
        <a:srgbClr val="0078B8"/>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rvica Powerpoint_v5_CMP.pptx" id="{2B8675EB-A6EB-4B12-9035-0BCB1218A9B6}" vid="{F8AADB85-DAFE-423B-BF81-06ACC53D2BDC}"/>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5_Title Slide - White 02">
  <a:themeElements>
    <a:clrScheme name="Preservica">
      <a:dk1>
        <a:srgbClr val="FFFFFF"/>
      </a:dk1>
      <a:lt1>
        <a:srgbClr val="191446"/>
      </a:lt1>
      <a:dk2>
        <a:srgbClr val="666666"/>
      </a:dk2>
      <a:lt2>
        <a:srgbClr val="FFFFFF"/>
      </a:lt2>
      <a:accent1>
        <a:srgbClr val="69C3AF"/>
      </a:accent1>
      <a:accent2>
        <a:srgbClr val="41B9C3"/>
      </a:accent2>
      <a:accent3>
        <a:srgbClr val="195FAA"/>
      </a:accent3>
      <a:accent4>
        <a:srgbClr val="AF5AA5"/>
      </a:accent4>
      <a:accent5>
        <a:srgbClr val="50378C"/>
      </a:accent5>
      <a:accent6>
        <a:srgbClr val="3C237D"/>
      </a:accent6>
      <a:hlink>
        <a:srgbClr val="69C3AF"/>
      </a:hlink>
      <a:folHlink>
        <a:srgbClr val="0078B8"/>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6_Title Slide - White 02">
  <a:themeElements>
    <a:clrScheme name="Preservica">
      <a:dk1>
        <a:srgbClr val="FFFFFF"/>
      </a:dk1>
      <a:lt1>
        <a:srgbClr val="191446"/>
      </a:lt1>
      <a:dk2>
        <a:srgbClr val="666666"/>
      </a:dk2>
      <a:lt2>
        <a:srgbClr val="FFFFFF"/>
      </a:lt2>
      <a:accent1>
        <a:srgbClr val="69C3AF"/>
      </a:accent1>
      <a:accent2>
        <a:srgbClr val="41B9C3"/>
      </a:accent2>
      <a:accent3>
        <a:srgbClr val="195FAA"/>
      </a:accent3>
      <a:accent4>
        <a:srgbClr val="AF5AA5"/>
      </a:accent4>
      <a:accent5>
        <a:srgbClr val="50378C"/>
      </a:accent5>
      <a:accent6>
        <a:srgbClr val="3C237D"/>
      </a:accent6>
      <a:hlink>
        <a:srgbClr val="69C3AF"/>
      </a:hlink>
      <a:folHlink>
        <a:srgbClr val="0078B8"/>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Title Slide - White">
  <a:themeElements>
    <a:clrScheme name="Preservica">
      <a:dk1>
        <a:srgbClr val="FFFFFF"/>
      </a:dk1>
      <a:lt1>
        <a:srgbClr val="191446"/>
      </a:lt1>
      <a:dk2>
        <a:srgbClr val="666666"/>
      </a:dk2>
      <a:lt2>
        <a:srgbClr val="FFFFFF"/>
      </a:lt2>
      <a:accent1>
        <a:srgbClr val="69C3AF"/>
      </a:accent1>
      <a:accent2>
        <a:srgbClr val="41B9C3"/>
      </a:accent2>
      <a:accent3>
        <a:srgbClr val="195FAA"/>
      </a:accent3>
      <a:accent4>
        <a:srgbClr val="AF5AA5"/>
      </a:accent4>
      <a:accent5>
        <a:srgbClr val="50378C"/>
      </a:accent5>
      <a:accent6>
        <a:srgbClr val="3C237D"/>
      </a:accent6>
      <a:hlink>
        <a:srgbClr val="69C3AF"/>
      </a:hlink>
      <a:folHlink>
        <a:srgbClr val="0078B8"/>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9_Title Slide - White 02">
  <a:themeElements>
    <a:clrScheme name="Preservica">
      <a:dk1>
        <a:srgbClr val="FFFFFF"/>
      </a:dk1>
      <a:lt1>
        <a:srgbClr val="191446"/>
      </a:lt1>
      <a:dk2>
        <a:srgbClr val="666666"/>
      </a:dk2>
      <a:lt2>
        <a:srgbClr val="FFFFFF"/>
      </a:lt2>
      <a:accent1>
        <a:srgbClr val="69C3AF"/>
      </a:accent1>
      <a:accent2>
        <a:srgbClr val="41B9C3"/>
      </a:accent2>
      <a:accent3>
        <a:srgbClr val="195FAA"/>
      </a:accent3>
      <a:accent4>
        <a:srgbClr val="AF5AA5"/>
      </a:accent4>
      <a:accent5>
        <a:srgbClr val="50378C"/>
      </a:accent5>
      <a:accent6>
        <a:srgbClr val="3C237D"/>
      </a:accent6>
      <a:hlink>
        <a:srgbClr val="69C3AF"/>
      </a:hlink>
      <a:folHlink>
        <a:srgbClr val="0078B8"/>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Title Slide - White 02">
  <a:themeElements>
    <a:clrScheme name="Preservica">
      <a:dk1>
        <a:srgbClr val="FFFFFF"/>
      </a:dk1>
      <a:lt1>
        <a:srgbClr val="191446"/>
      </a:lt1>
      <a:dk2>
        <a:srgbClr val="666666"/>
      </a:dk2>
      <a:lt2>
        <a:srgbClr val="FFFFFF"/>
      </a:lt2>
      <a:accent1>
        <a:srgbClr val="69C3AF"/>
      </a:accent1>
      <a:accent2>
        <a:srgbClr val="41B9C3"/>
      </a:accent2>
      <a:accent3>
        <a:srgbClr val="195FAA"/>
      </a:accent3>
      <a:accent4>
        <a:srgbClr val="AF5AA5"/>
      </a:accent4>
      <a:accent5>
        <a:srgbClr val="50378C"/>
      </a:accent5>
      <a:accent6>
        <a:srgbClr val="3C237D"/>
      </a:accent6>
      <a:hlink>
        <a:srgbClr val="69C3AF"/>
      </a:hlink>
      <a:folHlink>
        <a:srgbClr val="0078B8"/>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Title Slide - No Image">
  <a:themeElements>
    <a:clrScheme name="Preservica">
      <a:dk1>
        <a:srgbClr val="FFFFFF"/>
      </a:dk1>
      <a:lt1>
        <a:srgbClr val="191446"/>
      </a:lt1>
      <a:dk2>
        <a:srgbClr val="666666"/>
      </a:dk2>
      <a:lt2>
        <a:srgbClr val="FFFFFF"/>
      </a:lt2>
      <a:accent1>
        <a:srgbClr val="69C3AF"/>
      </a:accent1>
      <a:accent2>
        <a:srgbClr val="41B9C3"/>
      </a:accent2>
      <a:accent3>
        <a:srgbClr val="195FAA"/>
      </a:accent3>
      <a:accent4>
        <a:srgbClr val="AF5AA5"/>
      </a:accent4>
      <a:accent5>
        <a:srgbClr val="50378C"/>
      </a:accent5>
      <a:accent6>
        <a:srgbClr val="3C237D"/>
      </a:accent6>
      <a:hlink>
        <a:srgbClr val="69C3AF"/>
      </a:hlink>
      <a:folHlink>
        <a:srgbClr val="0078B8"/>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Title Slide - White">
  <a:themeElements>
    <a:clrScheme name="Preservica">
      <a:dk1>
        <a:srgbClr val="FFFFFF"/>
      </a:dk1>
      <a:lt1>
        <a:srgbClr val="191446"/>
      </a:lt1>
      <a:dk2>
        <a:srgbClr val="666666"/>
      </a:dk2>
      <a:lt2>
        <a:srgbClr val="FFFFFF"/>
      </a:lt2>
      <a:accent1>
        <a:srgbClr val="69C3AF"/>
      </a:accent1>
      <a:accent2>
        <a:srgbClr val="41B9C3"/>
      </a:accent2>
      <a:accent3>
        <a:srgbClr val="195FAA"/>
      </a:accent3>
      <a:accent4>
        <a:srgbClr val="AF5AA5"/>
      </a:accent4>
      <a:accent5>
        <a:srgbClr val="50378C"/>
      </a:accent5>
      <a:accent6>
        <a:srgbClr val="3C237D"/>
      </a:accent6>
      <a:hlink>
        <a:srgbClr val="69C3AF"/>
      </a:hlink>
      <a:folHlink>
        <a:srgbClr val="0078B8"/>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rvica Powerpoint_v5_CMP.pptx" id="{2B8675EB-A6EB-4B12-9035-0BCB1218A9B6}" vid="{BE7362FB-8509-490D-9427-32196C781492}"/>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38FB1DE-3BE2-4A44-A5EF-9B763E38D8EF}">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47A2CC7CE01D04D9BC3C55D66D6190C" ma:contentTypeVersion="15" ma:contentTypeDescription="Create a new document." ma:contentTypeScope="" ma:versionID="da33f509650c30d79eacbed55e8f8b18">
  <xsd:schema xmlns:xsd="http://www.w3.org/2001/XMLSchema" xmlns:xs="http://www.w3.org/2001/XMLSchema" xmlns:p="http://schemas.microsoft.com/office/2006/metadata/properties" xmlns:ns2="748f80cf-98ea-454a-9060-e336395f63b9" xmlns:ns3="0fe107c0-2316-4bd0-ae98-a1a25d3a7e3c" xmlns:ns4="3c6bfa9b-f107-4f9d-823f-386c0f249e0b" targetNamespace="http://schemas.microsoft.com/office/2006/metadata/properties" ma:root="true" ma:fieldsID="5ead1ef9993321937e10371078fb6693" ns2:_="" ns3:_="" ns4:_="">
    <xsd:import namespace="748f80cf-98ea-454a-9060-e336395f63b9"/>
    <xsd:import namespace="0fe107c0-2316-4bd0-ae98-a1a25d3a7e3c"/>
    <xsd:import namespace="3c6bfa9b-f107-4f9d-823f-386c0f249e0b"/>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8f80cf-98ea-454a-9060-e336395f63b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e107c0-2316-4bd0-ae98-a1a25d3a7e3c"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c6bfa9b-f107-4f9d-823f-386c0f249e0b"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48f80cf-98ea-454a-9060-e336395f63b9">
      <UserInfo>
        <DisplayName>Jason Peel</DisplayName>
        <AccountId>70</AccountId>
        <AccountType/>
      </UserInfo>
    </SharedWithUser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5123CEBC-5AC7-4364-BCA6-C8AF7AA21736}">
  <ds:schemaRefs>
    <ds:schemaRef ds:uri="0fe107c0-2316-4bd0-ae98-a1a25d3a7e3c"/>
    <ds:schemaRef ds:uri="3c6bfa9b-f107-4f9d-823f-386c0f249e0b"/>
    <ds:schemaRef ds:uri="748f80cf-98ea-454a-9060-e336395f63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B6F2769-7194-4217-93D3-3AF3A4742282}">
  <ds:schemaRefs>
    <ds:schemaRef ds:uri="0fe107c0-2316-4bd0-ae98-a1a25d3a7e3c"/>
    <ds:schemaRef ds:uri="3c6bfa9b-f107-4f9d-823f-386c0f249e0b"/>
    <ds:schemaRef ds:uri="748f80cf-98ea-454a-9060-e336395f63b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1202</TotalTime>
  <Words>958</Words>
  <Application>Microsoft Office PowerPoint</Application>
  <PresentationFormat>On-screen Show (16:9)</PresentationFormat>
  <Paragraphs>222</Paragraphs>
  <Slides>36</Slides>
  <Notes>29</Notes>
  <HiddenSlides>0</HiddenSlides>
  <MMClips>0</MMClips>
  <ScaleCrop>false</ScaleCrop>
  <HeadingPairs>
    <vt:vector size="6" baseType="variant">
      <vt:variant>
        <vt:lpstr>Fonts Used</vt:lpstr>
      </vt:variant>
      <vt:variant>
        <vt:i4>11</vt:i4>
      </vt:variant>
      <vt:variant>
        <vt:lpstr>Theme</vt:lpstr>
      </vt:variant>
      <vt:variant>
        <vt:i4>19</vt:i4>
      </vt:variant>
      <vt:variant>
        <vt:lpstr>Slide Titles</vt:lpstr>
      </vt:variant>
      <vt:variant>
        <vt:i4>36</vt:i4>
      </vt:variant>
    </vt:vector>
  </HeadingPairs>
  <TitlesOfParts>
    <vt:vector size="66" baseType="lpstr">
      <vt:lpstr>Arial</vt:lpstr>
      <vt:lpstr>Calibri</vt:lpstr>
      <vt:lpstr>Calibri Light</vt:lpstr>
      <vt:lpstr>Cambria</vt:lpstr>
      <vt:lpstr>Courier New</vt:lpstr>
      <vt:lpstr>Nunito Regular</vt:lpstr>
      <vt:lpstr>Source Sans Pro</vt:lpstr>
      <vt:lpstr>Source Sans Pro Light</vt:lpstr>
      <vt:lpstr>Source Sans Pro SemiBold</vt:lpstr>
      <vt:lpstr>Times New Roman</vt:lpstr>
      <vt:lpstr>Trebuchet MS</vt:lpstr>
      <vt:lpstr>3_Title Slide - White 02</vt:lpstr>
      <vt:lpstr>10_Title Slide - White 02</vt:lpstr>
      <vt:lpstr>15_Title Slide - White 02</vt:lpstr>
      <vt:lpstr>16_Title Slide - White 02</vt:lpstr>
      <vt:lpstr>2_Title Slide - White</vt:lpstr>
      <vt:lpstr>19_Title Slide - White 02</vt:lpstr>
      <vt:lpstr>1_Title Slide - White 02</vt:lpstr>
      <vt:lpstr>2_Title Slide - No Image</vt:lpstr>
      <vt:lpstr>Title Slide - White</vt:lpstr>
      <vt:lpstr>1_Title Slide - White</vt:lpstr>
      <vt:lpstr>20_Title Slide - White 02</vt:lpstr>
      <vt:lpstr>21_Title Slide - White 02</vt:lpstr>
      <vt:lpstr>2_Office Theme</vt:lpstr>
      <vt:lpstr>13_Title Slide - White 02</vt:lpstr>
      <vt:lpstr>17_Title Slide - White 02</vt:lpstr>
      <vt:lpstr>18_Title Slide - White 02</vt:lpstr>
      <vt:lpstr>7_Title Slide - White 02</vt:lpstr>
      <vt:lpstr>11_Title Slide - White 02</vt:lpstr>
      <vt:lpstr>Office Theme</vt:lpstr>
      <vt:lpstr> CoSA Shop Talk Webinar</vt:lpstr>
      <vt:lpstr>Webinar Agenda</vt:lpstr>
      <vt:lpstr>PowerPoint Presentation</vt:lpstr>
      <vt:lpstr>PowerPoint Presentation</vt:lpstr>
      <vt:lpstr>Agenda</vt:lpstr>
      <vt:lpstr>The AI Journey</vt:lpstr>
      <vt:lpstr>AI and Machine Learning Applications</vt:lpstr>
      <vt:lpstr>PowerPoint Presentation</vt:lpstr>
      <vt:lpstr>Ancestry Content Processing</vt:lpstr>
      <vt:lpstr>BUILDING OUR OWN SOLUTION</vt:lpstr>
      <vt:lpstr>Variety of Form Types</vt:lpstr>
      <vt:lpstr>Variety of Form Types</vt:lpstr>
      <vt:lpstr>Variety of Form Types</vt:lpstr>
      <vt:lpstr>Our Standard Process </vt:lpstr>
      <vt:lpstr>PowerPoint Presentation</vt:lpstr>
      <vt:lpstr>PowerPoint Presentation</vt:lpstr>
      <vt:lpstr>PowerPoint Presentation</vt:lpstr>
      <vt:lpstr>HANDWRITING RECOGNITION (HWR)</vt:lpstr>
      <vt:lpstr>Transcription</vt:lpstr>
      <vt:lpstr>THE RESULTS</vt:lpstr>
      <vt:lpstr>PowerPoint Presentation</vt:lpstr>
      <vt:lpstr>Variety of Form Types</vt:lpstr>
      <vt:lpstr>PowerPoint Presentation</vt:lpstr>
      <vt:lpstr>PowerPoint Presentation</vt:lpstr>
      <vt:lpstr>Canadian Census</vt:lpstr>
      <vt:lpstr>PowerPoint Presentation</vt:lpstr>
      <vt:lpstr>THE FUTURE</vt:lpstr>
      <vt:lpstr>WHAT DOES THIS MEAN?</vt:lpstr>
      <vt:lpstr>Building new Models</vt:lpstr>
      <vt:lpstr>Plug and Play Platform</vt:lpstr>
      <vt:lpstr>PowerPoint Presentation</vt:lpstr>
      <vt:lpstr>PowerPoint Presentation</vt:lpstr>
      <vt:lpstr>Upcoming Webinars </vt:lpstr>
      <vt:lpstr>Upcoming SERI Webinars </vt:lpstr>
      <vt:lpstr>Contact Us </vt:lpstr>
      <vt:lpstr>Webinar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Portman</dc:creator>
  <cp:lastModifiedBy>Lisa</cp:lastModifiedBy>
  <cp:revision>13</cp:revision>
  <cp:lastPrinted>2019-04-08T15:55:24Z</cp:lastPrinted>
  <dcterms:modified xsi:type="dcterms:W3CDTF">2023-04-12T20:48:37Z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0x010100847A2CC7CE01D04D9BC3C55D66D6190C</vt:lpwstr>
  </property>
  <property fmtid="{D5CDD505-2E9C-101B-9397-08002B2CF9AE}" pid="3" name="AuthorIds_UIVersion_512">
    <vt:lpwstr>364</vt:lpwstr>
  </property>
</Properties>
</file>