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57" r:id="rId3"/>
    <p:sldId id="382" r:id="rId4"/>
    <p:sldId id="393" r:id="rId5"/>
    <p:sldId id="256" r:id="rId6"/>
    <p:sldId id="443" r:id="rId7"/>
    <p:sldId id="259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74" r:id="rId26"/>
    <p:sldId id="275" r:id="rId27"/>
    <p:sldId id="261" r:id="rId28"/>
    <p:sldId id="400" r:id="rId29"/>
    <p:sldId id="399" r:id="rId30"/>
    <p:sldId id="441" r:id="rId31"/>
    <p:sldId id="339" r:id="rId32"/>
    <p:sldId id="442" r:id="rId33"/>
    <p:sldId id="401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" initials="L" lastIdx="1" clrIdx="0">
    <p:extLst>
      <p:ext uri="{19B8F6BF-5375-455C-9EA6-DF929625EA0E}">
        <p15:presenceInfo xmlns:p15="http://schemas.microsoft.com/office/powerpoint/2012/main" userId="L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D9A17-4B91-4682-920A-AA79325026B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2D283-4C75-4E26-ACE3-93037564DA0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Language</a:t>
          </a:r>
        </a:p>
      </dgm:t>
    </dgm:pt>
    <dgm:pt modelId="{9CDB36F5-12EB-4864-AA76-7C6B09970DEE}" type="parTrans" cxnId="{4B914C27-6914-4264-A065-A7E855C8BAE6}">
      <dgm:prSet/>
      <dgm:spPr/>
      <dgm:t>
        <a:bodyPr/>
        <a:lstStyle/>
        <a:p>
          <a:endParaRPr lang="en-US"/>
        </a:p>
      </dgm:t>
    </dgm:pt>
    <dgm:pt modelId="{C5332D01-B49C-4EE2-ADFF-E912D3F63F1E}" type="sibTrans" cxnId="{4B914C27-6914-4264-A065-A7E855C8BAE6}">
      <dgm:prSet/>
      <dgm:spPr/>
      <dgm:t>
        <a:bodyPr/>
        <a:lstStyle/>
        <a:p>
          <a:endParaRPr lang="en-US"/>
        </a:p>
      </dgm:t>
    </dgm:pt>
    <dgm:pt modelId="{CBCBAEF6-21E0-4149-937F-93A7E4AC683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Structure </a:t>
          </a:r>
        </a:p>
      </dgm:t>
    </dgm:pt>
    <dgm:pt modelId="{73F4414D-4C2F-4CF9-BAEA-2EC7669AC347}" type="parTrans" cxnId="{08DD8D04-A71C-4942-A9D4-FD5990570189}">
      <dgm:prSet/>
      <dgm:spPr/>
      <dgm:t>
        <a:bodyPr/>
        <a:lstStyle/>
        <a:p>
          <a:endParaRPr lang="en-US"/>
        </a:p>
      </dgm:t>
    </dgm:pt>
    <dgm:pt modelId="{5A1EFBE7-FC68-4C5D-B234-99DEA7E4CD6F}" type="sibTrans" cxnId="{08DD8D04-A71C-4942-A9D4-FD5990570189}">
      <dgm:prSet/>
      <dgm:spPr/>
      <dgm:t>
        <a:bodyPr/>
        <a:lstStyle/>
        <a:p>
          <a:endParaRPr lang="en-US"/>
        </a:p>
      </dgm:t>
    </dgm:pt>
    <dgm:pt modelId="{CC8028E3-6309-4366-948F-B95D25E63B8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Authority </a:t>
          </a:r>
        </a:p>
      </dgm:t>
    </dgm:pt>
    <dgm:pt modelId="{7B2AE79D-7F7B-4828-8DDC-F1CB0A48F1E7}" type="parTrans" cxnId="{CD1C8D2D-03FB-496B-B05A-B6EC6B7C0E55}">
      <dgm:prSet/>
      <dgm:spPr/>
      <dgm:t>
        <a:bodyPr/>
        <a:lstStyle/>
        <a:p>
          <a:endParaRPr lang="en-US"/>
        </a:p>
      </dgm:t>
    </dgm:pt>
    <dgm:pt modelId="{D4F81AF5-2FE6-422A-B44E-B5FC8476B948}" type="sibTrans" cxnId="{CD1C8D2D-03FB-496B-B05A-B6EC6B7C0E55}">
      <dgm:prSet/>
      <dgm:spPr/>
      <dgm:t>
        <a:bodyPr/>
        <a:lstStyle/>
        <a:p>
          <a:endParaRPr lang="en-US"/>
        </a:p>
      </dgm:t>
    </dgm:pt>
    <dgm:pt modelId="{D8FB8A2A-1158-414B-8C2F-EEFDF4F63B88}" type="pres">
      <dgm:prSet presAssocID="{1CDD9A17-4B91-4682-920A-AA79325026B0}" presName="root" presStyleCnt="0">
        <dgm:presLayoutVars>
          <dgm:dir/>
          <dgm:resizeHandles val="exact"/>
        </dgm:presLayoutVars>
      </dgm:prSet>
      <dgm:spPr/>
    </dgm:pt>
    <dgm:pt modelId="{828DFE15-62B4-4E79-BFFE-A19F2DEEF7C3}" type="pres">
      <dgm:prSet presAssocID="{2ED2D283-4C75-4E26-ACE3-93037564DA0F}" presName="compNode" presStyleCnt="0"/>
      <dgm:spPr/>
    </dgm:pt>
    <dgm:pt modelId="{7D9AA20E-FCBB-427E-A459-2638D1E62224}" type="pres">
      <dgm:prSet presAssocID="{2ED2D283-4C75-4E26-ACE3-93037564DA0F}" presName="iconBgRect" presStyleLbl="bgShp" presStyleIdx="0" presStyleCnt="3"/>
      <dgm:spPr/>
    </dgm:pt>
    <dgm:pt modelId="{D3660960-CF55-42EE-8F4D-E2A4B51E252F}" type="pres">
      <dgm:prSet presAssocID="{2ED2D283-4C75-4E26-ACE3-93037564DA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C42E3EA8-CECB-43FD-9011-D68601F90C80}" type="pres">
      <dgm:prSet presAssocID="{2ED2D283-4C75-4E26-ACE3-93037564DA0F}" presName="spaceRect" presStyleCnt="0"/>
      <dgm:spPr/>
    </dgm:pt>
    <dgm:pt modelId="{A9769975-6BE1-467D-AD41-BAFCA0EEA3E5}" type="pres">
      <dgm:prSet presAssocID="{2ED2D283-4C75-4E26-ACE3-93037564DA0F}" presName="textRect" presStyleLbl="revTx" presStyleIdx="0" presStyleCnt="3">
        <dgm:presLayoutVars>
          <dgm:chMax val="1"/>
          <dgm:chPref val="1"/>
        </dgm:presLayoutVars>
      </dgm:prSet>
      <dgm:spPr/>
    </dgm:pt>
    <dgm:pt modelId="{D61863E1-3D2D-4283-8B3A-3D1219BFF610}" type="pres">
      <dgm:prSet presAssocID="{C5332D01-B49C-4EE2-ADFF-E912D3F63F1E}" presName="sibTrans" presStyleCnt="0"/>
      <dgm:spPr/>
    </dgm:pt>
    <dgm:pt modelId="{E7011C8C-A864-4305-AB34-948250D22258}" type="pres">
      <dgm:prSet presAssocID="{CBCBAEF6-21E0-4149-937F-93A7E4AC6835}" presName="compNode" presStyleCnt="0"/>
      <dgm:spPr/>
    </dgm:pt>
    <dgm:pt modelId="{6A4BD1FC-F5BF-4C2C-BB78-1F237B4F2DED}" type="pres">
      <dgm:prSet presAssocID="{CBCBAEF6-21E0-4149-937F-93A7E4AC6835}" presName="iconBgRect" presStyleLbl="bgShp" presStyleIdx="1" presStyleCnt="3"/>
      <dgm:spPr/>
    </dgm:pt>
    <dgm:pt modelId="{FB463724-46C8-416C-B915-89D0666E6769}" type="pres">
      <dgm:prSet presAssocID="{CBCBAEF6-21E0-4149-937F-93A7E4AC683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lo"/>
        </a:ext>
      </dgm:extLst>
    </dgm:pt>
    <dgm:pt modelId="{6B8E04A2-1B31-4E31-A0DD-FF44C6B1582F}" type="pres">
      <dgm:prSet presAssocID="{CBCBAEF6-21E0-4149-937F-93A7E4AC6835}" presName="spaceRect" presStyleCnt="0"/>
      <dgm:spPr/>
    </dgm:pt>
    <dgm:pt modelId="{8A71788C-7AED-469E-83DA-210A5305BE8E}" type="pres">
      <dgm:prSet presAssocID="{CBCBAEF6-21E0-4149-937F-93A7E4AC6835}" presName="textRect" presStyleLbl="revTx" presStyleIdx="1" presStyleCnt="3">
        <dgm:presLayoutVars>
          <dgm:chMax val="1"/>
          <dgm:chPref val="1"/>
        </dgm:presLayoutVars>
      </dgm:prSet>
      <dgm:spPr/>
    </dgm:pt>
    <dgm:pt modelId="{641BC75B-B48B-4A45-941D-B9249F91E71B}" type="pres">
      <dgm:prSet presAssocID="{5A1EFBE7-FC68-4C5D-B234-99DEA7E4CD6F}" presName="sibTrans" presStyleCnt="0"/>
      <dgm:spPr/>
    </dgm:pt>
    <dgm:pt modelId="{BA4040DD-BB40-415D-86C0-F18B7EBEBDFF}" type="pres">
      <dgm:prSet presAssocID="{CC8028E3-6309-4366-948F-B95D25E63B87}" presName="compNode" presStyleCnt="0"/>
      <dgm:spPr/>
    </dgm:pt>
    <dgm:pt modelId="{71A939AA-31EC-4EA0-94B2-55677A84C6E4}" type="pres">
      <dgm:prSet presAssocID="{CC8028E3-6309-4366-948F-B95D25E63B87}" presName="iconBgRect" presStyleLbl="bgShp" presStyleIdx="2" presStyleCnt="3"/>
      <dgm:spPr/>
    </dgm:pt>
    <dgm:pt modelId="{8E16AEE1-B6A4-407E-B2B0-E0F54D8F22A1}" type="pres">
      <dgm:prSet presAssocID="{CC8028E3-6309-4366-948F-B95D25E63B8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B87654D3-28E5-4330-836A-02849DBAFBD9}" type="pres">
      <dgm:prSet presAssocID="{CC8028E3-6309-4366-948F-B95D25E63B87}" presName="spaceRect" presStyleCnt="0"/>
      <dgm:spPr/>
    </dgm:pt>
    <dgm:pt modelId="{8D1DA313-BF23-4445-8E55-80CF97561379}" type="pres">
      <dgm:prSet presAssocID="{CC8028E3-6309-4366-948F-B95D25E63B8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8DD8D04-A71C-4942-A9D4-FD5990570189}" srcId="{1CDD9A17-4B91-4682-920A-AA79325026B0}" destId="{CBCBAEF6-21E0-4149-937F-93A7E4AC6835}" srcOrd="1" destOrd="0" parTransId="{73F4414D-4C2F-4CF9-BAEA-2EC7669AC347}" sibTransId="{5A1EFBE7-FC68-4C5D-B234-99DEA7E4CD6F}"/>
    <dgm:cxn modelId="{4B914C27-6914-4264-A065-A7E855C8BAE6}" srcId="{1CDD9A17-4B91-4682-920A-AA79325026B0}" destId="{2ED2D283-4C75-4E26-ACE3-93037564DA0F}" srcOrd="0" destOrd="0" parTransId="{9CDB36F5-12EB-4864-AA76-7C6B09970DEE}" sibTransId="{C5332D01-B49C-4EE2-ADFF-E912D3F63F1E}"/>
    <dgm:cxn modelId="{A3205428-354B-4B5B-82E0-53718AD05A3F}" type="presOf" srcId="{CBCBAEF6-21E0-4149-937F-93A7E4AC6835}" destId="{8A71788C-7AED-469E-83DA-210A5305BE8E}" srcOrd="0" destOrd="0" presId="urn:microsoft.com/office/officeart/2018/5/layout/IconCircleLabelList"/>
    <dgm:cxn modelId="{CD1C8D2D-03FB-496B-B05A-B6EC6B7C0E55}" srcId="{1CDD9A17-4B91-4682-920A-AA79325026B0}" destId="{CC8028E3-6309-4366-948F-B95D25E63B87}" srcOrd="2" destOrd="0" parTransId="{7B2AE79D-7F7B-4828-8DDC-F1CB0A48F1E7}" sibTransId="{D4F81AF5-2FE6-422A-B44E-B5FC8476B948}"/>
    <dgm:cxn modelId="{23669139-ABB9-40CF-8585-F507A896E514}" type="presOf" srcId="{CC8028E3-6309-4366-948F-B95D25E63B87}" destId="{8D1DA313-BF23-4445-8E55-80CF97561379}" srcOrd="0" destOrd="0" presId="urn:microsoft.com/office/officeart/2018/5/layout/IconCircleLabelList"/>
    <dgm:cxn modelId="{BAF66F47-EA6D-4BC5-8C00-CA272A7777D4}" type="presOf" srcId="{2ED2D283-4C75-4E26-ACE3-93037564DA0F}" destId="{A9769975-6BE1-467D-AD41-BAFCA0EEA3E5}" srcOrd="0" destOrd="0" presId="urn:microsoft.com/office/officeart/2018/5/layout/IconCircleLabelList"/>
    <dgm:cxn modelId="{87C11C4A-49EF-4417-99AF-C86CED516293}" type="presOf" srcId="{1CDD9A17-4B91-4682-920A-AA79325026B0}" destId="{D8FB8A2A-1158-414B-8C2F-EEFDF4F63B88}" srcOrd="0" destOrd="0" presId="urn:microsoft.com/office/officeart/2018/5/layout/IconCircleLabelList"/>
    <dgm:cxn modelId="{E04892DE-B08D-4272-AC4E-3968D0675F93}" type="presParOf" srcId="{D8FB8A2A-1158-414B-8C2F-EEFDF4F63B88}" destId="{828DFE15-62B4-4E79-BFFE-A19F2DEEF7C3}" srcOrd="0" destOrd="0" presId="urn:microsoft.com/office/officeart/2018/5/layout/IconCircleLabelList"/>
    <dgm:cxn modelId="{904C29C4-91C9-411E-BCA5-12154177C8CC}" type="presParOf" srcId="{828DFE15-62B4-4E79-BFFE-A19F2DEEF7C3}" destId="{7D9AA20E-FCBB-427E-A459-2638D1E62224}" srcOrd="0" destOrd="0" presId="urn:microsoft.com/office/officeart/2018/5/layout/IconCircleLabelList"/>
    <dgm:cxn modelId="{10637B81-06F5-4392-8EA3-9E54B206D144}" type="presParOf" srcId="{828DFE15-62B4-4E79-BFFE-A19F2DEEF7C3}" destId="{D3660960-CF55-42EE-8F4D-E2A4B51E252F}" srcOrd="1" destOrd="0" presId="urn:microsoft.com/office/officeart/2018/5/layout/IconCircleLabelList"/>
    <dgm:cxn modelId="{AB8AF261-5BAB-439D-B890-FD001304D7FA}" type="presParOf" srcId="{828DFE15-62B4-4E79-BFFE-A19F2DEEF7C3}" destId="{C42E3EA8-CECB-43FD-9011-D68601F90C80}" srcOrd="2" destOrd="0" presId="urn:microsoft.com/office/officeart/2018/5/layout/IconCircleLabelList"/>
    <dgm:cxn modelId="{F4954375-9396-4773-82E7-17A65F30165B}" type="presParOf" srcId="{828DFE15-62B4-4E79-BFFE-A19F2DEEF7C3}" destId="{A9769975-6BE1-467D-AD41-BAFCA0EEA3E5}" srcOrd="3" destOrd="0" presId="urn:microsoft.com/office/officeart/2018/5/layout/IconCircleLabelList"/>
    <dgm:cxn modelId="{9B3C92B8-8E74-41A8-87CD-6278FBA35A06}" type="presParOf" srcId="{D8FB8A2A-1158-414B-8C2F-EEFDF4F63B88}" destId="{D61863E1-3D2D-4283-8B3A-3D1219BFF610}" srcOrd="1" destOrd="0" presId="urn:microsoft.com/office/officeart/2018/5/layout/IconCircleLabelList"/>
    <dgm:cxn modelId="{CAC8614F-8001-48A5-BA38-C86FFF41C923}" type="presParOf" srcId="{D8FB8A2A-1158-414B-8C2F-EEFDF4F63B88}" destId="{E7011C8C-A864-4305-AB34-948250D22258}" srcOrd="2" destOrd="0" presId="urn:microsoft.com/office/officeart/2018/5/layout/IconCircleLabelList"/>
    <dgm:cxn modelId="{E19D92B8-7558-47C5-A469-EC24FC6CDB93}" type="presParOf" srcId="{E7011C8C-A864-4305-AB34-948250D22258}" destId="{6A4BD1FC-F5BF-4C2C-BB78-1F237B4F2DED}" srcOrd="0" destOrd="0" presId="urn:microsoft.com/office/officeart/2018/5/layout/IconCircleLabelList"/>
    <dgm:cxn modelId="{F782F3D9-78FE-412C-91F0-3650C4F96FBE}" type="presParOf" srcId="{E7011C8C-A864-4305-AB34-948250D22258}" destId="{FB463724-46C8-416C-B915-89D0666E6769}" srcOrd="1" destOrd="0" presId="urn:microsoft.com/office/officeart/2018/5/layout/IconCircleLabelList"/>
    <dgm:cxn modelId="{EF49E4E7-1E32-4B10-9DE0-B221CFECFAFE}" type="presParOf" srcId="{E7011C8C-A864-4305-AB34-948250D22258}" destId="{6B8E04A2-1B31-4E31-A0DD-FF44C6B1582F}" srcOrd="2" destOrd="0" presId="urn:microsoft.com/office/officeart/2018/5/layout/IconCircleLabelList"/>
    <dgm:cxn modelId="{02820BDA-FBCB-4A81-85D9-A60A809E12FD}" type="presParOf" srcId="{E7011C8C-A864-4305-AB34-948250D22258}" destId="{8A71788C-7AED-469E-83DA-210A5305BE8E}" srcOrd="3" destOrd="0" presId="urn:microsoft.com/office/officeart/2018/5/layout/IconCircleLabelList"/>
    <dgm:cxn modelId="{E3DCFA62-7DBB-4B20-AE80-575219F5D6C5}" type="presParOf" srcId="{D8FB8A2A-1158-414B-8C2F-EEFDF4F63B88}" destId="{641BC75B-B48B-4A45-941D-B9249F91E71B}" srcOrd="3" destOrd="0" presId="urn:microsoft.com/office/officeart/2018/5/layout/IconCircleLabelList"/>
    <dgm:cxn modelId="{37F61407-CEE1-4544-BEF4-5D0DFB1D73AB}" type="presParOf" srcId="{D8FB8A2A-1158-414B-8C2F-EEFDF4F63B88}" destId="{BA4040DD-BB40-415D-86C0-F18B7EBEBDFF}" srcOrd="4" destOrd="0" presId="urn:microsoft.com/office/officeart/2018/5/layout/IconCircleLabelList"/>
    <dgm:cxn modelId="{E9942713-7CA0-4F3A-A327-F78004C7F63B}" type="presParOf" srcId="{BA4040DD-BB40-415D-86C0-F18B7EBEBDFF}" destId="{71A939AA-31EC-4EA0-94B2-55677A84C6E4}" srcOrd="0" destOrd="0" presId="urn:microsoft.com/office/officeart/2018/5/layout/IconCircleLabelList"/>
    <dgm:cxn modelId="{A9B5BC19-0E21-4E01-8020-718A45DCBBE2}" type="presParOf" srcId="{BA4040DD-BB40-415D-86C0-F18B7EBEBDFF}" destId="{8E16AEE1-B6A4-407E-B2B0-E0F54D8F22A1}" srcOrd="1" destOrd="0" presId="urn:microsoft.com/office/officeart/2018/5/layout/IconCircleLabelList"/>
    <dgm:cxn modelId="{EC0DA117-26DE-4BE4-8448-753D231CE73E}" type="presParOf" srcId="{BA4040DD-BB40-415D-86C0-F18B7EBEBDFF}" destId="{B87654D3-28E5-4330-836A-02849DBAFBD9}" srcOrd="2" destOrd="0" presId="urn:microsoft.com/office/officeart/2018/5/layout/IconCircleLabelList"/>
    <dgm:cxn modelId="{A39D361F-9AF6-47AB-8F7E-E8CA610E27B1}" type="presParOf" srcId="{BA4040DD-BB40-415D-86C0-F18B7EBEBDFF}" destId="{8D1DA313-BF23-4445-8E55-80CF9756137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DCD09-2CB9-42EB-A59D-CE5D13E484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950167-0447-4692-86C3-908DFD06DCEA}">
      <dgm:prSet/>
      <dgm:spPr/>
      <dgm:t>
        <a:bodyPr/>
        <a:lstStyle/>
        <a:p>
          <a:r>
            <a:rPr lang="en-US" dirty="0"/>
            <a:t>Advocacy Alerts</a:t>
          </a:r>
        </a:p>
      </dgm:t>
    </dgm:pt>
    <dgm:pt modelId="{C8FFFFA9-EAD8-4B2A-B93E-A424321F3835}" type="parTrans" cxnId="{A334C19E-3B19-4791-8D27-8EDB5F9E4B54}">
      <dgm:prSet/>
      <dgm:spPr/>
      <dgm:t>
        <a:bodyPr/>
        <a:lstStyle/>
        <a:p>
          <a:endParaRPr lang="en-US"/>
        </a:p>
      </dgm:t>
    </dgm:pt>
    <dgm:pt modelId="{7E180D3D-A1D9-4FA7-A134-DC77D2D1D4CC}" type="sibTrans" cxnId="{A334C19E-3B19-4791-8D27-8EDB5F9E4B54}">
      <dgm:prSet/>
      <dgm:spPr/>
      <dgm:t>
        <a:bodyPr/>
        <a:lstStyle/>
        <a:p>
          <a:endParaRPr lang="en-US"/>
        </a:p>
      </dgm:t>
    </dgm:pt>
    <dgm:pt modelId="{5373613B-DFF1-457F-ABAA-67DB09622F08}">
      <dgm:prSet/>
      <dgm:spPr/>
      <dgm:t>
        <a:bodyPr/>
        <a:lstStyle/>
        <a:p>
          <a:r>
            <a:rPr lang="en-US" dirty="0"/>
            <a:t>Issues Briefs &amp; Statements</a:t>
          </a:r>
        </a:p>
      </dgm:t>
    </dgm:pt>
    <dgm:pt modelId="{1038A1DB-0395-4318-A035-C9A24691EAD3}" type="parTrans" cxnId="{1FA7555C-9603-4F34-90FD-2EBC20EFDBF3}">
      <dgm:prSet/>
      <dgm:spPr/>
      <dgm:t>
        <a:bodyPr/>
        <a:lstStyle/>
        <a:p>
          <a:endParaRPr lang="en-US"/>
        </a:p>
      </dgm:t>
    </dgm:pt>
    <dgm:pt modelId="{0761A16C-8561-4AAD-870A-CBF660969B37}" type="sibTrans" cxnId="{1FA7555C-9603-4F34-90FD-2EBC20EFDBF3}">
      <dgm:prSet/>
      <dgm:spPr/>
      <dgm:t>
        <a:bodyPr/>
        <a:lstStyle/>
        <a:p>
          <a:endParaRPr lang="en-US"/>
        </a:p>
      </dgm:t>
    </dgm:pt>
    <dgm:pt modelId="{713B81B4-E6D3-441B-A9F0-25C4CA24316E}">
      <dgm:prSet/>
      <dgm:spPr/>
      <dgm:t>
        <a:bodyPr/>
        <a:lstStyle/>
        <a:p>
          <a:r>
            <a:rPr lang="en-US" dirty="0"/>
            <a:t>Advocacy Resources (including those of </a:t>
          </a:r>
          <a:r>
            <a:rPr lang="en-US"/>
            <a:t>allied organizations) </a:t>
          </a:r>
          <a:endParaRPr lang="en-US" dirty="0"/>
        </a:p>
      </dgm:t>
    </dgm:pt>
    <dgm:pt modelId="{7CE3593E-8467-48A7-A2DC-BB8B1C148279}" type="parTrans" cxnId="{AEDE3B9E-0EBA-4F7E-99FC-621B0135F85A}">
      <dgm:prSet/>
      <dgm:spPr/>
      <dgm:t>
        <a:bodyPr/>
        <a:lstStyle/>
        <a:p>
          <a:endParaRPr lang="en-US"/>
        </a:p>
      </dgm:t>
    </dgm:pt>
    <dgm:pt modelId="{5D953B4A-F2B7-4D98-B765-7DA3483F9978}" type="sibTrans" cxnId="{AEDE3B9E-0EBA-4F7E-99FC-621B0135F85A}">
      <dgm:prSet/>
      <dgm:spPr/>
      <dgm:t>
        <a:bodyPr/>
        <a:lstStyle/>
        <a:p>
          <a:endParaRPr lang="en-US"/>
        </a:p>
      </dgm:t>
    </dgm:pt>
    <dgm:pt modelId="{225CB919-A5AE-4800-9C96-66B75A282A41}" type="pres">
      <dgm:prSet presAssocID="{A6FDCD09-2CB9-42EB-A59D-CE5D13E484E0}" presName="linear" presStyleCnt="0">
        <dgm:presLayoutVars>
          <dgm:animLvl val="lvl"/>
          <dgm:resizeHandles val="exact"/>
        </dgm:presLayoutVars>
      </dgm:prSet>
      <dgm:spPr/>
    </dgm:pt>
    <dgm:pt modelId="{11C8DBF5-071C-481B-8B9B-DCC244C4EB5F}" type="pres">
      <dgm:prSet presAssocID="{E4950167-0447-4692-86C3-908DFD06DC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4DE47A-FD30-4C70-95C5-E21A72F5D3F9}" type="pres">
      <dgm:prSet presAssocID="{7E180D3D-A1D9-4FA7-A134-DC77D2D1D4CC}" presName="spacer" presStyleCnt="0"/>
      <dgm:spPr/>
    </dgm:pt>
    <dgm:pt modelId="{D73006D0-A799-437E-A0DB-194FB2116468}" type="pres">
      <dgm:prSet presAssocID="{5373613B-DFF1-457F-ABAA-67DB09622F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2ED2145-6138-4639-B3C8-02269B0C9202}" type="pres">
      <dgm:prSet presAssocID="{0761A16C-8561-4AAD-870A-CBF660969B37}" presName="spacer" presStyleCnt="0"/>
      <dgm:spPr/>
    </dgm:pt>
    <dgm:pt modelId="{DB1911F4-BD6E-4FF2-82ED-C2FF61110336}" type="pres">
      <dgm:prSet presAssocID="{713B81B4-E6D3-441B-A9F0-25C4CA24316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B672617-D749-4EA9-860F-0F89300446A9}" type="presOf" srcId="{713B81B4-E6D3-441B-A9F0-25C4CA24316E}" destId="{DB1911F4-BD6E-4FF2-82ED-C2FF61110336}" srcOrd="0" destOrd="0" presId="urn:microsoft.com/office/officeart/2005/8/layout/vList2"/>
    <dgm:cxn modelId="{1FA7555C-9603-4F34-90FD-2EBC20EFDBF3}" srcId="{A6FDCD09-2CB9-42EB-A59D-CE5D13E484E0}" destId="{5373613B-DFF1-457F-ABAA-67DB09622F08}" srcOrd="1" destOrd="0" parTransId="{1038A1DB-0395-4318-A035-C9A24691EAD3}" sibTransId="{0761A16C-8561-4AAD-870A-CBF660969B37}"/>
    <dgm:cxn modelId="{78AE1092-4389-4B6B-AEAC-DC5DF230ABED}" type="presOf" srcId="{5373613B-DFF1-457F-ABAA-67DB09622F08}" destId="{D73006D0-A799-437E-A0DB-194FB2116468}" srcOrd="0" destOrd="0" presId="urn:microsoft.com/office/officeart/2005/8/layout/vList2"/>
    <dgm:cxn modelId="{AEDE3B9E-0EBA-4F7E-99FC-621B0135F85A}" srcId="{A6FDCD09-2CB9-42EB-A59D-CE5D13E484E0}" destId="{713B81B4-E6D3-441B-A9F0-25C4CA24316E}" srcOrd="2" destOrd="0" parTransId="{7CE3593E-8467-48A7-A2DC-BB8B1C148279}" sibTransId="{5D953B4A-F2B7-4D98-B765-7DA3483F9978}"/>
    <dgm:cxn modelId="{A334C19E-3B19-4791-8D27-8EDB5F9E4B54}" srcId="{A6FDCD09-2CB9-42EB-A59D-CE5D13E484E0}" destId="{E4950167-0447-4692-86C3-908DFD06DCEA}" srcOrd="0" destOrd="0" parTransId="{C8FFFFA9-EAD8-4B2A-B93E-A424321F3835}" sibTransId="{7E180D3D-A1D9-4FA7-A134-DC77D2D1D4CC}"/>
    <dgm:cxn modelId="{2FD716D3-9152-4B8F-AF8E-D251C1C017BA}" type="presOf" srcId="{A6FDCD09-2CB9-42EB-A59D-CE5D13E484E0}" destId="{225CB919-A5AE-4800-9C96-66B75A282A41}" srcOrd="0" destOrd="0" presId="urn:microsoft.com/office/officeart/2005/8/layout/vList2"/>
    <dgm:cxn modelId="{9C62EFF5-17B0-4BAF-9527-84515C831063}" type="presOf" srcId="{E4950167-0447-4692-86C3-908DFD06DCEA}" destId="{11C8DBF5-071C-481B-8B9B-DCC244C4EB5F}" srcOrd="0" destOrd="0" presId="urn:microsoft.com/office/officeart/2005/8/layout/vList2"/>
    <dgm:cxn modelId="{22E5590B-6CBF-4475-A057-E32B4ADAB4AA}" type="presParOf" srcId="{225CB919-A5AE-4800-9C96-66B75A282A41}" destId="{11C8DBF5-071C-481B-8B9B-DCC244C4EB5F}" srcOrd="0" destOrd="0" presId="urn:microsoft.com/office/officeart/2005/8/layout/vList2"/>
    <dgm:cxn modelId="{F36970F9-1E35-42EA-810D-EA496BB915E5}" type="presParOf" srcId="{225CB919-A5AE-4800-9C96-66B75A282A41}" destId="{FF4DE47A-FD30-4C70-95C5-E21A72F5D3F9}" srcOrd="1" destOrd="0" presId="urn:microsoft.com/office/officeart/2005/8/layout/vList2"/>
    <dgm:cxn modelId="{ED5B1603-E50F-412B-87DB-FB031E037453}" type="presParOf" srcId="{225CB919-A5AE-4800-9C96-66B75A282A41}" destId="{D73006D0-A799-437E-A0DB-194FB2116468}" srcOrd="2" destOrd="0" presId="urn:microsoft.com/office/officeart/2005/8/layout/vList2"/>
    <dgm:cxn modelId="{C0FB3262-3B62-4E58-A8F7-7E6708608CF8}" type="presParOf" srcId="{225CB919-A5AE-4800-9C96-66B75A282A41}" destId="{D2ED2145-6138-4639-B3C8-02269B0C9202}" srcOrd="3" destOrd="0" presId="urn:microsoft.com/office/officeart/2005/8/layout/vList2"/>
    <dgm:cxn modelId="{D62DB796-499A-415D-AB73-59EFED1A932E}" type="presParOf" srcId="{225CB919-A5AE-4800-9C96-66B75A282A41}" destId="{DB1911F4-BD6E-4FF2-82ED-C2FF611103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FDCD09-2CB9-42EB-A59D-CE5D13E484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950167-0447-4692-86C3-908DFD06DCEA}">
      <dgm:prSet/>
      <dgm:spPr/>
      <dgm:t>
        <a:bodyPr/>
        <a:lstStyle/>
        <a:p>
          <a:r>
            <a:rPr lang="en-US" dirty="0" err="1"/>
            <a:t>CoSA</a:t>
          </a:r>
          <a:r>
            <a:rPr lang="en-US" dirty="0"/>
            <a:t> Member Webinars</a:t>
          </a:r>
        </a:p>
      </dgm:t>
    </dgm:pt>
    <dgm:pt modelId="{C8FFFFA9-EAD8-4B2A-B93E-A424321F3835}" type="parTrans" cxnId="{A334C19E-3B19-4791-8D27-8EDB5F9E4B54}">
      <dgm:prSet/>
      <dgm:spPr/>
      <dgm:t>
        <a:bodyPr/>
        <a:lstStyle/>
        <a:p>
          <a:endParaRPr lang="en-US"/>
        </a:p>
      </dgm:t>
    </dgm:pt>
    <dgm:pt modelId="{7E180D3D-A1D9-4FA7-A134-DC77D2D1D4CC}" type="sibTrans" cxnId="{A334C19E-3B19-4791-8D27-8EDB5F9E4B54}">
      <dgm:prSet/>
      <dgm:spPr/>
      <dgm:t>
        <a:bodyPr/>
        <a:lstStyle/>
        <a:p>
          <a:endParaRPr lang="en-US"/>
        </a:p>
      </dgm:t>
    </dgm:pt>
    <dgm:pt modelId="{5373613B-DFF1-457F-ABAA-67DB09622F08}">
      <dgm:prSet/>
      <dgm:spPr/>
      <dgm:t>
        <a:bodyPr/>
        <a:lstStyle/>
        <a:p>
          <a:r>
            <a:rPr lang="en-US" dirty="0" err="1"/>
            <a:t>CoSA</a:t>
          </a:r>
          <a:r>
            <a:rPr lang="en-US" dirty="0"/>
            <a:t> SERI Webinars</a:t>
          </a:r>
        </a:p>
      </dgm:t>
    </dgm:pt>
    <dgm:pt modelId="{1038A1DB-0395-4318-A035-C9A24691EAD3}" type="parTrans" cxnId="{1FA7555C-9603-4F34-90FD-2EBC20EFDBF3}">
      <dgm:prSet/>
      <dgm:spPr/>
      <dgm:t>
        <a:bodyPr/>
        <a:lstStyle/>
        <a:p>
          <a:endParaRPr lang="en-US"/>
        </a:p>
      </dgm:t>
    </dgm:pt>
    <dgm:pt modelId="{0761A16C-8561-4AAD-870A-CBF660969B37}" type="sibTrans" cxnId="{1FA7555C-9603-4F34-90FD-2EBC20EFDBF3}">
      <dgm:prSet/>
      <dgm:spPr/>
      <dgm:t>
        <a:bodyPr/>
        <a:lstStyle/>
        <a:p>
          <a:endParaRPr lang="en-US"/>
        </a:p>
      </dgm:t>
    </dgm:pt>
    <dgm:pt modelId="{713B81B4-E6D3-441B-A9F0-25C4CA24316E}">
      <dgm:prSet/>
      <dgm:spPr/>
      <dgm:t>
        <a:bodyPr/>
        <a:lstStyle/>
        <a:p>
          <a:r>
            <a:rPr lang="en-US" dirty="0"/>
            <a:t>Resource Center</a:t>
          </a:r>
        </a:p>
      </dgm:t>
    </dgm:pt>
    <dgm:pt modelId="{7CE3593E-8467-48A7-A2DC-BB8B1C148279}" type="parTrans" cxnId="{AEDE3B9E-0EBA-4F7E-99FC-621B0135F85A}">
      <dgm:prSet/>
      <dgm:spPr/>
      <dgm:t>
        <a:bodyPr/>
        <a:lstStyle/>
        <a:p>
          <a:endParaRPr lang="en-US"/>
        </a:p>
      </dgm:t>
    </dgm:pt>
    <dgm:pt modelId="{5D953B4A-F2B7-4D98-B765-7DA3483F9978}" type="sibTrans" cxnId="{AEDE3B9E-0EBA-4F7E-99FC-621B0135F85A}">
      <dgm:prSet/>
      <dgm:spPr/>
      <dgm:t>
        <a:bodyPr/>
        <a:lstStyle/>
        <a:p>
          <a:endParaRPr lang="en-US"/>
        </a:p>
      </dgm:t>
    </dgm:pt>
    <dgm:pt modelId="{225CB919-A5AE-4800-9C96-66B75A282A41}" type="pres">
      <dgm:prSet presAssocID="{A6FDCD09-2CB9-42EB-A59D-CE5D13E484E0}" presName="linear" presStyleCnt="0">
        <dgm:presLayoutVars>
          <dgm:animLvl val="lvl"/>
          <dgm:resizeHandles val="exact"/>
        </dgm:presLayoutVars>
      </dgm:prSet>
      <dgm:spPr/>
    </dgm:pt>
    <dgm:pt modelId="{11C8DBF5-071C-481B-8B9B-DCC244C4EB5F}" type="pres">
      <dgm:prSet presAssocID="{E4950167-0447-4692-86C3-908DFD06DC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4DE47A-FD30-4C70-95C5-E21A72F5D3F9}" type="pres">
      <dgm:prSet presAssocID="{7E180D3D-A1D9-4FA7-A134-DC77D2D1D4CC}" presName="spacer" presStyleCnt="0"/>
      <dgm:spPr/>
    </dgm:pt>
    <dgm:pt modelId="{D73006D0-A799-437E-A0DB-194FB2116468}" type="pres">
      <dgm:prSet presAssocID="{5373613B-DFF1-457F-ABAA-67DB09622F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2ED2145-6138-4639-B3C8-02269B0C9202}" type="pres">
      <dgm:prSet presAssocID="{0761A16C-8561-4AAD-870A-CBF660969B37}" presName="spacer" presStyleCnt="0"/>
      <dgm:spPr/>
    </dgm:pt>
    <dgm:pt modelId="{DB1911F4-BD6E-4FF2-82ED-C2FF61110336}" type="pres">
      <dgm:prSet presAssocID="{713B81B4-E6D3-441B-A9F0-25C4CA24316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B672617-D749-4EA9-860F-0F89300446A9}" type="presOf" srcId="{713B81B4-E6D3-441B-A9F0-25C4CA24316E}" destId="{DB1911F4-BD6E-4FF2-82ED-C2FF61110336}" srcOrd="0" destOrd="0" presId="urn:microsoft.com/office/officeart/2005/8/layout/vList2"/>
    <dgm:cxn modelId="{1FA7555C-9603-4F34-90FD-2EBC20EFDBF3}" srcId="{A6FDCD09-2CB9-42EB-A59D-CE5D13E484E0}" destId="{5373613B-DFF1-457F-ABAA-67DB09622F08}" srcOrd="1" destOrd="0" parTransId="{1038A1DB-0395-4318-A035-C9A24691EAD3}" sibTransId="{0761A16C-8561-4AAD-870A-CBF660969B37}"/>
    <dgm:cxn modelId="{78AE1092-4389-4B6B-AEAC-DC5DF230ABED}" type="presOf" srcId="{5373613B-DFF1-457F-ABAA-67DB09622F08}" destId="{D73006D0-A799-437E-A0DB-194FB2116468}" srcOrd="0" destOrd="0" presId="urn:microsoft.com/office/officeart/2005/8/layout/vList2"/>
    <dgm:cxn modelId="{AEDE3B9E-0EBA-4F7E-99FC-621B0135F85A}" srcId="{A6FDCD09-2CB9-42EB-A59D-CE5D13E484E0}" destId="{713B81B4-E6D3-441B-A9F0-25C4CA24316E}" srcOrd="2" destOrd="0" parTransId="{7CE3593E-8467-48A7-A2DC-BB8B1C148279}" sibTransId="{5D953B4A-F2B7-4D98-B765-7DA3483F9978}"/>
    <dgm:cxn modelId="{A334C19E-3B19-4791-8D27-8EDB5F9E4B54}" srcId="{A6FDCD09-2CB9-42EB-A59D-CE5D13E484E0}" destId="{E4950167-0447-4692-86C3-908DFD06DCEA}" srcOrd="0" destOrd="0" parTransId="{C8FFFFA9-EAD8-4B2A-B93E-A424321F3835}" sibTransId="{7E180D3D-A1D9-4FA7-A134-DC77D2D1D4CC}"/>
    <dgm:cxn modelId="{2FD716D3-9152-4B8F-AF8E-D251C1C017BA}" type="presOf" srcId="{A6FDCD09-2CB9-42EB-A59D-CE5D13E484E0}" destId="{225CB919-A5AE-4800-9C96-66B75A282A41}" srcOrd="0" destOrd="0" presId="urn:microsoft.com/office/officeart/2005/8/layout/vList2"/>
    <dgm:cxn modelId="{9C62EFF5-17B0-4BAF-9527-84515C831063}" type="presOf" srcId="{E4950167-0447-4692-86C3-908DFD06DCEA}" destId="{11C8DBF5-071C-481B-8B9B-DCC244C4EB5F}" srcOrd="0" destOrd="0" presId="urn:microsoft.com/office/officeart/2005/8/layout/vList2"/>
    <dgm:cxn modelId="{22E5590B-6CBF-4475-A057-E32B4ADAB4AA}" type="presParOf" srcId="{225CB919-A5AE-4800-9C96-66B75A282A41}" destId="{11C8DBF5-071C-481B-8B9B-DCC244C4EB5F}" srcOrd="0" destOrd="0" presId="urn:microsoft.com/office/officeart/2005/8/layout/vList2"/>
    <dgm:cxn modelId="{F36970F9-1E35-42EA-810D-EA496BB915E5}" type="presParOf" srcId="{225CB919-A5AE-4800-9C96-66B75A282A41}" destId="{FF4DE47A-FD30-4C70-95C5-E21A72F5D3F9}" srcOrd="1" destOrd="0" presId="urn:microsoft.com/office/officeart/2005/8/layout/vList2"/>
    <dgm:cxn modelId="{ED5B1603-E50F-412B-87DB-FB031E037453}" type="presParOf" srcId="{225CB919-A5AE-4800-9C96-66B75A282A41}" destId="{D73006D0-A799-437E-A0DB-194FB2116468}" srcOrd="2" destOrd="0" presId="urn:microsoft.com/office/officeart/2005/8/layout/vList2"/>
    <dgm:cxn modelId="{C0FB3262-3B62-4E58-A8F7-7E6708608CF8}" type="presParOf" srcId="{225CB919-A5AE-4800-9C96-66B75A282A41}" destId="{D2ED2145-6138-4639-B3C8-02269B0C9202}" srcOrd="3" destOrd="0" presId="urn:microsoft.com/office/officeart/2005/8/layout/vList2"/>
    <dgm:cxn modelId="{D62DB796-499A-415D-AB73-59EFED1A932E}" type="presParOf" srcId="{225CB919-A5AE-4800-9C96-66B75A282A41}" destId="{DB1911F4-BD6E-4FF2-82ED-C2FF611103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DD9A17-4B91-4682-920A-AA79325026B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D2D283-4C75-4E26-ACE3-93037564DA0F}">
      <dgm:prSet/>
      <dgm:spPr/>
      <dgm:t>
        <a:bodyPr/>
        <a:lstStyle/>
        <a:p>
          <a:pPr algn="ctr"/>
          <a:r>
            <a:rPr lang="en-US" b="1" i="1" dirty="0">
              <a:solidFill>
                <a:schemeClr val="tx2"/>
              </a:solidFill>
            </a:rPr>
            <a:t>Pandemic Peril for Archives and Special Collections:  An Advocacy Story from Alabama</a:t>
          </a:r>
        </a:p>
      </dgm:t>
    </dgm:pt>
    <dgm:pt modelId="{9CDB36F5-12EB-4864-AA76-7C6B09970DEE}" type="parTrans" cxnId="{4B914C27-6914-4264-A065-A7E855C8BAE6}">
      <dgm:prSet/>
      <dgm:spPr/>
      <dgm:t>
        <a:bodyPr/>
        <a:lstStyle/>
        <a:p>
          <a:endParaRPr lang="en-US"/>
        </a:p>
      </dgm:t>
    </dgm:pt>
    <dgm:pt modelId="{C5332D01-B49C-4EE2-ADFF-E912D3F63F1E}" type="sibTrans" cxnId="{4B914C27-6914-4264-A065-A7E855C8BAE6}">
      <dgm:prSet/>
      <dgm:spPr/>
      <dgm:t>
        <a:bodyPr/>
        <a:lstStyle/>
        <a:p>
          <a:endParaRPr lang="en-US"/>
        </a:p>
      </dgm:t>
    </dgm:pt>
    <dgm:pt modelId="{CC8028E3-6309-4366-948F-B95D25E63B87}">
      <dgm:prSet/>
      <dgm:spPr/>
      <dgm:t>
        <a:bodyPr/>
        <a:lstStyle/>
        <a:p>
          <a:pPr algn="ctr"/>
          <a:r>
            <a:rPr lang="en-US" b="1" i="1" dirty="0">
              <a:solidFill>
                <a:schemeClr val="tx2"/>
              </a:solidFill>
            </a:rPr>
            <a:t>Advocacy and Electronic Records </a:t>
          </a:r>
          <a:r>
            <a:rPr lang="en-US" i="1" dirty="0">
              <a:solidFill>
                <a:schemeClr val="tx2"/>
              </a:solidFill>
            </a:rPr>
            <a:t> </a:t>
          </a:r>
        </a:p>
      </dgm:t>
    </dgm:pt>
    <dgm:pt modelId="{7B2AE79D-7F7B-4828-8DDC-F1CB0A48F1E7}" type="parTrans" cxnId="{CD1C8D2D-03FB-496B-B05A-B6EC6B7C0E55}">
      <dgm:prSet/>
      <dgm:spPr/>
      <dgm:t>
        <a:bodyPr/>
        <a:lstStyle/>
        <a:p>
          <a:endParaRPr lang="en-US"/>
        </a:p>
      </dgm:t>
    </dgm:pt>
    <dgm:pt modelId="{D4F81AF5-2FE6-422A-B44E-B5FC8476B948}" type="sibTrans" cxnId="{CD1C8D2D-03FB-496B-B05A-B6EC6B7C0E55}">
      <dgm:prSet/>
      <dgm:spPr/>
      <dgm:t>
        <a:bodyPr/>
        <a:lstStyle/>
        <a:p>
          <a:endParaRPr lang="en-US"/>
        </a:p>
      </dgm:t>
    </dgm:pt>
    <dgm:pt modelId="{B609A000-5C65-4554-AD05-1527B21A97EC}">
      <dgm:prSet/>
      <dgm:spPr/>
      <dgm:t>
        <a:bodyPr/>
        <a:lstStyle/>
        <a:p>
          <a:pPr algn="ctr"/>
          <a:r>
            <a:rPr lang="en-US" b="1" i="1" dirty="0">
              <a:solidFill>
                <a:schemeClr val="tx2"/>
              </a:solidFill>
            </a:rPr>
            <a:t>Archival Advocacy at Home:  Preparing and Messaging for Visiting District Congressional Offices</a:t>
          </a:r>
        </a:p>
      </dgm:t>
    </dgm:pt>
    <dgm:pt modelId="{3640BF2B-9EA5-410A-94F7-B2524287795C}" type="parTrans" cxnId="{C73D5309-5B26-4ECC-BFD2-DDA92FCB83DD}">
      <dgm:prSet/>
      <dgm:spPr/>
      <dgm:t>
        <a:bodyPr/>
        <a:lstStyle/>
        <a:p>
          <a:endParaRPr lang="en-US"/>
        </a:p>
      </dgm:t>
    </dgm:pt>
    <dgm:pt modelId="{CB08FCBC-A692-4CC3-A7C3-7A6D0DC8AA8F}" type="sibTrans" cxnId="{C73D5309-5B26-4ECC-BFD2-DDA92FCB83DD}">
      <dgm:prSet/>
      <dgm:spPr/>
      <dgm:t>
        <a:bodyPr/>
        <a:lstStyle/>
        <a:p>
          <a:endParaRPr lang="en-US"/>
        </a:p>
      </dgm:t>
    </dgm:pt>
    <dgm:pt modelId="{5F7F21FE-C432-4782-96A6-F67EC9C5B487}" type="pres">
      <dgm:prSet presAssocID="{1CDD9A17-4B91-4682-920A-AA79325026B0}" presName="vert0" presStyleCnt="0">
        <dgm:presLayoutVars>
          <dgm:dir/>
          <dgm:animOne val="branch"/>
          <dgm:animLvl val="lvl"/>
        </dgm:presLayoutVars>
      </dgm:prSet>
      <dgm:spPr/>
    </dgm:pt>
    <dgm:pt modelId="{A9B408CC-990B-40D2-9DBF-C42F70FCE0C0}" type="pres">
      <dgm:prSet presAssocID="{2ED2D283-4C75-4E26-ACE3-93037564DA0F}" presName="thickLine" presStyleLbl="alignNode1" presStyleIdx="0" presStyleCnt="3"/>
      <dgm:spPr/>
    </dgm:pt>
    <dgm:pt modelId="{BF22D2E0-A79E-40FD-A40F-BEF9CFEA8E4D}" type="pres">
      <dgm:prSet presAssocID="{2ED2D283-4C75-4E26-ACE3-93037564DA0F}" presName="horz1" presStyleCnt="0"/>
      <dgm:spPr/>
    </dgm:pt>
    <dgm:pt modelId="{521D42AE-E359-49CA-BD3E-ACA74687FA0D}" type="pres">
      <dgm:prSet presAssocID="{2ED2D283-4C75-4E26-ACE3-93037564DA0F}" presName="tx1" presStyleLbl="revTx" presStyleIdx="0" presStyleCnt="3"/>
      <dgm:spPr/>
    </dgm:pt>
    <dgm:pt modelId="{0CD03ED4-037E-4ED2-80F5-F74FD169AA8E}" type="pres">
      <dgm:prSet presAssocID="{2ED2D283-4C75-4E26-ACE3-93037564DA0F}" presName="vert1" presStyleCnt="0"/>
      <dgm:spPr/>
    </dgm:pt>
    <dgm:pt modelId="{9BD12C6B-11EB-400C-B9D5-4BB1E982D331}" type="pres">
      <dgm:prSet presAssocID="{B609A000-5C65-4554-AD05-1527B21A97EC}" presName="thickLine" presStyleLbl="alignNode1" presStyleIdx="1" presStyleCnt="3"/>
      <dgm:spPr/>
    </dgm:pt>
    <dgm:pt modelId="{208229C0-77CD-476C-B72E-0B1C40CF1B78}" type="pres">
      <dgm:prSet presAssocID="{B609A000-5C65-4554-AD05-1527B21A97EC}" presName="horz1" presStyleCnt="0"/>
      <dgm:spPr/>
    </dgm:pt>
    <dgm:pt modelId="{98CA4EEE-A1FE-4327-8C46-AD042956DFD2}" type="pres">
      <dgm:prSet presAssocID="{B609A000-5C65-4554-AD05-1527B21A97EC}" presName="tx1" presStyleLbl="revTx" presStyleIdx="1" presStyleCnt="3"/>
      <dgm:spPr/>
    </dgm:pt>
    <dgm:pt modelId="{3A8051E6-950F-41FB-89B4-6794E26A30A9}" type="pres">
      <dgm:prSet presAssocID="{B609A000-5C65-4554-AD05-1527B21A97EC}" presName="vert1" presStyleCnt="0"/>
      <dgm:spPr/>
    </dgm:pt>
    <dgm:pt modelId="{7269BD3E-1A31-446F-8CC4-912B987AB294}" type="pres">
      <dgm:prSet presAssocID="{CC8028E3-6309-4366-948F-B95D25E63B87}" presName="thickLine" presStyleLbl="alignNode1" presStyleIdx="2" presStyleCnt="3"/>
      <dgm:spPr/>
    </dgm:pt>
    <dgm:pt modelId="{C4D4AF48-BFFC-4069-8724-CC19006A8A02}" type="pres">
      <dgm:prSet presAssocID="{CC8028E3-6309-4366-948F-B95D25E63B87}" presName="horz1" presStyleCnt="0"/>
      <dgm:spPr/>
    </dgm:pt>
    <dgm:pt modelId="{35AAEEAA-9ADD-408E-8DA5-987475B2C0D2}" type="pres">
      <dgm:prSet presAssocID="{CC8028E3-6309-4366-948F-B95D25E63B87}" presName="tx1" presStyleLbl="revTx" presStyleIdx="2" presStyleCnt="3"/>
      <dgm:spPr/>
    </dgm:pt>
    <dgm:pt modelId="{9AA99212-1123-4C73-80F3-041225434ACB}" type="pres">
      <dgm:prSet presAssocID="{CC8028E3-6309-4366-948F-B95D25E63B87}" presName="vert1" presStyleCnt="0"/>
      <dgm:spPr/>
    </dgm:pt>
  </dgm:ptLst>
  <dgm:cxnLst>
    <dgm:cxn modelId="{C73D5309-5B26-4ECC-BFD2-DDA92FCB83DD}" srcId="{1CDD9A17-4B91-4682-920A-AA79325026B0}" destId="{B609A000-5C65-4554-AD05-1527B21A97EC}" srcOrd="1" destOrd="0" parTransId="{3640BF2B-9EA5-410A-94F7-B2524287795C}" sibTransId="{CB08FCBC-A692-4CC3-A7C3-7A6D0DC8AA8F}"/>
    <dgm:cxn modelId="{4B914C27-6914-4264-A065-A7E855C8BAE6}" srcId="{1CDD9A17-4B91-4682-920A-AA79325026B0}" destId="{2ED2D283-4C75-4E26-ACE3-93037564DA0F}" srcOrd="0" destOrd="0" parTransId="{9CDB36F5-12EB-4864-AA76-7C6B09970DEE}" sibTransId="{C5332D01-B49C-4EE2-ADFF-E912D3F63F1E}"/>
    <dgm:cxn modelId="{CD1C8D2D-03FB-496B-B05A-B6EC6B7C0E55}" srcId="{1CDD9A17-4B91-4682-920A-AA79325026B0}" destId="{CC8028E3-6309-4366-948F-B95D25E63B87}" srcOrd="2" destOrd="0" parTransId="{7B2AE79D-7F7B-4828-8DDC-F1CB0A48F1E7}" sibTransId="{D4F81AF5-2FE6-422A-B44E-B5FC8476B948}"/>
    <dgm:cxn modelId="{CE398567-DC03-4CEC-9188-BEB4F2C02D55}" type="presOf" srcId="{1CDD9A17-4B91-4682-920A-AA79325026B0}" destId="{5F7F21FE-C432-4782-96A6-F67EC9C5B487}" srcOrd="0" destOrd="0" presId="urn:microsoft.com/office/officeart/2008/layout/LinedList"/>
    <dgm:cxn modelId="{B60C304A-62FB-4EC1-9225-1A7C5AD983FA}" type="presOf" srcId="{2ED2D283-4C75-4E26-ACE3-93037564DA0F}" destId="{521D42AE-E359-49CA-BD3E-ACA74687FA0D}" srcOrd="0" destOrd="0" presId="urn:microsoft.com/office/officeart/2008/layout/LinedList"/>
    <dgm:cxn modelId="{C26A6A77-AA92-4D6A-B786-91AC40E4EF3D}" type="presOf" srcId="{CC8028E3-6309-4366-948F-B95D25E63B87}" destId="{35AAEEAA-9ADD-408E-8DA5-987475B2C0D2}" srcOrd="0" destOrd="0" presId="urn:microsoft.com/office/officeart/2008/layout/LinedList"/>
    <dgm:cxn modelId="{C52A1AFE-651F-42CF-9C27-B1121E5C5911}" type="presOf" srcId="{B609A000-5C65-4554-AD05-1527B21A97EC}" destId="{98CA4EEE-A1FE-4327-8C46-AD042956DFD2}" srcOrd="0" destOrd="0" presId="urn:microsoft.com/office/officeart/2008/layout/LinedList"/>
    <dgm:cxn modelId="{68C0C848-2AA8-4D18-90E6-A8D837C4F2DA}" type="presParOf" srcId="{5F7F21FE-C432-4782-96A6-F67EC9C5B487}" destId="{A9B408CC-990B-40D2-9DBF-C42F70FCE0C0}" srcOrd="0" destOrd="0" presId="urn:microsoft.com/office/officeart/2008/layout/LinedList"/>
    <dgm:cxn modelId="{1968EAF8-6750-49E0-A33E-A719ADC6A1DD}" type="presParOf" srcId="{5F7F21FE-C432-4782-96A6-F67EC9C5B487}" destId="{BF22D2E0-A79E-40FD-A40F-BEF9CFEA8E4D}" srcOrd="1" destOrd="0" presId="urn:microsoft.com/office/officeart/2008/layout/LinedList"/>
    <dgm:cxn modelId="{D2546453-EF1B-4F91-9620-4538D492674C}" type="presParOf" srcId="{BF22D2E0-A79E-40FD-A40F-BEF9CFEA8E4D}" destId="{521D42AE-E359-49CA-BD3E-ACA74687FA0D}" srcOrd="0" destOrd="0" presId="urn:microsoft.com/office/officeart/2008/layout/LinedList"/>
    <dgm:cxn modelId="{C7423FD1-16B1-4F61-B3CA-B6C365429603}" type="presParOf" srcId="{BF22D2E0-A79E-40FD-A40F-BEF9CFEA8E4D}" destId="{0CD03ED4-037E-4ED2-80F5-F74FD169AA8E}" srcOrd="1" destOrd="0" presId="urn:microsoft.com/office/officeart/2008/layout/LinedList"/>
    <dgm:cxn modelId="{B59A35F7-4BD8-4ADC-9504-76EEA1AE8142}" type="presParOf" srcId="{5F7F21FE-C432-4782-96A6-F67EC9C5B487}" destId="{9BD12C6B-11EB-400C-B9D5-4BB1E982D331}" srcOrd="2" destOrd="0" presId="urn:microsoft.com/office/officeart/2008/layout/LinedList"/>
    <dgm:cxn modelId="{CB911DA7-1E0E-415F-9529-C15A3DF7504B}" type="presParOf" srcId="{5F7F21FE-C432-4782-96A6-F67EC9C5B487}" destId="{208229C0-77CD-476C-B72E-0B1C40CF1B78}" srcOrd="3" destOrd="0" presId="urn:microsoft.com/office/officeart/2008/layout/LinedList"/>
    <dgm:cxn modelId="{8EB667ED-F131-4548-A4AE-0A61A6FB3285}" type="presParOf" srcId="{208229C0-77CD-476C-B72E-0B1C40CF1B78}" destId="{98CA4EEE-A1FE-4327-8C46-AD042956DFD2}" srcOrd="0" destOrd="0" presId="urn:microsoft.com/office/officeart/2008/layout/LinedList"/>
    <dgm:cxn modelId="{05FD4A47-63C1-45C3-86A1-EE47E098C75E}" type="presParOf" srcId="{208229C0-77CD-476C-B72E-0B1C40CF1B78}" destId="{3A8051E6-950F-41FB-89B4-6794E26A30A9}" srcOrd="1" destOrd="0" presId="urn:microsoft.com/office/officeart/2008/layout/LinedList"/>
    <dgm:cxn modelId="{8AAB63FA-9E1B-49E2-A1EE-CB9164C547F2}" type="presParOf" srcId="{5F7F21FE-C432-4782-96A6-F67EC9C5B487}" destId="{7269BD3E-1A31-446F-8CC4-912B987AB294}" srcOrd="4" destOrd="0" presId="urn:microsoft.com/office/officeart/2008/layout/LinedList"/>
    <dgm:cxn modelId="{14BEE03E-D939-4BF9-B3C1-17DD0D5D3FB0}" type="presParOf" srcId="{5F7F21FE-C432-4782-96A6-F67EC9C5B487}" destId="{C4D4AF48-BFFC-4069-8724-CC19006A8A02}" srcOrd="5" destOrd="0" presId="urn:microsoft.com/office/officeart/2008/layout/LinedList"/>
    <dgm:cxn modelId="{DFA60E07-F279-45B9-BF79-262A8359BDB6}" type="presParOf" srcId="{C4D4AF48-BFFC-4069-8724-CC19006A8A02}" destId="{35AAEEAA-9ADD-408E-8DA5-987475B2C0D2}" srcOrd="0" destOrd="0" presId="urn:microsoft.com/office/officeart/2008/layout/LinedList"/>
    <dgm:cxn modelId="{38185B8B-E646-4D47-8DF2-ED69E72EBA66}" type="presParOf" srcId="{C4D4AF48-BFFC-4069-8724-CC19006A8A02}" destId="{9AA99212-1123-4C73-80F3-041225434A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AA20E-FCBB-427E-A459-2638D1E62224}">
      <dsp:nvSpPr>
        <dsp:cNvPr id="0" name=""/>
        <dsp:cNvSpPr/>
      </dsp:nvSpPr>
      <dsp:spPr>
        <a:xfrm>
          <a:off x="646131" y="200602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60960-CF55-42EE-8F4D-E2A4B51E252F}">
      <dsp:nvSpPr>
        <dsp:cNvPr id="0" name=""/>
        <dsp:cNvSpPr/>
      </dsp:nvSpPr>
      <dsp:spPr>
        <a:xfrm>
          <a:off x="1019069" y="57354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69975-6BE1-467D-AD41-BAFCA0EEA3E5}">
      <dsp:nvSpPr>
        <dsp:cNvPr id="0" name=""/>
        <dsp:cNvSpPr/>
      </dsp:nvSpPr>
      <dsp:spPr>
        <a:xfrm>
          <a:off x="86725" y="249560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Language</a:t>
          </a:r>
        </a:p>
      </dsp:txBody>
      <dsp:txXfrm>
        <a:off x="86725" y="2495602"/>
        <a:ext cx="2868750" cy="720000"/>
      </dsp:txXfrm>
    </dsp:sp>
    <dsp:sp modelId="{6A4BD1FC-F5BF-4C2C-BB78-1F237B4F2DED}">
      <dsp:nvSpPr>
        <dsp:cNvPr id="0" name=""/>
        <dsp:cNvSpPr/>
      </dsp:nvSpPr>
      <dsp:spPr>
        <a:xfrm>
          <a:off x="4016912" y="200602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63724-46C8-416C-B915-89D0666E6769}">
      <dsp:nvSpPr>
        <dsp:cNvPr id="0" name=""/>
        <dsp:cNvSpPr/>
      </dsp:nvSpPr>
      <dsp:spPr>
        <a:xfrm>
          <a:off x="4389850" y="57354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1788C-7AED-469E-83DA-210A5305BE8E}">
      <dsp:nvSpPr>
        <dsp:cNvPr id="0" name=""/>
        <dsp:cNvSpPr/>
      </dsp:nvSpPr>
      <dsp:spPr>
        <a:xfrm>
          <a:off x="3457506" y="249560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Structure </a:t>
          </a:r>
        </a:p>
      </dsp:txBody>
      <dsp:txXfrm>
        <a:off x="3457506" y="2495602"/>
        <a:ext cx="2868750" cy="720000"/>
      </dsp:txXfrm>
    </dsp:sp>
    <dsp:sp modelId="{71A939AA-31EC-4EA0-94B2-55677A84C6E4}">
      <dsp:nvSpPr>
        <dsp:cNvPr id="0" name=""/>
        <dsp:cNvSpPr/>
      </dsp:nvSpPr>
      <dsp:spPr>
        <a:xfrm>
          <a:off x="7387694" y="200602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6AEE1-B6A4-407E-B2B0-E0F54D8F22A1}">
      <dsp:nvSpPr>
        <dsp:cNvPr id="0" name=""/>
        <dsp:cNvSpPr/>
      </dsp:nvSpPr>
      <dsp:spPr>
        <a:xfrm>
          <a:off x="7760631" y="57354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DA313-BF23-4445-8E55-80CF97561379}">
      <dsp:nvSpPr>
        <dsp:cNvPr id="0" name=""/>
        <dsp:cNvSpPr/>
      </dsp:nvSpPr>
      <dsp:spPr>
        <a:xfrm>
          <a:off x="6828287" y="249560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Authority </a:t>
          </a:r>
        </a:p>
      </dsp:txBody>
      <dsp:txXfrm>
        <a:off x="6828287" y="2495602"/>
        <a:ext cx="28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8DBF5-071C-481B-8B9B-DCC244C4EB5F}">
      <dsp:nvSpPr>
        <dsp:cNvPr id="0" name=""/>
        <dsp:cNvSpPr/>
      </dsp:nvSpPr>
      <dsp:spPr>
        <a:xfrm>
          <a:off x="0" y="41684"/>
          <a:ext cx="9784079" cy="1310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Advocacy Alerts</a:t>
          </a:r>
        </a:p>
      </dsp:txBody>
      <dsp:txXfrm>
        <a:off x="63994" y="105678"/>
        <a:ext cx="9656091" cy="1182942"/>
      </dsp:txXfrm>
    </dsp:sp>
    <dsp:sp modelId="{D73006D0-A799-437E-A0DB-194FB2116468}">
      <dsp:nvSpPr>
        <dsp:cNvPr id="0" name=""/>
        <dsp:cNvSpPr/>
      </dsp:nvSpPr>
      <dsp:spPr>
        <a:xfrm>
          <a:off x="0" y="1447654"/>
          <a:ext cx="9784079" cy="1310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Issues Briefs &amp; Statements</a:t>
          </a:r>
        </a:p>
      </dsp:txBody>
      <dsp:txXfrm>
        <a:off x="63994" y="1511648"/>
        <a:ext cx="9656091" cy="1182942"/>
      </dsp:txXfrm>
    </dsp:sp>
    <dsp:sp modelId="{DB1911F4-BD6E-4FF2-82ED-C2FF61110336}">
      <dsp:nvSpPr>
        <dsp:cNvPr id="0" name=""/>
        <dsp:cNvSpPr/>
      </dsp:nvSpPr>
      <dsp:spPr>
        <a:xfrm>
          <a:off x="0" y="2853625"/>
          <a:ext cx="9784079" cy="1310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Advocacy Resources (including those of </a:t>
          </a:r>
          <a:r>
            <a:rPr lang="en-US" sz="3300" kern="1200"/>
            <a:t>allied organizations) </a:t>
          </a:r>
          <a:endParaRPr lang="en-US" sz="3300" kern="1200" dirty="0"/>
        </a:p>
      </dsp:txBody>
      <dsp:txXfrm>
        <a:off x="63994" y="2917619"/>
        <a:ext cx="9656091" cy="1182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8DBF5-071C-481B-8B9B-DCC244C4EB5F}">
      <dsp:nvSpPr>
        <dsp:cNvPr id="0" name=""/>
        <dsp:cNvSpPr/>
      </dsp:nvSpPr>
      <dsp:spPr>
        <a:xfrm>
          <a:off x="0" y="4814"/>
          <a:ext cx="9784079" cy="1295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/>
            <a:t>CoSA</a:t>
          </a:r>
          <a:r>
            <a:rPr lang="en-US" sz="5400" kern="1200" dirty="0"/>
            <a:t> Member Webinars</a:t>
          </a:r>
        </a:p>
      </dsp:txBody>
      <dsp:txXfrm>
        <a:off x="63226" y="68040"/>
        <a:ext cx="9657627" cy="1168738"/>
      </dsp:txXfrm>
    </dsp:sp>
    <dsp:sp modelId="{D73006D0-A799-437E-A0DB-194FB2116468}">
      <dsp:nvSpPr>
        <dsp:cNvPr id="0" name=""/>
        <dsp:cNvSpPr/>
      </dsp:nvSpPr>
      <dsp:spPr>
        <a:xfrm>
          <a:off x="0" y="1455524"/>
          <a:ext cx="9784079" cy="1295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/>
            <a:t>CoSA</a:t>
          </a:r>
          <a:r>
            <a:rPr lang="en-US" sz="5400" kern="1200" dirty="0"/>
            <a:t> SERI Webinars</a:t>
          </a:r>
        </a:p>
      </dsp:txBody>
      <dsp:txXfrm>
        <a:off x="63226" y="1518750"/>
        <a:ext cx="9657627" cy="1168738"/>
      </dsp:txXfrm>
    </dsp:sp>
    <dsp:sp modelId="{DB1911F4-BD6E-4FF2-82ED-C2FF61110336}">
      <dsp:nvSpPr>
        <dsp:cNvPr id="0" name=""/>
        <dsp:cNvSpPr/>
      </dsp:nvSpPr>
      <dsp:spPr>
        <a:xfrm>
          <a:off x="0" y="2906235"/>
          <a:ext cx="9784079" cy="1295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Resource Center</a:t>
          </a:r>
        </a:p>
      </dsp:txBody>
      <dsp:txXfrm>
        <a:off x="63226" y="2969461"/>
        <a:ext cx="9657627" cy="1168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408CC-990B-40D2-9DBF-C42F70FCE0C0}">
      <dsp:nvSpPr>
        <dsp:cNvPr id="0" name=""/>
        <dsp:cNvSpPr/>
      </dsp:nvSpPr>
      <dsp:spPr>
        <a:xfrm>
          <a:off x="0" y="2446"/>
          <a:ext cx="56063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D42AE-E359-49CA-BD3E-ACA74687FA0D}">
      <dsp:nvSpPr>
        <dsp:cNvPr id="0" name=""/>
        <dsp:cNvSpPr/>
      </dsp:nvSpPr>
      <dsp:spPr>
        <a:xfrm>
          <a:off x="0" y="2446"/>
          <a:ext cx="5606327" cy="166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>
              <a:solidFill>
                <a:schemeClr val="tx2"/>
              </a:solidFill>
            </a:rPr>
            <a:t>Pandemic Peril for Archives and Special Collections:  An Advocacy Story from Alabama</a:t>
          </a:r>
        </a:p>
      </dsp:txBody>
      <dsp:txXfrm>
        <a:off x="0" y="2446"/>
        <a:ext cx="5606327" cy="1668809"/>
      </dsp:txXfrm>
    </dsp:sp>
    <dsp:sp modelId="{9BD12C6B-11EB-400C-B9D5-4BB1E982D331}">
      <dsp:nvSpPr>
        <dsp:cNvPr id="0" name=""/>
        <dsp:cNvSpPr/>
      </dsp:nvSpPr>
      <dsp:spPr>
        <a:xfrm>
          <a:off x="0" y="1671255"/>
          <a:ext cx="560632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A4EEE-A1FE-4327-8C46-AD042956DFD2}">
      <dsp:nvSpPr>
        <dsp:cNvPr id="0" name=""/>
        <dsp:cNvSpPr/>
      </dsp:nvSpPr>
      <dsp:spPr>
        <a:xfrm>
          <a:off x="0" y="1671255"/>
          <a:ext cx="5606327" cy="166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>
              <a:solidFill>
                <a:schemeClr val="tx2"/>
              </a:solidFill>
            </a:rPr>
            <a:t>Archival Advocacy at Home:  Preparing and Messaging for Visiting District Congressional Offices</a:t>
          </a:r>
        </a:p>
      </dsp:txBody>
      <dsp:txXfrm>
        <a:off x="0" y="1671255"/>
        <a:ext cx="5606327" cy="1668809"/>
      </dsp:txXfrm>
    </dsp:sp>
    <dsp:sp modelId="{7269BD3E-1A31-446F-8CC4-912B987AB294}">
      <dsp:nvSpPr>
        <dsp:cNvPr id="0" name=""/>
        <dsp:cNvSpPr/>
      </dsp:nvSpPr>
      <dsp:spPr>
        <a:xfrm>
          <a:off x="0" y="3340065"/>
          <a:ext cx="560632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AEEAA-9ADD-408E-8DA5-987475B2C0D2}">
      <dsp:nvSpPr>
        <dsp:cNvPr id="0" name=""/>
        <dsp:cNvSpPr/>
      </dsp:nvSpPr>
      <dsp:spPr>
        <a:xfrm>
          <a:off x="0" y="3340065"/>
          <a:ext cx="5606327" cy="166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>
              <a:solidFill>
                <a:schemeClr val="tx2"/>
              </a:solidFill>
            </a:rPr>
            <a:t>Advocacy and Electronic Records </a:t>
          </a:r>
          <a:r>
            <a:rPr lang="en-US" sz="2700" i="1" kern="1200" dirty="0">
              <a:solidFill>
                <a:schemeClr val="tx2"/>
              </a:solidFill>
            </a:rPr>
            <a:t> </a:t>
          </a:r>
        </a:p>
      </dsp:txBody>
      <dsp:txXfrm>
        <a:off x="0" y="3340065"/>
        <a:ext cx="5606327" cy="1668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3F8DB-AF8C-4A53-9817-C3A2300AA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33FEE-52E9-4711-BA44-A0FC2DAA9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ABD1CA-67F5-4634-94A9-88D85BE148B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C3E16-F2BC-4462-98F5-9CE2FD4CAB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A44F6-8F3B-4331-BFDD-D5298FC3E2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357170-B896-46E5-A532-E909E0B20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A368A7-9C9A-42E8-9E06-CC37B09F83BE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B372F-02FE-4BD2-9CE9-178F22DA1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2F5A-5A99-4FA8-BF50-C9A665EAA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B2F6D-880F-4D3C-AD17-4195DCD6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FDC1-0D35-4DA8-9007-C1A86F2D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0668" y="6356350"/>
            <a:ext cx="2018923" cy="365125"/>
          </a:xfrm>
        </p:spPr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2D1E-C743-439E-B3C2-77B63285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4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1E7D-88F9-49F3-9FDB-0CEEB332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D662F-5D57-4A31-9A88-277DF06CC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53FD-CA21-45C2-A63D-D3441F96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E63A-58FB-4F8C-AFE2-5F29F7E1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3A35-FA1F-4764-8B2A-60017EF9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6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E29FB-4144-4AC5-A3E5-D0709E313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46812-1109-4F42-874D-25D71893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7569-C4D6-409D-B592-4C15FAE2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BF07D-A6A7-4020-AE93-BCDED53D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15D9-D578-40BD-ADC4-EBD3C1A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4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76DC-55CF-475E-B471-DC29D23D4B6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50E6-80E1-4687-9E58-B02A8892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5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76DC-55CF-475E-B471-DC29D23D4B6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50E6-80E1-4687-9E58-B02A8892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6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2476DC-55CF-475E-B471-DC29D23D4B6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6650E6-80E1-4687-9E58-B02A8892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3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76DC-55CF-475E-B471-DC29D23D4B6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50E6-80E1-4687-9E58-B02A8892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94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76DC-55CF-475E-B471-DC29D23D4B6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50E6-80E1-4687-9E58-B02A8892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64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76DC-55CF-475E-B471-DC29D23D4B6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50E6-80E1-4687-9E58-B02A8892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10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76DC-55CF-475E-B471-DC29D23D4B6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50E6-80E1-4687-9E58-B02A8892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4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76DC-55CF-475E-B471-DC29D23D4B6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50E6-80E1-4687-9E58-B02A8892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0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E847-9DBE-4A24-A988-D323CD7E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BF32-AA32-40A7-8B1C-8EE04C22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D9A0-7153-472F-BAB0-74289963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2454-2158-4A0B-B54A-D79DFFCD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33380-18C6-47C1-8389-47619138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October 1, 2020    </a:t>
            </a:r>
          </a:p>
        </p:txBody>
      </p:sp>
    </p:spTree>
    <p:extLst>
      <p:ext uri="{BB962C8B-B14F-4D97-AF65-F5344CB8AC3E}">
        <p14:creationId xmlns:p14="http://schemas.microsoft.com/office/powerpoint/2010/main" val="300673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76DC-55CF-475E-B471-DC29D23D4B6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50E6-80E1-4687-9E58-B02A8892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07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76DC-55CF-475E-B471-DC29D23D4B6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50E6-80E1-4687-9E58-B02A8892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9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52476DC-55CF-475E-B471-DC29D23D4B6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86650E6-80E1-4687-9E58-B02A8892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C757-E44F-4DEB-801A-A628CF0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4B83-5791-4A02-A941-1AC1F117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6FFB-D9BE-4016-932F-67998905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8610-80B9-4217-970D-19CBA64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405B-7E94-4915-9C34-8DE9CDC3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7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AEC9-FB54-453B-B3E3-2004E958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30AC-6BF2-4312-AF5E-372C487B8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22E05-60E3-483A-8A6F-B9267C751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247B8-9A59-4071-A12A-5F02A640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75E0-B604-470D-B3D7-253EC041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47E8A-DDC6-4B98-AE63-0D5E7D27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8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A5C9-B388-4D27-9B26-8DF22D24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DDD6-5966-41D0-8881-4EB87C439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6AEB9-3E6C-4B52-BCDC-9A7EC24D7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0D88D-C0CE-4251-BB24-F7FB06EEF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A920-6DD3-41C2-BE76-6975052CE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7511D-1AA6-4B5B-8568-E85066C0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C01AF-418C-47F6-B93B-28D91BA5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23A6-4938-4EC9-83D1-E97E3949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6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6EBD-2A3D-4374-A432-B26325C5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35087-834D-4991-BBBF-FF7CDADD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0E769-A5EB-4E6B-90FC-EC95E937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57167-7A27-4581-A639-A44CD594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1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1D427-9AA1-4598-82B8-6E1A64DD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8DDFD-17CA-411F-A3CB-AB3B4B3A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2B304-BCD0-4CE9-A3D1-CD49324C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7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6034-2B04-4F61-ADA8-B601B5FE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77AB-69B7-48CC-92B1-6C4AE866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47F81-E59F-4BFB-8D82-FA409A861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98616-17E8-4321-9B07-0C7563E5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1B1D2-A3F9-44C0-9863-4A39E9B0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8D06-36DC-4E0A-8C4E-9C87027C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3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6ADB-DD63-4C56-AA1F-D80EEFF8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8E35B-8B61-4A59-8506-110FC207B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F4D40-65DA-4843-9271-51FFE170D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8861-EDE8-4F6D-A476-8A4B6AE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95840-02CF-4D41-BFF6-63B48CDC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FA87C-DE66-4200-BFCB-722A284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5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E6EFC-0912-4D55-8912-701F845B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F16EA-27D8-4E32-BCA5-4CD1F45FA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3F9-ED7A-4FEA-B260-6F70CAC15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8DA4E-D94F-450C-AC4E-6249DEC9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6FA2-0C4E-4479-A5F0-EFA73DC0E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4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52476DC-55CF-475E-B471-DC29D23D4B6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86650E6-80E1-4687-9E58-B02A8892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tatearchivists.org/programs-education/cosa-webinar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s02web.zoom.us/meeting/register/tZYsde-qpjoqH9xwnKYrc7lJdTCcJOR2cn8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archivists.org/research-resources/resource-center" TargetMode="External"/><Relationship Id="rId2" Type="http://schemas.openxmlformats.org/officeDocument/2006/relationships/hyperlink" Target="http://www.statearchivist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user/StateArchivists/" TargetMode="External"/><Relationship Id="rId4" Type="http://schemas.openxmlformats.org/officeDocument/2006/relationships/hyperlink" Target="http://www.facebook.com/CouncilOfStateArchivists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statearchivists.org/home" TargetMode="Externa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www.statearchivists.org/home" TargetMode="Externa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74A7D-4E59-47FD-81F2-D7E49CD0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CoSA</a:t>
            </a:r>
            <a: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Member Webinar</a:t>
            </a: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2022 Advocacy</a:t>
            </a: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Tune-up</a:t>
            </a: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4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F09A-E65B-4EE6-A273-F8AB450AA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Aft>
                <a:spcPts val="600"/>
              </a:spcAft>
            </a:pPr>
            <a:endParaRPr lang="en-US" sz="1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r">
              <a:spcAft>
                <a:spcPts val="600"/>
              </a:spcAft>
            </a:pPr>
            <a:r>
              <a:rPr lang="en-US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March 24, 2022</a:t>
            </a:r>
          </a:p>
          <a:p>
            <a:pPr algn="r">
              <a:spcAft>
                <a:spcPts val="600"/>
              </a:spcAft>
            </a:pPr>
            <a:r>
              <a:rPr lang="en-US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3 pm Eastern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26A1115E-7DB1-4E19-9059-6C96A3FB116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0" y="2931312"/>
            <a:ext cx="5459470" cy="996352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6D6AE-5606-4490-87AD-AE550941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362" y="6356350"/>
            <a:ext cx="42816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February 24</a:t>
            </a: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33DA2-76E7-4F2D-A6A7-6D55EC70CCB8}"/>
              </a:ext>
            </a:extLst>
          </p:cNvPr>
          <p:cNvSpPr txBox="1"/>
          <p:nvPr/>
        </p:nvSpPr>
        <p:spPr>
          <a:xfrm rot="10800000" flipV="1">
            <a:off x="6145011" y="6058679"/>
            <a:ext cx="58799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Disclaimer:  This webinar is being recorded and will be available for viewing on the CoSA website.</a:t>
            </a:r>
          </a:p>
        </p:txBody>
      </p:sp>
    </p:spTree>
    <p:extLst>
      <p:ext uri="{BB962C8B-B14F-4D97-AF65-F5344CB8AC3E}">
        <p14:creationId xmlns:p14="http://schemas.microsoft.com/office/powerpoint/2010/main" val="293598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38B9C-0EF5-4537-BAD0-C93290C2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tx2"/>
                </a:solidFill>
              </a:rPr>
              <a:t>Advocacy efforts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3697-8E9A-40E0-811F-C8E54414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298343"/>
            <a:ext cx="6605331" cy="4605866"/>
          </a:xfrm>
        </p:spPr>
        <p:txBody>
          <a:bodyPr anchor="ctr">
            <a:normAutofit/>
          </a:bodyPr>
          <a:lstStyle/>
          <a:p>
            <a:pPr marL="514350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Models in Other Advocacy Efforts</a:t>
            </a:r>
          </a:p>
          <a:p>
            <a:pPr marL="514350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Resources by Allied National Associations</a:t>
            </a:r>
          </a:p>
          <a:p>
            <a:pPr marL="914400" lvl="1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SAA Committee on Public Policy’s Advocacy Guide</a:t>
            </a:r>
          </a:p>
          <a:p>
            <a:pPr marL="914400" lvl="1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NAGARA</a:t>
            </a:r>
          </a:p>
          <a:p>
            <a:pPr marL="914400" lvl="1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</a:t>
            </a:r>
          </a:p>
          <a:p>
            <a:pPr marL="914400" lvl="1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</a:t>
            </a:r>
            <a:endParaRPr lang="en-US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2286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NHC</a:t>
            </a:r>
          </a:p>
          <a:p>
            <a:pPr marL="685800" lvl="1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Resources by State Organizations</a:t>
            </a:r>
          </a:p>
          <a:p>
            <a:pPr marL="914400" lvl="1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Nonpartisan Public Policy Organizations</a:t>
            </a:r>
          </a:p>
          <a:p>
            <a:pPr marL="914400" lvl="1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League of Women Voters</a:t>
            </a:r>
            <a:endParaRPr lang="en-US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282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38B9C-0EF5-4537-BAD0-C93290C2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</a:rPr>
              <a:t>Advocacy efforts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3697-8E9A-40E0-811F-C8E54414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9" y="1126067"/>
            <a:ext cx="5782748" cy="4605866"/>
          </a:xfrm>
        </p:spPr>
        <p:txBody>
          <a:bodyPr anchor="ctr">
            <a:normAutofit/>
          </a:bodyPr>
          <a:lstStyle/>
          <a:p>
            <a:pPr marL="2286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Models in Other Advocacy Efforts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Campaign to Save the Georgia State Archives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4826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1B391-3B98-48FD-BE81-EF96D37AC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958" y="526657"/>
            <a:ext cx="5038362" cy="47575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289201-383F-4DBF-89D9-4833825AF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5146" y="5648848"/>
            <a:ext cx="6361985" cy="48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https://digitalcommons.kennesaw.edu/provenance/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D3522C-0919-4E5D-8AEF-DD7015B98E9F}"/>
              </a:ext>
            </a:extLst>
          </p:cNvPr>
          <p:cNvSpPr txBox="1">
            <a:spLocks/>
          </p:cNvSpPr>
          <p:nvPr/>
        </p:nvSpPr>
        <p:spPr>
          <a:xfrm>
            <a:off x="172624" y="1433762"/>
            <a:ext cx="3634025" cy="3990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Models in Other Advocacy Efforts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2C2C2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Campaign to Save the Georgia State Archives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2C2C2C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99BDD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356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7C54E-6537-41B7-8D70-0AB3A6305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22" y="1168718"/>
            <a:ext cx="6971428" cy="399047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7922F9-619E-4ABA-A6EC-9E933FB0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24" y="1433762"/>
            <a:ext cx="3634025" cy="3990476"/>
          </a:xfrm>
        </p:spPr>
        <p:txBody>
          <a:bodyPr anchor="ctr">
            <a:normAutofit/>
          </a:bodyPr>
          <a:lstStyle/>
          <a:p>
            <a:pPr marL="2286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Models in Other Advocacy Efforts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2"/>
                </a:solidFill>
              </a:rPr>
              <a:t>Campaign to Save the Georgia State Archives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85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0AFDE-2B48-4FBB-AB6D-7279C0125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371" y="1095666"/>
            <a:ext cx="6495238" cy="466666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2E71648-A95A-4492-B6E6-8140D6DA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405354"/>
            <a:ext cx="9784080" cy="1508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B75B7C-1F07-4CAE-ABC5-1A3ADF487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24" y="1433762"/>
            <a:ext cx="3634025" cy="3990476"/>
          </a:xfrm>
        </p:spPr>
        <p:txBody>
          <a:bodyPr anchor="ctr">
            <a:normAutofit/>
          </a:bodyPr>
          <a:lstStyle/>
          <a:p>
            <a:pPr marL="2286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Models in Other Advocacy Efforts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2"/>
                </a:solidFill>
              </a:rPr>
              <a:t>Campaign to Save the Georgia State Archives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50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1D20D-3637-473A-91C4-6259AA063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69" y="595666"/>
            <a:ext cx="6533333" cy="566666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881BBED-12A2-4F9E-9402-2449F288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89F4C2-B564-4012-A654-9C590246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24" y="1433762"/>
            <a:ext cx="3634025" cy="3990476"/>
          </a:xfrm>
        </p:spPr>
        <p:txBody>
          <a:bodyPr anchor="ctr">
            <a:normAutofit/>
          </a:bodyPr>
          <a:lstStyle/>
          <a:p>
            <a:pPr marL="2286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Models in Other Advocacy Efforts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2"/>
                </a:solidFill>
              </a:rPr>
              <a:t>Campaign to Save the Georgia State Archives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06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3697-8E9A-40E0-811F-C8E54414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7500" y="1126067"/>
            <a:ext cx="4227435" cy="4605866"/>
          </a:xfrm>
        </p:spPr>
        <p:txBody>
          <a:bodyPr anchor="ctr">
            <a:normAutofit/>
          </a:bodyPr>
          <a:lstStyle/>
          <a:p>
            <a:pPr marL="2286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Resources by Allied National Associations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SAA Committee on Public Policy’s Advocacy Guide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FCD7A-A56C-4AA2-B611-5C63F0E2E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881" y="482600"/>
            <a:ext cx="4898535" cy="30102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C8E408-F08A-4D20-A4C6-D150692D961C}"/>
              </a:ext>
            </a:extLst>
          </p:cNvPr>
          <p:cNvSpPr txBox="1"/>
          <p:nvPr/>
        </p:nvSpPr>
        <p:spPr>
          <a:xfrm>
            <a:off x="4227436" y="5547267"/>
            <a:ext cx="79645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http://files.archivists.org/advocacy/SAA-Advocacy-Guide-2020.pdf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248EA7-0D4B-4A34-B36E-737417D39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719" y="3885788"/>
            <a:ext cx="7390476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41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3697-8E9A-40E0-811F-C8E54414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7500" y="1126067"/>
            <a:ext cx="4227435" cy="4605866"/>
          </a:xfrm>
        </p:spPr>
        <p:txBody>
          <a:bodyPr anchor="ctr">
            <a:normAutofit/>
          </a:bodyPr>
          <a:lstStyle/>
          <a:p>
            <a:pPr marL="2286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Resources by Allied National Associations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NAGARA Webinars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1E46E-7F77-40B9-9491-C9D7BB704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35" y="1462097"/>
            <a:ext cx="7952381" cy="38380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C4A741-2A0A-4315-A463-65019BA8A4B6}"/>
              </a:ext>
            </a:extLst>
          </p:cNvPr>
          <p:cNvSpPr txBox="1"/>
          <p:nvPr/>
        </p:nvSpPr>
        <p:spPr>
          <a:xfrm>
            <a:off x="4691263" y="5547267"/>
            <a:ext cx="68381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https://nagara.org//</a:t>
            </a:r>
          </a:p>
        </p:txBody>
      </p:sp>
    </p:spTree>
    <p:extLst>
      <p:ext uri="{BB962C8B-B14F-4D97-AF65-F5344CB8AC3E}">
        <p14:creationId xmlns:p14="http://schemas.microsoft.com/office/powerpoint/2010/main" val="214019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3697-8E9A-40E0-811F-C8E54414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7744" y="1126067"/>
            <a:ext cx="4227435" cy="4605866"/>
          </a:xfrm>
        </p:spPr>
        <p:txBody>
          <a:bodyPr anchor="ctr">
            <a:normAutofit/>
          </a:bodyPr>
          <a:lstStyle/>
          <a:p>
            <a:pPr marL="2286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Resources by Allied National Associations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American Alliance of Museums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4A741-2A0A-4315-A463-65019BA8A4B6}"/>
              </a:ext>
            </a:extLst>
          </p:cNvPr>
          <p:cNvSpPr txBox="1"/>
          <p:nvPr/>
        </p:nvSpPr>
        <p:spPr>
          <a:xfrm>
            <a:off x="4691263" y="5547267"/>
            <a:ext cx="68381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https://www.aam-us.org/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D5CDA-EA52-498B-9F97-E8BEFBE1F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721" y="1254956"/>
            <a:ext cx="7448300" cy="38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70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3697-8E9A-40E0-811F-C8E54414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7744" y="1126067"/>
            <a:ext cx="4227435" cy="4605866"/>
          </a:xfrm>
        </p:spPr>
        <p:txBody>
          <a:bodyPr anchor="ctr">
            <a:normAutofit/>
          </a:bodyPr>
          <a:lstStyle/>
          <a:p>
            <a:pPr marL="2286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Resources by Allied National Associations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National Humanities Alliance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4A741-2A0A-4315-A463-65019BA8A4B6}"/>
              </a:ext>
            </a:extLst>
          </p:cNvPr>
          <p:cNvSpPr txBox="1"/>
          <p:nvPr/>
        </p:nvSpPr>
        <p:spPr>
          <a:xfrm>
            <a:off x="4691263" y="5547267"/>
            <a:ext cx="68381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https://www.aam-us.org/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F2934-2D5C-4C02-957F-BB2875E98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14" y="940539"/>
            <a:ext cx="7685714" cy="2123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9A3F4B-DB43-4927-BE18-DFC5601B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014" y="3210121"/>
            <a:ext cx="7685714" cy="22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3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Webinar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6D18-2808-4918-9963-B4A4D11E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953127"/>
            <a:ext cx="6467867" cy="32808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0" dirty="0"/>
              <a:t>Welcome and Overview</a:t>
            </a:r>
          </a:p>
          <a:p>
            <a:pPr marL="0" indent="0">
              <a:buNone/>
            </a:pPr>
            <a:r>
              <a:rPr lang="en-US" sz="1800" b="0" dirty="0"/>
              <a:t>Presentations:</a:t>
            </a:r>
          </a:p>
          <a:p>
            <a:pPr marL="0" indent="0">
              <a:buNone/>
            </a:pPr>
            <a:r>
              <a:rPr lang="en-US" sz="1800" b="0" dirty="0"/>
              <a:t>     Advocacy Tune-up</a:t>
            </a:r>
          </a:p>
          <a:p>
            <a:pPr marL="0" indent="0">
              <a:buNone/>
            </a:pPr>
            <a:r>
              <a:rPr lang="en-US" sz="1800" b="0" dirty="0"/>
              <a:t>Q and A</a:t>
            </a:r>
          </a:p>
          <a:p>
            <a:pPr marL="0" indent="0">
              <a:buNone/>
            </a:pPr>
            <a:r>
              <a:rPr lang="en-US" sz="1800" b="0" dirty="0"/>
              <a:t>Upcoming Programs and 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/>
          </a:p>
          <a:p>
            <a:endParaRPr lang="en-US" sz="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 24, 2022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4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3697-8E9A-40E0-811F-C8E54414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7744" y="1126067"/>
            <a:ext cx="4227435" cy="4605866"/>
          </a:xfrm>
        </p:spPr>
        <p:txBody>
          <a:bodyPr anchor="ctr">
            <a:normAutofit/>
          </a:bodyPr>
          <a:lstStyle/>
          <a:p>
            <a:pPr marL="2286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Resources by Allied National Associations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National History Coalition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4A741-2A0A-4315-A463-65019BA8A4B6}"/>
              </a:ext>
            </a:extLst>
          </p:cNvPr>
          <p:cNvSpPr txBox="1"/>
          <p:nvPr/>
        </p:nvSpPr>
        <p:spPr>
          <a:xfrm>
            <a:off x="4691263" y="5640031"/>
            <a:ext cx="68381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https://historycoalition.org/advocacy-archive/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2A805-A97A-4E58-AD35-8C6135339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79"/>
          <a:stretch/>
        </p:blipFill>
        <p:spPr>
          <a:xfrm>
            <a:off x="4369096" y="596524"/>
            <a:ext cx="6952381" cy="49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47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3697-8E9A-40E0-811F-C8E54414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7744" y="1126067"/>
            <a:ext cx="4227435" cy="4605866"/>
          </a:xfrm>
        </p:spPr>
        <p:txBody>
          <a:bodyPr anchor="ctr">
            <a:normAutofit/>
          </a:bodyPr>
          <a:lstStyle/>
          <a:p>
            <a:pPr marL="2286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Resources by Allied National Associations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National History Coalition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CED2C-3488-4FAC-8FF3-71F56A728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912" y="861991"/>
            <a:ext cx="7771428" cy="5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3697-8E9A-40E0-811F-C8E54414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7744" y="1126067"/>
            <a:ext cx="4227435" cy="4605866"/>
          </a:xfrm>
        </p:spPr>
        <p:txBody>
          <a:bodyPr anchor="ctr">
            <a:normAutofit/>
          </a:bodyPr>
          <a:lstStyle/>
          <a:p>
            <a:pPr marL="2286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Resources by Allied National Associations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National History Coalition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EDA1F-919E-4E59-B30D-08A4D0863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732" y="853667"/>
            <a:ext cx="7866667" cy="5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3697-8E9A-40E0-811F-C8E54414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7744" y="1126067"/>
            <a:ext cx="4227435" cy="4605866"/>
          </a:xfrm>
        </p:spPr>
        <p:txBody>
          <a:bodyPr anchor="ctr">
            <a:normAutofit/>
          </a:bodyPr>
          <a:lstStyle/>
          <a:p>
            <a:pPr marL="2286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Resources by Allied National Associations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Reframing History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by AASLH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2169E-117D-434D-9DE8-05BD4285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64" y="1726974"/>
            <a:ext cx="6114286" cy="3152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60598A-F27D-4069-969E-2ECD3F0BAA9E}"/>
              </a:ext>
            </a:extLst>
          </p:cNvPr>
          <p:cNvSpPr txBox="1"/>
          <p:nvPr/>
        </p:nvSpPr>
        <p:spPr>
          <a:xfrm>
            <a:off x="4691263" y="5547267"/>
            <a:ext cx="68381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https://aaslh.org/reframing-history/</a:t>
            </a:r>
          </a:p>
        </p:txBody>
      </p:sp>
    </p:spTree>
    <p:extLst>
      <p:ext uri="{BB962C8B-B14F-4D97-AF65-F5344CB8AC3E}">
        <p14:creationId xmlns:p14="http://schemas.microsoft.com/office/powerpoint/2010/main" val="3949992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3697-8E9A-40E0-811F-C8E54414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7744" y="1126067"/>
            <a:ext cx="4227435" cy="4605866"/>
          </a:xfrm>
        </p:spPr>
        <p:txBody>
          <a:bodyPr anchor="ctr">
            <a:normAutofit/>
          </a:bodyPr>
          <a:lstStyle/>
          <a:p>
            <a:pPr marL="2286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Resources by State Organizations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Alabama Arise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D1304-7848-4F60-8AA8-C74718D7E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679" y="791587"/>
            <a:ext cx="3926279" cy="4607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070D34-7297-4ECD-8D35-60271272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626" y="819723"/>
            <a:ext cx="3903606" cy="46365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F611E7-FA13-4A0A-9B9A-910382410298}"/>
              </a:ext>
            </a:extLst>
          </p:cNvPr>
          <p:cNvSpPr txBox="1"/>
          <p:nvPr/>
        </p:nvSpPr>
        <p:spPr>
          <a:xfrm>
            <a:off x="4691263" y="5547267"/>
            <a:ext cx="68381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https://www.alarise.org/</a:t>
            </a:r>
          </a:p>
        </p:txBody>
      </p:sp>
    </p:spTree>
    <p:extLst>
      <p:ext uri="{BB962C8B-B14F-4D97-AF65-F5344CB8AC3E}">
        <p14:creationId xmlns:p14="http://schemas.microsoft.com/office/powerpoint/2010/main" val="452838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3697-8E9A-40E0-811F-C8E54414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7744" y="1126067"/>
            <a:ext cx="4227435" cy="4605866"/>
          </a:xfrm>
        </p:spPr>
        <p:txBody>
          <a:bodyPr anchor="ctr">
            <a:normAutofit/>
          </a:bodyPr>
          <a:lstStyle/>
          <a:p>
            <a:pPr marL="2286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Resources by State Organizations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League of Women Voters of Alabama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1E392A-8CCB-4A49-A9D0-657CA5230D2E}"/>
              </a:ext>
            </a:extLst>
          </p:cNvPr>
          <p:cNvSpPr txBox="1"/>
          <p:nvPr/>
        </p:nvSpPr>
        <p:spPr>
          <a:xfrm>
            <a:off x="4691263" y="5547267"/>
            <a:ext cx="68381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https://lwval.org/legstudy/factsandissues/index.html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94007A-9895-4755-BA46-F558C1A3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452" y="517680"/>
            <a:ext cx="7567085" cy="48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5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C70C6-100A-4FCE-B1AC-8371AF4C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tx2"/>
                </a:solidFill>
              </a:rPr>
              <a:t>  Questions /  suggestions?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E4B19-6FAE-44EA-9529-2B827A7C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What resources do your use the most for Advocacy?</a:t>
            </a:r>
          </a:p>
          <a:p>
            <a:r>
              <a:rPr lang="en-US" sz="1800">
                <a:solidFill>
                  <a:schemeClr val="tx2"/>
                </a:solidFill>
              </a:rPr>
              <a:t>What more can CoSA provide or do to help with regional/ local efforts?</a:t>
            </a:r>
          </a:p>
          <a:p>
            <a:r>
              <a:rPr lang="en-US" sz="1800">
                <a:solidFill>
                  <a:schemeClr val="tx2"/>
                </a:solidFill>
              </a:rPr>
              <a:t>Are there specific tools that you need or want?</a:t>
            </a:r>
          </a:p>
          <a:p>
            <a:r>
              <a:rPr lang="en-US" sz="1800">
                <a:solidFill>
                  <a:schemeClr val="tx2"/>
                </a:solidFill>
              </a:rPr>
              <a:t>Do you have your own tools that you would share?  </a:t>
            </a:r>
          </a:p>
          <a:p>
            <a:r>
              <a:rPr lang="en-US" sz="1800">
                <a:solidFill>
                  <a:schemeClr val="tx2"/>
                </a:solidFill>
              </a:rPr>
              <a:t>How would you like to see the “importance of state archives document” updated or improved?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1092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214B-21F2-43C4-860E-D638DF17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Questions and Comments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8BA9CF78-9E19-4A6A-87F6-AEEEC962B6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B93128F0-4EA7-4202-A26A-544057EB4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288" y="2302744"/>
            <a:ext cx="2286198" cy="34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12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Upcoming Member Webinars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826" y="1735912"/>
            <a:ext cx="6467867" cy="4078177"/>
          </a:xfrm>
        </p:spPr>
        <p:txBody>
          <a:bodyPr anchor="ctr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April 28 -  Restarting or Revitalizing your SHRAB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To register: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hlinkClick r:id="rId2"/>
              </a:rPr>
              <a:t>https://www.statearchivists.org/programs-education/cosa-webinars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 24, 2022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6998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Upcoming SERI Webinars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82" y="1735912"/>
            <a:ext cx="7474172" cy="4078177"/>
          </a:xfrm>
        </p:spPr>
        <p:txBody>
          <a:bodyPr anchor="ctr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April 12   -  Taking Action Before It's Too Late: Monitoring File Formats for Risk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To register: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>
                <a:hlinkClick r:id="rId2"/>
              </a:rPr>
              <a:t>https://us02web.zoom.us/meeting/register/tZYsde-qpjoqH9xwnKYrc7lJdTCcJOR2cn84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  24, 2022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248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53" y="75592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 24, 2022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610A13-0102-4C33-B6D7-DAEF103204EE}"/>
              </a:ext>
            </a:extLst>
          </p:cNvPr>
          <p:cNvSpPr txBox="1"/>
          <p:nvPr/>
        </p:nvSpPr>
        <p:spPr>
          <a:xfrm>
            <a:off x="1069082" y="4645466"/>
            <a:ext cx="3447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Steve Murray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Alabama Dept. of Archives and History</a:t>
            </a:r>
          </a:p>
          <a:p>
            <a:r>
              <a:rPr lang="en-US" dirty="0" err="1"/>
              <a:t>irector</a:t>
            </a:r>
            <a:r>
              <a:rPr lang="en-US" dirty="0"/>
              <a:t> of Preservation Programs</a:t>
            </a:r>
          </a:p>
          <a:p>
            <a:r>
              <a:rPr lang="en-US" dirty="0"/>
              <a:t>NARA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DF7D8E-EAAF-4295-AB45-FADE9FBF775A}"/>
              </a:ext>
            </a:extLst>
          </p:cNvPr>
          <p:cNvSpPr txBox="1"/>
          <p:nvPr/>
        </p:nvSpPr>
        <p:spPr>
          <a:xfrm>
            <a:off x="5492849" y="4941099"/>
            <a:ext cx="3206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Jodie Foley</a:t>
            </a:r>
          </a:p>
          <a:p>
            <a:r>
              <a:rPr lang="en-US" dirty="0"/>
              <a:t>State Archivist (retired)</a:t>
            </a:r>
          </a:p>
          <a:p>
            <a:r>
              <a:rPr lang="en-US" dirty="0" err="1"/>
              <a:t>Montanta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4FF70-DBE3-4C82-9C42-83A796B7B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82" y="1143471"/>
            <a:ext cx="2535422" cy="3482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734D1-7D19-46AB-B1F5-A3574CE06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08" y="1143471"/>
            <a:ext cx="2729568" cy="34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8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8F14-414C-455E-8904-9E83BB7D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53" y="179889"/>
            <a:ext cx="7474172" cy="1325563"/>
          </a:xfrm>
        </p:spPr>
        <p:txBody>
          <a:bodyPr>
            <a:normAutofit/>
          </a:bodyPr>
          <a:lstStyle/>
          <a:p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>  </a:t>
            </a:r>
            <a:r>
              <a:rPr lang="en-US" sz="2800" b="1" dirty="0"/>
              <a:t>Contact Us </a:t>
            </a:r>
            <a:br>
              <a:rPr lang="en-US" sz="2800" b="1" dirty="0">
                <a:effectLst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AEA5-FF6D-4334-B226-2F9834CB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866900"/>
            <a:ext cx="6467867" cy="4489450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dirty="0"/>
              <a:t>CoSA Website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http://www.statearchivists.org</a:t>
            </a: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dirty="0"/>
              <a:t>CoSA Resource Center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https://www.statearchivists.org/research-resources/resource-center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CoSA Twitter Handle</a:t>
            </a:r>
            <a:br>
              <a:rPr lang="en-US" sz="2000" dirty="0"/>
            </a:br>
            <a:r>
              <a:rPr lang="en-US" sz="2000" dirty="0"/>
              <a:t>@StateArchivists</a:t>
            </a:r>
          </a:p>
          <a:p>
            <a:pPr marL="0" indent="0">
              <a:buNone/>
            </a:pP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/>
              <a:t>CoSA Facebook Page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www.facebook.com/CouncilOfStateArchivists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CoSA You Tube 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https://www.youtube.com/user/StateArchivists/</a:t>
            </a:r>
            <a:endParaRPr lang="en-US" sz="2000" dirty="0"/>
          </a:p>
          <a:p>
            <a:pPr marL="0" indent="0">
              <a:buNone/>
            </a:pP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8385C00D-B05A-4949-B2B8-400DC111F3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71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8385C00D-B05A-4949-B2B8-400DC111F3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C33EA357-4774-4B06-8A69-311DCA3EC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89" y="1292428"/>
            <a:ext cx="2944623" cy="6035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6D79D0-660D-468E-ACAF-B9658B42D1D2}"/>
              </a:ext>
            </a:extLst>
          </p:cNvPr>
          <p:cNvSpPr txBox="1"/>
          <p:nvPr/>
        </p:nvSpPr>
        <p:spPr>
          <a:xfrm>
            <a:off x="523875" y="229915"/>
            <a:ext cx="66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Sponsors and Funders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7476DA-1408-41A9-B16C-1712BDAE00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910" y="5578790"/>
            <a:ext cx="1448829" cy="850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2A64D7-C769-48E1-A0CB-C038F9C71E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79" y="5464516"/>
            <a:ext cx="2194750" cy="9693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A7B425-9EA6-42C3-9436-6F6BA787C7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120" y="5416343"/>
            <a:ext cx="1907672" cy="1065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B7FB31-D13B-4029-8067-17BB087EB3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840" y="5355768"/>
            <a:ext cx="2377646" cy="12254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6CC5E8-0D7C-48E9-B831-5A4876D1E77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393" y="4122187"/>
            <a:ext cx="2188654" cy="445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2FD7F3-3F62-4A45-95F3-1ECAC11AF57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" y="2201129"/>
            <a:ext cx="2956816" cy="768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E2A014-0A3B-484C-83BC-510A17AAE02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147" y="889531"/>
            <a:ext cx="2700762" cy="7559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0BE82C-6321-4F87-9431-DCDC4C01239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295" y="1810314"/>
            <a:ext cx="2920237" cy="1304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48B349-C07E-4857-B102-258239BBB40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000" y="3328334"/>
            <a:ext cx="3121423" cy="5303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7696C1-E7EC-4A7F-A07D-2DF67475ACC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855" y="3043855"/>
            <a:ext cx="902286" cy="8413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11B229-BD04-4532-AD82-302BCEEF97E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67" y="4270249"/>
            <a:ext cx="2731245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86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Webinar Evaluation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We really do appreciate your feedback!</a:t>
            </a:r>
          </a:p>
          <a:p>
            <a:endParaRPr lang="en-US" sz="2200" dirty="0"/>
          </a:p>
          <a:p>
            <a:r>
              <a:rPr lang="en-US" sz="2200"/>
              <a:t>We </a:t>
            </a:r>
            <a:r>
              <a:rPr lang="en-US" sz="2200" dirty="0"/>
              <a:t>are developing a new evaluation format for future webinars. Watch for that new form with future webinars!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888" y="329183"/>
            <a:ext cx="3852119" cy="3429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F62928-CA87-4843-B3C3-6F798E266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704" y="4079193"/>
            <a:ext cx="3886200" cy="217627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750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AD121-6681-403D-B7FD-8A9C89AFE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8000" y="2167391"/>
            <a:ext cx="6280927" cy="2523219"/>
          </a:xfrm>
        </p:spPr>
        <p:txBody>
          <a:bodyPr>
            <a:normAutofit/>
          </a:bodyPr>
          <a:lstStyle/>
          <a:p>
            <a:pPr algn="l"/>
            <a:r>
              <a:rPr lang="en-US" sz="4400" b="1" cap="none" dirty="0">
                <a:solidFill>
                  <a:schemeClr val="tx2"/>
                </a:solidFill>
              </a:rPr>
              <a:t>2022 Advocacy Tune-up</a:t>
            </a:r>
            <a:br>
              <a:rPr lang="en-US" sz="4400" b="1" dirty="0">
                <a:solidFill>
                  <a:schemeClr val="tx2"/>
                </a:solidFill>
              </a:rPr>
            </a:b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cap="none" dirty="0" err="1">
                <a:solidFill>
                  <a:schemeClr val="tx2"/>
                </a:solidFill>
              </a:rPr>
              <a:t>CoSA</a:t>
            </a:r>
            <a:r>
              <a:rPr lang="en-US" sz="4400" b="1" cap="none" dirty="0">
                <a:solidFill>
                  <a:schemeClr val="tx2"/>
                </a:solidFill>
              </a:rPr>
              <a:t> Member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5AD64-BD24-42A1-9374-A4AB1D536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2266" y="2167391"/>
            <a:ext cx="2528600" cy="2523219"/>
          </a:xfrm>
          <a:solidFill>
            <a:schemeClr val="accent1">
              <a:alpha val="40000"/>
            </a:schemeClr>
          </a:solidFill>
        </p:spPr>
        <p:txBody>
          <a:bodyPr anchor="ctr">
            <a:normAutofit/>
          </a:bodyPr>
          <a:lstStyle/>
          <a:p>
            <a:r>
              <a:rPr lang="en-US" sz="1800" b="1" dirty="0"/>
              <a:t>March 24, 2022</a:t>
            </a:r>
          </a:p>
          <a:p>
            <a:r>
              <a:rPr lang="en-US" sz="1800" b="1" dirty="0"/>
              <a:t>Steve Murray, Director Alabama Department of Archives &amp; History</a:t>
            </a:r>
          </a:p>
          <a:p>
            <a:r>
              <a:rPr lang="en-US" sz="1800" b="1" dirty="0"/>
              <a:t>Jodie Foley,          Montana State Archivist (retired)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9401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ADCA2-8749-4886-AFE2-3DE95CD4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2" y="288470"/>
            <a:ext cx="4288972" cy="6281057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cap="non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“Fortune favors the prepared” </a:t>
            </a:r>
            <a:br>
              <a:rPr lang="en-US" sz="1800" b="1" cap="non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cap="non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700" b="1" cap="non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cap="non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Howard Hawks,                                              Hollywood film director (Bringing Up Baby, Scarface)</a:t>
            </a:r>
            <a:b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AF1E-573C-409A-915D-7FA86E32D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cap="none" dirty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“We all need to … really think through what we are going to say and the approach we are going to use.  … find out what kind of message will resonate, a compelling story, data that speaks to an issue.</a:t>
            </a:r>
            <a:br>
              <a:rPr lang="en-US" sz="2400" cap="none" dirty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cap="none" dirty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[It]needs to be tailored to the audience—we can’t tell the same story and expect it will reach everyone with equal impact.  </a:t>
            </a:r>
            <a:br>
              <a:rPr lang="en-US" sz="2400" cap="none" dirty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cap="none" dirty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Advocacy takes time, preparation and patience.” </a:t>
            </a:r>
            <a:br>
              <a:rPr lang="en-US" sz="2400" cap="none" dirty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cap="none" dirty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cap="none" dirty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Kathleen Roe, SAA past president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00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15B9-912A-4635-9D00-569799F9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Making the Most of Cosa resources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D77BC62-1627-CAD2-31F8-5568C6A56E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26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5D63-DB4A-4E4D-940F-B0542A40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72143"/>
            <a:ext cx="9563052" cy="173953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CoSA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advocacy Resources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200" dirty="0">
                <a:hlinkClick r:id="rId2"/>
              </a:rPr>
              <a:t>https://www.statearchivists.org/home</a:t>
            </a:r>
            <a:r>
              <a:rPr lang="en-US" sz="2200" dirty="0"/>
              <a:t>  (see Advocacy tab)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EF0CF69-29DB-CE7E-30F1-CCF6738484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2919" y="2011680"/>
          <a:ext cx="97840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868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5D63-DB4A-4E4D-940F-B0542A40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72143"/>
            <a:ext cx="9563052" cy="173953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CoSA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advocacy Resources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200" dirty="0">
                <a:hlinkClick r:id="rId2"/>
              </a:rPr>
              <a:t>https://www.statearchivists.org/home</a:t>
            </a:r>
            <a:r>
              <a:rPr lang="en-US" sz="2200" dirty="0"/>
              <a:t>  (see  Programs, Research, Electronic Records tabs)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EF0CF69-29DB-CE7E-30F1-CCF6738484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2919" y="2011680"/>
          <a:ext cx="97840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111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903EC245-C9B2-41DB-AC99-41DB7FC14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DD006CB6-41D0-433B-A9A4-C3C0695F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 useBgFill="1">
        <p:nvSpPr>
          <p:cNvPr id="16" name="Rectangle 20">
            <a:extLst>
              <a:ext uri="{FF2B5EF4-FFF2-40B4-BE49-F238E27FC236}">
                <a16:creationId xmlns:a16="http://schemas.microsoft.com/office/drawing/2014/main" id="{6B085380-27CE-4E71-AA77-81E6A0399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2224216"/>
            <a:ext cx="4651642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715B9-912A-4635-9D00-569799F9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70" y="2338928"/>
            <a:ext cx="4134677" cy="150876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Specific examples, webinars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D77BC62-1627-CAD2-31F8-5568C6A56E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5199" y="927809"/>
          <a:ext cx="5606327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57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884</Words>
  <Application>Microsoft Office PowerPoint</Application>
  <PresentationFormat>Widescreen</PresentationFormat>
  <Paragraphs>137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Constantia</vt:lpstr>
      <vt:lpstr>Corbel</vt:lpstr>
      <vt:lpstr>Courier New</vt:lpstr>
      <vt:lpstr>Wingdings</vt:lpstr>
      <vt:lpstr>Office Theme</vt:lpstr>
      <vt:lpstr>Banded</vt:lpstr>
      <vt:lpstr>CoSA Member Webinar   2022 Advocacy  Tune-up </vt:lpstr>
      <vt:lpstr>Webinar Agenda</vt:lpstr>
      <vt:lpstr>Speakers</vt:lpstr>
      <vt:lpstr>2022 Advocacy Tune-up  CoSA Member Webinar</vt:lpstr>
      <vt:lpstr>“Fortune favors the prepared”    Howard Hawks,                                              Hollywood film director (Bringing Up Baby, Scarface) </vt:lpstr>
      <vt:lpstr>Making the Most of Cosa resources</vt:lpstr>
      <vt:lpstr>        CoSA advocacy Resources https://www.statearchivists.org/home  (see Advocacy tab)   </vt:lpstr>
      <vt:lpstr>        CoSA advocacy Resources https://www.statearchivists.org/home  (see  Programs, Research, Electronic Records tabs)   </vt:lpstr>
      <vt:lpstr>Specific examples, webinars</vt:lpstr>
      <vt:lpstr>Advocacy efforts </vt:lpstr>
      <vt:lpstr>Advocacy efforts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Questions /  suggestions?</vt:lpstr>
      <vt:lpstr>Questions and Comments</vt:lpstr>
      <vt:lpstr>Upcoming Member Webinars </vt:lpstr>
      <vt:lpstr>Upcoming SERI Webinars </vt:lpstr>
      <vt:lpstr>   Contact Us  </vt:lpstr>
      <vt:lpstr>PowerPoint Presentation</vt:lpstr>
      <vt:lpstr>Webinar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Member Webinar   What’s On Tap for CoSA in 2021</dc:title>
  <dc:creator>Barbara Teague</dc:creator>
  <cp:lastModifiedBy>Johnston, Brion</cp:lastModifiedBy>
  <cp:revision>30</cp:revision>
  <cp:lastPrinted>2022-01-13T15:28:39Z</cp:lastPrinted>
  <dcterms:created xsi:type="dcterms:W3CDTF">2021-01-16T22:52:10Z</dcterms:created>
  <dcterms:modified xsi:type="dcterms:W3CDTF">2022-03-23T19:24:19Z</dcterms:modified>
</cp:coreProperties>
</file>