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4" r:id="rId3"/>
  </p:sldMasterIdLst>
  <p:notesMasterIdLst>
    <p:notesMasterId r:id="rId28"/>
  </p:notesMasterIdLst>
  <p:sldIdLst>
    <p:sldId id="257" r:id="rId4"/>
    <p:sldId id="414" r:id="rId5"/>
    <p:sldId id="415" r:id="rId6"/>
    <p:sldId id="331" r:id="rId7"/>
    <p:sldId id="322" r:id="rId8"/>
    <p:sldId id="341" r:id="rId9"/>
    <p:sldId id="344" r:id="rId10"/>
    <p:sldId id="340" r:id="rId11"/>
    <p:sldId id="375" r:id="rId12"/>
    <p:sldId id="345" r:id="rId13"/>
    <p:sldId id="362" r:id="rId14"/>
    <p:sldId id="380" r:id="rId15"/>
    <p:sldId id="364" r:id="rId16"/>
    <p:sldId id="379" r:id="rId17"/>
    <p:sldId id="370" r:id="rId18"/>
    <p:sldId id="371" r:id="rId19"/>
    <p:sldId id="372" r:id="rId20"/>
    <p:sldId id="373" r:id="rId21"/>
    <p:sldId id="374" r:id="rId22"/>
    <p:sldId id="361" r:id="rId23"/>
    <p:sldId id="400" r:id="rId24"/>
    <p:sldId id="399" r:id="rId25"/>
    <p:sldId id="405" r:id="rId26"/>
    <p:sldId id="40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amilysearch.org/records/images/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familysearch.org/records/images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62C090F-E87F-4BDE-99AA-854866DABF55}">
      <dgm:prSet phldrT="[Text]" custT="1"/>
      <dgm:spPr/>
      <dgm:t>
        <a:bodyPr/>
        <a:lstStyle/>
        <a:p>
          <a:r>
            <a:rPr lang="en-CA" sz="1800" noProof="0"/>
            <a:t>From the GSU to FamilySearch</a:t>
          </a:r>
          <a:endParaRPr lang="en-CA" sz="1800" b="0" i="0" noProof="0"/>
        </a:p>
      </dgm:t>
    </dgm:pt>
    <dgm:pt modelId="{8FDBA6E3-F308-45BB-93FC-5FA9142F8891}" type="parTrans" cxnId="{890AA3C0-8A49-4E25-8199-3B4C14544AF1}">
      <dgm:prSet/>
      <dgm:spPr/>
      <dgm:t>
        <a:bodyPr/>
        <a:lstStyle/>
        <a:p>
          <a:endParaRPr lang="es-CL" sz="1200"/>
        </a:p>
      </dgm:t>
    </dgm:pt>
    <dgm:pt modelId="{E05E4E71-AB99-473E-8823-9CE5DD245F81}" type="sibTrans" cxnId="{890AA3C0-8A49-4E25-8199-3B4C14544AF1}">
      <dgm:prSet/>
      <dgm:spPr/>
      <dgm:t>
        <a:bodyPr/>
        <a:lstStyle/>
        <a:p>
          <a:endParaRPr lang="es-CL" sz="1200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CA" sz="1800" b="0" i="0" noProof="0"/>
            <a:t>Partnering with Archives Video </a:t>
          </a:r>
          <a:endParaRPr lang="en-CA" sz="1800" noProof="0"/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2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2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CA" sz="1800" noProof="0"/>
            <a:t>FamilySearch as an Archive</a:t>
          </a: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2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2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noProof="0"/>
            <a:t>Technological advancements in Preservation and Access </a:t>
          </a:r>
          <a:endParaRPr lang="en-CA" sz="1800" noProof="0"/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2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2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F41769B8-A652-4B22-9665-E60C0ABFB477}" type="pres">
      <dgm:prSet presAssocID="{D62C090F-E87F-4BDE-99AA-854866DABF55}" presName="parentText" presStyleLbl="node1" presStyleIdx="0" presStyleCnt="4" custLinFactNeighborY="-8775">
        <dgm:presLayoutVars>
          <dgm:chMax val="0"/>
          <dgm:bulletEnabled val="1"/>
        </dgm:presLayoutVars>
      </dgm:prSet>
      <dgm:spPr/>
    </dgm:pt>
    <dgm:pt modelId="{F2411C98-4FE5-4D87-931E-F8A24195F81C}" type="pres">
      <dgm:prSet presAssocID="{E05E4E71-AB99-473E-8823-9CE5DD245F81}" presName="spacer" presStyleCnt="0"/>
      <dgm:spPr/>
    </dgm:pt>
    <dgm:pt modelId="{7A22FB6C-65A5-42AB-AF30-3F3F6884B5F8}" type="pres">
      <dgm:prSet presAssocID="{25696571-D5B4-46F8-BDA0-336DE459BC32}" presName="parentText" presStyleLbl="node1" presStyleIdx="1" presStyleCnt="4" custLinFactNeighborX="-4404" custLinFactNeighborY="9509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3" presStyleCnt="4" custLinFactY="727" custLinFactNeighborY="100000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1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2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3" destOrd="0" parTransId="{D5EB5348-4B46-4CCB-967E-8EC299FBBF8F}" sibTransId="{2DB5E968-B8A5-424F-B2D2-EB487BE12D44}"/>
    <dgm:cxn modelId="{20FFBE6E-2884-4FA4-8592-BFFDE1036BF4}" type="presOf" srcId="{D62C090F-E87F-4BDE-99AA-854866DABF55}" destId="{F41769B8-A652-4B22-9665-E60C0ABFB477}" srcOrd="0" destOrd="0" presId="urn:microsoft.com/office/officeart/2005/8/layout/vList2"/>
    <dgm:cxn modelId="{890AA3C0-8A49-4E25-8199-3B4C14544AF1}" srcId="{407B5483-6D44-4E21-A6B4-1509912400AB}" destId="{D62C090F-E87F-4BDE-99AA-854866DABF55}" srcOrd="0" destOrd="0" parTransId="{8FDBA6E3-F308-45BB-93FC-5FA9142F8891}" sibTransId="{E05E4E71-AB99-473E-8823-9CE5DD245F81}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8370EBA8-BE52-4B9F-BB59-E8B4AEBE47A4}" type="presParOf" srcId="{73D00200-D733-4966-BEFE-9812248C376D}" destId="{F41769B8-A652-4B22-9665-E60C0ABFB477}" srcOrd="0" destOrd="0" presId="urn:microsoft.com/office/officeart/2005/8/layout/vList2"/>
    <dgm:cxn modelId="{7525451D-2B66-4E0F-9F59-DFB57BAA32F0}" type="presParOf" srcId="{73D00200-D733-4966-BEFE-9812248C376D}" destId="{F2411C98-4FE5-4D87-931E-F8A24195F81C}" srcOrd="1" destOrd="0" presId="urn:microsoft.com/office/officeart/2005/8/layout/vList2"/>
    <dgm:cxn modelId="{D4F641E9-A55C-4601-962C-1EDBFFBF4044}" type="presParOf" srcId="{73D00200-D733-4966-BEFE-9812248C376D}" destId="{7A22FB6C-65A5-42AB-AF30-3F3F6884B5F8}" srcOrd="2" destOrd="0" presId="urn:microsoft.com/office/officeart/2005/8/layout/vList2"/>
    <dgm:cxn modelId="{FDF725B5-E4D7-4F38-8C98-18113501B1A7}" type="presParOf" srcId="{73D00200-D733-4966-BEFE-9812248C376D}" destId="{078808E8-184D-4904-B313-48D53A2D4C71}" srcOrd="3" destOrd="0" presId="urn:microsoft.com/office/officeart/2005/8/layout/vList2"/>
    <dgm:cxn modelId="{27CFE7F4-5A67-4AE0-9D7C-76E234941E92}" type="presParOf" srcId="{73D00200-D733-4966-BEFE-9812248C376D}" destId="{5C75C31E-16D4-4096-947B-88C28943600E}" srcOrd="4" destOrd="0" presId="urn:microsoft.com/office/officeart/2005/8/layout/vList2"/>
    <dgm:cxn modelId="{8E638C98-CED9-4D48-826B-1100A2872CEA}" type="presParOf" srcId="{73D00200-D733-4966-BEFE-9812248C376D}" destId="{F788D875-E98D-4651-9D7A-885657E45407}" srcOrd="5" destOrd="0" presId="urn:microsoft.com/office/officeart/2005/8/layout/vList2"/>
    <dgm:cxn modelId="{D28DB9BB-0EC1-4B32-AD4A-4550EDAC41E3}" type="presParOf" srcId="{73D00200-D733-4966-BEFE-9812248C376D}" destId="{9B235B0C-B64E-412E-8C6A-0F4CDAFD9A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62C090F-E87F-4BDE-99AA-854866DABF55}">
      <dgm:prSet phldrT="[Text]" custT="1"/>
      <dgm:spPr/>
      <dgm:t>
        <a:bodyPr/>
        <a:lstStyle/>
        <a:p>
          <a:r>
            <a:rPr lang="en-CA" sz="18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1950 Census, a discovery experience</a:t>
          </a:r>
        </a:p>
      </dgm:t>
    </dgm:pt>
    <dgm:pt modelId="{8FDBA6E3-F308-45BB-93FC-5FA9142F8891}" type="parTrans" cxnId="{890AA3C0-8A49-4E25-8199-3B4C14544AF1}">
      <dgm:prSet/>
      <dgm:spPr/>
      <dgm:t>
        <a:bodyPr/>
        <a:lstStyle/>
        <a:p>
          <a:endParaRPr lang="es-CL" sz="1200"/>
        </a:p>
      </dgm:t>
    </dgm:pt>
    <dgm:pt modelId="{E05E4E71-AB99-473E-8823-9CE5DD245F81}" type="sibTrans" cxnId="{890AA3C0-8A49-4E25-8199-3B4C14544AF1}">
      <dgm:prSet/>
      <dgm:spPr/>
      <dgm:t>
        <a:bodyPr/>
        <a:lstStyle/>
        <a:p>
          <a:endParaRPr lang="es-CL" sz="1200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CA" sz="1800" noProof="0"/>
            <a:t>Community Engagement</a:t>
          </a: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2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2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CA" sz="1800" noProof="0" dirty="0"/>
            <a:t>RootsTech 2022 </a:t>
          </a: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2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2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What is continuing on FamilySearch ?</a:t>
          </a:r>
          <a:endParaRPr lang="en-CA" sz="18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2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2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F41769B8-A652-4B22-9665-E60C0ABFB477}" type="pres">
      <dgm:prSet presAssocID="{D62C090F-E87F-4BDE-99AA-854866DABF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F2411C98-4FE5-4D87-931E-F8A24195F81C}" type="pres">
      <dgm:prSet presAssocID="{E05E4E71-AB99-473E-8823-9CE5DD245F81}" presName="spacer" presStyleCnt="0"/>
      <dgm:spPr/>
    </dgm:pt>
    <dgm:pt modelId="{7A22FB6C-65A5-42AB-AF30-3F3F6884B5F8}" type="pres">
      <dgm:prSet presAssocID="{25696571-D5B4-46F8-BDA0-336DE459BC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1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2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3" destOrd="0" parTransId="{D5EB5348-4B46-4CCB-967E-8EC299FBBF8F}" sibTransId="{2DB5E968-B8A5-424F-B2D2-EB487BE12D44}"/>
    <dgm:cxn modelId="{20FFBE6E-2884-4FA4-8592-BFFDE1036BF4}" type="presOf" srcId="{D62C090F-E87F-4BDE-99AA-854866DABF55}" destId="{F41769B8-A652-4B22-9665-E60C0ABFB477}" srcOrd="0" destOrd="0" presId="urn:microsoft.com/office/officeart/2005/8/layout/vList2"/>
    <dgm:cxn modelId="{890AA3C0-8A49-4E25-8199-3B4C14544AF1}" srcId="{407B5483-6D44-4E21-A6B4-1509912400AB}" destId="{D62C090F-E87F-4BDE-99AA-854866DABF55}" srcOrd="0" destOrd="0" parTransId="{8FDBA6E3-F308-45BB-93FC-5FA9142F8891}" sibTransId="{E05E4E71-AB99-473E-8823-9CE5DD245F81}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8370EBA8-BE52-4B9F-BB59-E8B4AEBE47A4}" type="presParOf" srcId="{73D00200-D733-4966-BEFE-9812248C376D}" destId="{F41769B8-A652-4B22-9665-E60C0ABFB477}" srcOrd="0" destOrd="0" presId="urn:microsoft.com/office/officeart/2005/8/layout/vList2"/>
    <dgm:cxn modelId="{7525451D-2B66-4E0F-9F59-DFB57BAA32F0}" type="presParOf" srcId="{73D00200-D733-4966-BEFE-9812248C376D}" destId="{F2411C98-4FE5-4D87-931E-F8A24195F81C}" srcOrd="1" destOrd="0" presId="urn:microsoft.com/office/officeart/2005/8/layout/vList2"/>
    <dgm:cxn modelId="{D4F641E9-A55C-4601-962C-1EDBFFBF4044}" type="presParOf" srcId="{73D00200-D733-4966-BEFE-9812248C376D}" destId="{7A22FB6C-65A5-42AB-AF30-3F3F6884B5F8}" srcOrd="2" destOrd="0" presId="urn:microsoft.com/office/officeart/2005/8/layout/vList2"/>
    <dgm:cxn modelId="{FDF725B5-E4D7-4F38-8C98-18113501B1A7}" type="presParOf" srcId="{73D00200-D733-4966-BEFE-9812248C376D}" destId="{078808E8-184D-4904-B313-48D53A2D4C71}" srcOrd="3" destOrd="0" presId="urn:microsoft.com/office/officeart/2005/8/layout/vList2"/>
    <dgm:cxn modelId="{27CFE7F4-5A67-4AE0-9D7C-76E234941E92}" type="presParOf" srcId="{73D00200-D733-4966-BEFE-9812248C376D}" destId="{5C75C31E-16D4-4096-947B-88C28943600E}" srcOrd="4" destOrd="0" presId="urn:microsoft.com/office/officeart/2005/8/layout/vList2"/>
    <dgm:cxn modelId="{8E638C98-CED9-4D48-826B-1100A2872CEA}" type="presParOf" srcId="{73D00200-D733-4966-BEFE-9812248C376D}" destId="{F788D875-E98D-4651-9D7A-885657E45407}" srcOrd="5" destOrd="0" presId="urn:microsoft.com/office/officeart/2005/8/layout/vList2"/>
    <dgm:cxn modelId="{D28DB9BB-0EC1-4B32-AD4A-4550EDAC41E3}" type="presParOf" srcId="{73D00200-D733-4966-BEFE-9812248C376D}" destId="{9B235B0C-B64E-412E-8C6A-0F4CDAFD9A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D62C090F-E87F-4BDE-99AA-854866DABF55}">
      <dgm:prSet phldrT="[Text]" custT="1"/>
      <dgm:spPr/>
      <dgm:t>
        <a:bodyPr/>
        <a:lstStyle/>
        <a:p>
          <a:r>
            <a:rPr lang="en-CA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1894 - More than 100 years of experience</a:t>
          </a:r>
        </a:p>
      </dgm:t>
    </dgm:pt>
    <dgm:pt modelId="{8FDBA6E3-F308-45BB-93FC-5FA9142F8891}" type="parTrans" cxnId="{890AA3C0-8A49-4E25-8199-3B4C14544AF1}">
      <dgm:prSet/>
      <dgm:spPr/>
      <dgm:t>
        <a:bodyPr/>
        <a:lstStyle/>
        <a:p>
          <a:endParaRPr lang="es-CL" sz="1200"/>
        </a:p>
      </dgm:t>
    </dgm:pt>
    <dgm:pt modelId="{E05E4E71-AB99-473E-8823-9CE5DD245F81}" type="sibTrans" cxnId="{890AA3C0-8A49-4E25-8199-3B4C14544AF1}">
      <dgm:prSet/>
      <dgm:spPr/>
      <dgm:t>
        <a:bodyPr/>
        <a:lstStyle/>
        <a:p>
          <a:endParaRPr lang="es-CL" sz="1200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CA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1924 Language support - Now 238 countries</a:t>
          </a: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2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2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s-CL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1938 </a:t>
          </a:r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Microfilming – 2.4 million rolls</a:t>
          </a: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2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200"/>
        </a:p>
      </dgm:t>
    </dgm:pt>
    <dgm:pt modelId="{6E5332D3-F3BA-4D6F-B514-44E9C92D20F4}">
      <dgm:prSet custT="1"/>
      <dgm:spPr/>
      <dgm:t>
        <a:bodyPr/>
        <a:lstStyle/>
        <a:p>
          <a:r>
            <a:rPr lang="en-CA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1999 FamilySearch.org</a:t>
          </a:r>
          <a:endParaRPr lang="es-CL" sz="1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2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200"/>
        </a:p>
      </dgm:t>
    </dgm:pt>
    <dgm:pt modelId="{DF59D68A-270B-499F-8806-49CC6FBCA634}">
      <dgm:prSet custT="1"/>
      <dgm:spPr/>
      <dgm:t>
        <a:bodyPr/>
        <a:lstStyle/>
        <a:p>
          <a:r>
            <a:rPr lang="en-CA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2002 90% digital capture. </a:t>
          </a:r>
        </a:p>
      </dgm:t>
    </dgm:pt>
    <dgm:pt modelId="{0B72478E-6254-40A1-AC61-BC63DC1B153E}" type="parTrans" cxnId="{58070B4E-B36F-45FE-AE18-BA0A5A65A32B}">
      <dgm:prSet/>
      <dgm:spPr/>
      <dgm:t>
        <a:bodyPr/>
        <a:lstStyle/>
        <a:p>
          <a:endParaRPr lang="es-CL" sz="1200"/>
        </a:p>
      </dgm:t>
    </dgm:pt>
    <dgm:pt modelId="{F56F1A8E-5F8C-42A7-AEC2-729D2D587647}" type="sibTrans" cxnId="{58070B4E-B36F-45FE-AE18-BA0A5A65A32B}">
      <dgm:prSet/>
      <dgm:spPr/>
      <dgm:t>
        <a:bodyPr/>
        <a:lstStyle/>
        <a:p>
          <a:endParaRPr lang="es-CL" sz="1200"/>
        </a:p>
      </dgm:t>
    </dgm:pt>
    <dgm:pt modelId="{ECA7832D-2E51-4853-A7EF-35BC34EE3C5E}">
      <dgm:prSet custT="1"/>
      <dgm:spPr/>
      <dgm:t>
        <a:bodyPr/>
        <a:lstStyle/>
        <a:p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2011 RootsTech - 2021 RootsTech Connect </a:t>
          </a:r>
        </a:p>
      </dgm:t>
    </dgm:pt>
    <dgm:pt modelId="{E289774E-6CA7-4D8C-8AC5-C327AF561026}" type="parTrans" cxnId="{F282DC2C-12A8-4C66-B82A-297E27222AFE}">
      <dgm:prSet/>
      <dgm:spPr/>
      <dgm:t>
        <a:bodyPr/>
        <a:lstStyle/>
        <a:p>
          <a:endParaRPr lang="es-CL" sz="1200"/>
        </a:p>
      </dgm:t>
    </dgm:pt>
    <dgm:pt modelId="{51D11A75-84F6-4CEF-972C-21AF93F007F0}" type="sibTrans" cxnId="{F282DC2C-12A8-4C66-B82A-297E27222AFE}">
      <dgm:prSet/>
      <dgm:spPr/>
      <dgm:t>
        <a:bodyPr/>
        <a:lstStyle/>
        <a:p>
          <a:endParaRPr lang="es-CL" sz="1200"/>
        </a:p>
      </dgm:t>
    </dgm:pt>
    <dgm:pt modelId="{218F83D6-B6F9-4A09-9D84-0B3B4076DB16}">
      <dgm:prSet custT="1"/>
      <dgm:spPr/>
      <dgm:t>
        <a:bodyPr/>
        <a:lstStyle/>
        <a:p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2021 4.7 billion images</a:t>
          </a:r>
        </a:p>
      </dgm:t>
    </dgm:pt>
    <dgm:pt modelId="{618B8DF3-7ADC-47C0-A5A4-FD6BFC1A6581}" type="parTrans" cxnId="{AE9255A2-DFC6-443A-9FB9-FDABD4B99316}">
      <dgm:prSet/>
      <dgm:spPr/>
      <dgm:t>
        <a:bodyPr/>
        <a:lstStyle/>
        <a:p>
          <a:endParaRPr lang="en-CA" sz="1600"/>
        </a:p>
      </dgm:t>
    </dgm:pt>
    <dgm:pt modelId="{89598B05-CFFE-403E-95FD-5D2F6FB8643E}" type="sibTrans" cxnId="{AE9255A2-DFC6-443A-9FB9-FDABD4B99316}">
      <dgm:prSet/>
      <dgm:spPr/>
      <dgm:t>
        <a:bodyPr/>
        <a:lstStyle/>
        <a:p>
          <a:endParaRPr lang="en-CA" sz="16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F41769B8-A652-4B22-9665-E60C0ABFB477}" type="pres">
      <dgm:prSet presAssocID="{D62C090F-E87F-4BDE-99AA-854866DABF55}" presName="parentText" presStyleLbl="node1" presStyleIdx="0" presStyleCnt="7" custLinFactNeighborY="25440">
        <dgm:presLayoutVars>
          <dgm:chMax val="0"/>
          <dgm:bulletEnabled val="1"/>
        </dgm:presLayoutVars>
      </dgm:prSet>
      <dgm:spPr/>
    </dgm:pt>
    <dgm:pt modelId="{F2411C98-4FE5-4D87-931E-F8A24195F81C}" type="pres">
      <dgm:prSet presAssocID="{E05E4E71-AB99-473E-8823-9CE5DD245F81}" presName="spacer" presStyleCnt="0"/>
      <dgm:spPr/>
    </dgm:pt>
    <dgm:pt modelId="{7A22FB6C-65A5-42AB-AF30-3F3F6884B5F8}" type="pres">
      <dgm:prSet presAssocID="{25696571-D5B4-46F8-BDA0-336DE459BC32}" presName="parentText" presStyleLbl="node1" presStyleIdx="1" presStyleCnt="7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A1EE52D-54C5-4F4F-999F-81C6804B4D00}" type="pres">
      <dgm:prSet presAssocID="{2DB5E968-B8A5-424F-B2D2-EB487BE12D44}" presName="spacer" presStyleCnt="0"/>
      <dgm:spPr/>
    </dgm:pt>
    <dgm:pt modelId="{4158C40E-B8DA-4388-97CF-B1FA54916AA4}" type="pres">
      <dgm:prSet presAssocID="{DF59D68A-270B-499F-8806-49CC6FBCA63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2E05F222-43BE-4336-8D3B-CAD62862312D}" type="pres">
      <dgm:prSet presAssocID="{F56F1A8E-5F8C-42A7-AEC2-729D2D587647}" presName="spacer" presStyleCnt="0"/>
      <dgm:spPr/>
    </dgm:pt>
    <dgm:pt modelId="{AA936EC2-1257-408D-9BEF-26B6AE259640}" type="pres">
      <dgm:prSet presAssocID="{ECA7832D-2E51-4853-A7EF-35BC34EE3C5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FC84407-95EB-460F-866C-75C6C4FCD5FB}" type="pres">
      <dgm:prSet presAssocID="{51D11A75-84F6-4CEF-972C-21AF93F007F0}" presName="spacer" presStyleCnt="0"/>
      <dgm:spPr/>
    </dgm:pt>
    <dgm:pt modelId="{0C06655C-6D45-4377-9451-B426545710F1}" type="pres">
      <dgm:prSet presAssocID="{218F83D6-B6F9-4A09-9D84-0B3B4076DB16}" presName="parentText" presStyleLbl="node1" presStyleIdx="6" presStyleCnt="7" custLinFactNeighborY="16890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1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282DC2C-12A8-4C66-B82A-297E27222AFE}" srcId="{407B5483-6D44-4E21-A6B4-1509912400AB}" destId="{ECA7832D-2E51-4853-A7EF-35BC34EE3C5E}" srcOrd="5" destOrd="0" parTransId="{E289774E-6CA7-4D8C-8AC5-C327AF561026}" sibTransId="{51D11A75-84F6-4CEF-972C-21AF93F007F0}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2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3" destOrd="0" parTransId="{D5EB5348-4B46-4CCB-967E-8EC299FBBF8F}" sibTransId="{2DB5E968-B8A5-424F-B2D2-EB487BE12D44}"/>
    <dgm:cxn modelId="{58070B4E-B36F-45FE-AE18-BA0A5A65A32B}" srcId="{407B5483-6D44-4E21-A6B4-1509912400AB}" destId="{DF59D68A-270B-499F-8806-49CC6FBCA634}" srcOrd="4" destOrd="0" parTransId="{0B72478E-6254-40A1-AC61-BC63DC1B153E}" sibTransId="{F56F1A8E-5F8C-42A7-AEC2-729D2D587647}"/>
    <dgm:cxn modelId="{20FFBE6E-2884-4FA4-8592-BFFDE1036BF4}" type="presOf" srcId="{D62C090F-E87F-4BDE-99AA-854866DABF55}" destId="{F41769B8-A652-4B22-9665-E60C0ABFB477}" srcOrd="0" destOrd="0" presId="urn:microsoft.com/office/officeart/2005/8/layout/vList2"/>
    <dgm:cxn modelId="{ED509453-43EC-4721-889F-3D8675AF93F8}" type="presOf" srcId="{218F83D6-B6F9-4A09-9D84-0B3B4076DB16}" destId="{0C06655C-6D45-4377-9451-B426545710F1}" srcOrd="0" destOrd="0" presId="urn:microsoft.com/office/officeart/2005/8/layout/vList2"/>
    <dgm:cxn modelId="{D0B82E90-E312-408E-B2AD-BC2810E35FF8}" type="presOf" srcId="{DF59D68A-270B-499F-8806-49CC6FBCA634}" destId="{4158C40E-B8DA-4388-97CF-B1FA54916AA4}" srcOrd="0" destOrd="0" presId="urn:microsoft.com/office/officeart/2005/8/layout/vList2"/>
    <dgm:cxn modelId="{371C2A91-D8F3-4B03-A598-79BB7AABE924}" type="presOf" srcId="{ECA7832D-2E51-4853-A7EF-35BC34EE3C5E}" destId="{AA936EC2-1257-408D-9BEF-26B6AE259640}" srcOrd="0" destOrd="0" presId="urn:microsoft.com/office/officeart/2005/8/layout/vList2"/>
    <dgm:cxn modelId="{AE9255A2-DFC6-443A-9FB9-FDABD4B99316}" srcId="{407B5483-6D44-4E21-A6B4-1509912400AB}" destId="{218F83D6-B6F9-4A09-9D84-0B3B4076DB16}" srcOrd="6" destOrd="0" parTransId="{618B8DF3-7ADC-47C0-A5A4-FD6BFC1A6581}" sibTransId="{89598B05-CFFE-403E-95FD-5D2F6FB8643E}"/>
    <dgm:cxn modelId="{890AA3C0-8A49-4E25-8199-3B4C14544AF1}" srcId="{407B5483-6D44-4E21-A6B4-1509912400AB}" destId="{D62C090F-E87F-4BDE-99AA-854866DABF55}" srcOrd="0" destOrd="0" parTransId="{8FDBA6E3-F308-45BB-93FC-5FA9142F8891}" sibTransId="{E05E4E71-AB99-473E-8823-9CE5DD245F81}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8370EBA8-BE52-4B9F-BB59-E8B4AEBE47A4}" type="presParOf" srcId="{73D00200-D733-4966-BEFE-9812248C376D}" destId="{F41769B8-A652-4B22-9665-E60C0ABFB477}" srcOrd="0" destOrd="0" presId="urn:microsoft.com/office/officeart/2005/8/layout/vList2"/>
    <dgm:cxn modelId="{7525451D-2B66-4E0F-9F59-DFB57BAA32F0}" type="presParOf" srcId="{73D00200-D733-4966-BEFE-9812248C376D}" destId="{F2411C98-4FE5-4D87-931E-F8A24195F81C}" srcOrd="1" destOrd="0" presId="urn:microsoft.com/office/officeart/2005/8/layout/vList2"/>
    <dgm:cxn modelId="{D4F641E9-A55C-4601-962C-1EDBFFBF4044}" type="presParOf" srcId="{73D00200-D733-4966-BEFE-9812248C376D}" destId="{7A22FB6C-65A5-42AB-AF30-3F3F6884B5F8}" srcOrd="2" destOrd="0" presId="urn:microsoft.com/office/officeart/2005/8/layout/vList2"/>
    <dgm:cxn modelId="{FDF725B5-E4D7-4F38-8C98-18113501B1A7}" type="presParOf" srcId="{73D00200-D733-4966-BEFE-9812248C376D}" destId="{078808E8-184D-4904-B313-48D53A2D4C71}" srcOrd="3" destOrd="0" presId="urn:microsoft.com/office/officeart/2005/8/layout/vList2"/>
    <dgm:cxn modelId="{27CFE7F4-5A67-4AE0-9D7C-76E234941E92}" type="presParOf" srcId="{73D00200-D733-4966-BEFE-9812248C376D}" destId="{5C75C31E-16D4-4096-947B-88C28943600E}" srcOrd="4" destOrd="0" presId="urn:microsoft.com/office/officeart/2005/8/layout/vList2"/>
    <dgm:cxn modelId="{8E638C98-CED9-4D48-826B-1100A2872CEA}" type="presParOf" srcId="{73D00200-D733-4966-BEFE-9812248C376D}" destId="{F788D875-E98D-4651-9D7A-885657E45407}" srcOrd="5" destOrd="0" presId="urn:microsoft.com/office/officeart/2005/8/layout/vList2"/>
    <dgm:cxn modelId="{D28DB9BB-0EC1-4B32-AD4A-4550EDAC41E3}" type="presParOf" srcId="{73D00200-D733-4966-BEFE-9812248C376D}" destId="{9B235B0C-B64E-412E-8C6A-0F4CDAFD9AA8}" srcOrd="6" destOrd="0" presId="urn:microsoft.com/office/officeart/2005/8/layout/vList2"/>
    <dgm:cxn modelId="{AA242A81-3660-409B-A929-911A8BB8A66B}" type="presParOf" srcId="{73D00200-D733-4966-BEFE-9812248C376D}" destId="{BA1EE52D-54C5-4F4F-999F-81C6804B4D00}" srcOrd="7" destOrd="0" presId="urn:microsoft.com/office/officeart/2005/8/layout/vList2"/>
    <dgm:cxn modelId="{00BE6F5A-961D-4CFE-A0CC-26A78C1BBBE4}" type="presParOf" srcId="{73D00200-D733-4966-BEFE-9812248C376D}" destId="{4158C40E-B8DA-4388-97CF-B1FA54916AA4}" srcOrd="8" destOrd="0" presId="urn:microsoft.com/office/officeart/2005/8/layout/vList2"/>
    <dgm:cxn modelId="{2B7CE1F8-4DB7-4AE4-9C8D-F0081DC20DD8}" type="presParOf" srcId="{73D00200-D733-4966-BEFE-9812248C376D}" destId="{2E05F222-43BE-4336-8D3B-CAD62862312D}" srcOrd="9" destOrd="0" presId="urn:microsoft.com/office/officeart/2005/8/layout/vList2"/>
    <dgm:cxn modelId="{C1A3E921-BFE8-4C65-9F42-4017BC1DE612}" type="presParOf" srcId="{73D00200-D733-4966-BEFE-9812248C376D}" destId="{AA936EC2-1257-408D-9BEF-26B6AE259640}" srcOrd="10" destOrd="0" presId="urn:microsoft.com/office/officeart/2005/8/layout/vList2"/>
    <dgm:cxn modelId="{B06A06B2-64DA-4BFC-BB1F-91CBDCE76B6B}" type="presParOf" srcId="{73D00200-D733-4966-BEFE-9812248C376D}" destId="{5FC84407-95EB-460F-866C-75C6C4FCD5FB}" srcOrd="11" destOrd="0" presId="urn:microsoft.com/office/officeart/2005/8/layout/vList2"/>
    <dgm:cxn modelId="{303AC2DE-A2BC-4440-82FF-9325767F5F0C}" type="presParOf" srcId="{73D00200-D733-4966-BEFE-9812248C376D}" destId="{0C06655C-6D45-4377-9451-B426545710F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529,221 digital books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4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4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8.92 billion searchable names</a:t>
          </a: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4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4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i="1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4.7 billion images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4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400"/>
        </a:p>
      </dgm:t>
    </dgm:pt>
    <dgm:pt modelId="{D73C5CD9-7D1E-4FA9-A41E-52F6816F8259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&gt; 1 million images added daily</a:t>
          </a:r>
          <a:endParaRPr lang="en-US" sz="1800" i="1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54F349-2FF5-4399-B306-F11A070B6366}" type="parTrans" cxnId="{05600C74-4DDB-43D9-AB0E-1C8F48CE38D0}">
      <dgm:prSet/>
      <dgm:spPr/>
      <dgm:t>
        <a:bodyPr/>
        <a:lstStyle/>
        <a:p>
          <a:endParaRPr lang="es-CL" sz="1400"/>
        </a:p>
      </dgm:t>
    </dgm:pt>
    <dgm:pt modelId="{572C24F8-4A04-4D03-89E7-00AA28A30FB1}" type="sibTrans" cxnId="{05600C74-4DDB-43D9-AB0E-1C8F48CE38D0}">
      <dgm:prSet/>
      <dgm:spPr/>
      <dgm:t>
        <a:bodyPr/>
        <a:lstStyle/>
        <a:p>
          <a:endParaRPr lang="es-CL" sz="1400"/>
        </a:p>
      </dgm:t>
    </dgm:pt>
    <dgm:pt modelId="{DF59D68A-270B-499F-8806-49CC6FBCA634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&gt; 1 million images indexed daily</a:t>
          </a:r>
        </a:p>
      </dgm:t>
    </dgm:pt>
    <dgm:pt modelId="{0B72478E-6254-40A1-AC61-BC63DC1B153E}" type="parTrans" cxnId="{58070B4E-B36F-45FE-AE18-BA0A5A65A32B}">
      <dgm:prSet/>
      <dgm:spPr/>
      <dgm:t>
        <a:bodyPr/>
        <a:lstStyle/>
        <a:p>
          <a:endParaRPr lang="es-CL" sz="1400"/>
        </a:p>
      </dgm:t>
    </dgm:pt>
    <dgm:pt modelId="{F56F1A8E-5F8C-42A7-AEC2-729D2D587647}" type="sibTrans" cxnId="{58070B4E-B36F-45FE-AE18-BA0A5A65A32B}">
      <dgm:prSet/>
      <dgm:spPr/>
      <dgm:t>
        <a:bodyPr/>
        <a:lstStyle/>
        <a:p>
          <a:endParaRPr lang="es-CL" sz="1400"/>
        </a:p>
      </dgm:t>
    </dgm:pt>
    <dgm:pt modelId="{ECA7832D-2E51-4853-A7EF-35BC34EE3C5E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31.16 million monthly visits</a:t>
          </a:r>
        </a:p>
      </dgm:t>
    </dgm:pt>
    <dgm:pt modelId="{E289774E-6CA7-4D8C-8AC5-C327AF561026}" type="parTrans" cxnId="{F282DC2C-12A8-4C66-B82A-297E27222AFE}">
      <dgm:prSet/>
      <dgm:spPr/>
      <dgm:t>
        <a:bodyPr/>
        <a:lstStyle/>
        <a:p>
          <a:endParaRPr lang="es-CL" sz="1400"/>
        </a:p>
      </dgm:t>
    </dgm:pt>
    <dgm:pt modelId="{51D11A75-84F6-4CEF-972C-21AF93F007F0}" type="sibTrans" cxnId="{F282DC2C-12A8-4C66-B82A-297E27222AFE}">
      <dgm:prSet/>
      <dgm:spPr/>
      <dgm:t>
        <a:bodyPr/>
        <a:lstStyle/>
        <a:p>
          <a:endParaRPr lang="es-CL" sz="1400"/>
        </a:p>
      </dgm:t>
    </dgm:pt>
    <dgm:pt modelId="{FFAF8FC6-4231-4F2F-BD31-FFEA17DC84E9}">
      <dgm:prSet custT="1"/>
      <dgm:spPr/>
      <dgm:t>
        <a:bodyPr/>
        <a:lstStyle/>
        <a:p>
          <a:r>
            <a:rPr lang="en-US" sz="18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Largest Family History Library</a:t>
          </a:r>
          <a:endParaRPr lang="en-CA" sz="18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493F26-1A0C-40AB-9BD1-8251BC60FDED}" type="parTrans" cxnId="{4BEE5D5D-6D31-49E2-8610-01026F705DF8}">
      <dgm:prSet/>
      <dgm:spPr/>
      <dgm:t>
        <a:bodyPr/>
        <a:lstStyle/>
        <a:p>
          <a:endParaRPr lang="en-CA"/>
        </a:p>
      </dgm:t>
    </dgm:pt>
    <dgm:pt modelId="{E95F04A3-436E-40CD-AB33-BAEE94BA9410}" type="sibTrans" cxnId="{4BEE5D5D-6D31-49E2-8610-01026F705DF8}">
      <dgm:prSet/>
      <dgm:spPr/>
      <dgm:t>
        <a:bodyPr/>
        <a:lstStyle/>
        <a:p>
          <a:endParaRPr lang="en-CA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00AAE17F-2ADB-418C-9060-769ACBC12B68}" type="pres">
      <dgm:prSet presAssocID="{FFAF8FC6-4231-4F2F-BD31-FFEA17DC84E9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9793B66E-CF8D-437F-A170-3932F82ABE2B}" type="pres">
      <dgm:prSet presAssocID="{E95F04A3-436E-40CD-AB33-BAEE94BA9410}" presName="spacer" presStyleCnt="0"/>
      <dgm:spPr/>
    </dgm:pt>
    <dgm:pt modelId="{7A22FB6C-65A5-42AB-AF30-3F3F6884B5F8}" type="pres">
      <dgm:prSet presAssocID="{25696571-D5B4-46F8-BDA0-336DE459BC32}" presName="parentText" presStyleLbl="node1" presStyleIdx="1" presStyleCnt="7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BA1EE52D-54C5-4F4F-999F-81C6804B4D00}" type="pres">
      <dgm:prSet presAssocID="{2DB5E968-B8A5-424F-B2D2-EB487BE12D44}" presName="spacer" presStyleCnt="0"/>
      <dgm:spPr/>
    </dgm:pt>
    <dgm:pt modelId="{5B898BAB-94F7-4E14-AC8B-CABB32CA96B6}" type="pres">
      <dgm:prSet presAssocID="{D73C5CD9-7D1E-4FA9-A41E-52F6816F8259}" presName="parentText" presStyleLbl="node1" presStyleIdx="4" presStyleCnt="7" custLinFactNeighborY="1069">
        <dgm:presLayoutVars>
          <dgm:chMax val="0"/>
          <dgm:bulletEnabled val="1"/>
        </dgm:presLayoutVars>
      </dgm:prSet>
      <dgm:spPr/>
    </dgm:pt>
    <dgm:pt modelId="{D62E2412-AF8B-44EF-8C70-2542BB4B081B}" type="pres">
      <dgm:prSet presAssocID="{572C24F8-4A04-4D03-89E7-00AA28A30FB1}" presName="spacer" presStyleCnt="0"/>
      <dgm:spPr/>
    </dgm:pt>
    <dgm:pt modelId="{4158C40E-B8DA-4388-97CF-B1FA54916AA4}" type="pres">
      <dgm:prSet presAssocID="{DF59D68A-270B-499F-8806-49CC6FBCA63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E05F222-43BE-4336-8D3B-CAD62862312D}" type="pres">
      <dgm:prSet presAssocID="{F56F1A8E-5F8C-42A7-AEC2-729D2D587647}" presName="spacer" presStyleCnt="0"/>
      <dgm:spPr/>
    </dgm:pt>
    <dgm:pt modelId="{AA936EC2-1257-408D-9BEF-26B6AE259640}" type="pres">
      <dgm:prSet presAssocID="{ECA7832D-2E51-4853-A7EF-35BC34EE3C5E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1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282DC2C-12A8-4C66-B82A-297E27222AFE}" srcId="{407B5483-6D44-4E21-A6B4-1509912400AB}" destId="{ECA7832D-2E51-4853-A7EF-35BC34EE3C5E}" srcOrd="6" destOrd="0" parTransId="{E289774E-6CA7-4D8C-8AC5-C327AF561026}" sibTransId="{51D11A75-84F6-4CEF-972C-21AF93F007F0}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4BEE5D5D-6D31-49E2-8610-01026F705DF8}" srcId="{407B5483-6D44-4E21-A6B4-1509912400AB}" destId="{FFAF8FC6-4231-4F2F-BD31-FFEA17DC84E9}" srcOrd="0" destOrd="0" parTransId="{86493F26-1A0C-40AB-9BD1-8251BC60FDED}" sibTransId="{E95F04A3-436E-40CD-AB33-BAEE94BA9410}"/>
    <dgm:cxn modelId="{EC4F175E-8923-4CD6-A455-B3021645228F}" srcId="{407B5483-6D44-4E21-A6B4-1509912400AB}" destId="{46FE23E6-E197-4D65-91F2-3D9FDFCE5D68}" srcOrd="2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3" destOrd="0" parTransId="{D5EB5348-4B46-4CCB-967E-8EC299FBBF8F}" sibTransId="{2DB5E968-B8A5-424F-B2D2-EB487BE12D44}"/>
    <dgm:cxn modelId="{3DE05D6D-5C3D-4806-AF3D-8A626F49E002}" type="presOf" srcId="{D73C5CD9-7D1E-4FA9-A41E-52F6816F8259}" destId="{5B898BAB-94F7-4E14-AC8B-CABB32CA96B6}" srcOrd="0" destOrd="0" presId="urn:microsoft.com/office/officeart/2005/8/layout/vList2"/>
    <dgm:cxn modelId="{58070B4E-B36F-45FE-AE18-BA0A5A65A32B}" srcId="{407B5483-6D44-4E21-A6B4-1509912400AB}" destId="{DF59D68A-270B-499F-8806-49CC6FBCA634}" srcOrd="5" destOrd="0" parTransId="{0B72478E-6254-40A1-AC61-BC63DC1B153E}" sibTransId="{F56F1A8E-5F8C-42A7-AEC2-729D2D587647}"/>
    <dgm:cxn modelId="{05600C74-4DDB-43D9-AB0E-1C8F48CE38D0}" srcId="{407B5483-6D44-4E21-A6B4-1509912400AB}" destId="{D73C5CD9-7D1E-4FA9-A41E-52F6816F8259}" srcOrd="4" destOrd="0" parTransId="{F854F349-2FF5-4399-B306-F11A070B6366}" sibTransId="{572C24F8-4A04-4D03-89E7-00AA28A30FB1}"/>
    <dgm:cxn modelId="{4B028979-F7A7-44B8-A86D-3DEF369E7C0B}" type="presOf" srcId="{FFAF8FC6-4231-4F2F-BD31-FFEA17DC84E9}" destId="{00AAE17F-2ADB-418C-9060-769ACBC12B68}" srcOrd="0" destOrd="0" presId="urn:microsoft.com/office/officeart/2005/8/layout/vList2"/>
    <dgm:cxn modelId="{D0B82E90-E312-408E-B2AD-BC2810E35FF8}" type="presOf" srcId="{DF59D68A-270B-499F-8806-49CC6FBCA634}" destId="{4158C40E-B8DA-4388-97CF-B1FA54916AA4}" srcOrd="0" destOrd="0" presId="urn:microsoft.com/office/officeart/2005/8/layout/vList2"/>
    <dgm:cxn modelId="{371C2A91-D8F3-4B03-A598-79BB7AABE924}" type="presOf" srcId="{ECA7832D-2E51-4853-A7EF-35BC34EE3C5E}" destId="{AA936EC2-1257-408D-9BEF-26B6AE259640}" srcOrd="0" destOrd="0" presId="urn:microsoft.com/office/officeart/2005/8/layout/vList2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91C0B881-E751-4BE2-AFC4-DF88113D313E}" type="presParOf" srcId="{73D00200-D733-4966-BEFE-9812248C376D}" destId="{00AAE17F-2ADB-418C-9060-769ACBC12B68}" srcOrd="0" destOrd="0" presId="urn:microsoft.com/office/officeart/2005/8/layout/vList2"/>
    <dgm:cxn modelId="{5F6964E6-1B16-4C54-979B-72861B9CEA26}" type="presParOf" srcId="{73D00200-D733-4966-BEFE-9812248C376D}" destId="{9793B66E-CF8D-437F-A170-3932F82ABE2B}" srcOrd="1" destOrd="0" presId="urn:microsoft.com/office/officeart/2005/8/layout/vList2"/>
    <dgm:cxn modelId="{D4F641E9-A55C-4601-962C-1EDBFFBF4044}" type="presParOf" srcId="{73D00200-D733-4966-BEFE-9812248C376D}" destId="{7A22FB6C-65A5-42AB-AF30-3F3F6884B5F8}" srcOrd="2" destOrd="0" presId="urn:microsoft.com/office/officeart/2005/8/layout/vList2"/>
    <dgm:cxn modelId="{FDF725B5-E4D7-4F38-8C98-18113501B1A7}" type="presParOf" srcId="{73D00200-D733-4966-BEFE-9812248C376D}" destId="{078808E8-184D-4904-B313-48D53A2D4C71}" srcOrd="3" destOrd="0" presId="urn:microsoft.com/office/officeart/2005/8/layout/vList2"/>
    <dgm:cxn modelId="{27CFE7F4-5A67-4AE0-9D7C-76E234941E92}" type="presParOf" srcId="{73D00200-D733-4966-BEFE-9812248C376D}" destId="{5C75C31E-16D4-4096-947B-88C28943600E}" srcOrd="4" destOrd="0" presId="urn:microsoft.com/office/officeart/2005/8/layout/vList2"/>
    <dgm:cxn modelId="{8E638C98-CED9-4D48-826B-1100A2872CEA}" type="presParOf" srcId="{73D00200-D733-4966-BEFE-9812248C376D}" destId="{F788D875-E98D-4651-9D7A-885657E45407}" srcOrd="5" destOrd="0" presId="urn:microsoft.com/office/officeart/2005/8/layout/vList2"/>
    <dgm:cxn modelId="{D28DB9BB-0EC1-4B32-AD4A-4550EDAC41E3}" type="presParOf" srcId="{73D00200-D733-4966-BEFE-9812248C376D}" destId="{9B235B0C-B64E-412E-8C6A-0F4CDAFD9AA8}" srcOrd="6" destOrd="0" presId="urn:microsoft.com/office/officeart/2005/8/layout/vList2"/>
    <dgm:cxn modelId="{AA242A81-3660-409B-A929-911A8BB8A66B}" type="presParOf" srcId="{73D00200-D733-4966-BEFE-9812248C376D}" destId="{BA1EE52D-54C5-4F4F-999F-81C6804B4D00}" srcOrd="7" destOrd="0" presId="urn:microsoft.com/office/officeart/2005/8/layout/vList2"/>
    <dgm:cxn modelId="{F57F08E9-9FD8-45AA-A084-F4C4D63CC497}" type="presParOf" srcId="{73D00200-D733-4966-BEFE-9812248C376D}" destId="{5B898BAB-94F7-4E14-AC8B-CABB32CA96B6}" srcOrd="8" destOrd="0" presId="urn:microsoft.com/office/officeart/2005/8/layout/vList2"/>
    <dgm:cxn modelId="{7D6766D0-8549-4178-B9C4-62187E4ACA01}" type="presParOf" srcId="{73D00200-D733-4966-BEFE-9812248C376D}" destId="{D62E2412-AF8B-44EF-8C70-2542BB4B081B}" srcOrd="9" destOrd="0" presId="urn:microsoft.com/office/officeart/2005/8/layout/vList2"/>
    <dgm:cxn modelId="{00BE6F5A-961D-4CFE-A0CC-26A78C1BBBE4}" type="presParOf" srcId="{73D00200-D733-4966-BEFE-9812248C376D}" destId="{4158C40E-B8DA-4388-97CF-B1FA54916AA4}" srcOrd="10" destOrd="0" presId="urn:microsoft.com/office/officeart/2005/8/layout/vList2"/>
    <dgm:cxn modelId="{2B7CE1F8-4DB7-4AE4-9C8D-F0081DC20DD8}" type="presParOf" srcId="{73D00200-D733-4966-BEFE-9812248C376D}" destId="{2E05F222-43BE-4336-8D3B-CAD62862312D}" srcOrd="11" destOrd="0" presId="urn:microsoft.com/office/officeart/2005/8/layout/vList2"/>
    <dgm:cxn modelId="{C1A3E921-BFE8-4C65-9F42-4017BC1DE612}" type="presParOf" srcId="{73D00200-D733-4966-BEFE-9812248C376D}" destId="{AA936EC2-1257-408D-9BEF-26B6AE25964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83 years of filming</a:t>
          </a: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4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4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2.4 million digitized microfilms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4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4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Infinity process</a:t>
          </a: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4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400"/>
        </a:p>
      </dgm:t>
    </dgm:pt>
    <dgm:pt modelId="{D73C5CD9-7D1E-4FA9-A41E-52F6816F8259}">
      <dgm:prSet custT="1"/>
      <dgm:spPr/>
      <dgm:t>
        <a:bodyPr/>
        <a:lstStyle/>
        <a:p>
          <a:r>
            <a:rPr lang="en-US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Aug 13</a:t>
          </a:r>
          <a:r>
            <a:rPr lang="en-US" sz="1800" i="0" kern="1200" baseline="300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, original capture</a:t>
          </a:r>
        </a:p>
      </dgm:t>
    </dgm:pt>
    <dgm:pt modelId="{F854F349-2FF5-4399-B306-F11A070B6366}" type="parTrans" cxnId="{05600C74-4DDB-43D9-AB0E-1C8F48CE38D0}">
      <dgm:prSet/>
      <dgm:spPr/>
      <dgm:t>
        <a:bodyPr/>
        <a:lstStyle/>
        <a:p>
          <a:endParaRPr lang="es-CL" sz="1400"/>
        </a:p>
      </dgm:t>
    </dgm:pt>
    <dgm:pt modelId="{572C24F8-4A04-4D03-89E7-00AA28A30FB1}" type="sibTrans" cxnId="{05600C74-4DDB-43D9-AB0E-1C8F48CE38D0}">
      <dgm:prSet/>
      <dgm:spPr/>
      <dgm:t>
        <a:bodyPr/>
        <a:lstStyle/>
        <a:p>
          <a:endParaRPr lang="es-CL" sz="1400"/>
        </a:p>
      </dgm:t>
    </dgm:pt>
    <dgm:pt modelId="{DF59D68A-270B-499F-8806-49CC6FBCA634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Aug 27</a:t>
          </a:r>
          <a:r>
            <a:rPr lang="en-US" sz="1800" kern="1200" baseline="300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– Ingest process. 2.01 a.m. </a:t>
          </a:r>
        </a:p>
      </dgm:t>
    </dgm:pt>
    <dgm:pt modelId="{0B72478E-6254-40A1-AC61-BC63DC1B153E}" type="parTrans" cxnId="{58070B4E-B36F-45FE-AE18-BA0A5A65A32B}">
      <dgm:prSet/>
      <dgm:spPr/>
      <dgm:t>
        <a:bodyPr/>
        <a:lstStyle/>
        <a:p>
          <a:endParaRPr lang="es-CL" sz="1400"/>
        </a:p>
      </dgm:t>
    </dgm:pt>
    <dgm:pt modelId="{F56F1A8E-5F8C-42A7-AEC2-729D2D587647}" type="sibTrans" cxnId="{58070B4E-B36F-45FE-AE18-BA0A5A65A32B}">
      <dgm:prSet/>
      <dgm:spPr/>
      <dgm:t>
        <a:bodyPr/>
        <a:lstStyle/>
        <a:p>
          <a:endParaRPr lang="es-CL" sz="1400"/>
        </a:p>
      </dgm:t>
    </dgm:pt>
    <dgm:pt modelId="{ECA7832D-2E51-4853-A7EF-35BC34EE3C5E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Selection – 8.02 a.m. 9.03 </a:t>
          </a:r>
          <a:r>
            <a:rPr lang="en-US" sz="1800" kern="1200" noProof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a.m</a:t>
          </a: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kern="1200" noProof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CAi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89774E-6CA7-4D8C-8AC5-C327AF561026}" type="parTrans" cxnId="{F282DC2C-12A8-4C66-B82A-297E27222AFE}">
      <dgm:prSet/>
      <dgm:spPr/>
      <dgm:t>
        <a:bodyPr/>
        <a:lstStyle/>
        <a:p>
          <a:endParaRPr lang="es-CL" sz="1400"/>
        </a:p>
      </dgm:t>
    </dgm:pt>
    <dgm:pt modelId="{51D11A75-84F6-4CEF-972C-21AF93F007F0}" type="sibTrans" cxnId="{F282DC2C-12A8-4C66-B82A-297E27222AFE}">
      <dgm:prSet/>
      <dgm:spPr/>
      <dgm:t>
        <a:bodyPr/>
        <a:lstStyle/>
        <a:p>
          <a:endParaRPr lang="es-CL" sz="14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7A22FB6C-65A5-42AB-AF30-3F3F6884B5F8}" type="pres">
      <dgm:prSet presAssocID="{25696571-D5B4-46F8-BDA0-336DE459BC32}" presName="parentText" presStyleLbl="node1" presStyleIdx="0" presStyleCnt="6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1EE52D-54C5-4F4F-999F-81C6804B4D00}" type="pres">
      <dgm:prSet presAssocID="{2DB5E968-B8A5-424F-B2D2-EB487BE12D44}" presName="spacer" presStyleCnt="0"/>
      <dgm:spPr/>
    </dgm:pt>
    <dgm:pt modelId="{5B898BAB-94F7-4E14-AC8B-CABB32CA96B6}" type="pres">
      <dgm:prSet presAssocID="{D73C5CD9-7D1E-4FA9-A41E-52F6816F8259}" presName="parentText" presStyleLbl="node1" presStyleIdx="3" presStyleCnt="6" custLinFactNeighborY="1069">
        <dgm:presLayoutVars>
          <dgm:chMax val="0"/>
          <dgm:bulletEnabled val="1"/>
        </dgm:presLayoutVars>
      </dgm:prSet>
      <dgm:spPr/>
    </dgm:pt>
    <dgm:pt modelId="{D62E2412-AF8B-44EF-8C70-2542BB4B081B}" type="pres">
      <dgm:prSet presAssocID="{572C24F8-4A04-4D03-89E7-00AA28A30FB1}" presName="spacer" presStyleCnt="0"/>
      <dgm:spPr/>
    </dgm:pt>
    <dgm:pt modelId="{4158C40E-B8DA-4388-97CF-B1FA54916AA4}" type="pres">
      <dgm:prSet presAssocID="{DF59D68A-270B-499F-8806-49CC6FBCA6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05F222-43BE-4336-8D3B-CAD62862312D}" type="pres">
      <dgm:prSet presAssocID="{F56F1A8E-5F8C-42A7-AEC2-729D2D587647}" presName="spacer" presStyleCnt="0"/>
      <dgm:spPr/>
    </dgm:pt>
    <dgm:pt modelId="{AA936EC2-1257-408D-9BEF-26B6AE259640}" type="pres">
      <dgm:prSet presAssocID="{ECA7832D-2E51-4853-A7EF-35BC34EE3C5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0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282DC2C-12A8-4C66-B82A-297E27222AFE}" srcId="{407B5483-6D44-4E21-A6B4-1509912400AB}" destId="{ECA7832D-2E51-4853-A7EF-35BC34EE3C5E}" srcOrd="5" destOrd="0" parTransId="{E289774E-6CA7-4D8C-8AC5-C327AF561026}" sibTransId="{51D11A75-84F6-4CEF-972C-21AF93F007F0}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1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2" destOrd="0" parTransId="{D5EB5348-4B46-4CCB-967E-8EC299FBBF8F}" sibTransId="{2DB5E968-B8A5-424F-B2D2-EB487BE12D44}"/>
    <dgm:cxn modelId="{3DE05D6D-5C3D-4806-AF3D-8A626F49E002}" type="presOf" srcId="{D73C5CD9-7D1E-4FA9-A41E-52F6816F8259}" destId="{5B898BAB-94F7-4E14-AC8B-CABB32CA96B6}" srcOrd="0" destOrd="0" presId="urn:microsoft.com/office/officeart/2005/8/layout/vList2"/>
    <dgm:cxn modelId="{58070B4E-B36F-45FE-AE18-BA0A5A65A32B}" srcId="{407B5483-6D44-4E21-A6B4-1509912400AB}" destId="{DF59D68A-270B-499F-8806-49CC6FBCA634}" srcOrd="4" destOrd="0" parTransId="{0B72478E-6254-40A1-AC61-BC63DC1B153E}" sibTransId="{F56F1A8E-5F8C-42A7-AEC2-729D2D587647}"/>
    <dgm:cxn modelId="{05600C74-4DDB-43D9-AB0E-1C8F48CE38D0}" srcId="{407B5483-6D44-4E21-A6B4-1509912400AB}" destId="{D73C5CD9-7D1E-4FA9-A41E-52F6816F8259}" srcOrd="3" destOrd="0" parTransId="{F854F349-2FF5-4399-B306-F11A070B6366}" sibTransId="{572C24F8-4A04-4D03-89E7-00AA28A30FB1}"/>
    <dgm:cxn modelId="{D0B82E90-E312-408E-B2AD-BC2810E35FF8}" type="presOf" srcId="{DF59D68A-270B-499F-8806-49CC6FBCA634}" destId="{4158C40E-B8DA-4388-97CF-B1FA54916AA4}" srcOrd="0" destOrd="0" presId="urn:microsoft.com/office/officeart/2005/8/layout/vList2"/>
    <dgm:cxn modelId="{371C2A91-D8F3-4B03-A598-79BB7AABE924}" type="presOf" srcId="{ECA7832D-2E51-4853-A7EF-35BC34EE3C5E}" destId="{AA936EC2-1257-408D-9BEF-26B6AE259640}" srcOrd="0" destOrd="0" presId="urn:microsoft.com/office/officeart/2005/8/layout/vList2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D4F641E9-A55C-4601-962C-1EDBFFBF4044}" type="presParOf" srcId="{73D00200-D733-4966-BEFE-9812248C376D}" destId="{7A22FB6C-65A5-42AB-AF30-3F3F6884B5F8}" srcOrd="0" destOrd="0" presId="urn:microsoft.com/office/officeart/2005/8/layout/vList2"/>
    <dgm:cxn modelId="{FDF725B5-E4D7-4F38-8C98-18113501B1A7}" type="presParOf" srcId="{73D00200-D733-4966-BEFE-9812248C376D}" destId="{078808E8-184D-4904-B313-48D53A2D4C71}" srcOrd="1" destOrd="0" presId="urn:microsoft.com/office/officeart/2005/8/layout/vList2"/>
    <dgm:cxn modelId="{27CFE7F4-5A67-4AE0-9D7C-76E234941E92}" type="presParOf" srcId="{73D00200-D733-4966-BEFE-9812248C376D}" destId="{5C75C31E-16D4-4096-947B-88C28943600E}" srcOrd="2" destOrd="0" presId="urn:microsoft.com/office/officeart/2005/8/layout/vList2"/>
    <dgm:cxn modelId="{8E638C98-CED9-4D48-826B-1100A2872CEA}" type="presParOf" srcId="{73D00200-D733-4966-BEFE-9812248C376D}" destId="{F788D875-E98D-4651-9D7A-885657E45407}" srcOrd="3" destOrd="0" presId="urn:microsoft.com/office/officeart/2005/8/layout/vList2"/>
    <dgm:cxn modelId="{D28DB9BB-0EC1-4B32-AD4A-4550EDAC41E3}" type="presParOf" srcId="{73D00200-D733-4966-BEFE-9812248C376D}" destId="{9B235B0C-B64E-412E-8C6A-0F4CDAFD9AA8}" srcOrd="4" destOrd="0" presId="urn:microsoft.com/office/officeart/2005/8/layout/vList2"/>
    <dgm:cxn modelId="{AA242A81-3660-409B-A929-911A8BB8A66B}" type="presParOf" srcId="{73D00200-D733-4966-BEFE-9812248C376D}" destId="{BA1EE52D-54C5-4F4F-999F-81C6804B4D00}" srcOrd="5" destOrd="0" presId="urn:microsoft.com/office/officeart/2005/8/layout/vList2"/>
    <dgm:cxn modelId="{F57F08E9-9FD8-45AA-A084-F4C4D63CC497}" type="presParOf" srcId="{73D00200-D733-4966-BEFE-9812248C376D}" destId="{5B898BAB-94F7-4E14-AC8B-CABB32CA96B6}" srcOrd="6" destOrd="0" presId="urn:microsoft.com/office/officeart/2005/8/layout/vList2"/>
    <dgm:cxn modelId="{7D6766D0-8549-4178-B9C4-62187E4ACA01}" type="presParOf" srcId="{73D00200-D733-4966-BEFE-9812248C376D}" destId="{D62E2412-AF8B-44EF-8C70-2542BB4B081B}" srcOrd="7" destOrd="0" presId="urn:microsoft.com/office/officeart/2005/8/layout/vList2"/>
    <dgm:cxn modelId="{00BE6F5A-961D-4CFE-A0CC-26A78C1BBBE4}" type="presParOf" srcId="{73D00200-D733-4966-BEFE-9812248C376D}" destId="{4158C40E-B8DA-4388-97CF-B1FA54916AA4}" srcOrd="8" destOrd="0" presId="urn:microsoft.com/office/officeart/2005/8/layout/vList2"/>
    <dgm:cxn modelId="{2B7CE1F8-4DB7-4AE4-9C8D-F0081DC20DD8}" type="presParOf" srcId="{73D00200-D733-4966-BEFE-9812248C376D}" destId="{2E05F222-43BE-4336-8D3B-CAD62862312D}" srcOrd="9" destOrd="0" presId="urn:microsoft.com/office/officeart/2005/8/layout/vList2"/>
    <dgm:cxn modelId="{C1A3E921-BFE8-4C65-9F42-4017BC1DE612}" type="presParOf" srcId="{73D00200-D733-4966-BEFE-9812248C376D}" destId="{AA936EC2-1257-408D-9BEF-26B6AE2596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Document Preparation</a:t>
          </a: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4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4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Get Involved</a:t>
          </a: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4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4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Underrepresented Communities</a:t>
          </a: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4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400"/>
        </a:p>
      </dgm:t>
    </dgm:pt>
    <dgm:pt modelId="{C4ED529E-D942-41B9-B6F8-7BF55873377A}">
      <dgm:prSet custT="1"/>
      <dgm:spPr/>
      <dgm:t>
        <a:bodyPr/>
        <a:lstStyle/>
        <a:p>
          <a:r>
            <a:rPr lang="en-US" sz="18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Curation on the Fly</a:t>
          </a:r>
          <a:endParaRPr lang="en-CA" sz="18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ED00080-A431-4E4E-8316-E188052D30EF}" type="parTrans" cxnId="{6B9E9BF9-B17D-44BD-BA45-883E7C1D9E6D}">
      <dgm:prSet/>
      <dgm:spPr/>
      <dgm:t>
        <a:bodyPr/>
        <a:lstStyle/>
        <a:p>
          <a:endParaRPr lang="en-CA"/>
        </a:p>
      </dgm:t>
    </dgm:pt>
    <dgm:pt modelId="{ED75A3FC-AC35-4C0C-8B1C-970D84247269}" type="sibTrans" cxnId="{6B9E9BF9-B17D-44BD-BA45-883E7C1D9E6D}">
      <dgm:prSet/>
      <dgm:spPr/>
      <dgm:t>
        <a:bodyPr/>
        <a:lstStyle/>
        <a:p>
          <a:endParaRPr lang="en-CA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7A22FB6C-65A5-42AB-AF30-3F3F6884B5F8}" type="pres">
      <dgm:prSet presAssocID="{25696571-D5B4-46F8-BDA0-336DE459BC32}" presName="parentText" presStyleLbl="node1" presStyleIdx="0" presStyleCnt="4" custLinFactNeighborX="226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DA1E05FD-CF3A-4395-8B4C-DE6A9C40516A}" type="pres">
      <dgm:prSet presAssocID="{C4ED529E-D942-41B9-B6F8-7BF5587337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3FA515B-B495-4457-BE0D-15E2B91D4AED}" type="pres">
      <dgm:prSet presAssocID="{ED75A3FC-AC35-4C0C-8B1C-970D84247269}" presName="spacer" presStyleCnt="0"/>
      <dgm:spPr/>
    </dgm:pt>
    <dgm:pt modelId="{9B235B0C-B64E-412E-8C6A-0F4CDAFD9AA8}" type="pres">
      <dgm:prSet presAssocID="{6E5332D3-F3BA-4D6F-B514-44E9C92D20F4}" presName="parentText" presStyleLbl="node1" presStyleIdx="3" presStyleCnt="4" custLinFactNeighborX="-226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0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8E04223-9953-4919-8C66-DD1DB0876B60}" type="presOf" srcId="{C4ED529E-D942-41B9-B6F8-7BF55873377A}" destId="{DA1E05FD-CF3A-4395-8B4C-DE6A9C40516A}" srcOrd="0" destOrd="0" presId="urn:microsoft.com/office/officeart/2005/8/layout/vList2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1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3" destOrd="0" parTransId="{D5EB5348-4B46-4CCB-967E-8EC299FBBF8F}" sibTransId="{2DB5E968-B8A5-424F-B2D2-EB487BE12D44}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6B9E9BF9-B17D-44BD-BA45-883E7C1D9E6D}" srcId="{407B5483-6D44-4E21-A6B4-1509912400AB}" destId="{C4ED529E-D942-41B9-B6F8-7BF55873377A}" srcOrd="2" destOrd="0" parTransId="{2ED00080-A431-4E4E-8316-E188052D30EF}" sibTransId="{ED75A3FC-AC35-4C0C-8B1C-970D84247269}"/>
    <dgm:cxn modelId="{D4F641E9-A55C-4601-962C-1EDBFFBF4044}" type="presParOf" srcId="{73D00200-D733-4966-BEFE-9812248C376D}" destId="{7A22FB6C-65A5-42AB-AF30-3F3F6884B5F8}" srcOrd="0" destOrd="0" presId="urn:microsoft.com/office/officeart/2005/8/layout/vList2"/>
    <dgm:cxn modelId="{FDF725B5-E4D7-4F38-8C98-18113501B1A7}" type="presParOf" srcId="{73D00200-D733-4966-BEFE-9812248C376D}" destId="{078808E8-184D-4904-B313-48D53A2D4C71}" srcOrd="1" destOrd="0" presId="urn:microsoft.com/office/officeart/2005/8/layout/vList2"/>
    <dgm:cxn modelId="{27CFE7F4-5A67-4AE0-9D7C-76E234941E92}" type="presParOf" srcId="{73D00200-D733-4966-BEFE-9812248C376D}" destId="{5C75C31E-16D4-4096-947B-88C28943600E}" srcOrd="2" destOrd="0" presId="urn:microsoft.com/office/officeart/2005/8/layout/vList2"/>
    <dgm:cxn modelId="{8E638C98-CED9-4D48-826B-1100A2872CEA}" type="presParOf" srcId="{73D00200-D733-4966-BEFE-9812248C376D}" destId="{F788D875-E98D-4651-9D7A-885657E45407}" srcOrd="3" destOrd="0" presId="urn:microsoft.com/office/officeart/2005/8/layout/vList2"/>
    <dgm:cxn modelId="{6484E53E-0583-444D-A246-A61DED7FF3EB}" type="presParOf" srcId="{73D00200-D733-4966-BEFE-9812248C376D}" destId="{DA1E05FD-CF3A-4395-8B4C-DE6A9C40516A}" srcOrd="4" destOrd="0" presId="urn:microsoft.com/office/officeart/2005/8/layout/vList2"/>
    <dgm:cxn modelId="{5D3F2B29-C59F-4EE6-A06A-E93A77B4ED30}" type="presParOf" srcId="{73D00200-D733-4966-BEFE-9812248C376D}" destId="{63FA515B-B495-4457-BE0D-15E2B91D4AED}" srcOrd="5" destOrd="0" presId="urn:microsoft.com/office/officeart/2005/8/layout/vList2"/>
    <dgm:cxn modelId="{D28DB9BB-0EC1-4B32-AD4A-4550EDAC41E3}" type="presParOf" srcId="{73D00200-D733-4966-BEFE-9812248C376D}" destId="{9B235B0C-B64E-412E-8C6A-0F4CDAFD9AA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10 Years of experience</a:t>
          </a: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4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4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From 32,000 to 1.5 million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4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4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Worldwide event</a:t>
          </a: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4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400"/>
        </a:p>
      </dgm:t>
    </dgm:pt>
    <dgm:pt modelId="{D73C5CD9-7D1E-4FA9-A41E-52F6816F8259}">
      <dgm:prSet custT="1"/>
      <dgm:spPr/>
      <dgm:t>
        <a:bodyPr/>
        <a:lstStyle/>
        <a:p>
          <a:r>
            <a:rPr lang="en-CA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Localized content</a:t>
          </a:r>
        </a:p>
      </dgm:t>
    </dgm:pt>
    <dgm:pt modelId="{F854F349-2FF5-4399-B306-F11A070B6366}" type="parTrans" cxnId="{05600C74-4DDB-43D9-AB0E-1C8F48CE38D0}">
      <dgm:prSet/>
      <dgm:spPr/>
      <dgm:t>
        <a:bodyPr/>
        <a:lstStyle/>
        <a:p>
          <a:endParaRPr lang="es-CL" sz="1400"/>
        </a:p>
      </dgm:t>
    </dgm:pt>
    <dgm:pt modelId="{572C24F8-4A04-4D03-89E7-00AA28A30FB1}" type="sibTrans" cxnId="{05600C74-4DDB-43D9-AB0E-1C8F48CE38D0}">
      <dgm:prSet/>
      <dgm:spPr/>
      <dgm:t>
        <a:bodyPr/>
        <a:lstStyle/>
        <a:p>
          <a:endParaRPr lang="es-CL" sz="1400"/>
        </a:p>
      </dgm:t>
    </dgm:pt>
    <dgm:pt modelId="{DF59D68A-270B-499F-8806-49CC6FBCA634}">
      <dgm:prSet custT="1"/>
      <dgm:spPr/>
      <dgm:t>
        <a:bodyPr/>
        <a:lstStyle/>
        <a:p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Archival participation</a:t>
          </a:r>
        </a:p>
      </dgm:t>
    </dgm:pt>
    <dgm:pt modelId="{0B72478E-6254-40A1-AC61-BC63DC1B153E}" type="parTrans" cxnId="{58070B4E-B36F-45FE-AE18-BA0A5A65A32B}">
      <dgm:prSet/>
      <dgm:spPr/>
      <dgm:t>
        <a:bodyPr/>
        <a:lstStyle/>
        <a:p>
          <a:endParaRPr lang="es-CL" sz="1400"/>
        </a:p>
      </dgm:t>
    </dgm:pt>
    <dgm:pt modelId="{F56F1A8E-5F8C-42A7-AEC2-729D2D587647}" type="sibTrans" cxnId="{58070B4E-B36F-45FE-AE18-BA0A5A65A32B}">
      <dgm:prSet/>
      <dgm:spPr/>
      <dgm:t>
        <a:bodyPr/>
        <a:lstStyle/>
        <a:p>
          <a:endParaRPr lang="es-CL" sz="1400"/>
        </a:p>
      </dgm:t>
    </dgm:pt>
    <dgm:pt modelId="{ECA7832D-2E51-4853-A7EF-35BC34EE3C5E}">
      <dgm:prSet custT="1"/>
      <dgm:spPr/>
      <dgm:t>
        <a:bodyPr/>
        <a:lstStyle/>
        <a:p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Participate in 2022</a:t>
          </a:r>
        </a:p>
      </dgm:t>
    </dgm:pt>
    <dgm:pt modelId="{E289774E-6CA7-4D8C-8AC5-C327AF561026}" type="parTrans" cxnId="{F282DC2C-12A8-4C66-B82A-297E27222AFE}">
      <dgm:prSet/>
      <dgm:spPr/>
      <dgm:t>
        <a:bodyPr/>
        <a:lstStyle/>
        <a:p>
          <a:endParaRPr lang="es-CL" sz="1400"/>
        </a:p>
      </dgm:t>
    </dgm:pt>
    <dgm:pt modelId="{51D11A75-84F6-4CEF-972C-21AF93F007F0}" type="sibTrans" cxnId="{F282DC2C-12A8-4C66-B82A-297E27222AFE}">
      <dgm:prSet/>
      <dgm:spPr/>
      <dgm:t>
        <a:bodyPr/>
        <a:lstStyle/>
        <a:p>
          <a:endParaRPr lang="es-CL" sz="14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7A22FB6C-65A5-42AB-AF30-3F3F6884B5F8}" type="pres">
      <dgm:prSet presAssocID="{25696571-D5B4-46F8-BDA0-336DE459BC32}" presName="parentText" presStyleLbl="node1" presStyleIdx="0" presStyleCnt="6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1EE52D-54C5-4F4F-999F-81C6804B4D00}" type="pres">
      <dgm:prSet presAssocID="{2DB5E968-B8A5-424F-B2D2-EB487BE12D44}" presName="spacer" presStyleCnt="0"/>
      <dgm:spPr/>
    </dgm:pt>
    <dgm:pt modelId="{5B898BAB-94F7-4E14-AC8B-CABB32CA96B6}" type="pres">
      <dgm:prSet presAssocID="{D73C5CD9-7D1E-4FA9-A41E-52F6816F8259}" presName="parentText" presStyleLbl="node1" presStyleIdx="3" presStyleCnt="6" custLinFactNeighborY="1069">
        <dgm:presLayoutVars>
          <dgm:chMax val="0"/>
          <dgm:bulletEnabled val="1"/>
        </dgm:presLayoutVars>
      </dgm:prSet>
      <dgm:spPr/>
    </dgm:pt>
    <dgm:pt modelId="{D62E2412-AF8B-44EF-8C70-2542BB4B081B}" type="pres">
      <dgm:prSet presAssocID="{572C24F8-4A04-4D03-89E7-00AA28A30FB1}" presName="spacer" presStyleCnt="0"/>
      <dgm:spPr/>
    </dgm:pt>
    <dgm:pt modelId="{4158C40E-B8DA-4388-97CF-B1FA54916AA4}" type="pres">
      <dgm:prSet presAssocID="{DF59D68A-270B-499F-8806-49CC6FBCA6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05F222-43BE-4336-8D3B-CAD62862312D}" type="pres">
      <dgm:prSet presAssocID="{F56F1A8E-5F8C-42A7-AEC2-729D2D587647}" presName="spacer" presStyleCnt="0"/>
      <dgm:spPr/>
    </dgm:pt>
    <dgm:pt modelId="{AA936EC2-1257-408D-9BEF-26B6AE259640}" type="pres">
      <dgm:prSet presAssocID="{ECA7832D-2E51-4853-A7EF-35BC34EE3C5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0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282DC2C-12A8-4C66-B82A-297E27222AFE}" srcId="{407B5483-6D44-4E21-A6B4-1509912400AB}" destId="{ECA7832D-2E51-4853-A7EF-35BC34EE3C5E}" srcOrd="5" destOrd="0" parTransId="{E289774E-6CA7-4D8C-8AC5-C327AF561026}" sibTransId="{51D11A75-84F6-4CEF-972C-21AF93F007F0}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1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2" destOrd="0" parTransId="{D5EB5348-4B46-4CCB-967E-8EC299FBBF8F}" sibTransId="{2DB5E968-B8A5-424F-B2D2-EB487BE12D44}"/>
    <dgm:cxn modelId="{3DE05D6D-5C3D-4806-AF3D-8A626F49E002}" type="presOf" srcId="{D73C5CD9-7D1E-4FA9-A41E-52F6816F8259}" destId="{5B898BAB-94F7-4E14-AC8B-CABB32CA96B6}" srcOrd="0" destOrd="0" presId="urn:microsoft.com/office/officeart/2005/8/layout/vList2"/>
    <dgm:cxn modelId="{58070B4E-B36F-45FE-AE18-BA0A5A65A32B}" srcId="{407B5483-6D44-4E21-A6B4-1509912400AB}" destId="{DF59D68A-270B-499F-8806-49CC6FBCA634}" srcOrd="4" destOrd="0" parTransId="{0B72478E-6254-40A1-AC61-BC63DC1B153E}" sibTransId="{F56F1A8E-5F8C-42A7-AEC2-729D2D587647}"/>
    <dgm:cxn modelId="{05600C74-4DDB-43D9-AB0E-1C8F48CE38D0}" srcId="{407B5483-6D44-4E21-A6B4-1509912400AB}" destId="{D73C5CD9-7D1E-4FA9-A41E-52F6816F8259}" srcOrd="3" destOrd="0" parTransId="{F854F349-2FF5-4399-B306-F11A070B6366}" sibTransId="{572C24F8-4A04-4D03-89E7-00AA28A30FB1}"/>
    <dgm:cxn modelId="{D0B82E90-E312-408E-B2AD-BC2810E35FF8}" type="presOf" srcId="{DF59D68A-270B-499F-8806-49CC6FBCA634}" destId="{4158C40E-B8DA-4388-97CF-B1FA54916AA4}" srcOrd="0" destOrd="0" presId="urn:microsoft.com/office/officeart/2005/8/layout/vList2"/>
    <dgm:cxn modelId="{371C2A91-D8F3-4B03-A598-79BB7AABE924}" type="presOf" srcId="{ECA7832D-2E51-4853-A7EF-35BC34EE3C5E}" destId="{AA936EC2-1257-408D-9BEF-26B6AE259640}" srcOrd="0" destOrd="0" presId="urn:microsoft.com/office/officeart/2005/8/layout/vList2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D4F641E9-A55C-4601-962C-1EDBFFBF4044}" type="presParOf" srcId="{73D00200-D733-4966-BEFE-9812248C376D}" destId="{7A22FB6C-65A5-42AB-AF30-3F3F6884B5F8}" srcOrd="0" destOrd="0" presId="urn:microsoft.com/office/officeart/2005/8/layout/vList2"/>
    <dgm:cxn modelId="{FDF725B5-E4D7-4F38-8C98-18113501B1A7}" type="presParOf" srcId="{73D00200-D733-4966-BEFE-9812248C376D}" destId="{078808E8-184D-4904-B313-48D53A2D4C71}" srcOrd="1" destOrd="0" presId="urn:microsoft.com/office/officeart/2005/8/layout/vList2"/>
    <dgm:cxn modelId="{27CFE7F4-5A67-4AE0-9D7C-76E234941E92}" type="presParOf" srcId="{73D00200-D733-4966-BEFE-9812248C376D}" destId="{5C75C31E-16D4-4096-947B-88C28943600E}" srcOrd="2" destOrd="0" presId="urn:microsoft.com/office/officeart/2005/8/layout/vList2"/>
    <dgm:cxn modelId="{8E638C98-CED9-4D48-826B-1100A2872CEA}" type="presParOf" srcId="{73D00200-D733-4966-BEFE-9812248C376D}" destId="{F788D875-E98D-4651-9D7A-885657E45407}" srcOrd="3" destOrd="0" presId="urn:microsoft.com/office/officeart/2005/8/layout/vList2"/>
    <dgm:cxn modelId="{D28DB9BB-0EC1-4B32-AD4A-4550EDAC41E3}" type="presParOf" srcId="{73D00200-D733-4966-BEFE-9812248C376D}" destId="{9B235B0C-B64E-412E-8C6A-0F4CDAFD9AA8}" srcOrd="4" destOrd="0" presId="urn:microsoft.com/office/officeart/2005/8/layout/vList2"/>
    <dgm:cxn modelId="{AA242A81-3660-409B-A929-911A8BB8A66B}" type="presParOf" srcId="{73D00200-D733-4966-BEFE-9812248C376D}" destId="{BA1EE52D-54C5-4F4F-999F-81C6804B4D00}" srcOrd="5" destOrd="0" presId="urn:microsoft.com/office/officeart/2005/8/layout/vList2"/>
    <dgm:cxn modelId="{F57F08E9-9FD8-45AA-A084-F4C4D63CC497}" type="presParOf" srcId="{73D00200-D733-4966-BEFE-9812248C376D}" destId="{5B898BAB-94F7-4E14-AC8B-CABB32CA96B6}" srcOrd="6" destOrd="0" presId="urn:microsoft.com/office/officeart/2005/8/layout/vList2"/>
    <dgm:cxn modelId="{7D6766D0-8549-4178-B9C4-62187E4ACA01}" type="presParOf" srcId="{73D00200-D733-4966-BEFE-9812248C376D}" destId="{D62E2412-AF8B-44EF-8C70-2542BB4B081B}" srcOrd="7" destOrd="0" presId="urn:microsoft.com/office/officeart/2005/8/layout/vList2"/>
    <dgm:cxn modelId="{00BE6F5A-961D-4CFE-A0CC-26A78C1BBBE4}" type="presParOf" srcId="{73D00200-D733-4966-BEFE-9812248C376D}" destId="{4158C40E-B8DA-4388-97CF-B1FA54916AA4}" srcOrd="8" destOrd="0" presId="urn:microsoft.com/office/officeart/2005/8/layout/vList2"/>
    <dgm:cxn modelId="{2B7CE1F8-4DB7-4AE4-9C8D-F0081DC20DD8}" type="presParOf" srcId="{73D00200-D733-4966-BEFE-9812248C376D}" destId="{2E05F222-43BE-4336-8D3B-CAD62862312D}" srcOrd="9" destOrd="0" presId="urn:microsoft.com/office/officeart/2005/8/layout/vList2"/>
    <dgm:cxn modelId="{C1A3E921-BFE8-4C65-9F42-4017BC1DE612}" type="presParOf" srcId="{73D00200-D733-4966-BEFE-9812248C376D}" destId="{AA936EC2-1257-408D-9BEF-26B6AE2596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7B5483-6D44-4E21-A6B4-1509912400AB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5696571-D5B4-46F8-BDA0-336DE459BC32}">
      <dgm:prSet phldrT="[Text]"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No-cost preservation services that will remain free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DD82821-CF5F-4CCA-922C-FBCCE2D365D4}" type="parTrans" cxnId="{36341903-D5A8-4A14-AEC7-C5663B3CBF27}">
      <dgm:prSet/>
      <dgm:spPr/>
      <dgm:t>
        <a:bodyPr/>
        <a:lstStyle/>
        <a:p>
          <a:endParaRPr lang="es-CL" sz="1100"/>
        </a:p>
      </dgm:t>
    </dgm:pt>
    <dgm:pt modelId="{8DB0CB54-5E15-4DCA-B6B9-D9B645981592}" type="sibTrans" cxnId="{36341903-D5A8-4A14-AEC7-C5663B3CBF27}">
      <dgm:prSet/>
      <dgm:spPr/>
      <dgm:t>
        <a:bodyPr/>
        <a:lstStyle/>
        <a:p>
          <a:endParaRPr lang="es-CL" sz="1100"/>
        </a:p>
      </dgm:t>
    </dgm:pt>
    <dgm:pt modelId="{46FE23E6-E197-4D65-91F2-3D9FDFCE5D68}">
      <dgm:prSet phldrT="[Text]"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On-location camera operations to digitize your records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B8BBDC5-370B-47C8-AEC8-26FF1A48F113}" type="parTrans" cxnId="{EC4F175E-8923-4CD6-A455-B3021645228F}">
      <dgm:prSet/>
      <dgm:spPr/>
      <dgm:t>
        <a:bodyPr/>
        <a:lstStyle/>
        <a:p>
          <a:endParaRPr lang="es-CL" sz="1100"/>
        </a:p>
      </dgm:t>
    </dgm:pt>
    <dgm:pt modelId="{AB26BCF4-41B0-4538-A265-AF9BBCFD07CE}" type="sibTrans" cxnId="{EC4F175E-8923-4CD6-A455-B3021645228F}">
      <dgm:prSet/>
      <dgm:spPr/>
      <dgm:t>
        <a:bodyPr/>
        <a:lstStyle/>
        <a:p>
          <a:endParaRPr lang="es-CL" sz="1100"/>
        </a:p>
      </dgm:t>
    </dgm:pt>
    <dgm:pt modelId="{6E5332D3-F3BA-4D6F-B514-44E9C92D20F4}">
      <dgm:prSet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High-quality, digital copies of your records upon request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D5EB5348-4B46-4CCB-967E-8EC299FBBF8F}" type="parTrans" cxnId="{58A7524A-B1D8-491D-8C4F-11617DC9F535}">
      <dgm:prSet/>
      <dgm:spPr/>
      <dgm:t>
        <a:bodyPr/>
        <a:lstStyle/>
        <a:p>
          <a:endParaRPr lang="es-CL" sz="1100"/>
        </a:p>
      </dgm:t>
    </dgm:pt>
    <dgm:pt modelId="{2DB5E968-B8A5-424F-B2D2-EB487BE12D44}" type="sibTrans" cxnId="{58A7524A-B1D8-491D-8C4F-11617DC9F535}">
      <dgm:prSet/>
      <dgm:spPr/>
      <dgm:t>
        <a:bodyPr/>
        <a:lstStyle/>
        <a:p>
          <a:endParaRPr lang="es-CL" sz="1100"/>
        </a:p>
      </dgm:t>
    </dgm:pt>
    <dgm:pt modelId="{D73C5CD9-7D1E-4FA9-A41E-52F6816F8259}">
      <dgm:prSet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Permanent protection against the threat of loss or damage to records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54F349-2FF5-4399-B306-F11A070B6366}" type="parTrans" cxnId="{05600C74-4DDB-43D9-AB0E-1C8F48CE38D0}">
      <dgm:prSet/>
      <dgm:spPr/>
      <dgm:t>
        <a:bodyPr/>
        <a:lstStyle/>
        <a:p>
          <a:endParaRPr lang="es-CL" sz="1100"/>
        </a:p>
      </dgm:t>
    </dgm:pt>
    <dgm:pt modelId="{572C24F8-4A04-4D03-89E7-00AA28A30FB1}" type="sibTrans" cxnId="{05600C74-4DDB-43D9-AB0E-1C8F48CE38D0}">
      <dgm:prSet/>
      <dgm:spPr/>
      <dgm:t>
        <a:bodyPr/>
        <a:lstStyle/>
        <a:p>
          <a:endParaRPr lang="es-CL" sz="1100"/>
        </a:p>
      </dgm:t>
    </dgm:pt>
    <dgm:pt modelId="{DF59D68A-270B-499F-8806-49CC6FBCA634}">
      <dgm:prSet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Migration of digitized records to new media formats to ensure accessibility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B72478E-6254-40A1-AC61-BC63DC1B153E}" type="parTrans" cxnId="{58070B4E-B36F-45FE-AE18-BA0A5A65A32B}">
      <dgm:prSet/>
      <dgm:spPr/>
      <dgm:t>
        <a:bodyPr/>
        <a:lstStyle/>
        <a:p>
          <a:endParaRPr lang="es-CL" sz="1100"/>
        </a:p>
      </dgm:t>
    </dgm:pt>
    <dgm:pt modelId="{F56F1A8E-5F8C-42A7-AEC2-729D2D587647}" type="sibTrans" cxnId="{58070B4E-B36F-45FE-AE18-BA0A5A65A32B}">
      <dgm:prSet/>
      <dgm:spPr/>
      <dgm:t>
        <a:bodyPr/>
        <a:lstStyle/>
        <a:p>
          <a:endParaRPr lang="es-CL" sz="1100"/>
        </a:p>
      </dgm:t>
    </dgm:pt>
    <dgm:pt modelId="{ECA7832D-2E51-4853-A7EF-35BC34EE3C5E}">
      <dgm:prSet custT="1"/>
      <dgm:spPr/>
      <dgm:t>
        <a:bodyPr/>
        <a:lstStyle/>
        <a:p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We are ready to partner with you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289774E-6CA7-4D8C-8AC5-C327AF561026}" type="parTrans" cxnId="{F282DC2C-12A8-4C66-B82A-297E27222AFE}">
      <dgm:prSet/>
      <dgm:spPr/>
      <dgm:t>
        <a:bodyPr/>
        <a:lstStyle/>
        <a:p>
          <a:endParaRPr lang="es-CL" sz="1100"/>
        </a:p>
      </dgm:t>
    </dgm:pt>
    <dgm:pt modelId="{51D11A75-84F6-4CEF-972C-21AF93F007F0}" type="sibTrans" cxnId="{F282DC2C-12A8-4C66-B82A-297E27222AFE}">
      <dgm:prSet/>
      <dgm:spPr/>
      <dgm:t>
        <a:bodyPr/>
        <a:lstStyle/>
        <a:p>
          <a:endParaRPr lang="es-CL" sz="1100"/>
        </a:p>
      </dgm:t>
    </dgm:pt>
    <dgm:pt modelId="{73D00200-D733-4966-BEFE-9812248C376D}" type="pres">
      <dgm:prSet presAssocID="{407B5483-6D44-4E21-A6B4-1509912400AB}" presName="linear" presStyleCnt="0">
        <dgm:presLayoutVars>
          <dgm:animLvl val="lvl"/>
          <dgm:resizeHandles val="exact"/>
        </dgm:presLayoutVars>
      </dgm:prSet>
      <dgm:spPr/>
    </dgm:pt>
    <dgm:pt modelId="{7A22FB6C-65A5-42AB-AF30-3F3F6884B5F8}" type="pres">
      <dgm:prSet presAssocID="{25696571-D5B4-46F8-BDA0-336DE459BC32}" presName="parentText" presStyleLbl="node1" presStyleIdx="0" presStyleCnt="6" custLinFactNeighborY="12398">
        <dgm:presLayoutVars>
          <dgm:chMax val="0"/>
          <dgm:bulletEnabled val="1"/>
        </dgm:presLayoutVars>
      </dgm:prSet>
      <dgm:spPr/>
    </dgm:pt>
    <dgm:pt modelId="{078808E8-184D-4904-B313-48D53A2D4C71}" type="pres">
      <dgm:prSet presAssocID="{8DB0CB54-5E15-4DCA-B6B9-D9B645981592}" presName="spacer" presStyleCnt="0"/>
      <dgm:spPr/>
    </dgm:pt>
    <dgm:pt modelId="{5C75C31E-16D4-4096-947B-88C28943600E}" type="pres">
      <dgm:prSet presAssocID="{46FE23E6-E197-4D65-91F2-3D9FDFCE5D6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788D875-E98D-4651-9D7A-885657E45407}" type="pres">
      <dgm:prSet presAssocID="{AB26BCF4-41B0-4538-A265-AF9BBCFD07CE}" presName="spacer" presStyleCnt="0"/>
      <dgm:spPr/>
    </dgm:pt>
    <dgm:pt modelId="{9B235B0C-B64E-412E-8C6A-0F4CDAFD9AA8}" type="pres">
      <dgm:prSet presAssocID="{6E5332D3-F3BA-4D6F-B514-44E9C92D20F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A1EE52D-54C5-4F4F-999F-81C6804B4D00}" type="pres">
      <dgm:prSet presAssocID="{2DB5E968-B8A5-424F-B2D2-EB487BE12D44}" presName="spacer" presStyleCnt="0"/>
      <dgm:spPr/>
    </dgm:pt>
    <dgm:pt modelId="{5B898BAB-94F7-4E14-AC8B-CABB32CA96B6}" type="pres">
      <dgm:prSet presAssocID="{D73C5CD9-7D1E-4FA9-A41E-52F6816F8259}" presName="parentText" presStyleLbl="node1" presStyleIdx="3" presStyleCnt="6" custLinFactNeighborY="3499">
        <dgm:presLayoutVars>
          <dgm:chMax val="0"/>
          <dgm:bulletEnabled val="1"/>
        </dgm:presLayoutVars>
      </dgm:prSet>
      <dgm:spPr/>
    </dgm:pt>
    <dgm:pt modelId="{D62E2412-AF8B-44EF-8C70-2542BB4B081B}" type="pres">
      <dgm:prSet presAssocID="{572C24F8-4A04-4D03-89E7-00AA28A30FB1}" presName="spacer" presStyleCnt="0"/>
      <dgm:spPr/>
    </dgm:pt>
    <dgm:pt modelId="{4158C40E-B8DA-4388-97CF-B1FA54916AA4}" type="pres">
      <dgm:prSet presAssocID="{DF59D68A-270B-499F-8806-49CC6FBCA6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E05F222-43BE-4336-8D3B-CAD62862312D}" type="pres">
      <dgm:prSet presAssocID="{F56F1A8E-5F8C-42A7-AEC2-729D2D587647}" presName="spacer" presStyleCnt="0"/>
      <dgm:spPr/>
    </dgm:pt>
    <dgm:pt modelId="{AA936EC2-1257-408D-9BEF-26B6AE259640}" type="pres">
      <dgm:prSet presAssocID="{ECA7832D-2E51-4853-A7EF-35BC34EE3C5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6341903-D5A8-4A14-AEC7-C5663B3CBF27}" srcId="{407B5483-6D44-4E21-A6B4-1509912400AB}" destId="{25696571-D5B4-46F8-BDA0-336DE459BC32}" srcOrd="0" destOrd="0" parTransId="{0DD82821-CF5F-4CCA-922C-FBCCE2D365D4}" sibTransId="{8DB0CB54-5E15-4DCA-B6B9-D9B645981592}"/>
    <dgm:cxn modelId="{96EC6019-F09B-47D8-A72C-318EE2432C6B}" type="presOf" srcId="{6E5332D3-F3BA-4D6F-B514-44E9C92D20F4}" destId="{9B235B0C-B64E-412E-8C6A-0F4CDAFD9AA8}" srcOrd="0" destOrd="0" presId="urn:microsoft.com/office/officeart/2005/8/layout/vList2"/>
    <dgm:cxn modelId="{A3A19419-6F43-4AEB-B2BE-D6AB8E09AF2A}" type="presOf" srcId="{407B5483-6D44-4E21-A6B4-1509912400AB}" destId="{73D00200-D733-4966-BEFE-9812248C376D}" srcOrd="0" destOrd="0" presId="urn:microsoft.com/office/officeart/2005/8/layout/vList2"/>
    <dgm:cxn modelId="{F282DC2C-12A8-4C66-B82A-297E27222AFE}" srcId="{407B5483-6D44-4E21-A6B4-1509912400AB}" destId="{ECA7832D-2E51-4853-A7EF-35BC34EE3C5E}" srcOrd="5" destOrd="0" parTransId="{E289774E-6CA7-4D8C-8AC5-C327AF561026}" sibTransId="{51D11A75-84F6-4CEF-972C-21AF93F007F0}"/>
    <dgm:cxn modelId="{4844B72D-19FC-4810-888C-46601D9A28C5}" type="presOf" srcId="{46FE23E6-E197-4D65-91F2-3D9FDFCE5D68}" destId="{5C75C31E-16D4-4096-947B-88C28943600E}" srcOrd="0" destOrd="0" presId="urn:microsoft.com/office/officeart/2005/8/layout/vList2"/>
    <dgm:cxn modelId="{EC4F175E-8923-4CD6-A455-B3021645228F}" srcId="{407B5483-6D44-4E21-A6B4-1509912400AB}" destId="{46FE23E6-E197-4D65-91F2-3D9FDFCE5D68}" srcOrd="1" destOrd="0" parTransId="{9B8BBDC5-370B-47C8-AEC8-26FF1A48F113}" sibTransId="{AB26BCF4-41B0-4538-A265-AF9BBCFD07CE}"/>
    <dgm:cxn modelId="{58A7524A-B1D8-491D-8C4F-11617DC9F535}" srcId="{407B5483-6D44-4E21-A6B4-1509912400AB}" destId="{6E5332D3-F3BA-4D6F-B514-44E9C92D20F4}" srcOrd="2" destOrd="0" parTransId="{D5EB5348-4B46-4CCB-967E-8EC299FBBF8F}" sibTransId="{2DB5E968-B8A5-424F-B2D2-EB487BE12D44}"/>
    <dgm:cxn modelId="{3DE05D6D-5C3D-4806-AF3D-8A626F49E002}" type="presOf" srcId="{D73C5CD9-7D1E-4FA9-A41E-52F6816F8259}" destId="{5B898BAB-94F7-4E14-AC8B-CABB32CA96B6}" srcOrd="0" destOrd="0" presId="urn:microsoft.com/office/officeart/2005/8/layout/vList2"/>
    <dgm:cxn modelId="{58070B4E-B36F-45FE-AE18-BA0A5A65A32B}" srcId="{407B5483-6D44-4E21-A6B4-1509912400AB}" destId="{DF59D68A-270B-499F-8806-49CC6FBCA634}" srcOrd="4" destOrd="0" parTransId="{0B72478E-6254-40A1-AC61-BC63DC1B153E}" sibTransId="{F56F1A8E-5F8C-42A7-AEC2-729D2D587647}"/>
    <dgm:cxn modelId="{05600C74-4DDB-43D9-AB0E-1C8F48CE38D0}" srcId="{407B5483-6D44-4E21-A6B4-1509912400AB}" destId="{D73C5CD9-7D1E-4FA9-A41E-52F6816F8259}" srcOrd="3" destOrd="0" parTransId="{F854F349-2FF5-4399-B306-F11A070B6366}" sibTransId="{572C24F8-4A04-4D03-89E7-00AA28A30FB1}"/>
    <dgm:cxn modelId="{D0B82E90-E312-408E-B2AD-BC2810E35FF8}" type="presOf" srcId="{DF59D68A-270B-499F-8806-49CC6FBCA634}" destId="{4158C40E-B8DA-4388-97CF-B1FA54916AA4}" srcOrd="0" destOrd="0" presId="urn:microsoft.com/office/officeart/2005/8/layout/vList2"/>
    <dgm:cxn modelId="{371C2A91-D8F3-4B03-A598-79BB7AABE924}" type="presOf" srcId="{ECA7832D-2E51-4853-A7EF-35BC34EE3C5E}" destId="{AA936EC2-1257-408D-9BEF-26B6AE259640}" srcOrd="0" destOrd="0" presId="urn:microsoft.com/office/officeart/2005/8/layout/vList2"/>
    <dgm:cxn modelId="{21B472F1-1492-4B37-997E-F040F3DE6982}" type="presOf" srcId="{25696571-D5B4-46F8-BDA0-336DE459BC32}" destId="{7A22FB6C-65A5-42AB-AF30-3F3F6884B5F8}" srcOrd="0" destOrd="0" presId="urn:microsoft.com/office/officeart/2005/8/layout/vList2"/>
    <dgm:cxn modelId="{D4F641E9-A55C-4601-962C-1EDBFFBF4044}" type="presParOf" srcId="{73D00200-D733-4966-BEFE-9812248C376D}" destId="{7A22FB6C-65A5-42AB-AF30-3F3F6884B5F8}" srcOrd="0" destOrd="0" presId="urn:microsoft.com/office/officeart/2005/8/layout/vList2"/>
    <dgm:cxn modelId="{FDF725B5-E4D7-4F38-8C98-18113501B1A7}" type="presParOf" srcId="{73D00200-D733-4966-BEFE-9812248C376D}" destId="{078808E8-184D-4904-B313-48D53A2D4C71}" srcOrd="1" destOrd="0" presId="urn:microsoft.com/office/officeart/2005/8/layout/vList2"/>
    <dgm:cxn modelId="{27CFE7F4-5A67-4AE0-9D7C-76E234941E92}" type="presParOf" srcId="{73D00200-D733-4966-BEFE-9812248C376D}" destId="{5C75C31E-16D4-4096-947B-88C28943600E}" srcOrd="2" destOrd="0" presId="urn:microsoft.com/office/officeart/2005/8/layout/vList2"/>
    <dgm:cxn modelId="{8E638C98-CED9-4D48-826B-1100A2872CEA}" type="presParOf" srcId="{73D00200-D733-4966-BEFE-9812248C376D}" destId="{F788D875-E98D-4651-9D7A-885657E45407}" srcOrd="3" destOrd="0" presId="urn:microsoft.com/office/officeart/2005/8/layout/vList2"/>
    <dgm:cxn modelId="{D28DB9BB-0EC1-4B32-AD4A-4550EDAC41E3}" type="presParOf" srcId="{73D00200-D733-4966-BEFE-9812248C376D}" destId="{9B235B0C-B64E-412E-8C6A-0F4CDAFD9AA8}" srcOrd="4" destOrd="0" presId="urn:microsoft.com/office/officeart/2005/8/layout/vList2"/>
    <dgm:cxn modelId="{AA242A81-3660-409B-A929-911A8BB8A66B}" type="presParOf" srcId="{73D00200-D733-4966-BEFE-9812248C376D}" destId="{BA1EE52D-54C5-4F4F-999F-81C6804B4D00}" srcOrd="5" destOrd="0" presId="urn:microsoft.com/office/officeart/2005/8/layout/vList2"/>
    <dgm:cxn modelId="{F57F08E9-9FD8-45AA-A084-F4C4D63CC497}" type="presParOf" srcId="{73D00200-D733-4966-BEFE-9812248C376D}" destId="{5B898BAB-94F7-4E14-AC8B-CABB32CA96B6}" srcOrd="6" destOrd="0" presId="urn:microsoft.com/office/officeart/2005/8/layout/vList2"/>
    <dgm:cxn modelId="{7D6766D0-8549-4178-B9C4-62187E4ACA01}" type="presParOf" srcId="{73D00200-D733-4966-BEFE-9812248C376D}" destId="{D62E2412-AF8B-44EF-8C70-2542BB4B081B}" srcOrd="7" destOrd="0" presId="urn:microsoft.com/office/officeart/2005/8/layout/vList2"/>
    <dgm:cxn modelId="{00BE6F5A-961D-4CFE-A0CC-26A78C1BBBE4}" type="presParOf" srcId="{73D00200-D733-4966-BEFE-9812248C376D}" destId="{4158C40E-B8DA-4388-97CF-B1FA54916AA4}" srcOrd="8" destOrd="0" presId="urn:microsoft.com/office/officeart/2005/8/layout/vList2"/>
    <dgm:cxn modelId="{2B7CE1F8-4DB7-4AE4-9C8D-F0081DC20DD8}" type="presParOf" srcId="{73D00200-D733-4966-BEFE-9812248C376D}" destId="{2E05F222-43BE-4336-8D3B-CAD62862312D}" srcOrd="9" destOrd="0" presId="urn:microsoft.com/office/officeart/2005/8/layout/vList2"/>
    <dgm:cxn modelId="{C1A3E921-BFE8-4C65-9F42-4017BC1DE612}" type="presParOf" srcId="{73D00200-D733-4966-BEFE-9812248C376D}" destId="{AA936EC2-1257-408D-9BEF-26B6AE25964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769B8-A652-4B22-9665-E60C0ABFB477}">
      <dsp:nvSpPr>
        <dsp:cNvPr id="0" name=""/>
        <dsp:cNvSpPr/>
      </dsp:nvSpPr>
      <dsp:spPr>
        <a:xfrm>
          <a:off x="0" y="5537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/>
            <a:t>From the GSU to FamilySearch</a:t>
          </a:r>
          <a:endParaRPr lang="en-CA" sz="1800" b="0" i="0" kern="1200" noProof="0"/>
        </a:p>
      </dsp:txBody>
      <dsp:txXfrm>
        <a:off x="48433" y="53970"/>
        <a:ext cx="4091349" cy="895294"/>
      </dsp:txXfrm>
    </dsp:sp>
    <dsp:sp modelId="{7A22FB6C-65A5-42AB-AF30-3F3F6884B5F8}">
      <dsp:nvSpPr>
        <dsp:cNvPr id="0" name=""/>
        <dsp:cNvSpPr/>
      </dsp:nvSpPr>
      <dsp:spPr>
        <a:xfrm>
          <a:off x="0" y="1178246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0" i="0" kern="1200" noProof="0"/>
            <a:t>Partnering with Archives Video </a:t>
          </a:r>
          <a:endParaRPr lang="en-CA" sz="1800" kern="1200" noProof="0"/>
        </a:p>
      </dsp:txBody>
      <dsp:txXfrm>
        <a:off x="48433" y="1226679"/>
        <a:ext cx="4091349" cy="895294"/>
      </dsp:txXfrm>
    </dsp:sp>
    <dsp:sp modelId="{5C75C31E-16D4-4096-947B-88C28943600E}">
      <dsp:nvSpPr>
        <dsp:cNvPr id="0" name=""/>
        <dsp:cNvSpPr/>
      </dsp:nvSpPr>
      <dsp:spPr>
        <a:xfrm>
          <a:off x="0" y="2308532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/>
            <a:t>FamilySearch as an Archive</a:t>
          </a:r>
        </a:p>
      </dsp:txBody>
      <dsp:txXfrm>
        <a:off x="48433" y="2356965"/>
        <a:ext cx="4091349" cy="895294"/>
      </dsp:txXfrm>
    </dsp:sp>
    <dsp:sp modelId="{9B235B0C-B64E-412E-8C6A-0F4CDAFD9AA8}">
      <dsp:nvSpPr>
        <dsp:cNvPr id="0" name=""/>
        <dsp:cNvSpPr/>
      </dsp:nvSpPr>
      <dsp:spPr>
        <a:xfrm>
          <a:off x="0" y="3472264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/>
            <a:t>Technological advancements in Preservation and Access </a:t>
          </a:r>
          <a:endParaRPr lang="en-CA" sz="1800" kern="1200" noProof="0"/>
        </a:p>
      </dsp:txBody>
      <dsp:txXfrm>
        <a:off x="48433" y="3520697"/>
        <a:ext cx="4091349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769B8-A652-4B22-9665-E60C0ABFB477}">
      <dsp:nvSpPr>
        <dsp:cNvPr id="0" name=""/>
        <dsp:cNvSpPr/>
      </dsp:nvSpPr>
      <dsp:spPr>
        <a:xfrm>
          <a:off x="0" y="18931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solidFill>
                <a:srgbClr val="FFFFFF"/>
              </a:solidFill>
              <a:latin typeface="Calibri"/>
              <a:ea typeface="+mn-ea"/>
              <a:cs typeface="+mn-cs"/>
            </a:rPr>
            <a:t>1950 Census, a discovery experience</a:t>
          </a:r>
        </a:p>
      </dsp:txBody>
      <dsp:txXfrm>
        <a:off x="48433" y="67364"/>
        <a:ext cx="4091349" cy="895294"/>
      </dsp:txXfrm>
    </dsp:sp>
    <dsp:sp modelId="{7A22FB6C-65A5-42AB-AF30-3F3F6884B5F8}">
      <dsp:nvSpPr>
        <dsp:cNvPr id="0" name=""/>
        <dsp:cNvSpPr/>
      </dsp:nvSpPr>
      <dsp:spPr>
        <a:xfrm>
          <a:off x="0" y="1163732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/>
            <a:t>Community Engagement</a:t>
          </a:r>
        </a:p>
      </dsp:txBody>
      <dsp:txXfrm>
        <a:off x="48433" y="1212165"/>
        <a:ext cx="4091349" cy="895294"/>
      </dsp:txXfrm>
    </dsp:sp>
    <dsp:sp modelId="{5C75C31E-16D4-4096-947B-88C28943600E}">
      <dsp:nvSpPr>
        <dsp:cNvPr id="0" name=""/>
        <dsp:cNvSpPr/>
      </dsp:nvSpPr>
      <dsp:spPr>
        <a:xfrm>
          <a:off x="0" y="2308532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 dirty="0"/>
            <a:t>RootsTech 2022 </a:t>
          </a:r>
        </a:p>
      </dsp:txBody>
      <dsp:txXfrm>
        <a:off x="48433" y="2356965"/>
        <a:ext cx="4091349" cy="895294"/>
      </dsp:txXfrm>
    </dsp:sp>
    <dsp:sp modelId="{9B235B0C-B64E-412E-8C6A-0F4CDAFD9AA8}">
      <dsp:nvSpPr>
        <dsp:cNvPr id="0" name=""/>
        <dsp:cNvSpPr/>
      </dsp:nvSpPr>
      <dsp:spPr>
        <a:xfrm>
          <a:off x="0" y="3453332"/>
          <a:ext cx="4188215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What is continuing on FamilySearch ?</a:t>
          </a:r>
          <a:endParaRPr lang="en-CA" sz="1800" kern="1200" noProof="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48433" y="3501765"/>
        <a:ext cx="4091349" cy="8952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769B8-A652-4B22-9665-E60C0ABFB477}">
      <dsp:nvSpPr>
        <dsp:cNvPr id="0" name=""/>
        <dsp:cNvSpPr/>
      </dsp:nvSpPr>
      <dsp:spPr>
        <a:xfrm>
          <a:off x="0" y="98504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1894 - More than 100 years of experience</a:t>
          </a:r>
        </a:p>
      </dsp:txBody>
      <dsp:txXfrm>
        <a:off x="31070" y="129574"/>
        <a:ext cx="5089446" cy="574340"/>
      </dsp:txXfrm>
    </dsp:sp>
    <dsp:sp modelId="{7A22FB6C-65A5-42AB-AF30-3F3F6884B5F8}">
      <dsp:nvSpPr>
        <dsp:cNvPr id="0" name=""/>
        <dsp:cNvSpPr/>
      </dsp:nvSpPr>
      <dsp:spPr>
        <a:xfrm>
          <a:off x="0" y="820133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1924 Language support - Now 238 countries</a:t>
          </a:r>
        </a:p>
      </dsp:txBody>
      <dsp:txXfrm>
        <a:off x="31070" y="851203"/>
        <a:ext cx="5089446" cy="574340"/>
      </dsp:txXfrm>
    </dsp:sp>
    <dsp:sp modelId="{5C75C31E-16D4-4096-947B-88C28943600E}">
      <dsp:nvSpPr>
        <dsp:cNvPr id="0" name=""/>
        <dsp:cNvSpPr/>
      </dsp:nvSpPr>
      <dsp:spPr>
        <a:xfrm>
          <a:off x="0" y="1542393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1938 </a:t>
          </a:r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Microfilming – 2.4 million rolls</a:t>
          </a:r>
        </a:p>
      </dsp:txBody>
      <dsp:txXfrm>
        <a:off x="31070" y="1573463"/>
        <a:ext cx="5089446" cy="574340"/>
      </dsp:txXfrm>
    </dsp:sp>
    <dsp:sp modelId="{9B235B0C-B64E-412E-8C6A-0F4CDAFD9AA8}">
      <dsp:nvSpPr>
        <dsp:cNvPr id="0" name=""/>
        <dsp:cNvSpPr/>
      </dsp:nvSpPr>
      <dsp:spPr>
        <a:xfrm>
          <a:off x="0" y="2276793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1999 FamilySearch.org</a:t>
          </a:r>
          <a:endParaRPr lang="es-CL" sz="16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0" y="2307863"/>
        <a:ext cx="5089446" cy="574340"/>
      </dsp:txXfrm>
    </dsp:sp>
    <dsp:sp modelId="{4158C40E-B8DA-4388-97CF-B1FA54916AA4}">
      <dsp:nvSpPr>
        <dsp:cNvPr id="0" name=""/>
        <dsp:cNvSpPr/>
      </dsp:nvSpPr>
      <dsp:spPr>
        <a:xfrm>
          <a:off x="0" y="3011193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2002 90% digital capture. </a:t>
          </a:r>
        </a:p>
      </dsp:txBody>
      <dsp:txXfrm>
        <a:off x="31070" y="3042263"/>
        <a:ext cx="5089446" cy="574340"/>
      </dsp:txXfrm>
    </dsp:sp>
    <dsp:sp modelId="{AA936EC2-1257-408D-9BEF-26B6AE259640}">
      <dsp:nvSpPr>
        <dsp:cNvPr id="0" name=""/>
        <dsp:cNvSpPr/>
      </dsp:nvSpPr>
      <dsp:spPr>
        <a:xfrm>
          <a:off x="0" y="3745593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2011 RootsTech - 2021 RootsTech Connect </a:t>
          </a:r>
        </a:p>
      </dsp:txBody>
      <dsp:txXfrm>
        <a:off x="31070" y="3776663"/>
        <a:ext cx="5089446" cy="574340"/>
      </dsp:txXfrm>
    </dsp:sp>
    <dsp:sp modelId="{0C06655C-6D45-4377-9451-B426545710F1}">
      <dsp:nvSpPr>
        <dsp:cNvPr id="0" name=""/>
        <dsp:cNvSpPr/>
      </dsp:nvSpPr>
      <dsp:spPr>
        <a:xfrm>
          <a:off x="0" y="4496532"/>
          <a:ext cx="5151586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2021 4.7 billion images</a:t>
          </a:r>
        </a:p>
      </dsp:txBody>
      <dsp:txXfrm>
        <a:off x="31070" y="4527602"/>
        <a:ext cx="5089446" cy="574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AE17F-2ADB-418C-9060-769ACBC12B68}">
      <dsp:nvSpPr>
        <dsp:cNvPr id="0" name=""/>
        <dsp:cNvSpPr/>
      </dsp:nvSpPr>
      <dsp:spPr>
        <a:xfrm>
          <a:off x="0" y="7359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Largest Family History Library</a:t>
          </a:r>
          <a:endParaRPr lang="en-CA" sz="18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0" y="104663"/>
        <a:ext cx="4130395" cy="574340"/>
      </dsp:txXfrm>
    </dsp:sp>
    <dsp:sp modelId="{7A22FB6C-65A5-42AB-AF30-3F3F6884B5F8}">
      <dsp:nvSpPr>
        <dsp:cNvPr id="0" name=""/>
        <dsp:cNvSpPr/>
      </dsp:nvSpPr>
      <dsp:spPr>
        <a:xfrm>
          <a:off x="0" y="82013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529,221 digital books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0" y="851203"/>
        <a:ext cx="4130395" cy="574340"/>
      </dsp:txXfrm>
    </dsp:sp>
    <dsp:sp modelId="{5C75C31E-16D4-4096-947B-88C28943600E}">
      <dsp:nvSpPr>
        <dsp:cNvPr id="0" name=""/>
        <dsp:cNvSpPr/>
      </dsp:nvSpPr>
      <dsp:spPr>
        <a:xfrm>
          <a:off x="0" y="154239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8.92 billion searchable names</a:t>
          </a:r>
        </a:p>
      </dsp:txBody>
      <dsp:txXfrm>
        <a:off x="31070" y="1573463"/>
        <a:ext cx="4130395" cy="574340"/>
      </dsp:txXfrm>
    </dsp:sp>
    <dsp:sp modelId="{9B235B0C-B64E-412E-8C6A-0F4CDAFD9AA8}">
      <dsp:nvSpPr>
        <dsp:cNvPr id="0" name=""/>
        <dsp:cNvSpPr/>
      </dsp:nvSpPr>
      <dsp:spPr>
        <a:xfrm>
          <a:off x="0" y="227679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4.7 billion images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0" y="2307863"/>
        <a:ext cx="4130395" cy="574340"/>
      </dsp:txXfrm>
    </dsp:sp>
    <dsp:sp modelId="{5B898BAB-94F7-4E14-AC8B-CABB32CA96B6}">
      <dsp:nvSpPr>
        <dsp:cNvPr id="0" name=""/>
        <dsp:cNvSpPr/>
      </dsp:nvSpPr>
      <dsp:spPr>
        <a:xfrm>
          <a:off x="0" y="3012240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&gt; 1 million images added daily</a:t>
          </a:r>
          <a:endParaRPr lang="en-US" sz="1800" i="1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1070" y="3043310"/>
        <a:ext cx="4130395" cy="574340"/>
      </dsp:txXfrm>
    </dsp:sp>
    <dsp:sp modelId="{4158C40E-B8DA-4388-97CF-B1FA54916AA4}">
      <dsp:nvSpPr>
        <dsp:cNvPr id="0" name=""/>
        <dsp:cNvSpPr/>
      </dsp:nvSpPr>
      <dsp:spPr>
        <a:xfrm>
          <a:off x="0" y="374559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&gt; 1 million images indexed daily</a:t>
          </a:r>
        </a:p>
      </dsp:txBody>
      <dsp:txXfrm>
        <a:off x="31070" y="3776663"/>
        <a:ext cx="4130395" cy="574340"/>
      </dsp:txXfrm>
    </dsp:sp>
    <dsp:sp modelId="{AA936EC2-1257-408D-9BEF-26B6AE259640}">
      <dsp:nvSpPr>
        <dsp:cNvPr id="0" name=""/>
        <dsp:cNvSpPr/>
      </dsp:nvSpPr>
      <dsp:spPr>
        <a:xfrm>
          <a:off x="0" y="4479993"/>
          <a:ext cx="4192535" cy="63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31.16 million monthly visits</a:t>
          </a:r>
        </a:p>
      </dsp:txBody>
      <dsp:txXfrm>
        <a:off x="31070" y="4511063"/>
        <a:ext cx="4130395" cy="574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FB6C-65A5-42AB-AF30-3F3F6884B5F8}">
      <dsp:nvSpPr>
        <dsp:cNvPr id="0" name=""/>
        <dsp:cNvSpPr/>
      </dsp:nvSpPr>
      <dsp:spPr>
        <a:xfrm>
          <a:off x="0" y="74915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83 years of filming</a:t>
          </a:r>
        </a:p>
      </dsp:txBody>
      <dsp:txXfrm>
        <a:off x="36553" y="111468"/>
        <a:ext cx="4712026" cy="675694"/>
      </dsp:txXfrm>
    </dsp:sp>
    <dsp:sp modelId="{5C75C31E-16D4-4096-947B-88C28943600E}">
      <dsp:nvSpPr>
        <dsp:cNvPr id="0" name=""/>
        <dsp:cNvSpPr/>
      </dsp:nvSpPr>
      <dsp:spPr>
        <a:xfrm>
          <a:off x="0" y="924633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2.4 million digitized microfilms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961186"/>
        <a:ext cx="4712026" cy="675694"/>
      </dsp:txXfrm>
    </dsp:sp>
    <dsp:sp modelId="{9B235B0C-B64E-412E-8C6A-0F4CDAFD9AA8}">
      <dsp:nvSpPr>
        <dsp:cNvPr id="0" name=""/>
        <dsp:cNvSpPr/>
      </dsp:nvSpPr>
      <dsp:spPr>
        <a:xfrm>
          <a:off x="0" y="1788633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Infinity process</a:t>
          </a:r>
        </a:p>
      </dsp:txBody>
      <dsp:txXfrm>
        <a:off x="36553" y="1825186"/>
        <a:ext cx="4712026" cy="675694"/>
      </dsp:txXfrm>
    </dsp:sp>
    <dsp:sp modelId="{5B898BAB-94F7-4E14-AC8B-CABB32CA96B6}">
      <dsp:nvSpPr>
        <dsp:cNvPr id="0" name=""/>
        <dsp:cNvSpPr/>
      </dsp:nvSpPr>
      <dsp:spPr>
        <a:xfrm>
          <a:off x="0" y="2653864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Aug 13</a:t>
          </a:r>
          <a:r>
            <a:rPr lang="en-US" sz="1800" i="0" kern="1200" baseline="300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, original capture</a:t>
          </a:r>
        </a:p>
      </dsp:txBody>
      <dsp:txXfrm>
        <a:off x="36553" y="2690417"/>
        <a:ext cx="4712026" cy="675694"/>
      </dsp:txXfrm>
    </dsp:sp>
    <dsp:sp modelId="{4158C40E-B8DA-4388-97CF-B1FA54916AA4}">
      <dsp:nvSpPr>
        <dsp:cNvPr id="0" name=""/>
        <dsp:cNvSpPr/>
      </dsp:nvSpPr>
      <dsp:spPr>
        <a:xfrm>
          <a:off x="0" y="3516633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Aug 27</a:t>
          </a:r>
          <a:r>
            <a:rPr lang="en-US" sz="1800" kern="1200" baseline="300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– Ingest process. 2.01 a.m. </a:t>
          </a:r>
        </a:p>
      </dsp:txBody>
      <dsp:txXfrm>
        <a:off x="36553" y="3553186"/>
        <a:ext cx="4712026" cy="675694"/>
      </dsp:txXfrm>
    </dsp:sp>
    <dsp:sp modelId="{AA936EC2-1257-408D-9BEF-26B6AE259640}">
      <dsp:nvSpPr>
        <dsp:cNvPr id="0" name=""/>
        <dsp:cNvSpPr/>
      </dsp:nvSpPr>
      <dsp:spPr>
        <a:xfrm>
          <a:off x="0" y="4380633"/>
          <a:ext cx="4785132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Selection – 8.02 a.m. 9.03 </a:t>
          </a:r>
          <a:r>
            <a:rPr lang="en-US" sz="1800" kern="1200" noProof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a.m</a:t>
          </a: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US" sz="1800" kern="1200" noProof="0" err="1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CAi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4417186"/>
        <a:ext cx="4712026" cy="6756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FB6C-65A5-42AB-AF30-3F3F6884B5F8}">
      <dsp:nvSpPr>
        <dsp:cNvPr id="0" name=""/>
        <dsp:cNvSpPr/>
      </dsp:nvSpPr>
      <dsp:spPr>
        <a:xfrm>
          <a:off x="0" y="37228"/>
          <a:ext cx="3624687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Document Preparation</a:t>
          </a:r>
        </a:p>
      </dsp:txBody>
      <dsp:txXfrm>
        <a:off x="48433" y="85661"/>
        <a:ext cx="3527821" cy="895294"/>
      </dsp:txXfrm>
    </dsp:sp>
    <dsp:sp modelId="{5C75C31E-16D4-4096-947B-88C28943600E}">
      <dsp:nvSpPr>
        <dsp:cNvPr id="0" name=""/>
        <dsp:cNvSpPr/>
      </dsp:nvSpPr>
      <dsp:spPr>
        <a:xfrm>
          <a:off x="0" y="1163104"/>
          <a:ext cx="3624687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Get Involved</a:t>
          </a:r>
        </a:p>
      </dsp:txBody>
      <dsp:txXfrm>
        <a:off x="48433" y="1211537"/>
        <a:ext cx="3527821" cy="895294"/>
      </dsp:txXfrm>
    </dsp:sp>
    <dsp:sp modelId="{DA1E05FD-CF3A-4395-8B4C-DE6A9C40516A}">
      <dsp:nvSpPr>
        <dsp:cNvPr id="0" name=""/>
        <dsp:cNvSpPr/>
      </dsp:nvSpPr>
      <dsp:spPr>
        <a:xfrm>
          <a:off x="0" y="2307904"/>
          <a:ext cx="3624687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Curation on the Fly</a:t>
          </a:r>
          <a:endParaRPr lang="en-CA" sz="1800" kern="120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8433" y="2356337"/>
        <a:ext cx="3527821" cy="895294"/>
      </dsp:txXfrm>
    </dsp:sp>
    <dsp:sp modelId="{9B235B0C-B64E-412E-8C6A-0F4CDAFD9AA8}">
      <dsp:nvSpPr>
        <dsp:cNvPr id="0" name=""/>
        <dsp:cNvSpPr/>
      </dsp:nvSpPr>
      <dsp:spPr>
        <a:xfrm>
          <a:off x="0" y="3452704"/>
          <a:ext cx="3624687" cy="99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Underrepresented Communities</a:t>
          </a:r>
        </a:p>
      </dsp:txBody>
      <dsp:txXfrm>
        <a:off x="48433" y="3501137"/>
        <a:ext cx="3527821" cy="8952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FB6C-65A5-42AB-AF30-3F3F6884B5F8}">
      <dsp:nvSpPr>
        <dsp:cNvPr id="0" name=""/>
        <dsp:cNvSpPr/>
      </dsp:nvSpPr>
      <dsp:spPr>
        <a:xfrm>
          <a:off x="0" y="74915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10 Years of experience</a:t>
          </a:r>
        </a:p>
      </dsp:txBody>
      <dsp:txXfrm>
        <a:off x="36553" y="111468"/>
        <a:ext cx="3733229" cy="675694"/>
      </dsp:txXfrm>
    </dsp:sp>
    <dsp:sp modelId="{5C75C31E-16D4-4096-947B-88C28943600E}">
      <dsp:nvSpPr>
        <dsp:cNvPr id="0" name=""/>
        <dsp:cNvSpPr/>
      </dsp:nvSpPr>
      <dsp:spPr>
        <a:xfrm>
          <a:off x="0" y="924633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From 32,000 to 1.5 million</a:t>
          </a:r>
          <a:endParaRPr lang="en-US" sz="18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961186"/>
        <a:ext cx="3733229" cy="675694"/>
      </dsp:txXfrm>
    </dsp:sp>
    <dsp:sp modelId="{9B235B0C-B64E-412E-8C6A-0F4CDAFD9AA8}">
      <dsp:nvSpPr>
        <dsp:cNvPr id="0" name=""/>
        <dsp:cNvSpPr/>
      </dsp:nvSpPr>
      <dsp:spPr>
        <a:xfrm>
          <a:off x="0" y="1788633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Worldwide event</a:t>
          </a:r>
        </a:p>
      </dsp:txBody>
      <dsp:txXfrm>
        <a:off x="36553" y="1825186"/>
        <a:ext cx="3733229" cy="675694"/>
      </dsp:txXfrm>
    </dsp:sp>
    <dsp:sp modelId="{5B898BAB-94F7-4E14-AC8B-CABB32CA96B6}">
      <dsp:nvSpPr>
        <dsp:cNvPr id="0" name=""/>
        <dsp:cNvSpPr/>
      </dsp:nvSpPr>
      <dsp:spPr>
        <a:xfrm>
          <a:off x="0" y="2653864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i="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Localized content</a:t>
          </a:r>
        </a:p>
      </dsp:txBody>
      <dsp:txXfrm>
        <a:off x="36553" y="2690417"/>
        <a:ext cx="3733229" cy="675694"/>
      </dsp:txXfrm>
    </dsp:sp>
    <dsp:sp modelId="{4158C40E-B8DA-4388-97CF-B1FA54916AA4}">
      <dsp:nvSpPr>
        <dsp:cNvPr id="0" name=""/>
        <dsp:cNvSpPr/>
      </dsp:nvSpPr>
      <dsp:spPr>
        <a:xfrm>
          <a:off x="0" y="3516633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Archival participation</a:t>
          </a:r>
        </a:p>
      </dsp:txBody>
      <dsp:txXfrm>
        <a:off x="36553" y="3553186"/>
        <a:ext cx="3733229" cy="675694"/>
      </dsp:txXfrm>
    </dsp:sp>
    <dsp:sp modelId="{AA936EC2-1257-408D-9BEF-26B6AE259640}">
      <dsp:nvSpPr>
        <dsp:cNvPr id="0" name=""/>
        <dsp:cNvSpPr/>
      </dsp:nvSpPr>
      <dsp:spPr>
        <a:xfrm>
          <a:off x="0" y="4380633"/>
          <a:ext cx="38063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Participate in 2022</a:t>
          </a:r>
        </a:p>
      </dsp:txBody>
      <dsp:txXfrm>
        <a:off x="36553" y="4417186"/>
        <a:ext cx="3733229" cy="675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2FB6C-65A5-42AB-AF30-3F3F6884B5F8}">
      <dsp:nvSpPr>
        <dsp:cNvPr id="0" name=""/>
        <dsp:cNvSpPr/>
      </dsp:nvSpPr>
      <dsp:spPr>
        <a:xfrm>
          <a:off x="0" y="74915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No-cost preservation services that will remain free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111468"/>
        <a:ext cx="3953629" cy="675694"/>
      </dsp:txXfrm>
    </dsp:sp>
    <dsp:sp modelId="{5C75C31E-16D4-4096-947B-88C28943600E}">
      <dsp:nvSpPr>
        <dsp:cNvPr id="0" name=""/>
        <dsp:cNvSpPr/>
      </dsp:nvSpPr>
      <dsp:spPr>
        <a:xfrm>
          <a:off x="0" y="924633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On-location camera operations to digitize your records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961186"/>
        <a:ext cx="3953629" cy="675694"/>
      </dsp:txXfrm>
    </dsp:sp>
    <dsp:sp modelId="{9B235B0C-B64E-412E-8C6A-0F4CDAFD9AA8}">
      <dsp:nvSpPr>
        <dsp:cNvPr id="0" name=""/>
        <dsp:cNvSpPr/>
      </dsp:nvSpPr>
      <dsp:spPr>
        <a:xfrm>
          <a:off x="0" y="1788633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High-quality, digital copies of your records upon request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1825186"/>
        <a:ext cx="3953629" cy="675694"/>
      </dsp:txXfrm>
    </dsp:sp>
    <dsp:sp modelId="{5B898BAB-94F7-4E14-AC8B-CABB32CA96B6}">
      <dsp:nvSpPr>
        <dsp:cNvPr id="0" name=""/>
        <dsp:cNvSpPr/>
      </dsp:nvSpPr>
      <dsp:spPr>
        <a:xfrm>
          <a:off x="0" y="2656664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Permanent protection against the threat of loss or damage to records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2693217"/>
        <a:ext cx="3953629" cy="675694"/>
      </dsp:txXfrm>
    </dsp:sp>
    <dsp:sp modelId="{4158C40E-B8DA-4388-97CF-B1FA54916AA4}">
      <dsp:nvSpPr>
        <dsp:cNvPr id="0" name=""/>
        <dsp:cNvSpPr/>
      </dsp:nvSpPr>
      <dsp:spPr>
        <a:xfrm>
          <a:off x="0" y="3516633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Migration of digitized records to new media formats to ensure accessibility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3553186"/>
        <a:ext cx="3953629" cy="675694"/>
      </dsp:txXfrm>
    </dsp:sp>
    <dsp:sp modelId="{AA936EC2-1257-408D-9BEF-26B6AE259640}">
      <dsp:nvSpPr>
        <dsp:cNvPr id="0" name=""/>
        <dsp:cNvSpPr/>
      </dsp:nvSpPr>
      <dsp:spPr>
        <a:xfrm>
          <a:off x="0" y="4380633"/>
          <a:ext cx="4026735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rgbClr val="FFFFFF"/>
              </a:solidFill>
              <a:latin typeface="Calibri" panose="020F0502020204030204"/>
              <a:ea typeface="+mn-ea"/>
              <a:cs typeface="+mn-cs"/>
            </a:rPr>
            <a:t>We are ready to partner with you</a:t>
          </a:r>
          <a:endParaRPr lang="en-CA" sz="1400" kern="1200" noProof="0">
            <a:solidFill>
              <a:srgbClr val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553" y="4417186"/>
        <a:ext cx="3953629" cy="67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D8310-B20E-4BB4-BBF6-F540C955941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D880F-B00E-4AB5-99AF-608518FC2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Congratulations on archival month.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1AA2A-3507-DA42-B0FE-24D4EDC71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83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1AA2A-3507-DA42-B0FE-24D4EDC71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78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F1AA2A-3507-DA42-B0FE-24D4EDC710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1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82F5A-5A99-4FA8-BF50-C9A665EAAD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B2F6D-880F-4D3C-AD17-4195DCD63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7FDC1-0D35-4DA8-9007-C1A86F2D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10669" y="6356354"/>
            <a:ext cx="2018923" cy="365125"/>
          </a:xfrm>
        </p:spPr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42D1E-C743-439E-B3C2-77B63285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3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41E7D-88F9-49F3-9FDB-0CEEB332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D662F-5D57-4A31-9A88-277DF06CC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553FD-CA21-45C2-A63D-D3441F96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4E63A-58FB-4F8C-AFE2-5F29F7E1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3A35-FA1F-4764-8B2A-60017EF9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7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9E29FB-4144-4AC5-A3E5-D0709E3131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046812-1109-4F42-874D-25D718938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57569-C4D6-409D-B592-4C15FAE2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BF07D-A6A7-4020-AE93-BCDED53D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15D9-D578-40BD-ADC4-EBD3C1A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0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" y="1549400"/>
            <a:ext cx="12192000" cy="53086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7251" y="4470401"/>
            <a:ext cx="10544527" cy="956733"/>
          </a:xfrm>
          <a:prstGeom prst="rect">
            <a:avLst/>
          </a:prstGeom>
        </p:spPr>
        <p:txBody>
          <a:bodyPr vert="horz"/>
          <a:lstStyle>
            <a:lvl1pPr>
              <a:defRPr sz="66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Power Point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1" y="5452763"/>
            <a:ext cx="10544527" cy="448736"/>
          </a:xfrm>
          <a:prstGeom prst="rect">
            <a:avLst/>
          </a:prstGeom>
        </p:spPr>
        <p:txBody>
          <a:bodyPr vert="horz"/>
          <a:lstStyle>
            <a:lvl1pPr>
              <a:defRPr sz="2200" b="0" cap="none" spc="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Sub-Title Text</a:t>
            </a:r>
          </a:p>
        </p:txBody>
      </p:sp>
    </p:spTree>
    <p:extLst>
      <p:ext uri="{BB962C8B-B14F-4D97-AF65-F5344CB8AC3E}">
        <p14:creationId xmlns:p14="http://schemas.microsoft.com/office/powerpoint/2010/main" val="210302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or Bold 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52C9BD-3427-AE4C-9EFE-0F36909C0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482" y="5501845"/>
            <a:ext cx="2149757" cy="56224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C8D8D20-144B-244C-98DE-BB4141F46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479" y="871956"/>
            <a:ext cx="9421023" cy="273430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DE4E73D-E1D6-BC49-B8C4-36164BEA3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477" y="3906812"/>
            <a:ext cx="5485633" cy="11088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07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or Bold 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F54D5F2-2F01-E647-BA59-8C68BA484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479" y="871956"/>
            <a:ext cx="9421023" cy="273430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bg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1FA1F39-11F3-B44B-9B7C-2938FD71D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477" y="3906812"/>
            <a:ext cx="5485633" cy="11088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53761E-A872-DA41-AA97-4782B28E00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690" y="5440107"/>
            <a:ext cx="3954573" cy="6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6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/Family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149504" y="919975"/>
            <a:ext cx="9560933" cy="245810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rgbClr val="86B940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149507" y="3493959"/>
            <a:ext cx="5880180" cy="10140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rgbClr val="666662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81E2E9-45A3-314E-A595-77F23C164C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0347" y="5491624"/>
            <a:ext cx="2709915" cy="70874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8BDBAB4-939C-A547-85F1-CA825D27A16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49507" y="4688384"/>
            <a:ext cx="5880180" cy="160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tabLst/>
              <a:defRPr sz="2800" b="0" i="0" kern="1200">
                <a:solidFill>
                  <a:srgbClr val="666662"/>
                </a:solidFill>
                <a:latin typeface="Helvetica" pitchFamily="2" charset="0"/>
                <a:ea typeface="ＭＳ Ｐゴシック" charset="0"/>
                <a:cs typeface="Helvetica Light" panose="020B0403020202020204" pitchFamily="34" charset="0"/>
              </a:defRPr>
            </a:lvl1pPr>
            <a:lvl2pPr marL="45720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ea typeface="ＭＳ Ｐゴシック" charset="0"/>
                <a:cs typeface="Helvetica Light" panose="020B0403020202020204" pitchFamily="34" charset="0"/>
              </a:defRPr>
            </a:lvl2pPr>
            <a:lvl3pPr marL="91440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ea typeface="ＭＳ Ｐゴシック" charset="0"/>
                <a:cs typeface="Helvetica Light" panose="020B0403020202020204" pitchFamily="34" charset="0"/>
              </a:defRPr>
            </a:lvl3pPr>
            <a:lvl4pPr marL="1371600" indent="0" algn="ctr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ea typeface="ＭＳ Ｐゴシック" charset="0"/>
                <a:cs typeface="Helvetica Light" panose="020B0403020202020204" pitchFamily="34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  <a:ea typeface="ＭＳ Ｐゴシック" charset="0"/>
                <a:cs typeface="Helvetica Light" panose="020B040302020202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Presenter Name, Credentials</a:t>
            </a:r>
          </a:p>
        </p:txBody>
      </p:sp>
    </p:spTree>
    <p:extLst>
      <p:ext uri="{BB962C8B-B14F-4D97-AF65-F5344CB8AC3E}">
        <p14:creationId xmlns:p14="http://schemas.microsoft.com/office/powerpoint/2010/main" val="357245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mSearch_Lockup_000-HEADER_Color.eps">
            <a:extLst>
              <a:ext uri="{FF2B5EF4-FFF2-40B4-BE49-F238E27FC236}">
                <a16:creationId xmlns:a16="http://schemas.microsoft.com/office/drawing/2014/main" id="{02E4D047-D7D9-A64E-861E-CB04490804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298" y="5396090"/>
            <a:ext cx="4238361" cy="104393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E1EFD61-4EF7-5247-A0C6-5C6AF865DF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9504" y="919975"/>
            <a:ext cx="9560933" cy="245810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rgbClr val="86B940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09E3EB-7239-BF43-9117-C43099D8E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507" y="3493959"/>
            <a:ext cx="5880180" cy="1606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rgbClr val="666662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27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09FB3-0545-6543-B31E-01BE1F42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7F20-DB74-884D-9027-0A8C7CB1FFED}"/>
              </a:ext>
            </a:extLst>
          </p:cNvPr>
          <p:cNvSpPr/>
          <p:nvPr userDrawn="1"/>
        </p:nvSpPr>
        <p:spPr>
          <a:xfrm>
            <a:off x="0" y="1"/>
            <a:ext cx="12192000" cy="6858001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0"/>
                </a:schemeClr>
              </a:gs>
              <a:gs pos="52000">
                <a:schemeClr val="bg1">
                  <a:alpha val="96000"/>
                </a:schemeClr>
              </a:gs>
            </a:gsLst>
            <a:lin ang="156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931" y="994030"/>
            <a:ext cx="9250493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8927" y="3153642"/>
            <a:ext cx="6311420" cy="137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F3FAD9-FD93-0F4C-99EC-C51465574B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43" y="5442227"/>
            <a:ext cx="2149757" cy="5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68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A8FF4-491E-0946-A3CE-A79757C38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7" cy="6864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27F950-F574-3748-A987-0BF8D7EC891C}"/>
              </a:ext>
            </a:extLst>
          </p:cNvPr>
          <p:cNvSpPr/>
          <p:nvPr userDrawn="1"/>
        </p:nvSpPr>
        <p:spPr>
          <a:xfrm>
            <a:off x="-3" y="1"/>
            <a:ext cx="12192000" cy="685800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0"/>
                </a:schemeClr>
              </a:gs>
              <a:gs pos="59000">
                <a:schemeClr val="bg1"/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F8FB70-900D-A64C-848C-52ACB5ED4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432121"/>
            <a:ext cx="7020436" cy="3112413"/>
          </a:xfrm>
        </p:spPr>
        <p:txBody>
          <a:bodyPr bIns="0"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0F4ED02-1994-8B40-A481-9DD0CF93E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8" y="3702372"/>
            <a:ext cx="5577461" cy="162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6B0F8-1ACE-0D4D-B646-79E6F9C58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975" y="5332085"/>
            <a:ext cx="2149757" cy="5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31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8EFEA9-02EA-9F4B-8C9B-FAE3E1C45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C3FF89-3BF9-BD4B-88AC-D70C9D6A7134}"/>
              </a:ext>
            </a:extLst>
          </p:cNvPr>
          <p:cNvSpPr/>
          <p:nvPr userDrawn="1"/>
        </p:nvSpPr>
        <p:spPr>
          <a:xfrm>
            <a:off x="-18334" y="-1"/>
            <a:ext cx="12210335" cy="6858001"/>
          </a:xfrm>
          <a:prstGeom prst="rect">
            <a:avLst/>
          </a:prstGeom>
          <a:gradFill flip="none" rotWithShape="1">
            <a:gsLst>
              <a:gs pos="34000">
                <a:schemeClr val="bg1">
                  <a:alpha val="0"/>
                </a:schemeClr>
              </a:gs>
              <a:gs pos="52000">
                <a:schemeClr val="bg1">
                  <a:alpha val="94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BFC1B6-4124-BD44-B731-A84BAECBE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758942"/>
            <a:ext cx="6050427" cy="33478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F9B0E2-671C-E94F-9F91-F6C0F5F5F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7" y="4264616"/>
            <a:ext cx="5823023" cy="1629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F03FF1-A44E-5941-8C1E-3734CB0EBA50}"/>
              </a:ext>
            </a:extLst>
          </p:cNvPr>
          <p:cNvSpPr/>
          <p:nvPr userDrawn="1"/>
        </p:nvSpPr>
        <p:spPr>
          <a:xfrm>
            <a:off x="8673297" y="5375177"/>
            <a:ext cx="3518703" cy="987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438719-07D2-6142-B9D7-277DC99CC0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915" y="5650702"/>
            <a:ext cx="2690765" cy="4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DE847-9DBE-4A24-A988-D323CD7E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BF32-AA32-40A7-8B1C-8EE04C22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D9A0-7153-472F-BAB0-74289963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454-2158-4A0B-B54A-D79DFFCD1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February 11, 2021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33380-18C6-47C1-8389-47619138D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8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927F9-193A-C040-8529-0CB29DC333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192000" cy="68640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F32F2E-BB92-924D-9BD5-3A51A009F1E6}"/>
              </a:ext>
            </a:extLst>
          </p:cNvPr>
          <p:cNvSpPr/>
          <p:nvPr userDrawn="1"/>
        </p:nvSpPr>
        <p:spPr>
          <a:xfrm>
            <a:off x="0" y="-1"/>
            <a:ext cx="12192000" cy="6864096"/>
          </a:xfrm>
          <a:prstGeom prst="rect">
            <a:avLst/>
          </a:prstGeom>
          <a:gradFill>
            <a:gsLst>
              <a:gs pos="64000">
                <a:srgbClr val="FFFFFF"/>
              </a:gs>
              <a:gs pos="20000">
                <a:schemeClr val="bg1">
                  <a:alpha val="22000"/>
                </a:schemeClr>
              </a:gs>
              <a:gs pos="100000">
                <a:schemeClr val="bg1">
                  <a:alpha val="94000"/>
                </a:schemeClr>
              </a:gs>
            </a:gsLst>
            <a:lin ang="150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88931" y="1301322"/>
            <a:ext cx="8454507" cy="1956636"/>
          </a:xfrm>
        </p:spPr>
        <p:txBody>
          <a:bodyPr bIns="0"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88929" y="3483582"/>
            <a:ext cx="8454508" cy="12012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02499C-9EE6-7F46-A835-E2BE57E38C2F}"/>
              </a:ext>
            </a:extLst>
          </p:cNvPr>
          <p:cNvSpPr/>
          <p:nvPr userDrawn="1"/>
        </p:nvSpPr>
        <p:spPr>
          <a:xfrm>
            <a:off x="8958469" y="5315103"/>
            <a:ext cx="3233531" cy="10194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64247-71CD-454B-8AB1-378013082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436" y="5554979"/>
            <a:ext cx="1959635" cy="5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07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EB8692-EAC0-2246-98FD-9B0294FE2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F32F2E-BB92-924D-9BD5-3A51A009F1E6}"/>
              </a:ext>
            </a:extLst>
          </p:cNvPr>
          <p:cNvSpPr/>
          <p:nvPr userDrawn="1"/>
        </p:nvSpPr>
        <p:spPr>
          <a:xfrm>
            <a:off x="0" y="-1"/>
            <a:ext cx="12192000" cy="310799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9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B1038-E374-C544-B6D9-33A4D1433D9F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>
            <a:gsLst>
              <a:gs pos="64000">
                <a:srgbClr val="FFFFFF"/>
              </a:gs>
              <a:gs pos="20000">
                <a:schemeClr val="bg1">
                  <a:alpha val="22000"/>
                </a:schemeClr>
              </a:gs>
              <a:gs pos="100000">
                <a:schemeClr val="bg1">
                  <a:alpha val="94000"/>
                </a:schemeClr>
              </a:gs>
            </a:gsLst>
            <a:lin ang="156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6F2BBE-217B-D948-86C6-4F249ACF1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1" y="758942"/>
            <a:ext cx="8454507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3452BCF-6DAE-5A44-B4BD-A13DA94CB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9" y="2941202"/>
            <a:ext cx="8454508" cy="12012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E666E-9B86-0942-8A4D-455FCE5DAA7B}"/>
              </a:ext>
            </a:extLst>
          </p:cNvPr>
          <p:cNvSpPr/>
          <p:nvPr userDrawn="1"/>
        </p:nvSpPr>
        <p:spPr>
          <a:xfrm>
            <a:off x="8673297" y="5375177"/>
            <a:ext cx="3518703" cy="987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F9D83A-4289-0C45-A333-3ED7B84052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5915" y="5650702"/>
            <a:ext cx="2690765" cy="4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442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29B52-BB07-034C-8E3E-8B4A825B7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4C2A7A5-76DE-074E-8925-3E560F743DC1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72000">
                <a:schemeClr val="bg1">
                  <a:alpha val="9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AB30E5CF-7622-4944-86E0-22D415D03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994030"/>
            <a:ext cx="10414143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rgbClr val="33333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E873F16-D461-4E48-AFD4-B6FDE5EF8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7" y="3153642"/>
            <a:ext cx="6311420" cy="137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900129-B07A-574B-8557-C075EBA511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43" y="5442227"/>
            <a:ext cx="2149757" cy="5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7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311D54-A9CB-E94F-BF75-E327BDBF2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AD5996-C2D5-7249-83D7-87CDEDDBD76C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1000">
                <a:schemeClr val="bg1">
                  <a:alpha val="94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AB481A-B4D0-4741-B3C6-69CDEDFE4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994030"/>
            <a:ext cx="10414143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rgbClr val="33333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263551-7EDF-C14D-A7B0-462CC4D17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7" y="3153642"/>
            <a:ext cx="6311420" cy="137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613C90-0342-6C4F-AA33-2898D51B85CB}"/>
              </a:ext>
            </a:extLst>
          </p:cNvPr>
          <p:cNvSpPr/>
          <p:nvPr userDrawn="1"/>
        </p:nvSpPr>
        <p:spPr>
          <a:xfrm>
            <a:off x="0" y="5193175"/>
            <a:ext cx="4058856" cy="987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94B2A3-E3BB-494D-A21A-B36CDDD953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51" y="5471100"/>
            <a:ext cx="2690765" cy="4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08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09FB3-0545-6543-B31E-01BE1F42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C0906B2-4725-2847-A3B0-0F4ED5CEF284}"/>
              </a:ext>
            </a:extLst>
          </p:cNvPr>
          <p:cNvSpPr/>
          <p:nvPr userDrawn="1"/>
        </p:nvSpPr>
        <p:spPr>
          <a:xfrm>
            <a:off x="0" y="-2"/>
            <a:ext cx="12192000" cy="685799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100000"/>
                </a:schemeClr>
              </a:gs>
              <a:gs pos="59000">
                <a:schemeClr val="bg1">
                  <a:alpha val="9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72386C-1499-E947-BC07-55DA6CC98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994030"/>
            <a:ext cx="10414143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rgbClr val="33333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C4FFD10-45DF-8C42-9150-33DE6ABD8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7" y="3153642"/>
            <a:ext cx="6311420" cy="137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rgbClr val="666662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F87124-B338-5E4B-BE36-25A0611EABE9}"/>
              </a:ext>
            </a:extLst>
          </p:cNvPr>
          <p:cNvSpPr/>
          <p:nvPr userDrawn="1"/>
        </p:nvSpPr>
        <p:spPr>
          <a:xfrm>
            <a:off x="-1" y="5047319"/>
            <a:ext cx="3426108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4A1681-567E-1548-9466-EADCDF46C0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787" y="5392943"/>
            <a:ext cx="1959635" cy="5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8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B09FB3-0545-6543-B31E-01BE1F42F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0A92BE-6DE4-8C49-9FD0-61707CE36B52}"/>
              </a:ext>
            </a:extLst>
          </p:cNvPr>
          <p:cNvSpPr/>
          <p:nvPr userDrawn="1"/>
        </p:nvSpPr>
        <p:spPr>
          <a:xfrm>
            <a:off x="0" y="-2"/>
            <a:ext cx="12192000" cy="6857999"/>
          </a:xfrm>
          <a:prstGeom prst="rect">
            <a:avLst/>
          </a:prstGeom>
          <a:gradFill flip="none" rotWithShape="1">
            <a:gsLst>
              <a:gs pos="14000">
                <a:schemeClr val="bg1">
                  <a:alpha val="0"/>
                </a:schemeClr>
              </a:gs>
              <a:gs pos="52000">
                <a:schemeClr val="bg1">
                  <a:alpha val="99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19A09D3-C9D8-804F-87AF-66AA7EE2C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994030"/>
            <a:ext cx="10414143" cy="1956636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7200" b="0" i="0">
                <a:solidFill>
                  <a:schemeClr val="accent1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DB4B54F-2F2C-AA4F-B373-211488750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27" y="3153642"/>
            <a:ext cx="6311420" cy="13771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0000"/>
              </a:lnSpc>
              <a:buNone/>
              <a:defRPr sz="3733" b="0" i="0">
                <a:solidFill>
                  <a:schemeClr val="tx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1D1726-740A-B041-A117-770A0BF87EF4}"/>
              </a:ext>
            </a:extLst>
          </p:cNvPr>
          <p:cNvSpPr/>
          <p:nvPr userDrawn="1"/>
        </p:nvSpPr>
        <p:spPr>
          <a:xfrm>
            <a:off x="0" y="5286457"/>
            <a:ext cx="4751755" cy="9839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0CA588-90E3-2241-9F07-0053619C49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44" y="5502351"/>
            <a:ext cx="3403497" cy="5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11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A4A73-CD23-214D-88C4-6836419BD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F32F2E-BB92-924D-9BD5-3A51A009F1E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chemeClr val="bg1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9BC27-DBBA-1C49-B186-356B6F7199EC}"/>
              </a:ext>
            </a:extLst>
          </p:cNvPr>
          <p:cNvSpPr>
            <a:spLocks/>
          </p:cNvSpPr>
          <p:nvPr userDrawn="1"/>
        </p:nvSpPr>
        <p:spPr>
          <a:xfrm>
            <a:off x="8719596" y="5290173"/>
            <a:ext cx="3472405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1D8193-BCF4-5A47-AB15-96004F94C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675" y="5632139"/>
            <a:ext cx="1959635" cy="5125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ECF5D23-5C3C-E24C-9C64-48C62116C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688" y="419770"/>
            <a:ext cx="7838383" cy="2982044"/>
          </a:xfrm>
        </p:spPr>
        <p:txBody>
          <a:bodyPr bIns="0" anchor="b">
            <a:noAutofit/>
          </a:bodyPr>
          <a:lstStyle>
            <a:lvl1pPr algn="r">
              <a:lnSpc>
                <a:spcPct val="80000"/>
              </a:lnSpc>
              <a:defRPr sz="7200" b="0" i="0">
                <a:solidFill>
                  <a:srgbClr val="4D4D4A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884773A-547B-4243-8849-9A99A9DF5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007" y="3557649"/>
            <a:ext cx="5084064" cy="1389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3440"/>
              </a:lnSpc>
              <a:spcAft>
                <a:spcPts val="800"/>
              </a:spcAft>
              <a:buNone/>
              <a:defRPr sz="3200" b="0" i="0">
                <a:solidFill>
                  <a:schemeClr val="accent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01544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 Title/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A4A73-CD23-214D-88C4-6836419BD5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DA7059-7C1E-5A46-9BEF-214F3A860295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4000">
                <a:schemeClr val="bg1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395B0B-CCF4-E942-929F-449BD7C391A9}"/>
              </a:ext>
            </a:extLst>
          </p:cNvPr>
          <p:cNvSpPr/>
          <p:nvPr userDrawn="1"/>
        </p:nvSpPr>
        <p:spPr>
          <a:xfrm>
            <a:off x="8017397" y="5529497"/>
            <a:ext cx="4174604" cy="98755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EAA53D-F6EC-0543-B605-70B7225BB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747" y="5805022"/>
            <a:ext cx="2690765" cy="43650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1031A9B-9782-884A-8823-7D54660A4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688" y="419770"/>
            <a:ext cx="7838383" cy="2982044"/>
          </a:xfrm>
        </p:spPr>
        <p:txBody>
          <a:bodyPr bIns="0" anchor="b">
            <a:noAutofit/>
          </a:bodyPr>
          <a:lstStyle>
            <a:lvl1pPr algn="r">
              <a:lnSpc>
                <a:spcPct val="80000"/>
              </a:lnSpc>
              <a:defRPr sz="7200" b="0" i="0">
                <a:solidFill>
                  <a:srgbClr val="4D4D4A"/>
                </a:solidFill>
                <a:latin typeface="Helvetica" pitchFamily="2" charset="0"/>
                <a:cs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6217DEA-B60E-264C-B9C7-76FB0BF4A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007" y="3557649"/>
            <a:ext cx="5084064" cy="13898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3440"/>
              </a:lnSpc>
              <a:spcAft>
                <a:spcPts val="800"/>
              </a:spcAft>
              <a:buNone/>
              <a:defRPr sz="3200" b="0" i="0">
                <a:solidFill>
                  <a:schemeClr val="accent1"/>
                </a:solidFill>
                <a:latin typeface="Helvetica" pitchFamily="2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1294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con&#10;&#10;Description automatically generated">
            <a:extLst>
              <a:ext uri="{FF2B5EF4-FFF2-40B4-BE49-F238E27FC236}">
                <a16:creationId xmlns:a16="http://schemas.microsoft.com/office/drawing/2014/main" id="{88A68D43-3A29-EB40-9FF1-8C63883D6D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04"/>
            <a:ext cx="52383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68DDDB-A211-C64F-804A-4DF0D0CE1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1411" y="-1"/>
            <a:ext cx="457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AC4D13-4998-2C4D-8A0D-01194F4C6D34}"/>
              </a:ext>
            </a:extLst>
          </p:cNvPr>
          <p:cNvSpPr txBox="1"/>
          <p:nvPr userDrawn="1"/>
        </p:nvSpPr>
        <p:spPr>
          <a:xfrm>
            <a:off x="619045" y="2828836"/>
            <a:ext cx="501975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200" b="1">
              <a:solidFill>
                <a:srgbClr val="464642"/>
              </a:solidFill>
              <a:latin typeface="Museo Slab 700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C4A835-B68D-0846-A2A8-42E2364ACA74}"/>
              </a:ext>
            </a:extLst>
          </p:cNvPr>
          <p:cNvSpPr txBox="1"/>
          <p:nvPr userDrawn="1"/>
        </p:nvSpPr>
        <p:spPr>
          <a:xfrm>
            <a:off x="677384" y="4012203"/>
            <a:ext cx="3761414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464642"/>
                </a:solidFill>
                <a:latin typeface="Museo Sans 500"/>
                <a:cs typeface="Arial"/>
              </a:rPr>
              <a:t>Presenter Name, Credentials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E004B3-290E-0D43-80F8-0A22679124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85" y="2174272"/>
            <a:ext cx="2256524" cy="591229"/>
          </a:xfrm>
          <a:prstGeom prst="rect">
            <a:avLst/>
          </a:prstGeom>
        </p:spPr>
      </p:pic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53EFAD8-7146-6243-B8B4-2019442EF8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52530" y="0"/>
            <a:ext cx="5878881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769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4721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733"/>
            </a:lvl1pPr>
            <a:lvl2pPr>
              <a:defRPr sz="3733"/>
            </a:lvl2pPr>
            <a:lvl3pPr>
              <a:defRPr sz="26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087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1C757-E44F-4DEB-801A-A628CF0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64B83-5791-4A02-A941-1AC1F1177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E6FFB-D9BE-4016-932F-67998905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D8610-80B9-4217-970D-19CBA6445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405B-7E94-4915-9C34-8DE9CDC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8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609600" y="223230"/>
            <a:ext cx="10972800" cy="1018007"/>
          </a:xfrm>
          <a:prstGeom prst="rect">
            <a:avLst/>
          </a:prstGeom>
        </p:spPr>
        <p:txBody>
          <a:bodyPr bIns="0" rtlCol="0" anchor="b">
            <a:no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609600" y="2151961"/>
            <a:ext cx="10972800" cy="3995451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733"/>
            </a:lvl1pPr>
            <a:lvl2pPr>
              <a:defRPr sz="3733"/>
            </a:lvl2pPr>
            <a:lvl3pPr>
              <a:defRPr sz="2667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41D48-CED9-564D-9596-34B8E39B6A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241236"/>
            <a:ext cx="10972800" cy="653181"/>
          </a:xfrm>
        </p:spPr>
        <p:txBody>
          <a:bodyPr tIns="0" anchor="ctr"/>
          <a:lstStyle>
            <a:lvl1pPr algn="l">
              <a:defRPr sz="3200" b="0" i="0">
                <a:solidFill>
                  <a:srgbClr val="666662">
                    <a:alpha val="70000"/>
                  </a:srgb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Sub Title Text</a:t>
            </a:r>
          </a:p>
        </p:txBody>
      </p:sp>
    </p:spTree>
    <p:extLst>
      <p:ext uri="{BB962C8B-B14F-4D97-AF65-F5344CB8AC3E}">
        <p14:creationId xmlns:p14="http://schemas.microsoft.com/office/powerpoint/2010/main" val="219760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Bold Statem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A9A909-10AF-1147-8696-FDB2CC9742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3315147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Bold 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F80BC-4A54-8640-BD51-E5FB90CA2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039699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or Bold 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F80BC-4A54-8640-BD51-E5FB90CA23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9B44D-60C5-42AA-AF10-D9FB8DEFB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" y="2752"/>
            <a:ext cx="5194243" cy="685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490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Bold Statem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A1499D-13B8-AA41-9D97-2F5A98AC49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9246724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 or Bold Statement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8D282BE-699B-3D4B-AAD9-5561ACB47D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7945432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or Bold Statem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B247C31-1AB1-4E4B-8A39-D7A52164F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1888411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or Bold Statement 3">
    <p:bg>
      <p:bgPr>
        <a:solidFill>
          <a:srgbClr val="6666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EDEAFEC-5524-3F4F-94E4-C331AFBEA1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274" y="964557"/>
            <a:ext cx="10247453" cy="4529560"/>
          </a:xfrm>
        </p:spPr>
        <p:txBody>
          <a:bodyPr anchor="ctr"/>
          <a:lstStyle>
            <a:lvl1pPr algn="ctr">
              <a:defRPr sz="5867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/>
              <a:t>Bold Statement or</a:t>
            </a:r>
            <a:br>
              <a:rPr lang="en-US"/>
            </a:br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86016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635162"/>
            <a:ext cx="5271247" cy="451224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Full Body Text or Content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9CE4847-1E01-1A4D-B268-D76BAE972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80DD9EF-4816-6D4D-B268-B9BBF8654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527124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5200"/>
            </a:lvl1pPr>
          </a:lstStyle>
          <a:p>
            <a:r>
              <a:rPr lang="en-US"/>
              <a:t>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E9078-5E88-4115-B767-D870B57BF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0" y="-9960"/>
            <a:ext cx="6096000" cy="685798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36C51D-700F-46C0-AF01-1AA6479043E9}"/>
              </a:ext>
            </a:extLst>
          </p:cNvPr>
          <p:cNvSpPr>
            <a:spLocks/>
          </p:cNvSpPr>
          <p:nvPr userDrawn="1"/>
        </p:nvSpPr>
        <p:spPr>
          <a:xfrm>
            <a:off x="9897533" y="-9960"/>
            <a:ext cx="2294468" cy="1119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BC1DF-4675-4441-A758-0A3C4ED8F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675" y="315072"/>
            <a:ext cx="1959635" cy="5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6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9CE4847-1E01-1A4D-B268-D76BAE972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E9078-5E88-4115-B767-D870B57BF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0" y="-9960"/>
            <a:ext cx="6096000" cy="6857987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36C51D-700F-46C0-AF01-1AA6479043E9}"/>
              </a:ext>
            </a:extLst>
          </p:cNvPr>
          <p:cNvSpPr>
            <a:spLocks/>
          </p:cNvSpPr>
          <p:nvPr userDrawn="1"/>
        </p:nvSpPr>
        <p:spPr>
          <a:xfrm>
            <a:off x="9897533" y="-9960"/>
            <a:ext cx="2294468" cy="111909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8BC1DF-4675-4441-A758-0A3C4ED8F6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2675" y="315072"/>
            <a:ext cx="1959635" cy="5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0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EC9-FB54-453B-B3E3-2004E958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30AC-6BF2-4312-AF5E-372C487B8E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222E05-60E3-483A-8A6F-B9267C751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247B8-9A59-4071-A12A-5F02A640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D75E0-B604-470D-B3D7-253EC041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B47E8A-DDC6-4B98-AE63-0D5E7D27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24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825660"/>
            <a:ext cx="5271247" cy="5321751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Full Body Text or Content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9CE4847-1E01-1A4D-B268-D76BAE972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63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8123" y="1592132"/>
            <a:ext cx="5271247" cy="455528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Full Body Text or Content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9CE4847-1E01-1A4D-B268-D76BAE972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0040AFA-5EDA-454F-866E-C4E4FB1AF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8122" y="274639"/>
            <a:ext cx="5271247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5200"/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125141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268123" y="817943"/>
            <a:ext cx="5271247" cy="5329468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Full Body Text or Content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9CE4847-1E01-1A4D-B268-D76BAE9721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9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ody Text o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274639"/>
            <a:ext cx="10972800" cy="587277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algn="l"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Full Body Text or Content</a:t>
            </a:r>
          </a:p>
        </p:txBody>
      </p:sp>
    </p:spTree>
    <p:extLst>
      <p:ext uri="{BB962C8B-B14F-4D97-AF65-F5344CB8AC3E}">
        <p14:creationId xmlns:p14="http://schemas.microsoft.com/office/powerpoint/2010/main" val="3200472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47211"/>
          </a:xfrm>
          <a:prstGeom prst="rect">
            <a:avLst/>
          </a:prstGeom>
        </p:spPr>
        <p:txBody>
          <a:bodyPr/>
          <a:lstStyle>
            <a:lvl1pPr marL="4233" indent="0">
              <a:buFont typeface="Arial" panose="020B0604020202020204" pitchFamily="34" charset="0"/>
              <a:buNone/>
              <a:defRPr sz="4000">
                <a:solidFill>
                  <a:srgbClr val="666662"/>
                </a:solidFill>
              </a:defRPr>
            </a:lvl1pPr>
            <a:lvl2pPr marL="609585" indent="0">
              <a:buFont typeface="Arial" panose="020B0604020202020204" pitchFamily="34" charset="0"/>
              <a:buNone/>
              <a:defRPr sz="4000"/>
            </a:lvl2pPr>
            <a:lvl3pPr marL="1219170" indent="0">
              <a:buFont typeface="Arial" panose="020B0604020202020204" pitchFamily="34" charset="0"/>
              <a:buNone/>
              <a:defRPr sz="3200"/>
            </a:lvl3pPr>
            <a:lvl4pPr marL="1828754" indent="0">
              <a:buNone/>
              <a:defRPr sz="2400"/>
            </a:lvl4pPr>
            <a:lvl5pPr marL="2438339" indent="0"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4721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733"/>
            </a:lvl2pPr>
            <a:lvl3pPr>
              <a:defRPr sz="3200"/>
            </a:lvl3pPr>
            <a:lvl4pPr marL="1828754" indent="0">
              <a:buNone/>
              <a:defRPr sz="2800"/>
            </a:lvl4pPr>
            <a:lvl5pPr marL="2438339" indent="0">
              <a:buNone/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493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709913"/>
            <a:ext cx="5384800" cy="5437499"/>
          </a:xfrm>
          <a:prstGeom prst="rect">
            <a:avLst/>
          </a:prstGeom>
        </p:spPr>
        <p:txBody>
          <a:bodyPr/>
          <a:lstStyle>
            <a:lvl1pPr marL="4233" indent="0">
              <a:buFont typeface="Arial" panose="020B0604020202020204" pitchFamily="34" charset="0"/>
              <a:buNone/>
              <a:defRPr sz="4000">
                <a:solidFill>
                  <a:srgbClr val="666662"/>
                </a:solidFill>
              </a:defRPr>
            </a:lvl1pPr>
            <a:lvl2pPr marL="609585" indent="0">
              <a:buFont typeface="Arial" panose="020B0604020202020204" pitchFamily="34" charset="0"/>
              <a:buNone/>
              <a:defRPr sz="4000"/>
            </a:lvl2pPr>
            <a:lvl3pPr marL="1219170" indent="0">
              <a:buFont typeface="Arial" panose="020B0604020202020204" pitchFamily="34" charset="0"/>
              <a:buNone/>
              <a:defRPr sz="3200"/>
            </a:lvl3pPr>
            <a:lvl4pPr marL="1828754" indent="0">
              <a:buNone/>
              <a:defRPr sz="2400"/>
            </a:lvl4pPr>
            <a:lvl5pPr marL="2438339" indent="0">
              <a:buNone/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709913"/>
            <a:ext cx="5384800" cy="5437499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733"/>
            </a:lvl2pPr>
            <a:lvl3pPr>
              <a:defRPr sz="3200"/>
            </a:lvl3pPr>
            <a:lvl4pPr marL="1828754" indent="0">
              <a:buNone/>
              <a:defRPr sz="2800"/>
            </a:lvl4pPr>
            <a:lvl5pPr marL="2438339" indent="0">
              <a:buNone/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372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995422" y="864243"/>
            <a:ext cx="10185721" cy="4328933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306910" indent="-300559" algn="l">
              <a:tabLst/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“Quote or scripture”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E38B-ADA5-1841-A267-96E139F92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5422" y="5301206"/>
            <a:ext cx="10185721" cy="839245"/>
          </a:xfrm>
        </p:spPr>
        <p:txBody>
          <a:bodyPr anchor="b"/>
          <a:lstStyle>
            <a:lvl1pPr algn="l">
              <a:defRPr sz="1867" b="0" i="0">
                <a:solidFill>
                  <a:srgbClr val="666662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algn="ctr">
              <a:defRPr sz="3733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2pPr>
            <a:lvl3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3pPr>
            <a:lvl4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4pPr>
            <a:lvl5pPr algn="ctr">
              <a:defRPr sz="2400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5pPr>
          </a:lstStyle>
          <a:p>
            <a:pPr lvl="0"/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3218121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criptur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3252" y="841093"/>
            <a:ext cx="8390141" cy="5299356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306910" indent="-300559" algn="l">
              <a:tabLst/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“Quote or scripture”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E38B-ADA5-1841-A267-96E139F92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7822" y="3836780"/>
            <a:ext cx="2334580" cy="1283744"/>
          </a:xfrm>
        </p:spPr>
        <p:txBody>
          <a:bodyPr lIns="0" rIns="0" anchor="t"/>
          <a:lstStyle>
            <a:lvl1pPr marL="6351" indent="0" algn="l">
              <a:tabLst/>
              <a:defRPr sz="1867" b="0" i="0">
                <a:solidFill>
                  <a:srgbClr val="666662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algn="ctr">
              <a:defRPr sz="3733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2pPr>
            <a:lvl3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3pPr>
            <a:lvl4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4pPr>
            <a:lvl5pPr algn="ctr">
              <a:defRPr sz="2400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5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5AA9D9-0096-D54E-B9D6-D9C66C6D2B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47822" y="841092"/>
            <a:ext cx="2334580" cy="2929467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6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cripture with 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03254" y="578661"/>
            <a:ext cx="5184361" cy="4691679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306910" indent="-300559" algn="l">
              <a:tabLst/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“Quote or scripture”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E38B-ADA5-1841-A267-96E139F92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254" y="5370654"/>
            <a:ext cx="5184361" cy="908687"/>
          </a:xfrm>
        </p:spPr>
        <p:txBody>
          <a:bodyPr lIns="91440" rIns="91440" anchor="b"/>
          <a:lstStyle>
            <a:lvl1pPr marL="6351" indent="0" algn="l">
              <a:tabLst/>
              <a:defRPr sz="1867" b="0" i="0">
                <a:solidFill>
                  <a:srgbClr val="666662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algn="ctr">
              <a:defRPr sz="3733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2pPr>
            <a:lvl3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3pPr>
            <a:lvl4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4pPr>
            <a:lvl5pPr algn="ctr">
              <a:defRPr sz="2400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5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5AA9D9-0096-D54E-B9D6-D9C66C6D2B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51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cripture with Bi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6412381" y="609600"/>
            <a:ext cx="5184363" cy="4737904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306910" indent="-300559" algn="l">
              <a:tabLst/>
              <a:defRPr sz="3733" b="0" i="0">
                <a:solidFill>
                  <a:srgbClr val="666662"/>
                </a:solidFill>
                <a:latin typeface="Helvetica Light" panose="020B0403020202020204" pitchFamily="34" charset="0"/>
              </a:defRPr>
            </a:lvl1pPr>
            <a:lvl2pPr>
              <a:defRPr sz="4000"/>
            </a:lvl2pPr>
            <a:lvl3pPr>
              <a:defRPr sz="3200"/>
            </a:lvl3pPr>
          </a:lstStyle>
          <a:p>
            <a:pPr lvl="0"/>
            <a:r>
              <a:rPr lang="en-US"/>
              <a:t>“Quote or scripture”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1E38B-ADA5-1841-A267-96E139F929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12384" y="5440103"/>
            <a:ext cx="5184361" cy="921739"/>
          </a:xfrm>
        </p:spPr>
        <p:txBody>
          <a:bodyPr lIns="91440" rIns="91440" anchor="b"/>
          <a:lstStyle>
            <a:lvl1pPr marL="6351" indent="0" algn="l">
              <a:tabLst/>
              <a:defRPr sz="1867" b="0" i="0">
                <a:solidFill>
                  <a:srgbClr val="666662">
                    <a:alpha val="50000"/>
                  </a:srgbClr>
                </a:solidFill>
                <a:latin typeface="Helvetica Light" panose="020B0403020202020204" pitchFamily="34" charset="0"/>
              </a:defRPr>
            </a:lvl1pPr>
            <a:lvl2pPr algn="ctr">
              <a:defRPr sz="3733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2pPr>
            <a:lvl3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3pPr>
            <a:lvl4pPr algn="ctr">
              <a:defRPr sz="2667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4pPr>
            <a:lvl5pPr algn="ctr">
              <a:defRPr sz="2400" b="1" i="0">
                <a:solidFill>
                  <a:srgbClr val="9EC639"/>
                </a:solidFill>
                <a:latin typeface="Museo Slab ldsLat 700" panose="02000000000000000000" pitchFamily="2" charset="0"/>
              </a:defRPr>
            </a:lvl5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5AA9D9-0096-D54E-B9D6-D9C66C6D2B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20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A5C9-B388-4D27-9B26-8DF22D24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8DDD6-5966-41D0-8881-4EB87C439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6AEB9-3E6C-4B52-BCDC-9A7EC24D7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0D88D-C0CE-4251-BB24-F7FB06EEF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FA920-6DD3-41C2-BE76-6975052CE4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57511D-1AA6-4B5B-8568-E85066C0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7C01AF-418C-47F6-B93B-28D91BA5C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23A6-4938-4EC9-83D1-E97E3949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826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445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876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BC3ED-333B-2D45-9AAA-392A47FF81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18703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BC3ED-333B-2D45-9AAA-392A47FF81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2428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92C214C-4082-EA42-9B6A-62D3ED1762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7717" y="1"/>
            <a:ext cx="6024283" cy="334921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D0E683C-F73C-644C-A17F-16B673DF26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67717" y="3508785"/>
            <a:ext cx="6024283" cy="334921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304248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ll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F8BC3ED-333B-2D45-9AAA-392A47FF81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67717" y="0"/>
            <a:ext cx="6024283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192C214C-4082-EA42-9B6A-62D3ED1762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6024283" cy="334921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D0E683C-F73C-644C-A17F-16B673DF267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508785"/>
            <a:ext cx="6024283" cy="334921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509197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72160222-9966-B841-897E-089D230C54E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8247170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een/FamilySear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37157" y="6152110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i="0">
                <a:solidFill>
                  <a:schemeClr val="bg1">
                    <a:alpha val="20000"/>
                  </a:schemeClr>
                </a:solidFill>
                <a:latin typeface="Proxima Nova ldsLat" panose="02000506030000020004" pitchFamily="2" charset="0"/>
                <a:ea typeface="Zoram ldsLat" charset="0"/>
                <a:cs typeface="Zoram ldsLat" charset="0"/>
              </a:rPr>
              <a:t> © 2021 by Intellectual Reserve, Inc.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F095F-20CE-5E49-8105-777E69525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1311" y="2604113"/>
            <a:ext cx="4209373" cy="11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22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 - Green/FamilySearch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352890" y="6152110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i="0">
                <a:solidFill>
                  <a:schemeClr val="bg1">
                    <a:alpha val="20000"/>
                  </a:schemeClr>
                </a:solidFill>
                <a:latin typeface="Proxima Nova ldsLat" panose="02000506030000020004" pitchFamily="2" charset="0"/>
                <a:ea typeface="Zoram ldsLat" charset="0"/>
                <a:cs typeface="Zoram ldsLat" charset="0"/>
              </a:rPr>
              <a:t> © 2021 by Intellectual Reserve, Inc. All rights reserved.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F095F-20CE-5E49-8105-777E69525C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7044" y="944646"/>
            <a:ext cx="4209373" cy="110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908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Green/Locku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37158" y="6152110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i="0">
                <a:solidFill>
                  <a:schemeClr val="bg1">
                    <a:alpha val="20000"/>
                  </a:schemeClr>
                </a:solidFill>
                <a:latin typeface="Proxima Nova ldsLat" panose="02000506030000020004" pitchFamily="2" charset="0"/>
                <a:ea typeface="Zoram ldsLat" charset="0"/>
                <a:cs typeface="Zoram ldsLat" charset="0"/>
              </a:rPr>
              <a:t> © 2021 by Intellectual Reserve,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BF3A9-CC30-A642-8AC4-C0C2D9B33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899" y="2568605"/>
            <a:ext cx="7662212" cy="12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27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/FamilySear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37157" y="6152110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i="0">
                <a:solidFill>
                  <a:srgbClr val="666662">
                    <a:alpha val="20000"/>
                  </a:srgbClr>
                </a:solidFill>
                <a:latin typeface="Proxima Nova ldsLat" panose="02000506030000020004" pitchFamily="2" charset="0"/>
                <a:ea typeface="Zoram ldsLat" charset="0"/>
                <a:cs typeface="Zoram ldsLat" charset="0"/>
              </a:rPr>
              <a:t> © 2021 by Intellectual Reserve, Inc.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8A1EB5-8D15-2544-8320-321428C57A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78164" y="2533097"/>
            <a:ext cx="4435667" cy="116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8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86EBD-2A3D-4374-A432-B26325C5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F35087-834D-4991-BBBF-FF7CDADD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D0E769-A5EB-4E6B-90FC-EC95E937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57167-7A27-4581-A639-A44CD594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590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White/L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4A4223-B549-C14B-A184-F156670B42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4900" y="2568605"/>
            <a:ext cx="7662200" cy="1242992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237157" y="6152110"/>
            <a:ext cx="3717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0" i="0">
                <a:solidFill>
                  <a:srgbClr val="666662">
                    <a:alpha val="20000"/>
                  </a:srgbClr>
                </a:solidFill>
                <a:latin typeface="Proxima Nova ldsLat" panose="02000506030000020004" pitchFamily="2" charset="0"/>
                <a:ea typeface="Zoram ldsLat" charset="0"/>
                <a:cs typeface="Zoram ldsLat" charset="0"/>
              </a:rPr>
              <a:t> © 2021 by Intellectual Reserve,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9274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1D427-9AA1-4598-82B8-6E1A64DD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8DDFD-17CA-411F-A3CB-AB3B4B3AA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52B304-BCD0-4CE9-A3D1-CD49324CE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2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6034-2B04-4F61-ADA8-B601B5FEB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277AB-69B7-48CC-92B1-6C4AE866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47F81-E59F-4BFB-8D82-FA409A86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8616-17E8-4321-9B07-0C7563E5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1B1D2-A3F9-44C0-9863-4A39E9B0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8D06-36DC-4E0A-8C4E-9C87027C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1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6ADB-DD63-4C56-AA1F-D80EEFF8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C8E35B-8B61-4A59-8506-110FC207B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4D40-65DA-4843-9271-51FFE170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48861-EDE8-4F6D-A476-8A4B6AE3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5840-02CF-4D41-BFF6-63B48CDCB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January 28,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FA87C-DE66-4200-BFCB-722A2847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29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0E6EFC-0912-4D55-8912-701F845B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F16EA-27D8-4E32-BCA5-4CD1F45FA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013F9-ED7A-4FEA-B260-6F70CAC15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8DA4E-D94F-450C-AC4E-6249DEC92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January 28,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6FA2-0C4E-4479-A5F0-EFA73DC0E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5E99-662F-4014-8430-82C6271235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8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4" y="1"/>
            <a:ext cx="10575176" cy="1570459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502628"/>
            <a:ext cx="121920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 kern="1200">
          <a:solidFill>
            <a:srgbClr val="404040"/>
          </a:solidFill>
          <a:latin typeface="Arial"/>
          <a:ea typeface="ＭＳ Ｐゴシック" charset="-128"/>
          <a:cs typeface="ＭＳ Ｐゴシック" charset="0"/>
        </a:defRPr>
      </a:lvl1pPr>
      <a:lvl2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2pPr>
      <a:lvl3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3pPr>
      <a:lvl4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4pPr>
      <a:lvl5pPr algn="l" defTabSz="457200" rtl="0" eaLnBrk="1" fontAlgn="base" hangingPunct="1">
        <a:lnSpc>
          <a:spcPts val="2000"/>
        </a:lnSpc>
        <a:spcBef>
          <a:spcPct val="0"/>
        </a:spcBef>
        <a:spcAft>
          <a:spcPct val="0"/>
        </a:spcAft>
        <a:defRPr b="1">
          <a:solidFill>
            <a:srgbClr val="0D6CBA"/>
          </a:solidFill>
          <a:latin typeface="Arial" charset="0"/>
          <a:ea typeface="ＭＳ Ｐゴシック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4F56AB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1200" kern="1200">
          <a:solidFill>
            <a:srgbClr val="3E3E3E"/>
          </a:solidFill>
          <a:latin typeface="Arial"/>
          <a:ea typeface="ＭＳ Ｐゴシック" charset="-128"/>
          <a:cs typeface="ＭＳ Ｐゴシック" charset="0"/>
        </a:defRPr>
      </a:lvl1pPr>
      <a:lvl2pPr marL="5143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rgbClr val="4D4D4D"/>
          </a:solidFill>
          <a:latin typeface="Arial"/>
          <a:ea typeface="ＭＳ Ｐゴシック" charset="-128"/>
          <a:cs typeface="Arial"/>
        </a:defRPr>
      </a:lvl2pPr>
      <a:lvl3pPr marL="684213" indent="-230188" algn="l" defTabSz="457200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146175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83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  <p:sldLayoutId id="2147483720" r:id="rId46"/>
    <p:sldLayoutId id="2147483721" r:id="rId47"/>
    <p:sldLayoutId id="2147483722" r:id="rId48"/>
  </p:sldLayoutIdLst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5333" b="0" i="0" kern="1200">
          <a:solidFill>
            <a:srgbClr val="86B940"/>
          </a:solidFill>
          <a:latin typeface="Helvetica" pitchFamily="2" charset="0"/>
          <a:ea typeface="ＭＳ Ｐゴシック" charset="0"/>
          <a:cs typeface="Helvetica" pitchFamily="2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800">
          <a:solidFill>
            <a:srgbClr val="4D4D4A"/>
          </a:solidFill>
          <a:latin typeface="Helvetica" charset="0"/>
          <a:ea typeface="ＭＳ Ｐゴシック" charset="0"/>
        </a:defRPr>
      </a:lvl9pPr>
    </p:titleStyle>
    <p:bodyStyle>
      <a:lvl1pPr marL="4233" indent="0" algn="l" defTabSz="609585" rtl="0" eaLnBrk="1" fontAlgn="base" hangingPunct="1">
        <a:spcBef>
          <a:spcPts val="0"/>
        </a:spcBef>
        <a:spcAft>
          <a:spcPct val="0"/>
        </a:spcAft>
        <a:buFont typeface="Arial" charset="0"/>
        <a:tabLst/>
        <a:defRPr sz="3733" b="0" i="0" kern="1200">
          <a:solidFill>
            <a:srgbClr val="666662"/>
          </a:solidFill>
          <a:latin typeface="Helvetica Light" panose="020B0403020202020204" pitchFamily="34" charset="0"/>
          <a:ea typeface="ＭＳ Ｐゴシック" charset="0"/>
          <a:cs typeface="Helvetica Light" panose="020B0403020202020204" pitchFamily="34" charset="0"/>
        </a:defRPr>
      </a:lvl1pPr>
      <a:lvl2pPr marL="609585" algn="l" defTabSz="609585" rtl="0" eaLnBrk="1" fontAlgn="base" hangingPunct="1">
        <a:spcBef>
          <a:spcPts val="0"/>
        </a:spcBef>
        <a:spcAft>
          <a:spcPct val="0"/>
        </a:spcAft>
        <a:buFont typeface="Arial" charset="0"/>
        <a:defRPr sz="3733" b="0" i="0" kern="1200">
          <a:solidFill>
            <a:srgbClr val="666662"/>
          </a:solidFill>
          <a:latin typeface="Helvetica Light" panose="020B0403020202020204" pitchFamily="34" charset="0"/>
          <a:ea typeface="ＭＳ Ｐゴシック" charset="0"/>
          <a:cs typeface="Helvetica Light" panose="020B0403020202020204" pitchFamily="34" charset="0"/>
        </a:defRPr>
      </a:lvl2pPr>
      <a:lvl3pPr marL="1219170" algn="l" defTabSz="609585" rtl="0" eaLnBrk="1" fontAlgn="base" hangingPunct="1">
        <a:spcBef>
          <a:spcPts val="0"/>
        </a:spcBef>
        <a:spcAft>
          <a:spcPct val="0"/>
        </a:spcAft>
        <a:buFont typeface="Arial" charset="0"/>
        <a:defRPr sz="2667" b="0" i="0" kern="1200">
          <a:solidFill>
            <a:srgbClr val="666662"/>
          </a:solidFill>
          <a:latin typeface="Helvetica Light" panose="020B0403020202020204" pitchFamily="34" charset="0"/>
          <a:ea typeface="ＭＳ Ｐゴシック" charset="0"/>
          <a:cs typeface="Helvetica Light" panose="020B0403020202020204" pitchFamily="34" charset="0"/>
        </a:defRPr>
      </a:lvl3pPr>
      <a:lvl4pPr marL="1828754" indent="0" algn="l" defTabSz="609585" rtl="0" eaLnBrk="1" fontAlgn="base" hangingPunct="1">
        <a:spcBef>
          <a:spcPts val="0"/>
        </a:spcBef>
        <a:spcAft>
          <a:spcPct val="0"/>
        </a:spcAft>
        <a:buFont typeface="Arial" charset="0"/>
        <a:buNone/>
        <a:defRPr sz="2667" b="0" i="0" kern="1200">
          <a:solidFill>
            <a:srgbClr val="666662"/>
          </a:solidFill>
          <a:latin typeface="Helvetica Light" panose="020B0403020202020204" pitchFamily="34" charset="0"/>
          <a:ea typeface="ＭＳ Ｐゴシック" charset="0"/>
          <a:cs typeface="Helvetica Light" panose="020B0403020202020204" pitchFamily="34" charset="0"/>
        </a:defRPr>
      </a:lvl4pPr>
      <a:lvl5pPr marL="2438339" indent="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2400" b="0" i="0" kern="1200">
          <a:solidFill>
            <a:srgbClr val="666662"/>
          </a:solidFill>
          <a:latin typeface="Helvetica Light" panose="020B0403020202020204" pitchFamily="34" charset="0"/>
          <a:ea typeface="ＭＳ Ｐゴシック" charset="0"/>
          <a:cs typeface="Helvetica Light" panose="020B0403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5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43.jpeg"/><Relationship Id="rId10" Type="http://schemas.openxmlformats.org/officeDocument/2006/relationships/image" Target="../media/image38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figma.com/proto/h59z1eIuG3FH6JcdGLtCbf/1950-Census-Prototype?page-id=992%3A22505&amp;node-id=992%3A22797&amp;viewport=379%2C48%2C0.09&amp;scaling=scale-down&amp;starting-point-node-id=992%3A22797&amp;show-proto-sidebar=1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54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diagramData" Target="../diagrams/data7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7.xml"/><Relationship Id="rId11" Type="http://schemas.openxmlformats.org/officeDocument/2006/relationships/image" Target="../media/image66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statearchivists.org/programs/cosa-webinar-seri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earchivists.org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user/StateArchivists/" TargetMode="External"/><Relationship Id="rId5" Type="http://schemas.openxmlformats.org/officeDocument/2006/relationships/hyperlink" Target="http://www.facebook.com/CouncilOfStateArchivists" TargetMode="External"/><Relationship Id="rId4" Type="http://schemas.openxmlformats.org/officeDocument/2006/relationships/hyperlink" Target="https://www.statearchivists.org/research-resources/resource-cente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8.xml"/><Relationship Id="rId6" Type="http://schemas.microsoft.com/office/2007/relationships/diagramDrawing" Target="../diagrams/drawing3.xml"/><Relationship Id="rId11" Type="http://schemas.openxmlformats.org/officeDocument/2006/relationships/image" Target="../media/image28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inema-film-icon-video-655332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74A7D-4E59-47FD-81F2-D7E49CD0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042" y="2767105"/>
            <a:ext cx="2880828" cy="3071907"/>
          </a:xfrm>
        </p:spPr>
        <p:txBody>
          <a:bodyPr anchor="t">
            <a:normAutofit/>
          </a:bodyPr>
          <a:lstStyle/>
          <a:p>
            <a:pPr algn="l"/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 err="1">
                <a:solidFill>
                  <a:srgbClr val="FFFFFF"/>
                </a:solidFill>
              </a:rPr>
              <a:t>CoSA</a:t>
            </a: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Shop Talk Webinar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F09A-E65B-4EE6-A273-F8AB450AA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041" y="806824"/>
            <a:ext cx="2919739" cy="1494117"/>
          </a:xfrm>
        </p:spPr>
        <p:txBody>
          <a:bodyPr anchor="b">
            <a:norm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FFFF"/>
                </a:solidFill>
              </a:rPr>
              <a:t>October 14, 2021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nl-NL" sz="2000" b="1" dirty="0">
                <a:solidFill>
                  <a:srgbClr val="FFFFFF"/>
                </a:solidFill>
              </a:rPr>
              <a:t>3 pm Eastern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26A1115E-7DB1-4E19-9059-6C96A3FB1165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46678" y="361030"/>
            <a:ext cx="7225748" cy="1318697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BF33DA2-76E7-4F2D-A6A7-6D55EC70CCB8}"/>
              </a:ext>
            </a:extLst>
          </p:cNvPr>
          <p:cNvSpPr txBox="1"/>
          <p:nvPr/>
        </p:nvSpPr>
        <p:spPr>
          <a:xfrm rot="10800000" flipV="1">
            <a:off x="4601047" y="6235359"/>
            <a:ext cx="587992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Disclaimer:  This webinar is being recorded and will be available for viewing on the CoSA website.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93FB79-E0F6-4F33-86F9-59E59A640B38}"/>
              </a:ext>
            </a:extLst>
          </p:cNvPr>
          <p:cNvSpPr txBox="1"/>
          <p:nvPr/>
        </p:nvSpPr>
        <p:spPr>
          <a:xfrm>
            <a:off x="4974086" y="4156054"/>
            <a:ext cx="6760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FamilySearch Shop Talk Webinar:</a:t>
            </a:r>
            <a:br>
              <a:rPr lang="en-US" sz="3600" b="1" dirty="0"/>
            </a:br>
            <a:r>
              <a:rPr lang="en-US" sz="3600" b="1" dirty="0"/>
              <a:t>Update on current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8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94734"/>
            <a:ext cx="8009467" cy="1159933"/>
          </a:xfrm>
        </p:spPr>
        <p:txBody>
          <a:bodyPr/>
          <a:lstStyle/>
          <a:p>
            <a:r>
              <a:rPr lang="en-US" sz="3733" b="1"/>
              <a:t>FamilySearch as an Archive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64DA91-B69E-45A3-9A18-2D79DC71C3E1}"/>
              </a:ext>
            </a:extLst>
          </p:cNvPr>
          <p:cNvGraphicFramePr/>
          <p:nvPr/>
        </p:nvGraphicFramePr>
        <p:xfrm>
          <a:off x="7486119" y="1295400"/>
          <a:ext cx="419253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2A81C3-5172-4C8A-96FA-DC6CD95AFE9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5" y="1514683"/>
            <a:ext cx="6696808" cy="4196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A picture containing text, road, sky, outdoor&#10;&#10;Description automatically generated">
            <a:extLst>
              <a:ext uri="{FF2B5EF4-FFF2-40B4-BE49-F238E27FC236}">
                <a16:creationId xmlns:a16="http://schemas.microsoft.com/office/drawing/2014/main" id="{E4C74906-D4F7-4604-B46E-909DAF7F68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7" y="1514683"/>
            <a:ext cx="6382245" cy="4608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7486E6-030E-4807-9840-D5975A4B805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2275" y="2060199"/>
            <a:ext cx="7835135" cy="4693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711558-6E78-4D24-B9FC-D1F25EAB5A9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65" y="1487755"/>
            <a:ext cx="6696809" cy="4781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06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AE17F-2ADB-418C-9060-769ACBC12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0AAE17F-2ADB-418C-9060-769ACBC12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3" y="135467"/>
            <a:ext cx="8009467" cy="1159933"/>
          </a:xfrm>
        </p:spPr>
        <p:txBody>
          <a:bodyPr/>
          <a:lstStyle/>
          <a:p>
            <a:r>
              <a:rPr lang="en-US" sz="3733" b="1"/>
              <a:t>Technological advancements in Records Preservation and Access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64DA91-B69E-45A3-9A18-2D79DC71C3E1}"/>
              </a:ext>
            </a:extLst>
          </p:cNvPr>
          <p:cNvGraphicFramePr/>
          <p:nvPr/>
        </p:nvGraphicFramePr>
        <p:xfrm>
          <a:off x="6816935" y="1295400"/>
          <a:ext cx="4785132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picture containing text, coffee, beverage&#10;&#10;Description automatically generated">
            <a:extLst>
              <a:ext uri="{FF2B5EF4-FFF2-40B4-BE49-F238E27FC236}">
                <a16:creationId xmlns:a16="http://schemas.microsoft.com/office/drawing/2014/main" id="{7E381270-6F7F-47B2-9455-23FCA514025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07" y="1769215"/>
            <a:ext cx="5620363" cy="373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 person standing in front of a row of computers&#10;&#10;Description automatically generated with low confidence">
            <a:extLst>
              <a:ext uri="{FF2B5EF4-FFF2-40B4-BE49-F238E27FC236}">
                <a16:creationId xmlns:a16="http://schemas.microsoft.com/office/drawing/2014/main" id="{2CA59042-4755-4FFA-B38F-CC604DD0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609" y="1769215"/>
            <a:ext cx="5620361" cy="386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459B69-0A19-4D48-82A4-3A5D848411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1" y="1354605"/>
            <a:ext cx="7029435" cy="4943068"/>
          </a:xfrm>
          <a:prstGeom prst="rect">
            <a:avLst/>
          </a:prstGeom>
        </p:spPr>
      </p:pic>
      <p:pic>
        <p:nvPicPr>
          <p:cNvPr id="2050" name="Picture 2" descr="A church with a cross on top&#10;&#10;Description automatically generated with low confidence">
            <a:extLst>
              <a:ext uri="{FF2B5EF4-FFF2-40B4-BE49-F238E27FC236}">
                <a16:creationId xmlns:a16="http://schemas.microsoft.com/office/drawing/2014/main" id="{6AED0C10-8E55-4BE0-944D-74B27D6A8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743" y="1624825"/>
            <a:ext cx="5951696" cy="4402624"/>
          </a:xfrm>
          <a:prstGeom prst="rect">
            <a:avLst/>
          </a:prstGeom>
          <a:noFill/>
        </p:spPr>
      </p:pic>
      <p:pic>
        <p:nvPicPr>
          <p:cNvPr id="3074" name="Picture 2" descr="A close-up of a map&#10;&#10;Description automatically generated with medium confidence">
            <a:extLst>
              <a:ext uri="{FF2B5EF4-FFF2-40B4-BE49-F238E27FC236}">
                <a16:creationId xmlns:a16="http://schemas.microsoft.com/office/drawing/2014/main" id="{D36EA458-1BC2-4E80-B054-41388E256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744" y="1434707"/>
            <a:ext cx="3703693" cy="5147989"/>
          </a:xfrm>
          <a:prstGeom prst="rect">
            <a:avLst/>
          </a:prstGeom>
          <a:noFill/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43DF2FD0-0F5A-459B-A593-780390A9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8630" y="1448502"/>
            <a:ext cx="3979553" cy="5147989"/>
          </a:xfrm>
          <a:prstGeom prst="rect">
            <a:avLst/>
          </a:prstGeom>
          <a:noFill/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9F067CF-0053-4538-98F0-A04BABB1F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1366" y="1472042"/>
            <a:ext cx="4074079" cy="5114703"/>
          </a:xfrm>
          <a:prstGeom prst="rect">
            <a:avLst/>
          </a:prstGeom>
          <a:noFill/>
        </p:spPr>
      </p:pic>
      <p:pic>
        <p:nvPicPr>
          <p:cNvPr id="7170" name="Picture 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197A4650-01CA-4D6B-94A8-E8D6DB04B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745" y="1434707"/>
            <a:ext cx="4086700" cy="515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95E432-546E-496D-95C3-54505504607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6" y="1338457"/>
            <a:ext cx="11969448" cy="537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DCC72DB-23C2-48FA-98CC-3CA83EE9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9167"/>
            <a:ext cx="8613423" cy="1143000"/>
          </a:xfrm>
        </p:spPr>
        <p:txBody>
          <a:bodyPr/>
          <a:lstStyle/>
          <a:p>
            <a:r>
              <a:rPr lang="en-US" sz="3733" b="1"/>
              <a:t>Computer Assisted Indexing</a:t>
            </a:r>
            <a:endParaRPr lang="en-CA" sz="3733" b="1"/>
          </a:p>
        </p:txBody>
      </p:sp>
    </p:spTree>
    <p:extLst>
      <p:ext uri="{BB962C8B-B14F-4D97-AF65-F5344CB8AC3E}">
        <p14:creationId xmlns:p14="http://schemas.microsoft.com/office/powerpoint/2010/main" val="588764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52A7C8-4D4D-4DCE-A265-5ACE2D91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9167"/>
            <a:ext cx="8613423" cy="1143000"/>
          </a:xfrm>
        </p:spPr>
        <p:txBody>
          <a:bodyPr/>
          <a:lstStyle/>
          <a:p>
            <a:r>
              <a:rPr lang="en-US" sz="3733" b="1"/>
              <a:t>Computer Assisted Indexing</a:t>
            </a:r>
            <a:endParaRPr lang="en-CA" sz="3733" b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5EDF3-23D4-4EA1-94F8-0B3631DE23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3369"/>
            <a:ext cx="12192000" cy="52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7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23" y="0"/>
            <a:ext cx="8009467" cy="1159933"/>
          </a:xfrm>
        </p:spPr>
        <p:txBody>
          <a:bodyPr/>
          <a:lstStyle/>
          <a:p>
            <a:r>
              <a:rPr lang="en-US" sz="3733" b="1"/>
              <a:t>Web indexing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CEE33E-75DC-4B71-B33E-F1E80BB8A3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24" y="948267"/>
            <a:ext cx="9415065" cy="5580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8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50366-6577-324C-BC62-98409D2E84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2553" y="139088"/>
            <a:ext cx="5378444" cy="1143000"/>
          </a:xfrm>
        </p:spPr>
        <p:txBody>
          <a:bodyPr/>
          <a:lstStyle/>
          <a:p>
            <a:r>
              <a:rPr lang="en-US" sz="3733" b="1"/>
              <a:t>Discovery Experience: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436467F-E24E-B647-AFA3-F9B8858B55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28418" y="1272118"/>
            <a:ext cx="4963583" cy="5143500"/>
          </a:xfrm>
        </p:spPr>
        <p:txBody>
          <a:bodyPr anchor="ctr">
            <a:normAutofit/>
          </a:bodyPr>
          <a:lstStyle/>
          <a:p>
            <a:pPr marL="230706" indent="-230706"/>
            <a:r>
              <a:rPr lang="en-US" sz="3200" b="1">
                <a:solidFill>
                  <a:schemeClr val="tx1"/>
                </a:solidFill>
                <a:latin typeface="Helvetica" pitchFamily="2" charset="0"/>
                <a:cs typeface="Helvetica" pitchFamily="2" charset="0"/>
              </a:rPr>
              <a:t>Invitation:</a:t>
            </a:r>
            <a:r>
              <a:rPr lang="en-US" sz="3200" b="1">
                <a:solidFill>
                  <a:srgbClr val="86B940"/>
                </a:solidFill>
                <a:latin typeface="Helvetica" pitchFamily="2" charset="0"/>
                <a:cs typeface="Helvetica" pitchFamily="2" charset="0"/>
              </a:rPr>
              <a:t> Find your family</a:t>
            </a:r>
          </a:p>
          <a:p>
            <a:pPr marL="230706" indent="-230706"/>
            <a:r>
              <a:rPr lang="en-US" sz="2400"/>
              <a:t>Goal: Tell the story of the “</a:t>
            </a:r>
            <a:r>
              <a:rPr lang="en-US" sz="2400" b="1" i="1"/>
              <a:t>what life was like in 1950”</a:t>
            </a:r>
            <a:r>
              <a:rPr lang="en-US" sz="2400"/>
              <a:t> based upon the record and surrounding historical context.</a:t>
            </a:r>
          </a:p>
          <a:p>
            <a:pPr marL="230706" indent="-230706"/>
            <a:r>
              <a:rPr lang="en-US" sz="2400"/>
              <a:t>Features: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View household location on map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Claim your ancestor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Save and share discoveries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Add information to family tree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/>
              <a:t>Connect with others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6963C6-16A0-E442-9472-86666A962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552" y="1341091"/>
            <a:ext cx="2324177" cy="447662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967706-03E8-A446-AAC9-657D7057DD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523" y="1670793"/>
            <a:ext cx="2318663" cy="447662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AD1B1F-4C5E-7348-A3AE-2409B09981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906" y="1923946"/>
            <a:ext cx="2194639" cy="447662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ECE352-961A-0340-9CED-8C274F06C3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314" y="2177094"/>
            <a:ext cx="2194639" cy="44766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B90B33-047C-4A19-8FD9-7A3C2A2744CC}"/>
              </a:ext>
            </a:extLst>
          </p:cNvPr>
          <p:cNvSpPr txBox="1">
            <a:spLocks/>
          </p:cNvSpPr>
          <p:nvPr/>
        </p:nvSpPr>
        <p:spPr>
          <a:xfrm>
            <a:off x="6096000" y="139089"/>
            <a:ext cx="3579683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CA" sz="3733" b="1" dirty="0">
                <a:solidFill>
                  <a:srgbClr val="86B940"/>
                </a:solidFill>
                <a:latin typeface="Helvetica" pitchFamily="2" charset="0"/>
                <a:ea typeface="ＭＳ Ｐゴシック" charset="0"/>
                <a:cs typeface="Helvetica" pitchFamily="2" charset="0"/>
                <a:hlinkClick r:id="rId6"/>
              </a:rPr>
              <a:t>1950 Census</a:t>
            </a:r>
            <a:endParaRPr lang="en-CA" sz="3733" b="1" dirty="0">
              <a:solidFill>
                <a:srgbClr val="86B940"/>
              </a:solidFill>
              <a:latin typeface="Helvetica" pitchFamily="2" charset="0"/>
              <a:ea typeface="ＭＳ Ｐゴシック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94734"/>
            <a:ext cx="8009467" cy="1159933"/>
          </a:xfrm>
        </p:spPr>
        <p:txBody>
          <a:bodyPr/>
          <a:lstStyle/>
          <a:p>
            <a:r>
              <a:rPr lang="en-US" sz="3733" b="1"/>
              <a:t>Community Engagement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64DA91-B69E-45A3-9A18-2D79DC71C3E1}"/>
              </a:ext>
            </a:extLst>
          </p:cNvPr>
          <p:cNvGraphicFramePr/>
          <p:nvPr/>
        </p:nvGraphicFramePr>
        <p:xfrm>
          <a:off x="1261771" y="1687833"/>
          <a:ext cx="3624687" cy="4463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EF5866A-F6A4-4F9D-8D39-2BB86384B5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137" y="1222064"/>
            <a:ext cx="4025900" cy="536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6E8B38-745B-4E07-9AA8-5BD477C7980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5048" y="1354668"/>
            <a:ext cx="5899064" cy="500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7BCF3-CF33-42CE-B6B5-42CA2BAF926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791" y="213026"/>
            <a:ext cx="3654588" cy="641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D0379-9BB1-4CE5-9D29-15A88BA9DC1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534" y="2283684"/>
            <a:ext cx="6133932" cy="227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83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1E05FD-CF3A-4395-8B4C-DE6A9C405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DA1E05FD-CF3A-4395-8B4C-DE6A9C4051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3DF185-9490-45F9-98B7-30A1F41AF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64689" y="419771"/>
            <a:ext cx="7838383" cy="1917795"/>
          </a:xfrm>
        </p:spPr>
        <p:txBody>
          <a:bodyPr/>
          <a:lstStyle/>
          <a:p>
            <a:r>
              <a:rPr lang="en-CA"/>
              <a:t>Reclaiming Our African Roots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3E3B89C-9AD0-49F9-BD77-53E4F540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007" y="4400119"/>
            <a:ext cx="5084064" cy="547356"/>
          </a:xfrm>
        </p:spPr>
        <p:txBody>
          <a:bodyPr/>
          <a:lstStyle/>
          <a:p>
            <a:r>
              <a:rPr lang="en-US"/>
              <a:t>ROAR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1591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0EFAAF-E1BC-4C76-8EBC-E9156B28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598" y="63705"/>
            <a:ext cx="8841492" cy="1143000"/>
          </a:xfrm>
        </p:spPr>
        <p:txBody>
          <a:bodyPr/>
          <a:lstStyle/>
          <a:p>
            <a:r>
              <a:rPr lang="en-CA"/>
              <a:t>ROAR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F8FB11-93E7-4BBD-B32E-97B910941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76333" y="1206706"/>
            <a:ext cx="6475392" cy="506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DF7A53-EF7A-4E4D-BA0F-7DCD242E6826}"/>
              </a:ext>
            </a:extLst>
          </p:cNvPr>
          <p:cNvSpPr txBox="1"/>
          <p:nvPr/>
        </p:nvSpPr>
        <p:spPr>
          <a:xfrm>
            <a:off x="837337" y="2844826"/>
            <a:ext cx="48389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333330"/>
                </a:solidFill>
                <a:latin typeface="Calibri" charset="0"/>
                <a:ea typeface="ＭＳ Ｐゴシック" charset="0"/>
              </a:rPr>
              <a:t>A FamilySearch initiative devoted to African American genealogy - specifically in researching those with African Ancestry in the Americas </a:t>
            </a:r>
            <a:endParaRPr lang="en-CA" sz="2400">
              <a:solidFill>
                <a:srgbClr val="33333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D93A283-C33E-435E-9375-FF13D70153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53" y="2709410"/>
            <a:ext cx="5399180" cy="6436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D24894-F711-4A4A-B064-C219CA22A8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17" y="3488510"/>
            <a:ext cx="2657936" cy="109216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87ECF7B-810D-441C-B175-913555A49F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396" y="3531731"/>
            <a:ext cx="2657936" cy="8529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D20C4A-8430-446F-9D2A-7EA0D2054C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317" y="4814288"/>
            <a:ext cx="2891243" cy="5530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C9734CE-DB0D-4F74-A070-0598D1237E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7585" y="4612941"/>
            <a:ext cx="2499559" cy="9023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47B047-6390-4E48-A487-091AAAADA6F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661" y="5603141"/>
            <a:ext cx="3870160" cy="93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4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2483 -0.257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-12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E21AC-608E-4744-A399-FD4EBAA8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RootsTech 2022</a:t>
            </a:r>
            <a:endParaRPr lang="en-CA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E2BF7A3-8003-47B7-B403-CB17B3A0C2CC}"/>
              </a:ext>
            </a:extLst>
          </p:cNvPr>
          <p:cNvGraphicFramePr/>
          <p:nvPr/>
        </p:nvGraphicFramePr>
        <p:xfrm>
          <a:off x="609601" y="1295400"/>
          <a:ext cx="380633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9E43CD37-97F9-469C-ACD8-EED3ED6372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473" y="488710"/>
            <a:ext cx="4263320" cy="599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90A8A30-F34A-4EAC-9A6D-21A4142BFF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471" y="1942640"/>
            <a:ext cx="7113004" cy="356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D32C94C-234B-426B-9584-232ED0E3B6D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471" y="1942640"/>
            <a:ext cx="7126896" cy="3563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E8C512-1C69-4F7F-8D4F-E1E4D7B2571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04" y="2169829"/>
            <a:ext cx="7277389" cy="347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CA62C31-DE62-427E-A54F-E12BE6B109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27" y="2663929"/>
            <a:ext cx="7220343" cy="22659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5FABDBD-A2D7-4AC8-B5FA-69D93A61FF9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126" y="2663928"/>
            <a:ext cx="7220343" cy="21128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84806B2-55B4-4B9C-8997-9F6FB4ED098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9605" y="2709014"/>
            <a:ext cx="7113004" cy="19829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65C18F-014E-4FDB-927F-AE49294A0BF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152" y="2621230"/>
            <a:ext cx="7054457" cy="20110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63E842C-3156-4978-BE34-40F439E2A011}"/>
              </a:ext>
            </a:extLst>
          </p:cNvPr>
          <p:cNvSpPr txBox="1"/>
          <p:nvPr/>
        </p:nvSpPr>
        <p:spPr>
          <a:xfrm>
            <a:off x="5086229" y="5911817"/>
            <a:ext cx="62197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333330"/>
                </a:solidFill>
                <a:latin typeface="Calibri" charset="0"/>
                <a:ea typeface="ＭＳ Ｐゴシック" charset="0"/>
              </a:rPr>
              <a:t>RootsTech Connect is all about connecting people from around the world.</a:t>
            </a:r>
            <a:endParaRPr lang="en-CA" sz="2400" b="1" dirty="0">
              <a:solidFill>
                <a:srgbClr val="33333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458C7-1BCD-4F15-8A47-F30D413F3768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14" y="1997025"/>
            <a:ext cx="11069561" cy="3766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4901A-C374-48E6-A308-BE2978735BD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471" y="1701496"/>
            <a:ext cx="7298444" cy="403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Webinar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4" y="1976414"/>
            <a:ext cx="10736112" cy="305499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Welcome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300" dirty="0">
                <a:solidFill>
                  <a:srgbClr val="1F497D"/>
                </a:solidFill>
                <a:latin typeface="Arial"/>
              </a:rPr>
              <a:t>Presentations from FamilySearch 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 and A</a:t>
            </a:r>
          </a:p>
          <a:p>
            <a:pPr marL="257175" marR="0" lvl="0" indent="-257175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Announcements</a:t>
            </a:r>
          </a:p>
          <a:p>
            <a:pPr marL="342891" indent="-342891"/>
            <a:endParaRPr lang="en-US" dirty="0"/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October 14, 2021</a:t>
            </a:r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8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807" y="197598"/>
            <a:ext cx="8845248" cy="1159933"/>
          </a:xfrm>
        </p:spPr>
        <p:txBody>
          <a:bodyPr/>
          <a:lstStyle/>
          <a:p>
            <a:r>
              <a:rPr lang="en-US" sz="3733" b="1" dirty="0">
                <a:latin typeface="Helvetica"/>
                <a:ea typeface="ＭＳ Ｐゴシック"/>
                <a:cs typeface="Helvetica"/>
              </a:rPr>
              <a:t>What is continuing on FamilySearch ?</a:t>
            </a:r>
            <a:endParaRPr lang="en-US" sz="3733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64DA91-B69E-45A3-9A18-2D79DC71C3E1}"/>
              </a:ext>
            </a:extLst>
          </p:cNvPr>
          <p:cNvGraphicFramePr/>
          <p:nvPr/>
        </p:nvGraphicFramePr>
        <p:xfrm>
          <a:off x="1276995" y="1357531"/>
          <a:ext cx="402673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3">
            <a:extLst>
              <a:ext uri="{FF2B5EF4-FFF2-40B4-BE49-F238E27FC236}">
                <a16:creationId xmlns:a16="http://schemas.microsoft.com/office/drawing/2014/main" id="{134B59D5-4B26-4820-A2E9-74F3F6D26EE7}"/>
              </a:ext>
            </a:extLst>
          </p:cNvPr>
          <p:cNvSpPr txBox="1">
            <a:spLocks/>
          </p:cNvSpPr>
          <p:nvPr/>
        </p:nvSpPr>
        <p:spPr bwMode="auto">
          <a:xfrm>
            <a:off x="9211734" y="5647267"/>
            <a:ext cx="2166252" cy="115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900" b="0" i="0" kern="1200">
                <a:solidFill>
                  <a:srgbClr val="86B940"/>
                </a:solidFill>
                <a:latin typeface="Helvetica" pitchFamily="2" charset="0"/>
                <a:ea typeface="ＭＳ Ｐゴシック" charset="0"/>
                <a:cs typeface="Helvetica" pitchFamily="2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4D4D4A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609585"/>
            <a:r>
              <a:rPr lang="en-US" sz="3733" b="1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621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B898BAB-94F7-4E14-AC8B-CABB32CA9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C7214B-21F2-43C4-860E-D638DF17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Questions and Comments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A91BDFB8-B9F3-43EB-8C25-97534FA6C3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223" y="2459116"/>
            <a:ext cx="2286199" cy="34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A drawing of a face&#10;&#10;Description automatically generated">
            <a:extLst>
              <a:ext uri="{FF2B5EF4-FFF2-40B4-BE49-F238E27FC236}">
                <a16:creationId xmlns:a16="http://schemas.microsoft.com/office/drawing/2014/main" id="{8BA9CF78-9E19-4A6A-87F6-AEEEC962B6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12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Upcoming Webinars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21876"/>
            <a:ext cx="9760528" cy="4215393"/>
          </a:xfrm>
        </p:spPr>
        <p:txBody>
          <a:bodyPr anchor="ctr">
            <a:normAutofit/>
          </a:bodyPr>
          <a:lstStyle/>
          <a:p>
            <a:pPr marL="342891" marR="0" lvl="0" indent="-342891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October 28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   “In Conversation with…”  Video release</a:t>
            </a:r>
          </a:p>
          <a:p>
            <a:pPr marL="457189" lvl="1" indent="0">
              <a:spcBef>
                <a:spcPts val="1000"/>
              </a:spcBef>
              <a:buNone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	With Dr. Kathrine Skinner of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Educopia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For registration information: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https://www.statearchivists.org/programs/cosa-webinar-series/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891" indent="-342891">
              <a:buFont typeface="Arial"/>
              <a:buChar char="•"/>
            </a:pPr>
            <a:endParaRPr lang="en-US" sz="1800" dirty="0"/>
          </a:p>
          <a:p>
            <a:pPr marL="342891" indent="-342891">
              <a:buFont typeface="Arial"/>
              <a:buChar char="•"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35336-2054-4456-BCD1-A07EECA3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October 14, 2021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601" y="1821876"/>
            <a:ext cx="9732819" cy="473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914377">
              <a:buFont typeface="Arial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98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Contact Us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601" y="1821876"/>
            <a:ext cx="9732819" cy="4397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914377">
              <a:buFont typeface="Arial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0F735B7-2281-48EE-BDC9-29FA8231B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2" y="1822452"/>
            <a:ext cx="9759951" cy="4397381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Website</a:t>
            </a:r>
            <a:br>
              <a:rPr lang="en-US" sz="6200" dirty="0"/>
            </a:br>
            <a:r>
              <a:rPr lang="en-US" sz="6200" dirty="0">
                <a:hlinkClick r:id="rId3"/>
              </a:rPr>
              <a:t>http://www.statearchivists.org</a:t>
            </a: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6200" dirty="0"/>
              <a:t>CoSA Resource Center</a:t>
            </a:r>
            <a:br>
              <a:rPr lang="en-US" sz="6200"/>
            </a:br>
            <a:r>
              <a:rPr lang="en-US" sz="6200">
                <a:hlinkClick r:id="rId4"/>
              </a:rPr>
              <a:t>https</a:t>
            </a:r>
            <a:r>
              <a:rPr lang="en-US" sz="6200" dirty="0">
                <a:hlinkClick r:id="rId4"/>
              </a:rPr>
              <a:t>://www.statearchivists.org/research-resources/resource-center</a:t>
            </a:r>
            <a:endParaRPr lang="en-US" sz="6200" dirty="0"/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Twitter Handle</a:t>
            </a:r>
            <a:br>
              <a:rPr lang="en-US" sz="6200" dirty="0"/>
            </a:br>
            <a:r>
              <a:rPr lang="en-US" sz="6200" dirty="0"/>
              <a:t>@StateArchivists</a:t>
            </a:r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6200" dirty="0"/>
              <a:t>CoSA Facebook Page</a:t>
            </a:r>
            <a:br>
              <a:rPr lang="en-US" sz="6200" dirty="0"/>
            </a:br>
            <a:r>
              <a:rPr lang="en-US" sz="6200" dirty="0">
                <a:hlinkClick r:id="rId5"/>
              </a:rPr>
              <a:t>www.facebook.com/CouncilOfStateArchivists</a:t>
            </a:r>
            <a:endParaRPr lang="en-US" sz="6200" dirty="0"/>
          </a:p>
          <a:p>
            <a:pPr algn="ctr"/>
            <a:endParaRPr lang="en-US" sz="6200" dirty="0"/>
          </a:p>
          <a:p>
            <a:pPr marL="0" indent="0" algn="ctr">
              <a:buNone/>
            </a:pPr>
            <a:r>
              <a:rPr lang="en-US" sz="6200" dirty="0"/>
              <a:t>CoSA You Tube </a:t>
            </a:r>
            <a:br>
              <a:rPr lang="en-US" sz="6200" dirty="0"/>
            </a:br>
            <a:r>
              <a:rPr lang="en-US" sz="6200" dirty="0">
                <a:hlinkClick r:id="rId6"/>
              </a:rPr>
              <a:t>https://www.youtube.com/user/StateArchivists/</a:t>
            </a:r>
            <a:endParaRPr lang="en-US" sz="6200" dirty="0"/>
          </a:p>
          <a:p>
            <a:pPr marL="0" indent="0">
              <a:buNone/>
            </a:pPr>
            <a:endParaRPr lang="en-US" sz="6200" b="1" dirty="0">
              <a:solidFill>
                <a:srgbClr val="22222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6200" dirty="0"/>
          </a:p>
        </p:txBody>
      </p:sp>
    </p:spTree>
    <p:extLst>
      <p:ext uri="{BB962C8B-B14F-4D97-AF65-F5344CB8AC3E}">
        <p14:creationId xmlns:p14="http://schemas.microsoft.com/office/powerpoint/2010/main" val="119843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EA1CDE-9D47-40F7-91D0-A90706D0E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Webinar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E424-479B-41C2-BE39-4D0A9F961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21876"/>
            <a:ext cx="9760528" cy="4745183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/>
              <a:t>We really do appreciate your feedback!</a:t>
            </a:r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endParaRPr lang="en-US" sz="1800" dirty="0"/>
          </a:p>
          <a:p>
            <a:pPr algn="ctr">
              <a:lnSpc>
                <a:spcPct val="150000"/>
              </a:lnSpc>
            </a:pPr>
            <a:r>
              <a:rPr lang="en-US" sz="1800" dirty="0"/>
              <a:t>When you exit the webinar, you will automatically be taken to an online webinar evaluation. Please take a couple minutes to complete the survey and help us plan future webinars.</a:t>
            </a:r>
          </a:p>
          <a:p>
            <a:pPr marL="342891" indent="-342891">
              <a:buFont typeface="Arial"/>
              <a:buChar char="•"/>
            </a:pPr>
            <a:endParaRPr lang="en-US" sz="18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8ED515-7452-425A-AE8E-B3958CDDB9FA}"/>
              </a:ext>
            </a:extLst>
          </p:cNvPr>
          <p:cNvSpPr txBox="1">
            <a:spLocks/>
          </p:cNvSpPr>
          <p:nvPr/>
        </p:nvSpPr>
        <p:spPr>
          <a:xfrm>
            <a:off x="1371599" y="1825204"/>
            <a:ext cx="9732819" cy="4738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91" indent="-342891" defTabSz="914377">
              <a:buFont typeface="Arial"/>
              <a:buChar char="•"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 descr="A drawing of a face&#10;&#10;Description automatically generated">
            <a:extLst>
              <a:ext uri="{FF2B5EF4-FFF2-40B4-BE49-F238E27FC236}">
                <a16:creationId xmlns:a16="http://schemas.microsoft.com/office/drawing/2014/main" id="{70ABF1FD-D457-444E-9091-F7F2518FF3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F62928-CA87-4843-B3C3-6F798E26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8" y="3176796"/>
            <a:ext cx="2143125" cy="120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50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9" cy="1590743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1" y="3"/>
            <a:ext cx="11732647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216D-9460-4B6A-860C-77D2A2C1A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October 14,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47762A-EE2D-42F0-BD2A-D845D1FB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2" y="294541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6D18-2808-4918-9963-B4A4D11E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63" y="1760548"/>
            <a:ext cx="10736112" cy="240508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endParaRPr lang="en-US" sz="4000" dirty="0"/>
          </a:p>
          <a:p>
            <a:pPr marL="342891" indent="-342891"/>
            <a:endParaRPr lang="en-US" dirty="0"/>
          </a:p>
          <a:p>
            <a:endParaRPr lang="en-US" sz="2000" dirty="0"/>
          </a:p>
        </p:txBody>
      </p: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:a16="http://schemas.microsoft.com/office/drawing/2014/main" id="{21E1F837-D7FA-4156-A7B9-BCB013DE01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1384" y="5350494"/>
            <a:ext cx="1334277" cy="1188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DEF4B-E001-487E-AAA2-34CB54B64E92}"/>
              </a:ext>
            </a:extLst>
          </p:cNvPr>
          <p:cNvSpPr txBox="1"/>
          <p:nvPr/>
        </p:nvSpPr>
        <p:spPr>
          <a:xfrm>
            <a:off x="1043725" y="2101704"/>
            <a:ext cx="95734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FamilySearch</a:t>
            </a:r>
          </a:p>
          <a:p>
            <a:r>
              <a:rPr lang="en-US" sz="2800" dirty="0"/>
              <a:t>Manuel </a:t>
            </a:r>
            <a:r>
              <a:rPr lang="en-US" sz="2800" dirty="0" err="1"/>
              <a:t>Sanhueza</a:t>
            </a:r>
            <a:r>
              <a:rPr lang="en-US" sz="2800" dirty="0"/>
              <a:t>		</a:t>
            </a:r>
          </a:p>
          <a:p>
            <a:r>
              <a:rPr lang="en-US" sz="2800" dirty="0"/>
              <a:t>John de Jong</a:t>
            </a:r>
          </a:p>
          <a:p>
            <a:r>
              <a:rPr lang="en-US" sz="2800" dirty="0"/>
              <a:t>Steve Waters</a:t>
            </a:r>
          </a:p>
          <a:p>
            <a:r>
              <a:rPr lang="en-US" sz="2800" dirty="0"/>
              <a:t>Rob Jackson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3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F5BE-E852-4B45-9A7D-BEAC504200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930" y="659061"/>
            <a:ext cx="11006737" cy="1081392"/>
          </a:xfrm>
        </p:spPr>
        <p:txBody>
          <a:bodyPr/>
          <a:lstStyle/>
          <a:p>
            <a:r>
              <a:rPr lang="en-CA" sz="6400" b="1">
                <a:solidFill>
                  <a:srgbClr val="86B940"/>
                </a:solidFill>
                <a:latin typeface="Calibri" charset="0"/>
              </a:rPr>
              <a:t>FamilySearch, a century later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30384-B23F-4B42-9311-7CFAB3ECD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930" y="2868659"/>
            <a:ext cx="7018943" cy="1377141"/>
          </a:xfrm>
        </p:spPr>
        <p:txBody>
          <a:bodyPr/>
          <a:lstStyle/>
          <a:p>
            <a:r>
              <a:rPr lang="en-US">
                <a:effectLst/>
                <a:latin typeface="Calibri" panose="020F0502020204030204" pitchFamily="34" charset="0"/>
              </a:rPr>
              <a:t>CoSA ShopTalk webinar</a:t>
            </a:r>
          </a:p>
          <a:p>
            <a:r>
              <a:rPr lang="en-US" sz="2400">
                <a:latin typeface="Calibri" panose="020F0502020204030204" pitchFamily="34" charset="0"/>
              </a:rPr>
              <a:t>October 2021</a:t>
            </a:r>
            <a:endParaRPr lang="en-CA" sz="2667"/>
          </a:p>
        </p:txBody>
      </p:sp>
    </p:spTree>
    <p:extLst>
      <p:ext uri="{BB962C8B-B14F-4D97-AF65-F5344CB8AC3E}">
        <p14:creationId xmlns:p14="http://schemas.microsoft.com/office/powerpoint/2010/main" val="32971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556F1D4E-4732-4DAA-9AA3-4CB93C244040}"/>
              </a:ext>
            </a:extLst>
          </p:cNvPr>
          <p:cNvSpPr txBox="1"/>
          <p:nvPr/>
        </p:nvSpPr>
        <p:spPr>
          <a:xfrm>
            <a:off x="-147307" y="324594"/>
            <a:ext cx="7169165" cy="18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3733" b="1">
                <a:solidFill>
                  <a:srgbClr val="86B940"/>
                </a:solidFill>
                <a:latin typeface="Calibri" charset="0"/>
                <a:ea typeface="ＭＳ Ｐゴシック" charset="0"/>
              </a:rPr>
              <a:t>World-class preservation and access that ensures the future of your institution’s records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A45A20-A57F-4630-836C-390253EAE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53" y="2663289"/>
            <a:ext cx="2585108" cy="295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A38AFC8-E4AB-4454-AAA9-48DE7990A112}"/>
              </a:ext>
            </a:extLst>
          </p:cNvPr>
          <p:cNvSpPr txBox="1"/>
          <p:nvPr/>
        </p:nvSpPr>
        <p:spPr>
          <a:xfrm>
            <a:off x="3750723" y="4500603"/>
            <a:ext cx="2766504" cy="1056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pt-BR" sz="2667">
                <a:solidFill>
                  <a:srgbClr val="333330"/>
                </a:solidFill>
                <a:latin typeface="Calibri" charset="0"/>
                <a:ea typeface="ＭＳ Ｐゴシック" charset="0"/>
              </a:rPr>
              <a:t>Manuel Sanhueza </a:t>
            </a:r>
            <a:r>
              <a:rPr lang="pt-BR" sz="2133">
                <a:solidFill>
                  <a:srgbClr val="333330"/>
                </a:solidFill>
                <a:latin typeface="Calibri" charset="0"/>
                <a:ea typeface="ＭＳ Ｐゴシック" charset="0"/>
              </a:rPr>
              <a:t>Content Manager</a:t>
            </a:r>
          </a:p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pt-BR" sz="1467">
                <a:solidFill>
                  <a:srgbClr val="333330"/>
                </a:solidFill>
                <a:latin typeface="Calibri" charset="0"/>
                <a:ea typeface="ＭＳ Ｐゴシック" charset="0"/>
              </a:rPr>
              <a:t>SanhuezaMR@FamilySearch.org</a:t>
            </a:r>
            <a:endParaRPr lang="pt-BR" sz="1867">
              <a:solidFill>
                <a:srgbClr val="333330"/>
              </a:solidFill>
              <a:latin typeface="Calibri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C2BB4-937F-4E57-B294-F183B2F6E7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723" y="2713735"/>
            <a:ext cx="2281109" cy="14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C64ED38-18D6-49D7-BEC4-40762392C4A8}"/>
              </a:ext>
            </a:extLst>
          </p:cNvPr>
          <p:cNvSpPr txBox="1"/>
          <p:nvPr/>
        </p:nvSpPr>
        <p:spPr>
          <a:xfrm>
            <a:off x="2606723" y="414803"/>
            <a:ext cx="697855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 fontAlgn="base">
              <a:spcBef>
                <a:spcPct val="0"/>
              </a:spcBef>
              <a:spcAft>
                <a:spcPct val="0"/>
              </a:spcAft>
            </a:pPr>
            <a:r>
              <a:rPr lang="en-CA" sz="4267" b="1">
                <a:solidFill>
                  <a:srgbClr val="86B940"/>
                </a:solidFill>
                <a:latin typeface="Calibri" charset="0"/>
                <a:ea typeface="ＭＳ Ｐゴシック" charset="0"/>
              </a:rPr>
              <a:t>Presentation Outline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DCB1079C-8470-4AFC-B680-9299A4B7FB97}"/>
              </a:ext>
            </a:extLst>
          </p:cNvPr>
          <p:cNvGraphicFramePr/>
          <p:nvPr/>
        </p:nvGraphicFramePr>
        <p:xfrm>
          <a:off x="1782721" y="1626239"/>
          <a:ext cx="4188215" cy="446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B931FF2C-3F15-45E1-ACB7-C2A310A98BA2}"/>
              </a:ext>
            </a:extLst>
          </p:cNvPr>
          <p:cNvGraphicFramePr/>
          <p:nvPr/>
        </p:nvGraphicFramePr>
        <p:xfrm>
          <a:off x="6405521" y="1609305"/>
          <a:ext cx="4188215" cy="446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55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  <p:bldGraphic spid="2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864DA91-B69E-45A3-9A18-2D79DC71C3E1}"/>
              </a:ext>
            </a:extLst>
          </p:cNvPr>
          <p:cNvGraphicFramePr/>
          <p:nvPr/>
        </p:nvGraphicFramePr>
        <p:xfrm>
          <a:off x="6517900" y="1295400"/>
          <a:ext cx="5151587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outdoor, building, tree, sky&#10;&#10;Description automatically generated">
            <a:extLst>
              <a:ext uri="{FF2B5EF4-FFF2-40B4-BE49-F238E27FC236}">
                <a16:creationId xmlns:a16="http://schemas.microsoft.com/office/drawing/2014/main" id="{F318CE52-307A-4F8C-9EEF-38D6403C11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42" y="1834728"/>
            <a:ext cx="5160420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AE372F95-3A7C-421E-99A9-046731A048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3" y="1822791"/>
            <a:ext cx="5531976" cy="3649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A81190B-7D47-4C99-A3C2-2701EA9F1C8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3" y="1822791"/>
            <a:ext cx="5531976" cy="3716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9A3518-5E39-42D4-876D-80758C9A654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881" y="1834729"/>
            <a:ext cx="5656632" cy="3695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0" descr="A picture containing person, indoor, person, ceiling&#10;&#10;Description automatically generated">
            <a:extLst>
              <a:ext uri="{FF2B5EF4-FFF2-40B4-BE49-F238E27FC236}">
                <a16:creationId xmlns:a16="http://schemas.microsoft.com/office/drawing/2014/main" id="{1A810231-E472-468C-9D41-90946BCB546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881" y="1834728"/>
            <a:ext cx="5656632" cy="385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865491-BD12-42D8-960E-2F5C46EB525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68" y="1822791"/>
            <a:ext cx="5656633" cy="3859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B3D382A-A045-4967-BE35-FDE18931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94734"/>
            <a:ext cx="8280400" cy="1159933"/>
          </a:xfrm>
        </p:spPr>
        <p:txBody>
          <a:bodyPr/>
          <a:lstStyle/>
          <a:p>
            <a:r>
              <a:rPr lang="en-US" sz="3733" b="1"/>
              <a:t>From GSU to FamilySearch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1FCFD2-1138-4411-8311-BABB0A0A39FD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903" y="1749314"/>
            <a:ext cx="5913196" cy="3932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77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41769B8-A652-4B22-9665-E60C0ABFB4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7A22FB6C-65A5-42AB-AF30-3F3F6884B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C75C31E-16D4-4096-947B-88C289436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B235B0C-B64E-412E-8C6A-0F4CDAFD9A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158C40E-B8DA-4388-97CF-B1FA54916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AA936EC2-1257-408D-9BEF-26B6AE259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06655C-6D45-4377-9451-B42654571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0C06655C-6D45-4377-9451-B42654571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75B11BF-81D9-4B16-A63D-5311EC35B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277" y="812800"/>
            <a:ext cx="7753323" cy="2311401"/>
          </a:xfrm>
        </p:spPr>
        <p:txBody>
          <a:bodyPr/>
          <a:lstStyle/>
          <a:p>
            <a:r>
              <a:rPr lang="en-US" sz="3733" b="1"/>
              <a:t>“We create inspiring experiences that bring joy to all people as they discover, gather, and connect their family – past, present, and future.”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63A187BA-76FB-46CF-99A6-79579169C9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78" y="242356"/>
            <a:ext cx="9224703" cy="570443"/>
          </a:xfrm>
        </p:spPr>
        <p:txBody>
          <a:bodyPr/>
          <a:lstStyle/>
          <a:p>
            <a:r>
              <a:rPr lang="en-US"/>
              <a:t>Our mission is simple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42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D31F0-C997-4EFC-B0FB-95465FDC120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1815" y="200560"/>
            <a:ext cx="9603317" cy="2658533"/>
          </a:xfrm>
        </p:spPr>
        <p:txBody>
          <a:bodyPr/>
          <a:lstStyle/>
          <a:p>
            <a:pPr algn="ctr"/>
            <a:r>
              <a:rPr lang="en-US" sz="3733" b="1"/>
              <a:t>Archivists from around the world describe their relationship with FamilySearch</a:t>
            </a:r>
            <a:endParaRPr lang="en-CA" sz="3733" b="1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C99CEDAA-C8B2-498C-8F40-6AA0205E5E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45906" y="2603406"/>
            <a:ext cx="3235135" cy="381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2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P Cover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1B2DE"/>
      </a:accent1>
      <a:accent2>
        <a:srgbClr val="FA451A"/>
      </a:accent2>
      <a:accent3>
        <a:srgbClr val="1FB031"/>
      </a:accent3>
      <a:accent4>
        <a:srgbClr val="FFC828"/>
      </a:accent4>
      <a:accent5>
        <a:srgbClr val="58185D"/>
      </a:accent5>
      <a:accent6>
        <a:srgbClr val="D30F8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FS-2019-LDS-Template-16x9">
  <a:themeElements>
    <a:clrScheme name="Custom 4">
      <a:dk1>
        <a:srgbClr val="333330"/>
      </a:dk1>
      <a:lt1>
        <a:srgbClr val="FFFFFF"/>
      </a:lt1>
      <a:dk2>
        <a:srgbClr val="333330"/>
      </a:dk2>
      <a:lt2>
        <a:srgbClr val="E9E9E0"/>
      </a:lt2>
      <a:accent1>
        <a:srgbClr val="87B940"/>
      </a:accent1>
      <a:accent2>
        <a:srgbClr val="F16458"/>
      </a:accent2>
      <a:accent3>
        <a:srgbClr val="27C3F3"/>
      </a:accent3>
      <a:accent4>
        <a:srgbClr val="FCBF65"/>
      </a:accent4>
      <a:accent5>
        <a:srgbClr val="BFD541"/>
      </a:accent5>
      <a:accent6>
        <a:srgbClr val="986898"/>
      </a:accent6>
      <a:hlink>
        <a:srgbClr val="27C3F3"/>
      </a:hlink>
      <a:folHlink>
        <a:srgbClr val="27C3F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68580" tIns="34290" rIns="68580" bIns="34290" rtlCol="0" anchor="t">
        <a:spAutoFit/>
      </a:bodyPr>
      <a:lstStyle>
        <a:defPPr algn="l">
          <a:defRPr sz="2400" b="1" dirty="0">
            <a:solidFill>
              <a:srgbClr val="464642"/>
            </a:solidFill>
            <a:latin typeface="Museo Slab 700"/>
            <a:cs typeface="Arial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</TotalTime>
  <Words>653</Words>
  <Application>Microsoft Office PowerPoint</Application>
  <PresentationFormat>Widescreen</PresentationFormat>
  <Paragraphs>127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Helvetica</vt:lpstr>
      <vt:lpstr>Helvetica Light</vt:lpstr>
      <vt:lpstr>Museo Sans 500</vt:lpstr>
      <vt:lpstr>Museo Slab 700</vt:lpstr>
      <vt:lpstr>Museo Slab ldsLat 700</vt:lpstr>
      <vt:lpstr>Proxima Nova ldsLat</vt:lpstr>
      <vt:lpstr>1_Office Theme</vt:lpstr>
      <vt:lpstr>PP Cover</vt:lpstr>
      <vt:lpstr>FS-2019-LDS-Template-16x9</vt:lpstr>
      <vt:lpstr> CoSA Shop Talk Webinar</vt:lpstr>
      <vt:lpstr>Webinar Agenda</vt:lpstr>
      <vt:lpstr>Presenters</vt:lpstr>
      <vt:lpstr>FamilySearch, a century later</vt:lpstr>
      <vt:lpstr>PowerPoint Presentation</vt:lpstr>
      <vt:lpstr>PowerPoint Presentation</vt:lpstr>
      <vt:lpstr>From GSU to FamilySearch</vt:lpstr>
      <vt:lpstr>“We create inspiring experiences that bring joy to all people as they discover, gather, and connect their family – past, present, and future.”</vt:lpstr>
      <vt:lpstr>Archivists from around the world describe their relationship with FamilySearch</vt:lpstr>
      <vt:lpstr>FamilySearch as an Archive</vt:lpstr>
      <vt:lpstr>Technological advancements in Records Preservation and Access </vt:lpstr>
      <vt:lpstr>Computer Assisted Indexing</vt:lpstr>
      <vt:lpstr>Computer Assisted Indexing</vt:lpstr>
      <vt:lpstr>Web indexing</vt:lpstr>
      <vt:lpstr>Discovery Experience:</vt:lpstr>
      <vt:lpstr>Community Engagement</vt:lpstr>
      <vt:lpstr>Reclaiming Our African Roots</vt:lpstr>
      <vt:lpstr>ROAR</vt:lpstr>
      <vt:lpstr>RootsTech 2022</vt:lpstr>
      <vt:lpstr>What is continuing on FamilySearch ?</vt:lpstr>
      <vt:lpstr>Questions and Comments</vt:lpstr>
      <vt:lpstr>Upcoming Webinars </vt:lpstr>
      <vt:lpstr>Contact Us </vt:lpstr>
      <vt:lpstr>Webinar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CoSA Member Webinar   What’s On Tap for CoSA in 2021</dc:title>
  <dc:creator>Lisa</dc:creator>
  <cp:lastModifiedBy>Lisa</cp:lastModifiedBy>
  <cp:revision>39</cp:revision>
  <dcterms:created xsi:type="dcterms:W3CDTF">2021-02-09T19:18:00Z</dcterms:created>
  <dcterms:modified xsi:type="dcterms:W3CDTF">2021-10-13T16:30:02Z</dcterms:modified>
</cp:coreProperties>
</file>